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854" r:id="rId6"/>
    <p:sldMasterId id="2147483877" r:id="rId7"/>
    <p:sldMasterId id="2147483883" r:id="rId8"/>
    <p:sldMasterId id="2147483887" r:id="rId9"/>
  </p:sldMasterIdLst>
  <p:notesMasterIdLst>
    <p:notesMasterId r:id="rId16"/>
  </p:notesMasterIdLst>
  <p:handoutMasterIdLst>
    <p:handoutMasterId r:id="rId17"/>
  </p:handoutMasterIdLst>
  <p:sldIdLst>
    <p:sldId id="500" r:id="rId10"/>
    <p:sldId id="366" r:id="rId11"/>
    <p:sldId id="434" r:id="rId12"/>
    <p:sldId id="509" r:id="rId13"/>
    <p:sldId id="435" r:id="rId14"/>
    <p:sldId id="485" r:id="rId15"/>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ller, Jason" initials="MJ" lastIdx="1" clrIdx="0">
    <p:extLst>
      <p:ext uri="{19B8F6BF-5375-455C-9EA6-DF929625EA0E}">
        <p15:presenceInfo xmlns:p15="http://schemas.microsoft.com/office/powerpoint/2012/main" userId="S::Jason.Miller@psc.com::f1d0f9b3-2815-415e-b0a7-c954ed97a3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97B5"/>
    <a:srgbClr val="E0E4E4"/>
    <a:srgbClr val="4A4F55"/>
    <a:srgbClr val="000000"/>
    <a:srgbClr val="E6E6E6"/>
    <a:srgbClr val="FF0000"/>
    <a:srgbClr val="D9D9D9"/>
    <a:srgbClr val="FF9999"/>
    <a:srgbClr val="99FF99"/>
    <a:srgbClr val="E65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2" autoAdjust="0"/>
    <p:restoredTop sz="92234" autoAdjust="0"/>
  </p:normalViewPr>
  <p:slideViewPr>
    <p:cSldViewPr showGuides="1">
      <p:cViewPr varScale="1">
        <p:scale>
          <a:sx n="103" d="100"/>
          <a:sy n="103" d="100"/>
        </p:scale>
        <p:origin x="166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howGuides="1">
      <p:cViewPr varScale="1">
        <p:scale>
          <a:sx n="54" d="100"/>
          <a:sy n="54" d="100"/>
        </p:scale>
        <p:origin x="-1656" y="-8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4.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2.xml"/><Relationship Id="rId12" Type="http://schemas.openxmlformats.org/officeDocument/2006/relationships/slide" Target="slides/slide3.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2.xml"/><Relationship Id="rId5" Type="http://schemas.openxmlformats.org/officeDocument/2006/relationships/customXml" Target="../customXml/item5.xml"/><Relationship Id="rId15" Type="http://schemas.openxmlformats.org/officeDocument/2006/relationships/slide" Target="slides/slide6.xml"/><Relationship Id="rId10" Type="http://schemas.openxmlformats.org/officeDocument/2006/relationships/slide" Target="slides/slide1.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5.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http://collaboration.corp.pjc.com/PFS/Banking/RFP%20Solution/RFP%20Sample%20Answers/Charts/Rate%20Graphs%20and%20Table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http://collaboration.corp.pjc.com/PFS/Banking/RFP%20Solution/RFP%20Sample%20Answers/Charts/Rate%20Graphs%20and%20Table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http://collaboration.corp.pjc.com/PFS/Banking/RFP%20Solution/RFP%20Sample%20Answers/Charts/Rate%20Graphs%20and%20Tables.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564739239912124"/>
          <c:y val="7.8926703325538139E-2"/>
          <c:w val="0.84546710624586552"/>
          <c:h val="0.75706856955380575"/>
        </c:manualLayout>
      </c:layout>
      <c:lineChart>
        <c:grouping val="standard"/>
        <c:varyColors val="0"/>
        <c:ser>
          <c:idx val="0"/>
          <c:order val="0"/>
          <c:tx>
            <c:strRef>
              <c:f>'Historical Rates Table'!$C$8:$C$9</c:f>
              <c:strCache>
                <c:ptCount val="2"/>
                <c:pt idx="0">
                  <c:v>AAA MMD 01/14/26</c:v>
                </c:pt>
              </c:strCache>
            </c:strRef>
          </c:tx>
          <c:spPr>
            <a:ln w="12700">
              <a:solidFill>
                <a:srgbClr val="3F97B5"/>
              </a:solidFill>
            </a:ln>
          </c:spPr>
          <c:marker>
            <c:symbol val="none"/>
          </c:marker>
          <c:cat>
            <c:numRef>
              <c:f>'Historical Rates Table'!$B$11:$B$40</c:f>
              <c:numCache>
                <c:formatCode>General</c:formatCode>
                <c:ptCount val="3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numCache>
            </c:numRef>
          </c:cat>
          <c:val>
            <c:numRef>
              <c:f>'Historical Rates Table'!$C$11:$C$40</c:f>
              <c:numCache>
                <c:formatCode>0.00%</c:formatCode>
                <c:ptCount val="30"/>
                <c:pt idx="0">
                  <c:v>2.2400000000000003E-2</c:v>
                </c:pt>
                <c:pt idx="1">
                  <c:v>2.2400000000000003E-2</c:v>
                </c:pt>
                <c:pt idx="2">
                  <c:v>2.2099999999999998E-2</c:v>
                </c:pt>
                <c:pt idx="3">
                  <c:v>2.2400000000000003E-2</c:v>
                </c:pt>
                <c:pt idx="4">
                  <c:v>2.2700000000000001E-2</c:v>
                </c:pt>
                <c:pt idx="5">
                  <c:v>2.3199999999999998E-2</c:v>
                </c:pt>
                <c:pt idx="6">
                  <c:v>2.4199999999999999E-2</c:v>
                </c:pt>
                <c:pt idx="7">
                  <c:v>2.4700000000000003E-2</c:v>
                </c:pt>
                <c:pt idx="8">
                  <c:v>2.5699999999999997E-2</c:v>
                </c:pt>
                <c:pt idx="9">
                  <c:v>2.6699999999999998E-2</c:v>
                </c:pt>
                <c:pt idx="10">
                  <c:v>2.8199999999999999E-2</c:v>
                </c:pt>
                <c:pt idx="11">
                  <c:v>2.9300000000000003E-2</c:v>
                </c:pt>
                <c:pt idx="12">
                  <c:v>0.03</c:v>
                </c:pt>
                <c:pt idx="13">
                  <c:v>3.1400000000000004E-2</c:v>
                </c:pt>
                <c:pt idx="14">
                  <c:v>3.2799999999999996E-2</c:v>
                </c:pt>
                <c:pt idx="15">
                  <c:v>3.4099999999999998E-2</c:v>
                </c:pt>
                <c:pt idx="16">
                  <c:v>3.5400000000000001E-2</c:v>
                </c:pt>
                <c:pt idx="17">
                  <c:v>3.6799999999999999E-2</c:v>
                </c:pt>
                <c:pt idx="18">
                  <c:v>3.8199999999999998E-2</c:v>
                </c:pt>
                <c:pt idx="19">
                  <c:v>3.9300000000000002E-2</c:v>
                </c:pt>
                <c:pt idx="20">
                  <c:v>3.9900000000000005E-2</c:v>
                </c:pt>
                <c:pt idx="21">
                  <c:v>4.0399999999999998E-2</c:v>
                </c:pt>
                <c:pt idx="22">
                  <c:v>4.0800000000000003E-2</c:v>
                </c:pt>
                <c:pt idx="23">
                  <c:v>4.1200000000000001E-2</c:v>
                </c:pt>
                <c:pt idx="24">
                  <c:v>4.1500000000000002E-2</c:v>
                </c:pt>
                <c:pt idx="25">
                  <c:v>4.1700000000000001E-2</c:v>
                </c:pt>
                <c:pt idx="26">
                  <c:v>4.1799999999999997E-2</c:v>
                </c:pt>
                <c:pt idx="27">
                  <c:v>4.1900000000000007E-2</c:v>
                </c:pt>
                <c:pt idx="28">
                  <c:v>4.2000000000000003E-2</c:v>
                </c:pt>
                <c:pt idx="29">
                  <c:v>4.2099999999999999E-2</c:v>
                </c:pt>
              </c:numCache>
            </c:numRef>
          </c:val>
          <c:smooth val="0"/>
          <c:extLst>
            <c:ext xmlns:c16="http://schemas.microsoft.com/office/drawing/2014/chart" uri="{C3380CC4-5D6E-409C-BE32-E72D297353CC}">
              <c16:uniqueId val="{00000000-7107-40B0-B18F-93BB3DF09C71}"/>
            </c:ext>
          </c:extLst>
        </c:ser>
        <c:ser>
          <c:idx val="1"/>
          <c:order val="1"/>
          <c:tx>
            <c:strRef>
              <c:f>'Historical Rates Table'!$D$8:$D$9</c:f>
              <c:strCache>
                <c:ptCount val="2"/>
                <c:pt idx="0">
                  <c:v>AAA MMD 01/13/25</c:v>
                </c:pt>
              </c:strCache>
            </c:strRef>
          </c:tx>
          <c:spPr>
            <a:ln w="12700">
              <a:solidFill>
                <a:srgbClr val="FF5D00"/>
              </a:solidFill>
            </a:ln>
          </c:spPr>
          <c:marker>
            <c:symbol val="none"/>
          </c:marker>
          <c:cat>
            <c:numRef>
              <c:f>'Historical Rates Table'!$B$11:$B$40</c:f>
              <c:numCache>
                <c:formatCode>General</c:formatCode>
                <c:ptCount val="3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numCache>
            </c:numRef>
          </c:cat>
          <c:val>
            <c:numRef>
              <c:f>'Historical Rates Table'!$D$11:$D$40</c:f>
              <c:numCache>
                <c:formatCode>0.00%</c:formatCode>
                <c:ptCount val="30"/>
                <c:pt idx="0">
                  <c:v>2.86E-2</c:v>
                </c:pt>
                <c:pt idx="1">
                  <c:v>2.8900000000000002E-2</c:v>
                </c:pt>
                <c:pt idx="2">
                  <c:v>2.92E-2</c:v>
                </c:pt>
                <c:pt idx="3">
                  <c:v>2.9600000000000001E-2</c:v>
                </c:pt>
                <c:pt idx="4">
                  <c:v>2.9900000000000003E-2</c:v>
                </c:pt>
                <c:pt idx="5">
                  <c:v>0.03</c:v>
                </c:pt>
                <c:pt idx="6">
                  <c:v>3.0200000000000001E-2</c:v>
                </c:pt>
                <c:pt idx="7">
                  <c:v>3.0899999999999997E-2</c:v>
                </c:pt>
                <c:pt idx="8">
                  <c:v>3.1400000000000004E-2</c:v>
                </c:pt>
                <c:pt idx="9">
                  <c:v>3.2199999999999999E-2</c:v>
                </c:pt>
                <c:pt idx="10">
                  <c:v>3.2599999999999997E-2</c:v>
                </c:pt>
                <c:pt idx="11">
                  <c:v>3.3000000000000002E-2</c:v>
                </c:pt>
                <c:pt idx="12">
                  <c:v>3.3500000000000002E-2</c:v>
                </c:pt>
                <c:pt idx="13">
                  <c:v>3.4200000000000001E-2</c:v>
                </c:pt>
                <c:pt idx="14">
                  <c:v>3.5000000000000003E-2</c:v>
                </c:pt>
                <c:pt idx="15">
                  <c:v>3.6000000000000004E-2</c:v>
                </c:pt>
                <c:pt idx="16">
                  <c:v>3.6799999999999999E-2</c:v>
                </c:pt>
                <c:pt idx="17">
                  <c:v>3.7599999999999995E-2</c:v>
                </c:pt>
                <c:pt idx="18">
                  <c:v>3.8199999999999998E-2</c:v>
                </c:pt>
                <c:pt idx="19">
                  <c:v>3.8800000000000001E-2</c:v>
                </c:pt>
                <c:pt idx="20">
                  <c:v>3.9300000000000002E-2</c:v>
                </c:pt>
                <c:pt idx="21">
                  <c:v>3.9800000000000002E-2</c:v>
                </c:pt>
                <c:pt idx="22">
                  <c:v>4.0099999999999997E-2</c:v>
                </c:pt>
                <c:pt idx="23">
                  <c:v>4.0300000000000002E-2</c:v>
                </c:pt>
                <c:pt idx="24">
                  <c:v>4.0399999999999998E-2</c:v>
                </c:pt>
                <c:pt idx="25">
                  <c:v>4.0500000000000001E-2</c:v>
                </c:pt>
                <c:pt idx="26">
                  <c:v>4.0800000000000003E-2</c:v>
                </c:pt>
                <c:pt idx="27">
                  <c:v>4.0899999999999999E-2</c:v>
                </c:pt>
                <c:pt idx="28">
                  <c:v>4.0999999999999995E-2</c:v>
                </c:pt>
                <c:pt idx="29">
                  <c:v>4.1100000000000005E-2</c:v>
                </c:pt>
              </c:numCache>
            </c:numRef>
          </c:val>
          <c:smooth val="0"/>
          <c:extLst>
            <c:ext xmlns:c16="http://schemas.microsoft.com/office/drawing/2014/chart" uri="{C3380CC4-5D6E-409C-BE32-E72D297353CC}">
              <c16:uniqueId val="{00000001-7107-40B0-B18F-93BB3DF09C71}"/>
            </c:ext>
          </c:extLst>
        </c:ser>
        <c:ser>
          <c:idx val="2"/>
          <c:order val="2"/>
          <c:tx>
            <c:strRef>
              <c:f>'Historical Rates Table'!$E$8:$E$9</c:f>
              <c:strCache>
                <c:ptCount val="2"/>
                <c:pt idx="0">
                  <c:v>AAA MMD 01/12/24</c:v>
                </c:pt>
              </c:strCache>
            </c:strRef>
          </c:tx>
          <c:spPr>
            <a:ln w="12700">
              <a:solidFill>
                <a:srgbClr val="D1AF22"/>
              </a:solidFill>
            </a:ln>
          </c:spPr>
          <c:marker>
            <c:symbol val="none"/>
          </c:marker>
          <c:cat>
            <c:numRef>
              <c:f>'Historical Rates Table'!$B$11:$B$40</c:f>
              <c:numCache>
                <c:formatCode>General</c:formatCode>
                <c:ptCount val="3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numCache>
            </c:numRef>
          </c:cat>
          <c:val>
            <c:numRef>
              <c:f>'Historical Rates Table'!$E$11:$E$40</c:f>
              <c:numCache>
                <c:formatCode>0.00%</c:formatCode>
                <c:ptCount val="30"/>
                <c:pt idx="0">
                  <c:v>2.8999999999999998E-2</c:v>
                </c:pt>
                <c:pt idx="1">
                  <c:v>2.6200000000000001E-2</c:v>
                </c:pt>
                <c:pt idx="2">
                  <c:v>2.4900000000000002E-2</c:v>
                </c:pt>
                <c:pt idx="3">
                  <c:v>2.3399999999999997E-2</c:v>
                </c:pt>
                <c:pt idx="4">
                  <c:v>2.2499999999999999E-2</c:v>
                </c:pt>
                <c:pt idx="5">
                  <c:v>2.2499999999999999E-2</c:v>
                </c:pt>
                <c:pt idx="6">
                  <c:v>2.2599999999999999E-2</c:v>
                </c:pt>
                <c:pt idx="7">
                  <c:v>2.2799999999999997E-2</c:v>
                </c:pt>
                <c:pt idx="8">
                  <c:v>2.2799999999999997E-2</c:v>
                </c:pt>
                <c:pt idx="9">
                  <c:v>2.2799999999999997E-2</c:v>
                </c:pt>
                <c:pt idx="10">
                  <c:v>2.3399999999999997E-2</c:v>
                </c:pt>
                <c:pt idx="11">
                  <c:v>2.4700000000000003E-2</c:v>
                </c:pt>
                <c:pt idx="12">
                  <c:v>2.5600000000000001E-2</c:v>
                </c:pt>
                <c:pt idx="13">
                  <c:v>2.7699999999999999E-2</c:v>
                </c:pt>
                <c:pt idx="14">
                  <c:v>2.8500000000000001E-2</c:v>
                </c:pt>
                <c:pt idx="15">
                  <c:v>2.9100000000000001E-2</c:v>
                </c:pt>
                <c:pt idx="16">
                  <c:v>2.9700000000000001E-2</c:v>
                </c:pt>
                <c:pt idx="17">
                  <c:v>3.0299999999999997E-2</c:v>
                </c:pt>
                <c:pt idx="18">
                  <c:v>3.0800000000000001E-2</c:v>
                </c:pt>
                <c:pt idx="19">
                  <c:v>3.1300000000000001E-2</c:v>
                </c:pt>
                <c:pt idx="20">
                  <c:v>3.1800000000000002E-2</c:v>
                </c:pt>
                <c:pt idx="21">
                  <c:v>3.2300000000000002E-2</c:v>
                </c:pt>
                <c:pt idx="22">
                  <c:v>3.2799999999999996E-2</c:v>
                </c:pt>
                <c:pt idx="23">
                  <c:v>3.3300000000000003E-2</c:v>
                </c:pt>
                <c:pt idx="24">
                  <c:v>3.3700000000000001E-2</c:v>
                </c:pt>
                <c:pt idx="25">
                  <c:v>3.39E-2</c:v>
                </c:pt>
                <c:pt idx="26">
                  <c:v>3.4000000000000002E-2</c:v>
                </c:pt>
                <c:pt idx="27">
                  <c:v>3.4300000000000004E-2</c:v>
                </c:pt>
                <c:pt idx="28">
                  <c:v>3.44E-2</c:v>
                </c:pt>
                <c:pt idx="29">
                  <c:v>3.4500000000000003E-2</c:v>
                </c:pt>
              </c:numCache>
            </c:numRef>
          </c:val>
          <c:smooth val="0"/>
          <c:extLst>
            <c:ext xmlns:c16="http://schemas.microsoft.com/office/drawing/2014/chart" uri="{C3380CC4-5D6E-409C-BE32-E72D297353CC}">
              <c16:uniqueId val="{00000002-7107-40B0-B18F-93BB3DF09C71}"/>
            </c:ext>
          </c:extLst>
        </c:ser>
        <c:dLbls>
          <c:showLegendKey val="0"/>
          <c:showVal val="0"/>
          <c:showCatName val="0"/>
          <c:showSerName val="0"/>
          <c:showPercent val="0"/>
          <c:showBubbleSize val="0"/>
        </c:dLbls>
        <c:smooth val="0"/>
        <c:axId val="119025024"/>
        <c:axId val="119035392"/>
      </c:lineChart>
      <c:catAx>
        <c:axId val="119025024"/>
        <c:scaling>
          <c:orientation val="minMax"/>
        </c:scaling>
        <c:delete val="0"/>
        <c:axPos val="b"/>
        <c:title>
          <c:tx>
            <c:rich>
              <a:bodyPr/>
              <a:lstStyle/>
              <a:p>
                <a:pPr>
                  <a:defRPr/>
                </a:pPr>
                <a:r>
                  <a:rPr lang="en-US"/>
                  <a:t>Years</a:t>
                </a:r>
              </a:p>
            </c:rich>
          </c:tx>
          <c:overlay val="0"/>
        </c:title>
        <c:numFmt formatCode="0" sourceLinked="0"/>
        <c:majorTickMark val="out"/>
        <c:minorTickMark val="none"/>
        <c:tickLblPos val="nextTo"/>
        <c:spPr>
          <a:ln>
            <a:solidFill>
              <a:srgbClr val="D9D9D9"/>
            </a:solidFill>
          </a:ln>
        </c:spPr>
        <c:txPr>
          <a:bodyPr rot="0" vert="horz"/>
          <a:lstStyle/>
          <a:p>
            <a:pPr>
              <a:defRPr/>
            </a:pPr>
            <a:endParaRPr lang="en-US"/>
          </a:p>
        </c:txPr>
        <c:crossAx val="119035392"/>
        <c:crosses val="autoZero"/>
        <c:auto val="1"/>
        <c:lblAlgn val="ctr"/>
        <c:lblOffset val="100"/>
        <c:noMultiLvlLbl val="0"/>
      </c:catAx>
      <c:valAx>
        <c:axId val="119035392"/>
        <c:scaling>
          <c:orientation val="minMax"/>
          <c:max val="4.5000000000000012E-2"/>
          <c:min val="2.0000000000000004E-2"/>
        </c:scaling>
        <c:delete val="0"/>
        <c:axPos val="l"/>
        <c:majorGridlines>
          <c:spPr>
            <a:ln>
              <a:solidFill>
                <a:srgbClr val="D9D9D9"/>
              </a:solidFill>
            </a:ln>
          </c:spPr>
        </c:majorGridlines>
        <c:title>
          <c:tx>
            <c:rich>
              <a:bodyPr rot="-5400000" vert="horz"/>
              <a:lstStyle/>
              <a:p>
                <a:pPr>
                  <a:defRPr/>
                </a:pPr>
                <a:r>
                  <a:rPr lang="en-US"/>
                  <a:t>Interest Rates</a:t>
                </a:r>
              </a:p>
            </c:rich>
          </c:tx>
          <c:layout>
            <c:manualLayout>
              <c:xMode val="edge"/>
              <c:yMode val="edge"/>
              <c:x val="0"/>
              <c:y val="0.29574535804052443"/>
            </c:manualLayout>
          </c:layout>
          <c:overlay val="0"/>
        </c:title>
        <c:numFmt formatCode="0.00%" sourceLinked="1"/>
        <c:majorTickMark val="out"/>
        <c:minorTickMark val="none"/>
        <c:tickLblPos val="nextTo"/>
        <c:spPr>
          <a:ln>
            <a:solidFill>
              <a:srgbClr val="D9D9D9"/>
            </a:solidFill>
          </a:ln>
        </c:spPr>
        <c:crossAx val="119025024"/>
        <c:crosses val="autoZero"/>
        <c:crossBetween val="between"/>
        <c:majorUnit val="5.0000000000000044E-3"/>
      </c:valAx>
    </c:plotArea>
    <c:legend>
      <c:legendPos val="r"/>
      <c:layout>
        <c:manualLayout>
          <c:xMode val="edge"/>
          <c:yMode val="edge"/>
          <c:x val="0.67265787374441732"/>
          <c:y val="0.63128152184114716"/>
          <c:w val="0.29756991738885846"/>
          <c:h val="0.18762343224378702"/>
        </c:manualLayout>
      </c:layout>
      <c:overlay val="0"/>
      <c:spPr>
        <a:solidFill>
          <a:schemeClr val="bg1"/>
        </a:solidFill>
        <a:ln>
          <a:solidFill>
            <a:srgbClr val="D9D9D9"/>
          </a:solidFill>
        </a:ln>
      </c:spPr>
      <c:txPr>
        <a:bodyPr/>
        <a:lstStyle/>
        <a:p>
          <a:pPr>
            <a:defRPr sz="700"/>
          </a:pPr>
          <a:endParaRPr lang="en-US"/>
        </a:p>
      </c:txPr>
    </c:legend>
    <c:plotVisOnly val="1"/>
    <c:dispBlanksAs val="zero"/>
    <c:showDLblsOverMax val="0"/>
  </c:chart>
  <c:spPr>
    <a:ln>
      <a:noFill/>
    </a:ln>
  </c:spPr>
  <c:txPr>
    <a:bodyPr/>
    <a:lstStyle/>
    <a:p>
      <a:pPr>
        <a:defRPr sz="800">
          <a:solidFill>
            <a:srgbClr val="4A4F55"/>
          </a:solidFill>
          <a:latin typeface="Arial" panose="020B0604020202020204" pitchFamily="34" charset="0"/>
          <a:cs typeface="Arial" panose="020B0604020202020204" pitchFamily="34" charset="0"/>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strRef>
          <c:f>'Breakout Table'!$E$3</c:f>
          <c:strCache>
            <c:ptCount val="1"/>
            <c:pt idx="0">
              <c:v>General Obligation Bond Buyer Index History</c:v>
            </c:pt>
          </c:strCache>
        </c:strRef>
      </c:tx>
      <c:layout>
        <c:manualLayout>
          <c:xMode val="edge"/>
          <c:yMode val="edge"/>
          <c:x val="0.18635404949381323"/>
          <c:y val="1.0340676434941878E-2"/>
        </c:manualLayout>
      </c:layout>
      <c:overlay val="1"/>
    </c:title>
    <c:autoTitleDeleted val="0"/>
    <c:plotArea>
      <c:layout>
        <c:manualLayout>
          <c:layoutTarget val="inner"/>
          <c:xMode val="edge"/>
          <c:yMode val="edge"/>
          <c:x val="0.14361373810945355"/>
          <c:y val="0.11560876254265021"/>
          <c:w val="0.80150224053271346"/>
          <c:h val="0.7806278419048992"/>
        </c:manualLayout>
      </c:layout>
      <c:lineChart>
        <c:grouping val="standard"/>
        <c:varyColors val="0"/>
        <c:ser>
          <c:idx val="0"/>
          <c:order val="0"/>
          <c:tx>
            <c:strRef>
              <c:f>'Breakout Table'!$B$10</c:f>
              <c:strCache>
                <c:ptCount val="1"/>
                <c:pt idx="0">
                  <c:v>25-Year General Obligation</c:v>
                </c:pt>
              </c:strCache>
            </c:strRef>
          </c:tx>
          <c:spPr>
            <a:ln w="12700">
              <a:solidFill>
                <a:srgbClr val="3F97B5"/>
              </a:solidFill>
            </a:ln>
          </c:spPr>
          <c:marker>
            <c:symbol val="none"/>
          </c:marker>
          <c:cat>
            <c:numRef>
              <c:f>'Breakout Table'!$A$12:$A$1317</c:f>
              <c:numCache>
                <c:formatCode>mm/dd/yy;@</c:formatCode>
                <c:ptCount val="1306"/>
                <c:pt idx="0">
                  <c:v>36895</c:v>
                </c:pt>
                <c:pt idx="1">
                  <c:v>36902</c:v>
                </c:pt>
                <c:pt idx="2">
                  <c:v>36909</c:v>
                </c:pt>
                <c:pt idx="3">
                  <c:v>36916</c:v>
                </c:pt>
                <c:pt idx="4">
                  <c:v>36923</c:v>
                </c:pt>
                <c:pt idx="5">
                  <c:v>36930</c:v>
                </c:pt>
                <c:pt idx="6">
                  <c:v>36937</c:v>
                </c:pt>
                <c:pt idx="7">
                  <c:v>36944</c:v>
                </c:pt>
                <c:pt idx="8">
                  <c:v>36951</c:v>
                </c:pt>
                <c:pt idx="9">
                  <c:v>36958</c:v>
                </c:pt>
                <c:pt idx="10">
                  <c:v>36965</c:v>
                </c:pt>
                <c:pt idx="11">
                  <c:v>36972</c:v>
                </c:pt>
                <c:pt idx="12">
                  <c:v>36979</c:v>
                </c:pt>
                <c:pt idx="13">
                  <c:v>36986</c:v>
                </c:pt>
                <c:pt idx="14">
                  <c:v>36993</c:v>
                </c:pt>
                <c:pt idx="15">
                  <c:v>37000</c:v>
                </c:pt>
                <c:pt idx="16">
                  <c:v>37007</c:v>
                </c:pt>
                <c:pt idx="17">
                  <c:v>37014</c:v>
                </c:pt>
                <c:pt idx="18">
                  <c:v>37021</c:v>
                </c:pt>
                <c:pt idx="19">
                  <c:v>37028</c:v>
                </c:pt>
                <c:pt idx="20">
                  <c:v>37035</c:v>
                </c:pt>
                <c:pt idx="21">
                  <c:v>37042</c:v>
                </c:pt>
                <c:pt idx="22">
                  <c:v>37049</c:v>
                </c:pt>
                <c:pt idx="23">
                  <c:v>37056</c:v>
                </c:pt>
                <c:pt idx="24">
                  <c:v>37063</c:v>
                </c:pt>
                <c:pt idx="25">
                  <c:v>37070</c:v>
                </c:pt>
                <c:pt idx="26">
                  <c:v>37077</c:v>
                </c:pt>
                <c:pt idx="27">
                  <c:v>37084</c:v>
                </c:pt>
                <c:pt idx="28">
                  <c:v>37091</c:v>
                </c:pt>
                <c:pt idx="29">
                  <c:v>37098</c:v>
                </c:pt>
                <c:pt idx="30">
                  <c:v>37105</c:v>
                </c:pt>
                <c:pt idx="31">
                  <c:v>37112</c:v>
                </c:pt>
                <c:pt idx="32">
                  <c:v>37119</c:v>
                </c:pt>
                <c:pt idx="33">
                  <c:v>37126</c:v>
                </c:pt>
                <c:pt idx="34">
                  <c:v>37133</c:v>
                </c:pt>
                <c:pt idx="35">
                  <c:v>37140</c:v>
                </c:pt>
                <c:pt idx="36">
                  <c:v>37147</c:v>
                </c:pt>
                <c:pt idx="37">
                  <c:v>37154</c:v>
                </c:pt>
                <c:pt idx="38">
                  <c:v>37161</c:v>
                </c:pt>
                <c:pt idx="39">
                  <c:v>37168</c:v>
                </c:pt>
                <c:pt idx="40">
                  <c:v>37175</c:v>
                </c:pt>
                <c:pt idx="41">
                  <c:v>37182</c:v>
                </c:pt>
                <c:pt idx="42">
                  <c:v>37189</c:v>
                </c:pt>
                <c:pt idx="43">
                  <c:v>37196</c:v>
                </c:pt>
                <c:pt idx="44">
                  <c:v>37203</c:v>
                </c:pt>
                <c:pt idx="45">
                  <c:v>37210</c:v>
                </c:pt>
                <c:pt idx="46">
                  <c:v>37217</c:v>
                </c:pt>
                <c:pt idx="47">
                  <c:v>37224</c:v>
                </c:pt>
                <c:pt idx="48">
                  <c:v>37231</c:v>
                </c:pt>
                <c:pt idx="49">
                  <c:v>37238</c:v>
                </c:pt>
                <c:pt idx="50">
                  <c:v>37245</c:v>
                </c:pt>
                <c:pt idx="51">
                  <c:v>37252</c:v>
                </c:pt>
                <c:pt idx="52">
                  <c:v>37259</c:v>
                </c:pt>
                <c:pt idx="53">
                  <c:v>37266</c:v>
                </c:pt>
                <c:pt idx="54">
                  <c:v>37273</c:v>
                </c:pt>
                <c:pt idx="55">
                  <c:v>37280</c:v>
                </c:pt>
                <c:pt idx="56">
                  <c:v>37287</c:v>
                </c:pt>
                <c:pt idx="57">
                  <c:v>37294</c:v>
                </c:pt>
                <c:pt idx="58">
                  <c:v>37301</c:v>
                </c:pt>
                <c:pt idx="59">
                  <c:v>37308</c:v>
                </c:pt>
                <c:pt idx="60">
                  <c:v>37315</c:v>
                </c:pt>
                <c:pt idx="61">
                  <c:v>37322</c:v>
                </c:pt>
                <c:pt idx="62">
                  <c:v>37329</c:v>
                </c:pt>
                <c:pt idx="63">
                  <c:v>37336</c:v>
                </c:pt>
                <c:pt idx="64">
                  <c:v>37343</c:v>
                </c:pt>
                <c:pt idx="65">
                  <c:v>37350</c:v>
                </c:pt>
                <c:pt idx="66">
                  <c:v>37357</c:v>
                </c:pt>
                <c:pt idx="67">
                  <c:v>37364</c:v>
                </c:pt>
                <c:pt idx="68">
                  <c:v>37371</c:v>
                </c:pt>
                <c:pt idx="69">
                  <c:v>37378</c:v>
                </c:pt>
                <c:pt idx="70">
                  <c:v>37385</c:v>
                </c:pt>
                <c:pt idx="71">
                  <c:v>37392</c:v>
                </c:pt>
                <c:pt idx="72">
                  <c:v>37399</c:v>
                </c:pt>
                <c:pt idx="73">
                  <c:v>37406</c:v>
                </c:pt>
                <c:pt idx="74">
                  <c:v>37413</c:v>
                </c:pt>
                <c:pt idx="75">
                  <c:v>37420</c:v>
                </c:pt>
                <c:pt idx="76">
                  <c:v>37427</c:v>
                </c:pt>
                <c:pt idx="77">
                  <c:v>37434</c:v>
                </c:pt>
                <c:pt idx="78">
                  <c:v>37441</c:v>
                </c:pt>
                <c:pt idx="79">
                  <c:v>37448</c:v>
                </c:pt>
                <c:pt idx="80">
                  <c:v>37455</c:v>
                </c:pt>
                <c:pt idx="81">
                  <c:v>37462</c:v>
                </c:pt>
                <c:pt idx="82">
                  <c:v>37469</c:v>
                </c:pt>
                <c:pt idx="83">
                  <c:v>37476</c:v>
                </c:pt>
                <c:pt idx="84">
                  <c:v>37483</c:v>
                </c:pt>
                <c:pt idx="85">
                  <c:v>37490</c:v>
                </c:pt>
                <c:pt idx="86">
                  <c:v>37497</c:v>
                </c:pt>
                <c:pt idx="87">
                  <c:v>37504</c:v>
                </c:pt>
                <c:pt idx="88">
                  <c:v>37511</c:v>
                </c:pt>
                <c:pt idx="89">
                  <c:v>37518</c:v>
                </c:pt>
                <c:pt idx="90">
                  <c:v>37525</c:v>
                </c:pt>
                <c:pt idx="91">
                  <c:v>37532</c:v>
                </c:pt>
                <c:pt idx="92">
                  <c:v>37539</c:v>
                </c:pt>
                <c:pt idx="93">
                  <c:v>37546</c:v>
                </c:pt>
                <c:pt idx="94">
                  <c:v>37553</c:v>
                </c:pt>
                <c:pt idx="95">
                  <c:v>37560</c:v>
                </c:pt>
                <c:pt idx="96">
                  <c:v>37567</c:v>
                </c:pt>
                <c:pt idx="97">
                  <c:v>37574</c:v>
                </c:pt>
                <c:pt idx="98">
                  <c:v>37581</c:v>
                </c:pt>
                <c:pt idx="99">
                  <c:v>37588</c:v>
                </c:pt>
                <c:pt idx="100">
                  <c:v>37595</c:v>
                </c:pt>
                <c:pt idx="101">
                  <c:v>37602</c:v>
                </c:pt>
                <c:pt idx="102">
                  <c:v>37609</c:v>
                </c:pt>
                <c:pt idx="103">
                  <c:v>37616</c:v>
                </c:pt>
                <c:pt idx="104">
                  <c:v>37623</c:v>
                </c:pt>
                <c:pt idx="105">
                  <c:v>37630</c:v>
                </c:pt>
                <c:pt idx="106">
                  <c:v>37637</c:v>
                </c:pt>
                <c:pt idx="107">
                  <c:v>37644</c:v>
                </c:pt>
                <c:pt idx="108">
                  <c:v>37651</c:v>
                </c:pt>
                <c:pt idx="109">
                  <c:v>37658</c:v>
                </c:pt>
                <c:pt idx="110">
                  <c:v>37665</c:v>
                </c:pt>
                <c:pt idx="111">
                  <c:v>37672</c:v>
                </c:pt>
                <c:pt idx="112">
                  <c:v>37679</c:v>
                </c:pt>
                <c:pt idx="113">
                  <c:v>37686</c:v>
                </c:pt>
                <c:pt idx="114">
                  <c:v>37693</c:v>
                </c:pt>
                <c:pt idx="115">
                  <c:v>37700</c:v>
                </c:pt>
                <c:pt idx="116">
                  <c:v>37707</c:v>
                </c:pt>
                <c:pt idx="117">
                  <c:v>37714</c:v>
                </c:pt>
                <c:pt idx="118">
                  <c:v>37721</c:v>
                </c:pt>
                <c:pt idx="119">
                  <c:v>37728</c:v>
                </c:pt>
                <c:pt idx="120">
                  <c:v>37735</c:v>
                </c:pt>
                <c:pt idx="121">
                  <c:v>37742</c:v>
                </c:pt>
                <c:pt idx="122">
                  <c:v>37749</c:v>
                </c:pt>
                <c:pt idx="123">
                  <c:v>37756</c:v>
                </c:pt>
                <c:pt idx="124">
                  <c:v>37763</c:v>
                </c:pt>
                <c:pt idx="125">
                  <c:v>37770</c:v>
                </c:pt>
                <c:pt idx="126">
                  <c:v>37777</c:v>
                </c:pt>
                <c:pt idx="127">
                  <c:v>37784</c:v>
                </c:pt>
                <c:pt idx="128">
                  <c:v>37791</c:v>
                </c:pt>
                <c:pt idx="129">
                  <c:v>37798</c:v>
                </c:pt>
                <c:pt idx="130">
                  <c:v>37805</c:v>
                </c:pt>
                <c:pt idx="131">
                  <c:v>37812</c:v>
                </c:pt>
                <c:pt idx="132">
                  <c:v>37819</c:v>
                </c:pt>
                <c:pt idx="133">
                  <c:v>37826</c:v>
                </c:pt>
                <c:pt idx="134">
                  <c:v>37833</c:v>
                </c:pt>
                <c:pt idx="135">
                  <c:v>37840</c:v>
                </c:pt>
                <c:pt idx="136">
                  <c:v>37847</c:v>
                </c:pt>
                <c:pt idx="137">
                  <c:v>37854</c:v>
                </c:pt>
                <c:pt idx="138">
                  <c:v>37861</c:v>
                </c:pt>
                <c:pt idx="139">
                  <c:v>37868</c:v>
                </c:pt>
                <c:pt idx="140">
                  <c:v>37875</c:v>
                </c:pt>
                <c:pt idx="141">
                  <c:v>37882</c:v>
                </c:pt>
                <c:pt idx="142">
                  <c:v>37889</c:v>
                </c:pt>
                <c:pt idx="143">
                  <c:v>37896</c:v>
                </c:pt>
                <c:pt idx="144">
                  <c:v>37903</c:v>
                </c:pt>
                <c:pt idx="145">
                  <c:v>37910</c:v>
                </c:pt>
                <c:pt idx="146">
                  <c:v>37917</c:v>
                </c:pt>
                <c:pt idx="147">
                  <c:v>37924</c:v>
                </c:pt>
                <c:pt idx="148">
                  <c:v>37931</c:v>
                </c:pt>
                <c:pt idx="149">
                  <c:v>37938</c:v>
                </c:pt>
                <c:pt idx="150">
                  <c:v>37945</c:v>
                </c:pt>
                <c:pt idx="151">
                  <c:v>37952</c:v>
                </c:pt>
                <c:pt idx="152">
                  <c:v>37959</c:v>
                </c:pt>
                <c:pt idx="153">
                  <c:v>37966</c:v>
                </c:pt>
                <c:pt idx="154">
                  <c:v>37973</c:v>
                </c:pt>
                <c:pt idx="155">
                  <c:v>37980</c:v>
                </c:pt>
                <c:pt idx="156">
                  <c:v>37987</c:v>
                </c:pt>
                <c:pt idx="157">
                  <c:v>37994</c:v>
                </c:pt>
                <c:pt idx="158">
                  <c:v>38001</c:v>
                </c:pt>
                <c:pt idx="159">
                  <c:v>38008</c:v>
                </c:pt>
                <c:pt idx="160">
                  <c:v>38015</c:v>
                </c:pt>
                <c:pt idx="161">
                  <c:v>38022</c:v>
                </c:pt>
                <c:pt idx="162">
                  <c:v>38029</c:v>
                </c:pt>
                <c:pt idx="163">
                  <c:v>38036</c:v>
                </c:pt>
                <c:pt idx="164">
                  <c:v>38043</c:v>
                </c:pt>
                <c:pt idx="165">
                  <c:v>38050</c:v>
                </c:pt>
                <c:pt idx="166">
                  <c:v>38057</c:v>
                </c:pt>
                <c:pt idx="167">
                  <c:v>38064</c:v>
                </c:pt>
                <c:pt idx="168">
                  <c:v>38071</c:v>
                </c:pt>
                <c:pt idx="169">
                  <c:v>38078</c:v>
                </c:pt>
                <c:pt idx="170">
                  <c:v>38085</c:v>
                </c:pt>
                <c:pt idx="171">
                  <c:v>38092</c:v>
                </c:pt>
                <c:pt idx="172">
                  <c:v>38099</c:v>
                </c:pt>
                <c:pt idx="173">
                  <c:v>38106</c:v>
                </c:pt>
                <c:pt idx="174">
                  <c:v>38113</c:v>
                </c:pt>
                <c:pt idx="175">
                  <c:v>38120</c:v>
                </c:pt>
                <c:pt idx="176">
                  <c:v>38127</c:v>
                </c:pt>
                <c:pt idx="177">
                  <c:v>38134</c:v>
                </c:pt>
                <c:pt idx="178">
                  <c:v>38141</c:v>
                </c:pt>
                <c:pt idx="179">
                  <c:v>38148</c:v>
                </c:pt>
                <c:pt idx="180">
                  <c:v>38155</c:v>
                </c:pt>
                <c:pt idx="181">
                  <c:v>38162</c:v>
                </c:pt>
                <c:pt idx="182">
                  <c:v>38169</c:v>
                </c:pt>
                <c:pt idx="183">
                  <c:v>38176</c:v>
                </c:pt>
                <c:pt idx="184">
                  <c:v>38183</c:v>
                </c:pt>
                <c:pt idx="185">
                  <c:v>38190</c:v>
                </c:pt>
                <c:pt idx="186">
                  <c:v>38197</c:v>
                </c:pt>
                <c:pt idx="187">
                  <c:v>38204</c:v>
                </c:pt>
                <c:pt idx="188">
                  <c:v>38211</c:v>
                </c:pt>
                <c:pt idx="189">
                  <c:v>38218</c:v>
                </c:pt>
                <c:pt idx="190">
                  <c:v>38225</c:v>
                </c:pt>
                <c:pt idx="191">
                  <c:v>38232</c:v>
                </c:pt>
                <c:pt idx="192">
                  <c:v>38239</c:v>
                </c:pt>
                <c:pt idx="193">
                  <c:v>38246</c:v>
                </c:pt>
                <c:pt idx="194">
                  <c:v>38253</c:v>
                </c:pt>
                <c:pt idx="195">
                  <c:v>38260</c:v>
                </c:pt>
                <c:pt idx="196">
                  <c:v>38267</c:v>
                </c:pt>
                <c:pt idx="197">
                  <c:v>38274</c:v>
                </c:pt>
                <c:pt idx="198">
                  <c:v>38281</c:v>
                </c:pt>
                <c:pt idx="199">
                  <c:v>38288</c:v>
                </c:pt>
                <c:pt idx="200">
                  <c:v>38295</c:v>
                </c:pt>
                <c:pt idx="201">
                  <c:v>38302</c:v>
                </c:pt>
                <c:pt idx="202">
                  <c:v>38309</c:v>
                </c:pt>
                <c:pt idx="203">
                  <c:v>38316</c:v>
                </c:pt>
                <c:pt idx="204">
                  <c:v>38323</c:v>
                </c:pt>
                <c:pt idx="205">
                  <c:v>38330</c:v>
                </c:pt>
                <c:pt idx="206">
                  <c:v>38337</c:v>
                </c:pt>
                <c:pt idx="207">
                  <c:v>38344</c:v>
                </c:pt>
                <c:pt idx="208">
                  <c:v>38351</c:v>
                </c:pt>
                <c:pt idx="209">
                  <c:v>38358</c:v>
                </c:pt>
                <c:pt idx="210">
                  <c:v>38365</c:v>
                </c:pt>
                <c:pt idx="211">
                  <c:v>38372</c:v>
                </c:pt>
                <c:pt idx="212">
                  <c:v>38379</c:v>
                </c:pt>
                <c:pt idx="213">
                  <c:v>38386</c:v>
                </c:pt>
                <c:pt idx="214">
                  <c:v>38393</c:v>
                </c:pt>
                <c:pt idx="215">
                  <c:v>38400</c:v>
                </c:pt>
                <c:pt idx="216">
                  <c:v>38407</c:v>
                </c:pt>
                <c:pt idx="217">
                  <c:v>38414</c:v>
                </c:pt>
                <c:pt idx="218">
                  <c:v>38421</c:v>
                </c:pt>
                <c:pt idx="219">
                  <c:v>38428</c:v>
                </c:pt>
                <c:pt idx="220">
                  <c:v>38435</c:v>
                </c:pt>
                <c:pt idx="221">
                  <c:v>38442</c:v>
                </c:pt>
                <c:pt idx="222">
                  <c:v>38449</c:v>
                </c:pt>
                <c:pt idx="223">
                  <c:v>38456</c:v>
                </c:pt>
                <c:pt idx="224">
                  <c:v>38463</c:v>
                </c:pt>
                <c:pt idx="225">
                  <c:v>38470</c:v>
                </c:pt>
                <c:pt idx="226">
                  <c:v>38477</c:v>
                </c:pt>
                <c:pt idx="227">
                  <c:v>38484</c:v>
                </c:pt>
                <c:pt idx="228">
                  <c:v>38491</c:v>
                </c:pt>
                <c:pt idx="229">
                  <c:v>38498</c:v>
                </c:pt>
                <c:pt idx="230">
                  <c:v>38505</c:v>
                </c:pt>
                <c:pt idx="231">
                  <c:v>38512</c:v>
                </c:pt>
                <c:pt idx="232">
                  <c:v>38519</c:v>
                </c:pt>
                <c:pt idx="233">
                  <c:v>38526</c:v>
                </c:pt>
                <c:pt idx="234">
                  <c:v>38533</c:v>
                </c:pt>
                <c:pt idx="235">
                  <c:v>38540</c:v>
                </c:pt>
                <c:pt idx="236">
                  <c:v>38547</c:v>
                </c:pt>
                <c:pt idx="237">
                  <c:v>38554</c:v>
                </c:pt>
                <c:pt idx="238">
                  <c:v>38561</c:v>
                </c:pt>
                <c:pt idx="239">
                  <c:v>38568</c:v>
                </c:pt>
                <c:pt idx="240">
                  <c:v>38575</c:v>
                </c:pt>
                <c:pt idx="241">
                  <c:v>38582</c:v>
                </c:pt>
                <c:pt idx="242">
                  <c:v>38589</c:v>
                </c:pt>
                <c:pt idx="243">
                  <c:v>38596</c:v>
                </c:pt>
                <c:pt idx="244">
                  <c:v>38603</c:v>
                </c:pt>
                <c:pt idx="245">
                  <c:v>38610</c:v>
                </c:pt>
                <c:pt idx="246">
                  <c:v>38617</c:v>
                </c:pt>
                <c:pt idx="247">
                  <c:v>38624</c:v>
                </c:pt>
                <c:pt idx="248">
                  <c:v>38631</c:v>
                </c:pt>
                <c:pt idx="249">
                  <c:v>38638</c:v>
                </c:pt>
                <c:pt idx="250">
                  <c:v>38645</c:v>
                </c:pt>
                <c:pt idx="251">
                  <c:v>38652</c:v>
                </c:pt>
                <c:pt idx="252">
                  <c:v>38659</c:v>
                </c:pt>
                <c:pt idx="253">
                  <c:v>38666</c:v>
                </c:pt>
                <c:pt idx="254">
                  <c:v>38673</c:v>
                </c:pt>
                <c:pt idx="255">
                  <c:v>38680</c:v>
                </c:pt>
                <c:pt idx="256">
                  <c:v>38687</c:v>
                </c:pt>
                <c:pt idx="257">
                  <c:v>38694</c:v>
                </c:pt>
                <c:pt idx="258">
                  <c:v>38701</c:v>
                </c:pt>
                <c:pt idx="259">
                  <c:v>38708</c:v>
                </c:pt>
                <c:pt idx="260">
                  <c:v>38715</c:v>
                </c:pt>
                <c:pt idx="261">
                  <c:v>38722</c:v>
                </c:pt>
                <c:pt idx="262">
                  <c:v>38729</c:v>
                </c:pt>
                <c:pt idx="263">
                  <c:v>38736</c:v>
                </c:pt>
                <c:pt idx="264">
                  <c:v>38743</c:v>
                </c:pt>
                <c:pt idx="265">
                  <c:v>38750</c:v>
                </c:pt>
                <c:pt idx="266">
                  <c:v>38757</c:v>
                </c:pt>
                <c:pt idx="267">
                  <c:v>38764</c:v>
                </c:pt>
                <c:pt idx="268">
                  <c:v>38771</c:v>
                </c:pt>
                <c:pt idx="269">
                  <c:v>38778</c:v>
                </c:pt>
                <c:pt idx="270">
                  <c:v>38785</c:v>
                </c:pt>
                <c:pt idx="271">
                  <c:v>38792</c:v>
                </c:pt>
                <c:pt idx="272">
                  <c:v>38799</c:v>
                </c:pt>
                <c:pt idx="273">
                  <c:v>38806</c:v>
                </c:pt>
                <c:pt idx="274">
                  <c:v>38813</c:v>
                </c:pt>
                <c:pt idx="275">
                  <c:v>38820</c:v>
                </c:pt>
                <c:pt idx="276">
                  <c:v>38827</c:v>
                </c:pt>
                <c:pt idx="277">
                  <c:v>38834</c:v>
                </c:pt>
                <c:pt idx="278">
                  <c:v>38841</c:v>
                </c:pt>
                <c:pt idx="279">
                  <c:v>38848</c:v>
                </c:pt>
                <c:pt idx="280">
                  <c:v>38855</c:v>
                </c:pt>
                <c:pt idx="281">
                  <c:v>38862</c:v>
                </c:pt>
                <c:pt idx="282">
                  <c:v>38869</c:v>
                </c:pt>
                <c:pt idx="283">
                  <c:v>38876</c:v>
                </c:pt>
                <c:pt idx="284">
                  <c:v>38883</c:v>
                </c:pt>
                <c:pt idx="285">
                  <c:v>38890</c:v>
                </c:pt>
                <c:pt idx="286">
                  <c:v>38897</c:v>
                </c:pt>
                <c:pt idx="287">
                  <c:v>38904</c:v>
                </c:pt>
                <c:pt idx="288">
                  <c:v>38911</c:v>
                </c:pt>
                <c:pt idx="289">
                  <c:v>38918</c:v>
                </c:pt>
                <c:pt idx="290">
                  <c:v>38925</c:v>
                </c:pt>
                <c:pt idx="291">
                  <c:v>38932</c:v>
                </c:pt>
                <c:pt idx="292">
                  <c:v>38939</c:v>
                </c:pt>
                <c:pt idx="293">
                  <c:v>38946</c:v>
                </c:pt>
                <c:pt idx="294">
                  <c:v>38953</c:v>
                </c:pt>
                <c:pt idx="295">
                  <c:v>38960</c:v>
                </c:pt>
                <c:pt idx="296">
                  <c:v>38967</c:v>
                </c:pt>
                <c:pt idx="297">
                  <c:v>38974</c:v>
                </c:pt>
                <c:pt idx="298">
                  <c:v>38981</c:v>
                </c:pt>
                <c:pt idx="299">
                  <c:v>38988</c:v>
                </c:pt>
                <c:pt idx="300">
                  <c:v>38995</c:v>
                </c:pt>
                <c:pt idx="301">
                  <c:v>39002</c:v>
                </c:pt>
                <c:pt idx="302">
                  <c:v>39009</c:v>
                </c:pt>
                <c:pt idx="303">
                  <c:v>39016</c:v>
                </c:pt>
                <c:pt idx="304">
                  <c:v>39023</c:v>
                </c:pt>
                <c:pt idx="305">
                  <c:v>39030</c:v>
                </c:pt>
                <c:pt idx="306">
                  <c:v>39037</c:v>
                </c:pt>
                <c:pt idx="307">
                  <c:v>39044</c:v>
                </c:pt>
                <c:pt idx="308">
                  <c:v>39051</c:v>
                </c:pt>
                <c:pt idx="309">
                  <c:v>39058</c:v>
                </c:pt>
                <c:pt idx="310">
                  <c:v>39065</c:v>
                </c:pt>
                <c:pt idx="311">
                  <c:v>39072</c:v>
                </c:pt>
                <c:pt idx="312">
                  <c:v>39079</c:v>
                </c:pt>
                <c:pt idx="313">
                  <c:v>39086</c:v>
                </c:pt>
                <c:pt idx="314">
                  <c:v>39093</c:v>
                </c:pt>
                <c:pt idx="315">
                  <c:v>39100</c:v>
                </c:pt>
                <c:pt idx="316">
                  <c:v>39107</c:v>
                </c:pt>
                <c:pt idx="317">
                  <c:v>39114</c:v>
                </c:pt>
                <c:pt idx="318">
                  <c:v>39121</c:v>
                </c:pt>
                <c:pt idx="319">
                  <c:v>39128</c:v>
                </c:pt>
                <c:pt idx="320">
                  <c:v>39135</c:v>
                </c:pt>
                <c:pt idx="321">
                  <c:v>39142</c:v>
                </c:pt>
                <c:pt idx="322">
                  <c:v>39149</c:v>
                </c:pt>
                <c:pt idx="323">
                  <c:v>39156</c:v>
                </c:pt>
                <c:pt idx="324">
                  <c:v>39163</c:v>
                </c:pt>
                <c:pt idx="325">
                  <c:v>39170</c:v>
                </c:pt>
                <c:pt idx="326">
                  <c:v>39177</c:v>
                </c:pt>
                <c:pt idx="327">
                  <c:v>39184</c:v>
                </c:pt>
                <c:pt idx="328">
                  <c:v>39191</c:v>
                </c:pt>
                <c:pt idx="329">
                  <c:v>39198</c:v>
                </c:pt>
                <c:pt idx="330">
                  <c:v>39205</c:v>
                </c:pt>
                <c:pt idx="331">
                  <c:v>39212</c:v>
                </c:pt>
                <c:pt idx="332">
                  <c:v>39219</c:v>
                </c:pt>
                <c:pt idx="333">
                  <c:v>39226</c:v>
                </c:pt>
                <c:pt idx="334">
                  <c:v>39233</c:v>
                </c:pt>
                <c:pt idx="335">
                  <c:v>39240</c:v>
                </c:pt>
                <c:pt idx="336">
                  <c:v>39247</c:v>
                </c:pt>
                <c:pt idx="337">
                  <c:v>39254</c:v>
                </c:pt>
                <c:pt idx="338">
                  <c:v>39261</c:v>
                </c:pt>
                <c:pt idx="339">
                  <c:v>39268</c:v>
                </c:pt>
                <c:pt idx="340">
                  <c:v>39275</c:v>
                </c:pt>
                <c:pt idx="341">
                  <c:v>39282</c:v>
                </c:pt>
                <c:pt idx="342">
                  <c:v>39289</c:v>
                </c:pt>
                <c:pt idx="343">
                  <c:v>39296</c:v>
                </c:pt>
                <c:pt idx="344">
                  <c:v>39303</c:v>
                </c:pt>
                <c:pt idx="345">
                  <c:v>39310</c:v>
                </c:pt>
                <c:pt idx="346">
                  <c:v>39317</c:v>
                </c:pt>
                <c:pt idx="347">
                  <c:v>39324</c:v>
                </c:pt>
                <c:pt idx="348">
                  <c:v>39331</c:v>
                </c:pt>
                <c:pt idx="349">
                  <c:v>39338</c:v>
                </c:pt>
                <c:pt idx="350">
                  <c:v>39345</c:v>
                </c:pt>
                <c:pt idx="351">
                  <c:v>39352</c:v>
                </c:pt>
                <c:pt idx="352">
                  <c:v>39359</c:v>
                </c:pt>
                <c:pt idx="353">
                  <c:v>39366</c:v>
                </c:pt>
                <c:pt idx="354">
                  <c:v>39373</c:v>
                </c:pt>
                <c:pt idx="355">
                  <c:v>39380</c:v>
                </c:pt>
                <c:pt idx="356">
                  <c:v>39387</c:v>
                </c:pt>
                <c:pt idx="357">
                  <c:v>39394</c:v>
                </c:pt>
                <c:pt idx="358">
                  <c:v>39401</c:v>
                </c:pt>
                <c:pt idx="359">
                  <c:v>39408</c:v>
                </c:pt>
                <c:pt idx="360">
                  <c:v>39415</c:v>
                </c:pt>
                <c:pt idx="361">
                  <c:v>39422</c:v>
                </c:pt>
                <c:pt idx="362">
                  <c:v>39429</c:v>
                </c:pt>
                <c:pt idx="363">
                  <c:v>39436</c:v>
                </c:pt>
                <c:pt idx="364">
                  <c:v>39443</c:v>
                </c:pt>
                <c:pt idx="365">
                  <c:v>39450</c:v>
                </c:pt>
                <c:pt idx="366">
                  <c:v>39457</c:v>
                </c:pt>
                <c:pt idx="367">
                  <c:v>39464</c:v>
                </c:pt>
                <c:pt idx="368">
                  <c:v>39471</c:v>
                </c:pt>
                <c:pt idx="369">
                  <c:v>39478</c:v>
                </c:pt>
                <c:pt idx="370">
                  <c:v>39485</c:v>
                </c:pt>
                <c:pt idx="371">
                  <c:v>39492</c:v>
                </c:pt>
                <c:pt idx="372">
                  <c:v>39499</c:v>
                </c:pt>
                <c:pt idx="373">
                  <c:v>39506</c:v>
                </c:pt>
                <c:pt idx="374">
                  <c:v>39513</c:v>
                </c:pt>
                <c:pt idx="375">
                  <c:v>39520</c:v>
                </c:pt>
                <c:pt idx="376">
                  <c:v>39527</c:v>
                </c:pt>
                <c:pt idx="377">
                  <c:v>39534</c:v>
                </c:pt>
                <c:pt idx="378">
                  <c:v>39541</c:v>
                </c:pt>
                <c:pt idx="379">
                  <c:v>39548</c:v>
                </c:pt>
                <c:pt idx="380">
                  <c:v>39555</c:v>
                </c:pt>
                <c:pt idx="381">
                  <c:v>39562</c:v>
                </c:pt>
                <c:pt idx="382">
                  <c:v>39569</c:v>
                </c:pt>
                <c:pt idx="383">
                  <c:v>39576</c:v>
                </c:pt>
                <c:pt idx="384">
                  <c:v>39583</c:v>
                </c:pt>
                <c:pt idx="385">
                  <c:v>39590</c:v>
                </c:pt>
                <c:pt idx="386">
                  <c:v>39597</c:v>
                </c:pt>
                <c:pt idx="387">
                  <c:v>39604</c:v>
                </c:pt>
                <c:pt idx="388">
                  <c:v>39611</c:v>
                </c:pt>
                <c:pt idx="389">
                  <c:v>39618</c:v>
                </c:pt>
                <c:pt idx="390">
                  <c:v>39625</c:v>
                </c:pt>
                <c:pt idx="391">
                  <c:v>39632</c:v>
                </c:pt>
                <c:pt idx="392">
                  <c:v>39639</c:v>
                </c:pt>
                <c:pt idx="393">
                  <c:v>39646</c:v>
                </c:pt>
                <c:pt idx="394">
                  <c:v>39653</c:v>
                </c:pt>
                <c:pt idx="395">
                  <c:v>39660</c:v>
                </c:pt>
                <c:pt idx="396">
                  <c:v>39667</c:v>
                </c:pt>
                <c:pt idx="397">
                  <c:v>39674</c:v>
                </c:pt>
                <c:pt idx="398">
                  <c:v>39681</c:v>
                </c:pt>
                <c:pt idx="399">
                  <c:v>39688</c:v>
                </c:pt>
                <c:pt idx="400">
                  <c:v>39695</c:v>
                </c:pt>
                <c:pt idx="401">
                  <c:v>39702</c:v>
                </c:pt>
                <c:pt idx="402">
                  <c:v>39709</c:v>
                </c:pt>
                <c:pt idx="403">
                  <c:v>39716</c:v>
                </c:pt>
                <c:pt idx="404">
                  <c:v>39723</c:v>
                </c:pt>
                <c:pt idx="405">
                  <c:v>39730</c:v>
                </c:pt>
                <c:pt idx="406">
                  <c:v>39737</c:v>
                </c:pt>
                <c:pt idx="407">
                  <c:v>39744</c:v>
                </c:pt>
                <c:pt idx="408">
                  <c:v>39751</c:v>
                </c:pt>
                <c:pt idx="409">
                  <c:v>39758</c:v>
                </c:pt>
                <c:pt idx="410">
                  <c:v>39765</c:v>
                </c:pt>
                <c:pt idx="411">
                  <c:v>39772</c:v>
                </c:pt>
                <c:pt idx="412">
                  <c:v>39779</c:v>
                </c:pt>
                <c:pt idx="413">
                  <c:v>39786</c:v>
                </c:pt>
                <c:pt idx="414">
                  <c:v>39793</c:v>
                </c:pt>
                <c:pt idx="415">
                  <c:v>39800</c:v>
                </c:pt>
                <c:pt idx="416">
                  <c:v>39807</c:v>
                </c:pt>
                <c:pt idx="417">
                  <c:v>39814</c:v>
                </c:pt>
                <c:pt idx="418">
                  <c:v>39821</c:v>
                </c:pt>
                <c:pt idx="419">
                  <c:v>39828</c:v>
                </c:pt>
                <c:pt idx="420">
                  <c:v>39835</c:v>
                </c:pt>
                <c:pt idx="421">
                  <c:v>39842</c:v>
                </c:pt>
                <c:pt idx="422">
                  <c:v>39849</c:v>
                </c:pt>
                <c:pt idx="423">
                  <c:v>39856</c:v>
                </c:pt>
                <c:pt idx="424">
                  <c:v>39863</c:v>
                </c:pt>
                <c:pt idx="425">
                  <c:v>39870</c:v>
                </c:pt>
                <c:pt idx="426">
                  <c:v>39877</c:v>
                </c:pt>
                <c:pt idx="427">
                  <c:v>39884</c:v>
                </c:pt>
                <c:pt idx="428">
                  <c:v>39891</c:v>
                </c:pt>
                <c:pt idx="429">
                  <c:v>39898</c:v>
                </c:pt>
                <c:pt idx="430">
                  <c:v>39905</c:v>
                </c:pt>
                <c:pt idx="431">
                  <c:v>39912</c:v>
                </c:pt>
                <c:pt idx="432">
                  <c:v>39919</c:v>
                </c:pt>
                <c:pt idx="433">
                  <c:v>39926</c:v>
                </c:pt>
                <c:pt idx="434">
                  <c:v>39933</c:v>
                </c:pt>
                <c:pt idx="435">
                  <c:v>39940</c:v>
                </c:pt>
                <c:pt idx="436">
                  <c:v>39947</c:v>
                </c:pt>
                <c:pt idx="437">
                  <c:v>39954</c:v>
                </c:pt>
                <c:pt idx="438">
                  <c:v>39961</c:v>
                </c:pt>
                <c:pt idx="439">
                  <c:v>39968</c:v>
                </c:pt>
                <c:pt idx="440">
                  <c:v>39975</c:v>
                </c:pt>
                <c:pt idx="441">
                  <c:v>39982</c:v>
                </c:pt>
                <c:pt idx="442">
                  <c:v>39989</c:v>
                </c:pt>
                <c:pt idx="443">
                  <c:v>39996</c:v>
                </c:pt>
                <c:pt idx="444">
                  <c:v>40003</c:v>
                </c:pt>
                <c:pt idx="445">
                  <c:v>40010</c:v>
                </c:pt>
                <c:pt idx="446">
                  <c:v>40017</c:v>
                </c:pt>
                <c:pt idx="447">
                  <c:v>40024</c:v>
                </c:pt>
                <c:pt idx="448">
                  <c:v>40031</c:v>
                </c:pt>
                <c:pt idx="449">
                  <c:v>40038</c:v>
                </c:pt>
                <c:pt idx="450">
                  <c:v>40045</c:v>
                </c:pt>
                <c:pt idx="451">
                  <c:v>40052</c:v>
                </c:pt>
                <c:pt idx="452">
                  <c:v>40059</c:v>
                </c:pt>
                <c:pt idx="453">
                  <c:v>40066</c:v>
                </c:pt>
                <c:pt idx="454">
                  <c:v>40073</c:v>
                </c:pt>
                <c:pt idx="455">
                  <c:v>40080</c:v>
                </c:pt>
                <c:pt idx="456">
                  <c:v>40087</c:v>
                </c:pt>
                <c:pt idx="457">
                  <c:v>40094</c:v>
                </c:pt>
                <c:pt idx="458">
                  <c:v>40101</c:v>
                </c:pt>
                <c:pt idx="459">
                  <c:v>40108</c:v>
                </c:pt>
                <c:pt idx="460">
                  <c:v>40115</c:v>
                </c:pt>
                <c:pt idx="461">
                  <c:v>40122</c:v>
                </c:pt>
                <c:pt idx="462">
                  <c:v>40129</c:v>
                </c:pt>
                <c:pt idx="463">
                  <c:v>40136</c:v>
                </c:pt>
                <c:pt idx="464">
                  <c:v>40143</c:v>
                </c:pt>
                <c:pt idx="465">
                  <c:v>40150</c:v>
                </c:pt>
                <c:pt idx="466">
                  <c:v>40157</c:v>
                </c:pt>
                <c:pt idx="467">
                  <c:v>40164</c:v>
                </c:pt>
                <c:pt idx="468">
                  <c:v>40171</c:v>
                </c:pt>
                <c:pt idx="469">
                  <c:v>40178</c:v>
                </c:pt>
                <c:pt idx="470">
                  <c:v>40185</c:v>
                </c:pt>
                <c:pt idx="471">
                  <c:v>40192</c:v>
                </c:pt>
                <c:pt idx="472">
                  <c:v>40199</c:v>
                </c:pt>
                <c:pt idx="473">
                  <c:v>40206</c:v>
                </c:pt>
                <c:pt idx="474">
                  <c:v>40213</c:v>
                </c:pt>
                <c:pt idx="475">
                  <c:v>40220</c:v>
                </c:pt>
                <c:pt idx="476">
                  <c:v>40227</c:v>
                </c:pt>
                <c:pt idx="477">
                  <c:v>40234</c:v>
                </c:pt>
                <c:pt idx="478">
                  <c:v>40241</c:v>
                </c:pt>
                <c:pt idx="479">
                  <c:v>40248</c:v>
                </c:pt>
                <c:pt idx="480">
                  <c:v>40255</c:v>
                </c:pt>
                <c:pt idx="481">
                  <c:v>40262</c:v>
                </c:pt>
                <c:pt idx="482">
                  <c:v>40269</c:v>
                </c:pt>
                <c:pt idx="483">
                  <c:v>40276</c:v>
                </c:pt>
                <c:pt idx="484">
                  <c:v>40283</c:v>
                </c:pt>
                <c:pt idx="485">
                  <c:v>40290</c:v>
                </c:pt>
                <c:pt idx="486">
                  <c:v>40297</c:v>
                </c:pt>
                <c:pt idx="487">
                  <c:v>40304</c:v>
                </c:pt>
                <c:pt idx="488">
                  <c:v>40311</c:v>
                </c:pt>
                <c:pt idx="489">
                  <c:v>40318</c:v>
                </c:pt>
                <c:pt idx="490">
                  <c:v>40325</c:v>
                </c:pt>
                <c:pt idx="491">
                  <c:v>40332</c:v>
                </c:pt>
                <c:pt idx="492">
                  <c:v>40339</c:v>
                </c:pt>
                <c:pt idx="493">
                  <c:v>40346</c:v>
                </c:pt>
                <c:pt idx="494">
                  <c:v>40353</c:v>
                </c:pt>
                <c:pt idx="495">
                  <c:v>40360</c:v>
                </c:pt>
                <c:pt idx="496">
                  <c:v>40367</c:v>
                </c:pt>
                <c:pt idx="497">
                  <c:v>40374</c:v>
                </c:pt>
                <c:pt idx="498">
                  <c:v>40381</c:v>
                </c:pt>
                <c:pt idx="499">
                  <c:v>40388</c:v>
                </c:pt>
                <c:pt idx="500">
                  <c:v>40395</c:v>
                </c:pt>
                <c:pt idx="501">
                  <c:v>40402</c:v>
                </c:pt>
                <c:pt idx="502">
                  <c:v>40409</c:v>
                </c:pt>
                <c:pt idx="503">
                  <c:v>40416</c:v>
                </c:pt>
                <c:pt idx="504">
                  <c:v>40423</c:v>
                </c:pt>
                <c:pt idx="505">
                  <c:v>40430</c:v>
                </c:pt>
                <c:pt idx="506">
                  <c:v>40437</c:v>
                </c:pt>
                <c:pt idx="507">
                  <c:v>40444</c:v>
                </c:pt>
                <c:pt idx="508">
                  <c:v>40451</c:v>
                </c:pt>
                <c:pt idx="509">
                  <c:v>40458</c:v>
                </c:pt>
                <c:pt idx="510">
                  <c:v>40465</c:v>
                </c:pt>
                <c:pt idx="511">
                  <c:v>40472</c:v>
                </c:pt>
                <c:pt idx="512">
                  <c:v>40479</c:v>
                </c:pt>
                <c:pt idx="513">
                  <c:v>40486</c:v>
                </c:pt>
                <c:pt idx="514">
                  <c:v>40493</c:v>
                </c:pt>
                <c:pt idx="515">
                  <c:v>40500</c:v>
                </c:pt>
                <c:pt idx="516">
                  <c:v>40507</c:v>
                </c:pt>
                <c:pt idx="517">
                  <c:v>40514</c:v>
                </c:pt>
                <c:pt idx="518">
                  <c:v>40521</c:v>
                </c:pt>
                <c:pt idx="519">
                  <c:v>40528</c:v>
                </c:pt>
                <c:pt idx="520">
                  <c:v>40535</c:v>
                </c:pt>
                <c:pt idx="521">
                  <c:v>40542</c:v>
                </c:pt>
                <c:pt idx="522">
                  <c:v>40549</c:v>
                </c:pt>
                <c:pt idx="523">
                  <c:v>40556</c:v>
                </c:pt>
                <c:pt idx="524">
                  <c:v>40563</c:v>
                </c:pt>
                <c:pt idx="525">
                  <c:v>40570</c:v>
                </c:pt>
                <c:pt idx="526">
                  <c:v>40577</c:v>
                </c:pt>
                <c:pt idx="527">
                  <c:v>40584</c:v>
                </c:pt>
                <c:pt idx="528">
                  <c:v>40591</c:v>
                </c:pt>
                <c:pt idx="529">
                  <c:v>40598</c:v>
                </c:pt>
                <c:pt idx="530">
                  <c:v>40605</c:v>
                </c:pt>
                <c:pt idx="531">
                  <c:v>40612</c:v>
                </c:pt>
                <c:pt idx="532">
                  <c:v>40619</c:v>
                </c:pt>
                <c:pt idx="533">
                  <c:v>40626</c:v>
                </c:pt>
                <c:pt idx="534">
                  <c:v>40633</c:v>
                </c:pt>
                <c:pt idx="535">
                  <c:v>40640</c:v>
                </c:pt>
                <c:pt idx="536">
                  <c:v>40647</c:v>
                </c:pt>
                <c:pt idx="537">
                  <c:v>40654</c:v>
                </c:pt>
                <c:pt idx="538">
                  <c:v>40661</c:v>
                </c:pt>
                <c:pt idx="539">
                  <c:v>40668</c:v>
                </c:pt>
                <c:pt idx="540">
                  <c:v>40675</c:v>
                </c:pt>
                <c:pt idx="541">
                  <c:v>40682</c:v>
                </c:pt>
                <c:pt idx="542">
                  <c:v>40689</c:v>
                </c:pt>
                <c:pt idx="543">
                  <c:v>40696</c:v>
                </c:pt>
                <c:pt idx="544">
                  <c:v>40703</c:v>
                </c:pt>
                <c:pt idx="545">
                  <c:v>40710</c:v>
                </c:pt>
                <c:pt idx="546">
                  <c:v>40717</c:v>
                </c:pt>
                <c:pt idx="547">
                  <c:v>40724</c:v>
                </c:pt>
                <c:pt idx="548">
                  <c:v>40731</c:v>
                </c:pt>
                <c:pt idx="549">
                  <c:v>40738</c:v>
                </c:pt>
                <c:pt idx="550">
                  <c:v>40745</c:v>
                </c:pt>
                <c:pt idx="551">
                  <c:v>40752</c:v>
                </c:pt>
                <c:pt idx="552">
                  <c:v>40759</c:v>
                </c:pt>
                <c:pt idx="553">
                  <c:v>40766</c:v>
                </c:pt>
                <c:pt idx="554">
                  <c:v>40773</c:v>
                </c:pt>
                <c:pt idx="555">
                  <c:v>40780</c:v>
                </c:pt>
                <c:pt idx="556">
                  <c:v>40787</c:v>
                </c:pt>
                <c:pt idx="557">
                  <c:v>40794</c:v>
                </c:pt>
                <c:pt idx="558">
                  <c:v>40801</c:v>
                </c:pt>
                <c:pt idx="559">
                  <c:v>40808</c:v>
                </c:pt>
                <c:pt idx="560">
                  <c:v>40815</c:v>
                </c:pt>
                <c:pt idx="561">
                  <c:v>40822</c:v>
                </c:pt>
                <c:pt idx="562">
                  <c:v>40829</c:v>
                </c:pt>
                <c:pt idx="563">
                  <c:v>40836</c:v>
                </c:pt>
                <c:pt idx="564">
                  <c:v>40843</c:v>
                </c:pt>
                <c:pt idx="565">
                  <c:v>40850</c:v>
                </c:pt>
                <c:pt idx="566">
                  <c:v>40857</c:v>
                </c:pt>
                <c:pt idx="567">
                  <c:v>40864</c:v>
                </c:pt>
                <c:pt idx="568">
                  <c:v>40871</c:v>
                </c:pt>
                <c:pt idx="569">
                  <c:v>40878</c:v>
                </c:pt>
                <c:pt idx="570">
                  <c:v>40885</c:v>
                </c:pt>
                <c:pt idx="571">
                  <c:v>40892</c:v>
                </c:pt>
                <c:pt idx="572">
                  <c:v>40899</c:v>
                </c:pt>
                <c:pt idx="573">
                  <c:v>40906</c:v>
                </c:pt>
                <c:pt idx="574">
                  <c:v>40913</c:v>
                </c:pt>
                <c:pt idx="575">
                  <c:v>40920</c:v>
                </c:pt>
                <c:pt idx="576">
                  <c:v>40927</c:v>
                </c:pt>
                <c:pt idx="577">
                  <c:v>40934</c:v>
                </c:pt>
                <c:pt idx="578">
                  <c:v>40941</c:v>
                </c:pt>
                <c:pt idx="579">
                  <c:v>40948</c:v>
                </c:pt>
                <c:pt idx="580">
                  <c:v>40955</c:v>
                </c:pt>
                <c:pt idx="581">
                  <c:v>40962</c:v>
                </c:pt>
                <c:pt idx="582">
                  <c:v>40969</c:v>
                </c:pt>
                <c:pt idx="583">
                  <c:v>40976</c:v>
                </c:pt>
                <c:pt idx="584">
                  <c:v>40983</c:v>
                </c:pt>
                <c:pt idx="585">
                  <c:v>40990</c:v>
                </c:pt>
                <c:pt idx="586">
                  <c:v>40997</c:v>
                </c:pt>
                <c:pt idx="587">
                  <c:v>41004</c:v>
                </c:pt>
                <c:pt idx="588">
                  <c:v>41011</c:v>
                </c:pt>
                <c:pt idx="589">
                  <c:v>41018</c:v>
                </c:pt>
                <c:pt idx="590">
                  <c:v>41025</c:v>
                </c:pt>
                <c:pt idx="591">
                  <c:v>41032</c:v>
                </c:pt>
                <c:pt idx="592">
                  <c:v>41039</c:v>
                </c:pt>
                <c:pt idx="593">
                  <c:v>41046</c:v>
                </c:pt>
                <c:pt idx="594">
                  <c:v>41053</c:v>
                </c:pt>
                <c:pt idx="595">
                  <c:v>41060</c:v>
                </c:pt>
                <c:pt idx="596">
                  <c:v>41067</c:v>
                </c:pt>
                <c:pt idx="597">
                  <c:v>41074</c:v>
                </c:pt>
                <c:pt idx="598">
                  <c:v>41081</c:v>
                </c:pt>
                <c:pt idx="599">
                  <c:v>41088</c:v>
                </c:pt>
                <c:pt idx="600">
                  <c:v>41095</c:v>
                </c:pt>
                <c:pt idx="601">
                  <c:v>41102</c:v>
                </c:pt>
                <c:pt idx="602">
                  <c:v>41109</c:v>
                </c:pt>
                <c:pt idx="603">
                  <c:v>41116</c:v>
                </c:pt>
                <c:pt idx="604">
                  <c:v>41123</c:v>
                </c:pt>
                <c:pt idx="605">
                  <c:v>41130</c:v>
                </c:pt>
                <c:pt idx="606">
                  <c:v>41137</c:v>
                </c:pt>
                <c:pt idx="607">
                  <c:v>41144</c:v>
                </c:pt>
                <c:pt idx="608">
                  <c:v>41151</c:v>
                </c:pt>
                <c:pt idx="609">
                  <c:v>41158</c:v>
                </c:pt>
                <c:pt idx="610">
                  <c:v>41165</c:v>
                </c:pt>
                <c:pt idx="611">
                  <c:v>41172</c:v>
                </c:pt>
                <c:pt idx="612">
                  <c:v>41179</c:v>
                </c:pt>
                <c:pt idx="613">
                  <c:v>41186</c:v>
                </c:pt>
                <c:pt idx="614">
                  <c:v>41193</c:v>
                </c:pt>
                <c:pt idx="615">
                  <c:v>41200</c:v>
                </c:pt>
                <c:pt idx="616">
                  <c:v>41207</c:v>
                </c:pt>
                <c:pt idx="617">
                  <c:v>41214</c:v>
                </c:pt>
                <c:pt idx="618">
                  <c:v>41221</c:v>
                </c:pt>
                <c:pt idx="619">
                  <c:v>41228</c:v>
                </c:pt>
                <c:pt idx="620">
                  <c:v>41235</c:v>
                </c:pt>
                <c:pt idx="621">
                  <c:v>41242</c:v>
                </c:pt>
                <c:pt idx="622">
                  <c:v>41249</c:v>
                </c:pt>
                <c:pt idx="623">
                  <c:v>41256</c:v>
                </c:pt>
                <c:pt idx="624">
                  <c:v>41263</c:v>
                </c:pt>
                <c:pt idx="625">
                  <c:v>41270</c:v>
                </c:pt>
                <c:pt idx="626">
                  <c:v>41277</c:v>
                </c:pt>
                <c:pt idx="627">
                  <c:v>41284</c:v>
                </c:pt>
                <c:pt idx="628">
                  <c:v>41291</c:v>
                </c:pt>
                <c:pt idx="629">
                  <c:v>41298</c:v>
                </c:pt>
                <c:pt idx="630">
                  <c:v>41305</c:v>
                </c:pt>
                <c:pt idx="631">
                  <c:v>41312</c:v>
                </c:pt>
                <c:pt idx="632">
                  <c:v>41319</c:v>
                </c:pt>
                <c:pt idx="633">
                  <c:v>41326</c:v>
                </c:pt>
                <c:pt idx="634">
                  <c:v>41333</c:v>
                </c:pt>
                <c:pt idx="635">
                  <c:v>41340</c:v>
                </c:pt>
                <c:pt idx="636">
                  <c:v>41347</c:v>
                </c:pt>
                <c:pt idx="637">
                  <c:v>41354</c:v>
                </c:pt>
                <c:pt idx="638">
                  <c:v>41361</c:v>
                </c:pt>
                <c:pt idx="639">
                  <c:v>41368</c:v>
                </c:pt>
                <c:pt idx="640">
                  <c:v>41375</c:v>
                </c:pt>
                <c:pt idx="641">
                  <c:v>41382</c:v>
                </c:pt>
                <c:pt idx="642">
                  <c:v>41389</c:v>
                </c:pt>
                <c:pt idx="643">
                  <c:v>41396</c:v>
                </c:pt>
                <c:pt idx="644">
                  <c:v>41403</c:v>
                </c:pt>
                <c:pt idx="645">
                  <c:v>41410</c:v>
                </c:pt>
                <c:pt idx="646">
                  <c:v>41417</c:v>
                </c:pt>
                <c:pt idx="647">
                  <c:v>41424</c:v>
                </c:pt>
                <c:pt idx="648">
                  <c:v>41431</c:v>
                </c:pt>
                <c:pt idx="649">
                  <c:v>41438</c:v>
                </c:pt>
                <c:pt idx="650">
                  <c:v>41445</c:v>
                </c:pt>
                <c:pt idx="651">
                  <c:v>41452</c:v>
                </c:pt>
                <c:pt idx="652">
                  <c:v>41459</c:v>
                </c:pt>
                <c:pt idx="653">
                  <c:v>41466</c:v>
                </c:pt>
                <c:pt idx="654">
                  <c:v>41473</c:v>
                </c:pt>
                <c:pt idx="655">
                  <c:v>41480</c:v>
                </c:pt>
                <c:pt idx="656">
                  <c:v>41487</c:v>
                </c:pt>
                <c:pt idx="657">
                  <c:v>41494</c:v>
                </c:pt>
                <c:pt idx="658">
                  <c:v>41501</c:v>
                </c:pt>
                <c:pt idx="659">
                  <c:v>41508</c:v>
                </c:pt>
                <c:pt idx="660">
                  <c:v>41515</c:v>
                </c:pt>
                <c:pt idx="661">
                  <c:v>41522</c:v>
                </c:pt>
                <c:pt idx="662">
                  <c:v>41529</c:v>
                </c:pt>
                <c:pt idx="663">
                  <c:v>41536</c:v>
                </c:pt>
                <c:pt idx="664">
                  <c:v>41543</c:v>
                </c:pt>
                <c:pt idx="665">
                  <c:v>41550</c:v>
                </c:pt>
                <c:pt idx="666">
                  <c:v>41557</c:v>
                </c:pt>
                <c:pt idx="667">
                  <c:v>41564</c:v>
                </c:pt>
                <c:pt idx="668">
                  <c:v>41571</c:v>
                </c:pt>
                <c:pt idx="669">
                  <c:v>41578</c:v>
                </c:pt>
                <c:pt idx="670">
                  <c:v>41585</c:v>
                </c:pt>
                <c:pt idx="671">
                  <c:v>41592</c:v>
                </c:pt>
                <c:pt idx="672">
                  <c:v>41599</c:v>
                </c:pt>
                <c:pt idx="673">
                  <c:v>41606</c:v>
                </c:pt>
                <c:pt idx="674">
                  <c:v>41613</c:v>
                </c:pt>
                <c:pt idx="675">
                  <c:v>41620</c:v>
                </c:pt>
                <c:pt idx="676">
                  <c:v>41627</c:v>
                </c:pt>
                <c:pt idx="677">
                  <c:v>41634</c:v>
                </c:pt>
                <c:pt idx="678">
                  <c:v>41641</c:v>
                </c:pt>
                <c:pt idx="679">
                  <c:v>41648</c:v>
                </c:pt>
                <c:pt idx="680">
                  <c:v>41655</c:v>
                </c:pt>
                <c:pt idx="681">
                  <c:v>41662</c:v>
                </c:pt>
                <c:pt idx="682">
                  <c:v>41669</c:v>
                </c:pt>
                <c:pt idx="683">
                  <c:v>41676</c:v>
                </c:pt>
                <c:pt idx="684">
                  <c:v>41683</c:v>
                </c:pt>
                <c:pt idx="685">
                  <c:v>41690</c:v>
                </c:pt>
                <c:pt idx="686">
                  <c:v>41697</c:v>
                </c:pt>
                <c:pt idx="687">
                  <c:v>41704</c:v>
                </c:pt>
                <c:pt idx="688">
                  <c:v>41711</c:v>
                </c:pt>
                <c:pt idx="689">
                  <c:v>41718</c:v>
                </c:pt>
                <c:pt idx="690">
                  <c:v>41725</c:v>
                </c:pt>
                <c:pt idx="691">
                  <c:v>41732</c:v>
                </c:pt>
                <c:pt idx="692">
                  <c:v>41739</c:v>
                </c:pt>
                <c:pt idx="693">
                  <c:v>41746</c:v>
                </c:pt>
                <c:pt idx="694">
                  <c:v>41753</c:v>
                </c:pt>
                <c:pt idx="695">
                  <c:v>41760</c:v>
                </c:pt>
                <c:pt idx="696">
                  <c:v>41767</c:v>
                </c:pt>
                <c:pt idx="697">
                  <c:v>41774</c:v>
                </c:pt>
                <c:pt idx="698">
                  <c:v>41781</c:v>
                </c:pt>
                <c:pt idx="699">
                  <c:v>41788</c:v>
                </c:pt>
                <c:pt idx="700">
                  <c:v>41795</c:v>
                </c:pt>
                <c:pt idx="701">
                  <c:v>41802</c:v>
                </c:pt>
                <c:pt idx="702">
                  <c:v>41809</c:v>
                </c:pt>
                <c:pt idx="703">
                  <c:v>41816</c:v>
                </c:pt>
                <c:pt idx="704">
                  <c:v>41823</c:v>
                </c:pt>
                <c:pt idx="705">
                  <c:v>41830</c:v>
                </c:pt>
                <c:pt idx="706">
                  <c:v>41837</c:v>
                </c:pt>
                <c:pt idx="707">
                  <c:v>41844</c:v>
                </c:pt>
                <c:pt idx="708">
                  <c:v>41851</c:v>
                </c:pt>
                <c:pt idx="709">
                  <c:v>41858</c:v>
                </c:pt>
                <c:pt idx="710">
                  <c:v>41865</c:v>
                </c:pt>
                <c:pt idx="711">
                  <c:v>41872</c:v>
                </c:pt>
                <c:pt idx="712">
                  <c:v>41879</c:v>
                </c:pt>
                <c:pt idx="713">
                  <c:v>41886</c:v>
                </c:pt>
                <c:pt idx="714">
                  <c:v>41893</c:v>
                </c:pt>
                <c:pt idx="715">
                  <c:v>41900</c:v>
                </c:pt>
                <c:pt idx="716">
                  <c:v>41907</c:v>
                </c:pt>
                <c:pt idx="717">
                  <c:v>41914</c:v>
                </c:pt>
                <c:pt idx="718">
                  <c:v>41921</c:v>
                </c:pt>
                <c:pt idx="719">
                  <c:v>41928</c:v>
                </c:pt>
                <c:pt idx="720">
                  <c:v>41935</c:v>
                </c:pt>
                <c:pt idx="721">
                  <c:v>41942</c:v>
                </c:pt>
                <c:pt idx="722">
                  <c:v>41949</c:v>
                </c:pt>
                <c:pt idx="723">
                  <c:v>41956</c:v>
                </c:pt>
                <c:pt idx="724">
                  <c:v>41963</c:v>
                </c:pt>
                <c:pt idx="725">
                  <c:v>41970</c:v>
                </c:pt>
                <c:pt idx="726">
                  <c:v>41977</c:v>
                </c:pt>
                <c:pt idx="727">
                  <c:v>41984</c:v>
                </c:pt>
                <c:pt idx="728">
                  <c:v>41991</c:v>
                </c:pt>
                <c:pt idx="729">
                  <c:v>41998</c:v>
                </c:pt>
                <c:pt idx="730">
                  <c:v>42005</c:v>
                </c:pt>
                <c:pt idx="731">
                  <c:v>42012</c:v>
                </c:pt>
                <c:pt idx="732">
                  <c:v>42019</c:v>
                </c:pt>
                <c:pt idx="733">
                  <c:v>42026</c:v>
                </c:pt>
                <c:pt idx="734">
                  <c:v>42033</c:v>
                </c:pt>
                <c:pt idx="735">
                  <c:v>42040</c:v>
                </c:pt>
                <c:pt idx="736">
                  <c:v>42047</c:v>
                </c:pt>
                <c:pt idx="737">
                  <c:v>42054</c:v>
                </c:pt>
                <c:pt idx="738">
                  <c:v>42061</c:v>
                </c:pt>
                <c:pt idx="739">
                  <c:v>42068</c:v>
                </c:pt>
                <c:pt idx="740">
                  <c:v>42075</c:v>
                </c:pt>
                <c:pt idx="741">
                  <c:v>42082</c:v>
                </c:pt>
                <c:pt idx="742">
                  <c:v>42089</c:v>
                </c:pt>
                <c:pt idx="743">
                  <c:v>42096</c:v>
                </c:pt>
                <c:pt idx="744">
                  <c:v>42103</c:v>
                </c:pt>
                <c:pt idx="745">
                  <c:v>42110</c:v>
                </c:pt>
                <c:pt idx="746">
                  <c:v>42117</c:v>
                </c:pt>
                <c:pt idx="747">
                  <c:v>42124</c:v>
                </c:pt>
                <c:pt idx="748">
                  <c:v>42131</c:v>
                </c:pt>
                <c:pt idx="749">
                  <c:v>42138</c:v>
                </c:pt>
                <c:pt idx="750">
                  <c:v>42145</c:v>
                </c:pt>
                <c:pt idx="751">
                  <c:v>42152</c:v>
                </c:pt>
                <c:pt idx="752">
                  <c:v>42159</c:v>
                </c:pt>
                <c:pt idx="753">
                  <c:v>42166</c:v>
                </c:pt>
                <c:pt idx="754">
                  <c:v>42173</c:v>
                </c:pt>
                <c:pt idx="755">
                  <c:v>42180</c:v>
                </c:pt>
                <c:pt idx="756">
                  <c:v>42187</c:v>
                </c:pt>
                <c:pt idx="757">
                  <c:v>42194</c:v>
                </c:pt>
                <c:pt idx="758">
                  <c:v>42201</c:v>
                </c:pt>
                <c:pt idx="759">
                  <c:v>42208</c:v>
                </c:pt>
                <c:pt idx="760">
                  <c:v>42215</c:v>
                </c:pt>
                <c:pt idx="761">
                  <c:v>42222</c:v>
                </c:pt>
                <c:pt idx="762">
                  <c:v>42229</c:v>
                </c:pt>
                <c:pt idx="763">
                  <c:v>42236</c:v>
                </c:pt>
                <c:pt idx="764">
                  <c:v>42243</c:v>
                </c:pt>
                <c:pt idx="765">
                  <c:v>42250</c:v>
                </c:pt>
                <c:pt idx="766">
                  <c:v>42257</c:v>
                </c:pt>
                <c:pt idx="767">
                  <c:v>42264</c:v>
                </c:pt>
                <c:pt idx="768">
                  <c:v>42271</c:v>
                </c:pt>
                <c:pt idx="769">
                  <c:v>42278</c:v>
                </c:pt>
                <c:pt idx="770">
                  <c:v>42285</c:v>
                </c:pt>
                <c:pt idx="771">
                  <c:v>42292</c:v>
                </c:pt>
                <c:pt idx="772">
                  <c:v>42299</c:v>
                </c:pt>
                <c:pt idx="773">
                  <c:v>42306</c:v>
                </c:pt>
                <c:pt idx="774">
                  <c:v>42313</c:v>
                </c:pt>
                <c:pt idx="775">
                  <c:v>42320</c:v>
                </c:pt>
                <c:pt idx="776">
                  <c:v>42327</c:v>
                </c:pt>
                <c:pt idx="777">
                  <c:v>42334</c:v>
                </c:pt>
                <c:pt idx="778">
                  <c:v>42341</c:v>
                </c:pt>
                <c:pt idx="779">
                  <c:v>42348</c:v>
                </c:pt>
                <c:pt idx="780">
                  <c:v>42355</c:v>
                </c:pt>
                <c:pt idx="781">
                  <c:v>42362</c:v>
                </c:pt>
                <c:pt idx="782">
                  <c:v>42369</c:v>
                </c:pt>
                <c:pt idx="783">
                  <c:v>42376</c:v>
                </c:pt>
                <c:pt idx="784">
                  <c:v>42383</c:v>
                </c:pt>
                <c:pt idx="785">
                  <c:v>42390</c:v>
                </c:pt>
                <c:pt idx="786">
                  <c:v>42397</c:v>
                </c:pt>
                <c:pt idx="787">
                  <c:v>42404</c:v>
                </c:pt>
                <c:pt idx="788">
                  <c:v>42411</c:v>
                </c:pt>
                <c:pt idx="789">
                  <c:v>42418</c:v>
                </c:pt>
                <c:pt idx="790">
                  <c:v>42425</c:v>
                </c:pt>
                <c:pt idx="791">
                  <c:v>42432</c:v>
                </c:pt>
                <c:pt idx="792">
                  <c:v>42439</c:v>
                </c:pt>
                <c:pt idx="793">
                  <c:v>42446</c:v>
                </c:pt>
                <c:pt idx="794">
                  <c:v>42453</c:v>
                </c:pt>
                <c:pt idx="795">
                  <c:v>42460</c:v>
                </c:pt>
                <c:pt idx="796">
                  <c:v>42467</c:v>
                </c:pt>
                <c:pt idx="797">
                  <c:v>42474</c:v>
                </c:pt>
                <c:pt idx="798">
                  <c:v>42481</c:v>
                </c:pt>
                <c:pt idx="799">
                  <c:v>42488</c:v>
                </c:pt>
                <c:pt idx="800">
                  <c:v>42495</c:v>
                </c:pt>
                <c:pt idx="801">
                  <c:v>42502</c:v>
                </c:pt>
                <c:pt idx="802">
                  <c:v>42509</c:v>
                </c:pt>
                <c:pt idx="803">
                  <c:v>42516</c:v>
                </c:pt>
                <c:pt idx="804">
                  <c:v>42523</c:v>
                </c:pt>
                <c:pt idx="805">
                  <c:v>42530</c:v>
                </c:pt>
                <c:pt idx="806">
                  <c:v>42537</c:v>
                </c:pt>
                <c:pt idx="807">
                  <c:v>42544</c:v>
                </c:pt>
                <c:pt idx="808">
                  <c:v>42551</c:v>
                </c:pt>
                <c:pt idx="809">
                  <c:v>42558</c:v>
                </c:pt>
                <c:pt idx="810">
                  <c:v>42565</c:v>
                </c:pt>
                <c:pt idx="811">
                  <c:v>42572</c:v>
                </c:pt>
                <c:pt idx="812">
                  <c:v>42579</c:v>
                </c:pt>
                <c:pt idx="813">
                  <c:v>42586</c:v>
                </c:pt>
                <c:pt idx="814">
                  <c:v>42593</c:v>
                </c:pt>
                <c:pt idx="815">
                  <c:v>42600</c:v>
                </c:pt>
                <c:pt idx="816">
                  <c:v>42607</c:v>
                </c:pt>
                <c:pt idx="817">
                  <c:v>42614</c:v>
                </c:pt>
                <c:pt idx="818">
                  <c:v>42621</c:v>
                </c:pt>
                <c:pt idx="819">
                  <c:v>42628</c:v>
                </c:pt>
                <c:pt idx="820">
                  <c:v>42635</c:v>
                </c:pt>
                <c:pt idx="821">
                  <c:v>42642</c:v>
                </c:pt>
                <c:pt idx="822">
                  <c:v>42649</c:v>
                </c:pt>
                <c:pt idx="823">
                  <c:v>42656</c:v>
                </c:pt>
                <c:pt idx="824">
                  <c:v>42663</c:v>
                </c:pt>
                <c:pt idx="825">
                  <c:v>42670</c:v>
                </c:pt>
                <c:pt idx="826">
                  <c:v>42677</c:v>
                </c:pt>
                <c:pt idx="827">
                  <c:v>42684</c:v>
                </c:pt>
                <c:pt idx="828">
                  <c:v>42691</c:v>
                </c:pt>
                <c:pt idx="829">
                  <c:v>42698</c:v>
                </c:pt>
                <c:pt idx="830">
                  <c:v>42705</c:v>
                </c:pt>
                <c:pt idx="831">
                  <c:v>42712</c:v>
                </c:pt>
                <c:pt idx="832">
                  <c:v>42719</c:v>
                </c:pt>
                <c:pt idx="833">
                  <c:v>42726</c:v>
                </c:pt>
                <c:pt idx="834">
                  <c:v>42733</c:v>
                </c:pt>
                <c:pt idx="835">
                  <c:v>42740</c:v>
                </c:pt>
                <c:pt idx="836">
                  <c:v>42747</c:v>
                </c:pt>
                <c:pt idx="837">
                  <c:v>42754</c:v>
                </c:pt>
                <c:pt idx="838">
                  <c:v>42761</c:v>
                </c:pt>
                <c:pt idx="839">
                  <c:v>42768</c:v>
                </c:pt>
                <c:pt idx="840">
                  <c:v>42775</c:v>
                </c:pt>
                <c:pt idx="841">
                  <c:v>42782</c:v>
                </c:pt>
                <c:pt idx="842">
                  <c:v>42789</c:v>
                </c:pt>
                <c:pt idx="843">
                  <c:v>42796</c:v>
                </c:pt>
                <c:pt idx="844">
                  <c:v>42803</c:v>
                </c:pt>
                <c:pt idx="845">
                  <c:v>42810</c:v>
                </c:pt>
                <c:pt idx="846">
                  <c:v>42817</c:v>
                </c:pt>
                <c:pt idx="847">
                  <c:v>42824</c:v>
                </c:pt>
                <c:pt idx="848">
                  <c:v>42831</c:v>
                </c:pt>
                <c:pt idx="849">
                  <c:v>42838</c:v>
                </c:pt>
                <c:pt idx="850">
                  <c:v>42845</c:v>
                </c:pt>
                <c:pt idx="851">
                  <c:v>42852</c:v>
                </c:pt>
                <c:pt idx="852">
                  <c:v>42859</c:v>
                </c:pt>
                <c:pt idx="853">
                  <c:v>42866</c:v>
                </c:pt>
                <c:pt idx="854">
                  <c:v>42873</c:v>
                </c:pt>
                <c:pt idx="855">
                  <c:v>42880</c:v>
                </c:pt>
                <c:pt idx="856">
                  <c:v>42887</c:v>
                </c:pt>
                <c:pt idx="857">
                  <c:v>42894</c:v>
                </c:pt>
                <c:pt idx="858">
                  <c:v>42901</c:v>
                </c:pt>
                <c:pt idx="859">
                  <c:v>42908</c:v>
                </c:pt>
                <c:pt idx="860">
                  <c:v>42915</c:v>
                </c:pt>
                <c:pt idx="861">
                  <c:v>42922</c:v>
                </c:pt>
                <c:pt idx="862">
                  <c:v>42929</c:v>
                </c:pt>
                <c:pt idx="863">
                  <c:v>42936</c:v>
                </c:pt>
                <c:pt idx="864">
                  <c:v>42943</c:v>
                </c:pt>
                <c:pt idx="865">
                  <c:v>42950</c:v>
                </c:pt>
                <c:pt idx="866">
                  <c:v>42957</c:v>
                </c:pt>
                <c:pt idx="867">
                  <c:v>42964</c:v>
                </c:pt>
                <c:pt idx="868">
                  <c:v>42971</c:v>
                </c:pt>
                <c:pt idx="869">
                  <c:v>42978</c:v>
                </c:pt>
                <c:pt idx="870">
                  <c:v>42985</c:v>
                </c:pt>
                <c:pt idx="871">
                  <c:v>42992</c:v>
                </c:pt>
                <c:pt idx="872">
                  <c:v>42999</c:v>
                </c:pt>
                <c:pt idx="873">
                  <c:v>43006</c:v>
                </c:pt>
                <c:pt idx="874">
                  <c:v>43013</c:v>
                </c:pt>
                <c:pt idx="875">
                  <c:v>43020</c:v>
                </c:pt>
                <c:pt idx="876">
                  <c:v>43027</c:v>
                </c:pt>
                <c:pt idx="877">
                  <c:v>43034</c:v>
                </c:pt>
                <c:pt idx="878">
                  <c:v>43041</c:v>
                </c:pt>
                <c:pt idx="879">
                  <c:v>43048</c:v>
                </c:pt>
                <c:pt idx="880">
                  <c:v>43055</c:v>
                </c:pt>
                <c:pt idx="881">
                  <c:v>43062</c:v>
                </c:pt>
                <c:pt idx="882">
                  <c:v>43069</c:v>
                </c:pt>
                <c:pt idx="883">
                  <c:v>43076</c:v>
                </c:pt>
                <c:pt idx="884">
                  <c:v>43083</c:v>
                </c:pt>
                <c:pt idx="885">
                  <c:v>43090</c:v>
                </c:pt>
                <c:pt idx="886">
                  <c:v>43097</c:v>
                </c:pt>
                <c:pt idx="887">
                  <c:v>43104</c:v>
                </c:pt>
                <c:pt idx="888">
                  <c:v>43111</c:v>
                </c:pt>
                <c:pt idx="889">
                  <c:v>43118</c:v>
                </c:pt>
                <c:pt idx="890">
                  <c:v>43125</c:v>
                </c:pt>
                <c:pt idx="891">
                  <c:v>43132</c:v>
                </c:pt>
                <c:pt idx="892">
                  <c:v>43139</c:v>
                </c:pt>
                <c:pt idx="893">
                  <c:v>43146</c:v>
                </c:pt>
                <c:pt idx="894">
                  <c:v>43153</c:v>
                </c:pt>
                <c:pt idx="895">
                  <c:v>43160</c:v>
                </c:pt>
                <c:pt idx="896">
                  <c:v>43167</c:v>
                </c:pt>
                <c:pt idx="897">
                  <c:v>43174</c:v>
                </c:pt>
                <c:pt idx="898">
                  <c:v>43181</c:v>
                </c:pt>
                <c:pt idx="899">
                  <c:v>43188</c:v>
                </c:pt>
                <c:pt idx="900">
                  <c:v>43195</c:v>
                </c:pt>
                <c:pt idx="901">
                  <c:v>43202</c:v>
                </c:pt>
                <c:pt idx="902">
                  <c:v>43209</c:v>
                </c:pt>
                <c:pt idx="903">
                  <c:v>43216</c:v>
                </c:pt>
                <c:pt idx="904">
                  <c:v>43223</c:v>
                </c:pt>
                <c:pt idx="905">
                  <c:v>43230</c:v>
                </c:pt>
                <c:pt idx="906">
                  <c:v>43237</c:v>
                </c:pt>
                <c:pt idx="907">
                  <c:v>43244</c:v>
                </c:pt>
                <c:pt idx="908">
                  <c:v>43251</c:v>
                </c:pt>
                <c:pt idx="909">
                  <c:v>43258</c:v>
                </c:pt>
                <c:pt idx="910">
                  <c:v>43265</c:v>
                </c:pt>
                <c:pt idx="911">
                  <c:v>43272</c:v>
                </c:pt>
                <c:pt idx="912">
                  <c:v>43279</c:v>
                </c:pt>
                <c:pt idx="913">
                  <c:v>43286</c:v>
                </c:pt>
                <c:pt idx="914">
                  <c:v>43293</c:v>
                </c:pt>
                <c:pt idx="915">
                  <c:v>43300</c:v>
                </c:pt>
                <c:pt idx="916">
                  <c:v>43307</c:v>
                </c:pt>
                <c:pt idx="917">
                  <c:v>43314</c:v>
                </c:pt>
                <c:pt idx="918">
                  <c:v>43321</c:v>
                </c:pt>
                <c:pt idx="919">
                  <c:v>43328</c:v>
                </c:pt>
                <c:pt idx="920">
                  <c:v>43335</c:v>
                </c:pt>
                <c:pt idx="921">
                  <c:v>43342</c:v>
                </c:pt>
                <c:pt idx="922">
                  <c:v>43349</c:v>
                </c:pt>
                <c:pt idx="923">
                  <c:v>43356</c:v>
                </c:pt>
                <c:pt idx="924">
                  <c:v>43363</c:v>
                </c:pt>
                <c:pt idx="925">
                  <c:v>43370</c:v>
                </c:pt>
                <c:pt idx="926">
                  <c:v>43377</c:v>
                </c:pt>
                <c:pt idx="927">
                  <c:v>43384</c:v>
                </c:pt>
                <c:pt idx="928">
                  <c:v>43391</c:v>
                </c:pt>
                <c:pt idx="929">
                  <c:v>43398</c:v>
                </c:pt>
                <c:pt idx="930">
                  <c:v>43405</c:v>
                </c:pt>
                <c:pt idx="931">
                  <c:v>43412</c:v>
                </c:pt>
                <c:pt idx="932">
                  <c:v>43419</c:v>
                </c:pt>
                <c:pt idx="933">
                  <c:v>43426</c:v>
                </c:pt>
                <c:pt idx="934">
                  <c:v>43433</c:v>
                </c:pt>
                <c:pt idx="935">
                  <c:v>43440</c:v>
                </c:pt>
                <c:pt idx="936">
                  <c:v>43447</c:v>
                </c:pt>
                <c:pt idx="937">
                  <c:v>43454</c:v>
                </c:pt>
                <c:pt idx="938">
                  <c:v>43461</c:v>
                </c:pt>
                <c:pt idx="939">
                  <c:v>43468</c:v>
                </c:pt>
                <c:pt idx="940">
                  <c:v>43475</c:v>
                </c:pt>
                <c:pt idx="941">
                  <c:v>43482</c:v>
                </c:pt>
                <c:pt idx="942">
                  <c:v>43489</c:v>
                </c:pt>
                <c:pt idx="943">
                  <c:v>43496</c:v>
                </c:pt>
                <c:pt idx="944">
                  <c:v>43503</c:v>
                </c:pt>
                <c:pt idx="945">
                  <c:v>43510</c:v>
                </c:pt>
                <c:pt idx="946">
                  <c:v>43517</c:v>
                </c:pt>
                <c:pt idx="947">
                  <c:v>43524</c:v>
                </c:pt>
                <c:pt idx="948">
                  <c:v>43531</c:v>
                </c:pt>
                <c:pt idx="949">
                  <c:v>43538</c:v>
                </c:pt>
                <c:pt idx="950">
                  <c:v>43545</c:v>
                </c:pt>
                <c:pt idx="951">
                  <c:v>43552</c:v>
                </c:pt>
                <c:pt idx="952">
                  <c:v>43559</c:v>
                </c:pt>
                <c:pt idx="953">
                  <c:v>43566</c:v>
                </c:pt>
                <c:pt idx="954">
                  <c:v>43573</c:v>
                </c:pt>
                <c:pt idx="955">
                  <c:v>43580</c:v>
                </c:pt>
                <c:pt idx="956">
                  <c:v>43587</c:v>
                </c:pt>
                <c:pt idx="957">
                  <c:v>43594</c:v>
                </c:pt>
                <c:pt idx="958">
                  <c:v>43601</c:v>
                </c:pt>
                <c:pt idx="959">
                  <c:v>43608</c:v>
                </c:pt>
                <c:pt idx="960">
                  <c:v>43615</c:v>
                </c:pt>
                <c:pt idx="961">
                  <c:v>43622</c:v>
                </c:pt>
                <c:pt idx="962">
                  <c:v>43629</c:v>
                </c:pt>
                <c:pt idx="963">
                  <c:v>43636</c:v>
                </c:pt>
                <c:pt idx="964">
                  <c:v>43643</c:v>
                </c:pt>
                <c:pt idx="965">
                  <c:v>43650</c:v>
                </c:pt>
                <c:pt idx="966">
                  <c:v>43657</c:v>
                </c:pt>
                <c:pt idx="967">
                  <c:v>43664</c:v>
                </c:pt>
                <c:pt idx="968">
                  <c:v>43671</c:v>
                </c:pt>
                <c:pt idx="969">
                  <c:v>43678</c:v>
                </c:pt>
                <c:pt idx="970">
                  <c:v>43685</c:v>
                </c:pt>
                <c:pt idx="971">
                  <c:v>43692</c:v>
                </c:pt>
                <c:pt idx="972">
                  <c:v>43699</c:v>
                </c:pt>
                <c:pt idx="973">
                  <c:v>43706</c:v>
                </c:pt>
                <c:pt idx="974">
                  <c:v>43713</c:v>
                </c:pt>
                <c:pt idx="975">
                  <c:v>43720</c:v>
                </c:pt>
                <c:pt idx="976">
                  <c:v>43727</c:v>
                </c:pt>
                <c:pt idx="977">
                  <c:v>43734</c:v>
                </c:pt>
                <c:pt idx="978">
                  <c:v>43741</c:v>
                </c:pt>
                <c:pt idx="979">
                  <c:v>43748</c:v>
                </c:pt>
                <c:pt idx="980">
                  <c:v>43755</c:v>
                </c:pt>
                <c:pt idx="981">
                  <c:v>43762</c:v>
                </c:pt>
                <c:pt idx="982">
                  <c:v>43769</c:v>
                </c:pt>
                <c:pt idx="983">
                  <c:v>43776</c:v>
                </c:pt>
                <c:pt idx="984">
                  <c:v>43783</c:v>
                </c:pt>
                <c:pt idx="985">
                  <c:v>43790</c:v>
                </c:pt>
                <c:pt idx="986">
                  <c:v>43797</c:v>
                </c:pt>
                <c:pt idx="987">
                  <c:v>43804</c:v>
                </c:pt>
                <c:pt idx="988">
                  <c:v>43811</c:v>
                </c:pt>
                <c:pt idx="989">
                  <c:v>43818</c:v>
                </c:pt>
                <c:pt idx="990">
                  <c:v>43825</c:v>
                </c:pt>
                <c:pt idx="991">
                  <c:v>43832</c:v>
                </c:pt>
                <c:pt idx="992">
                  <c:v>43839</c:v>
                </c:pt>
                <c:pt idx="993">
                  <c:v>43846</c:v>
                </c:pt>
                <c:pt idx="994">
                  <c:v>43853</c:v>
                </c:pt>
                <c:pt idx="995">
                  <c:v>43860</c:v>
                </c:pt>
                <c:pt idx="996">
                  <c:v>43867</c:v>
                </c:pt>
                <c:pt idx="997">
                  <c:v>43874</c:v>
                </c:pt>
                <c:pt idx="998">
                  <c:v>43881</c:v>
                </c:pt>
                <c:pt idx="999">
                  <c:v>43888</c:v>
                </c:pt>
                <c:pt idx="1000">
                  <c:v>43895</c:v>
                </c:pt>
                <c:pt idx="1001">
                  <c:v>43902</c:v>
                </c:pt>
                <c:pt idx="1002">
                  <c:v>43909</c:v>
                </c:pt>
                <c:pt idx="1003">
                  <c:v>43916</c:v>
                </c:pt>
                <c:pt idx="1004">
                  <c:v>43923</c:v>
                </c:pt>
                <c:pt idx="1005">
                  <c:v>43930</c:v>
                </c:pt>
                <c:pt idx="1006">
                  <c:v>43937</c:v>
                </c:pt>
                <c:pt idx="1007">
                  <c:v>43944</c:v>
                </c:pt>
                <c:pt idx="1008">
                  <c:v>43951</c:v>
                </c:pt>
                <c:pt idx="1009">
                  <c:v>43958</c:v>
                </c:pt>
                <c:pt idx="1010">
                  <c:v>43965</c:v>
                </c:pt>
                <c:pt idx="1011">
                  <c:v>43972</c:v>
                </c:pt>
                <c:pt idx="1012">
                  <c:v>43979</c:v>
                </c:pt>
                <c:pt idx="1013">
                  <c:v>43986</c:v>
                </c:pt>
                <c:pt idx="1014">
                  <c:v>43993</c:v>
                </c:pt>
                <c:pt idx="1015">
                  <c:v>44000</c:v>
                </c:pt>
                <c:pt idx="1016">
                  <c:v>44007</c:v>
                </c:pt>
                <c:pt idx="1017">
                  <c:v>44014</c:v>
                </c:pt>
                <c:pt idx="1018">
                  <c:v>44021</c:v>
                </c:pt>
                <c:pt idx="1019">
                  <c:v>44028</c:v>
                </c:pt>
                <c:pt idx="1020">
                  <c:v>44035</c:v>
                </c:pt>
                <c:pt idx="1021">
                  <c:v>44042</c:v>
                </c:pt>
                <c:pt idx="1022">
                  <c:v>44049</c:v>
                </c:pt>
                <c:pt idx="1023">
                  <c:v>44056</c:v>
                </c:pt>
                <c:pt idx="1024">
                  <c:v>44063</c:v>
                </c:pt>
                <c:pt idx="1025">
                  <c:v>44070</c:v>
                </c:pt>
                <c:pt idx="1026">
                  <c:v>44077</c:v>
                </c:pt>
                <c:pt idx="1027">
                  <c:v>44084</c:v>
                </c:pt>
                <c:pt idx="1028">
                  <c:v>44091</c:v>
                </c:pt>
                <c:pt idx="1029">
                  <c:v>44098</c:v>
                </c:pt>
                <c:pt idx="1030">
                  <c:v>44105</c:v>
                </c:pt>
                <c:pt idx="1031">
                  <c:v>44112</c:v>
                </c:pt>
                <c:pt idx="1032">
                  <c:v>44119</c:v>
                </c:pt>
                <c:pt idx="1033">
                  <c:v>44126</c:v>
                </c:pt>
                <c:pt idx="1034">
                  <c:v>44133</c:v>
                </c:pt>
                <c:pt idx="1035">
                  <c:v>44140</c:v>
                </c:pt>
                <c:pt idx="1036">
                  <c:v>44147</c:v>
                </c:pt>
                <c:pt idx="1037">
                  <c:v>44154</c:v>
                </c:pt>
                <c:pt idx="1038">
                  <c:v>44161</c:v>
                </c:pt>
                <c:pt idx="1039">
                  <c:v>44168</c:v>
                </c:pt>
                <c:pt idx="1040">
                  <c:v>44175</c:v>
                </c:pt>
                <c:pt idx="1041">
                  <c:v>44182</c:v>
                </c:pt>
                <c:pt idx="1042">
                  <c:v>44189</c:v>
                </c:pt>
                <c:pt idx="1043">
                  <c:v>44196</c:v>
                </c:pt>
                <c:pt idx="1044">
                  <c:v>44203</c:v>
                </c:pt>
                <c:pt idx="1045">
                  <c:v>44210</c:v>
                </c:pt>
                <c:pt idx="1046">
                  <c:v>44217</c:v>
                </c:pt>
                <c:pt idx="1047">
                  <c:v>44224</c:v>
                </c:pt>
                <c:pt idx="1048">
                  <c:v>44231</c:v>
                </c:pt>
                <c:pt idx="1049">
                  <c:v>44238</c:v>
                </c:pt>
                <c:pt idx="1050">
                  <c:v>44245</c:v>
                </c:pt>
                <c:pt idx="1051">
                  <c:v>44252</c:v>
                </c:pt>
                <c:pt idx="1052">
                  <c:v>44259</c:v>
                </c:pt>
                <c:pt idx="1053">
                  <c:v>44266</c:v>
                </c:pt>
                <c:pt idx="1054">
                  <c:v>44273</c:v>
                </c:pt>
                <c:pt idx="1055">
                  <c:v>44280</c:v>
                </c:pt>
                <c:pt idx="1056">
                  <c:v>44287</c:v>
                </c:pt>
                <c:pt idx="1057">
                  <c:v>44294</c:v>
                </c:pt>
                <c:pt idx="1058">
                  <c:v>44301</c:v>
                </c:pt>
                <c:pt idx="1059">
                  <c:v>44308</c:v>
                </c:pt>
                <c:pt idx="1060">
                  <c:v>44315</c:v>
                </c:pt>
                <c:pt idx="1061">
                  <c:v>44322</c:v>
                </c:pt>
                <c:pt idx="1062">
                  <c:v>44329</c:v>
                </c:pt>
                <c:pt idx="1063">
                  <c:v>44336</c:v>
                </c:pt>
                <c:pt idx="1064">
                  <c:v>44343</c:v>
                </c:pt>
                <c:pt idx="1065">
                  <c:v>44350</c:v>
                </c:pt>
                <c:pt idx="1066">
                  <c:v>44357</c:v>
                </c:pt>
                <c:pt idx="1067">
                  <c:v>44364</c:v>
                </c:pt>
                <c:pt idx="1068">
                  <c:v>44371</c:v>
                </c:pt>
                <c:pt idx="1069">
                  <c:v>44378</c:v>
                </c:pt>
                <c:pt idx="1070">
                  <c:v>44385</c:v>
                </c:pt>
                <c:pt idx="1071">
                  <c:v>44392</c:v>
                </c:pt>
                <c:pt idx="1072">
                  <c:v>44399</c:v>
                </c:pt>
                <c:pt idx="1073">
                  <c:v>44406</c:v>
                </c:pt>
                <c:pt idx="1074">
                  <c:v>44413</c:v>
                </c:pt>
                <c:pt idx="1075">
                  <c:v>44420</c:v>
                </c:pt>
                <c:pt idx="1076">
                  <c:v>44427</c:v>
                </c:pt>
                <c:pt idx="1077">
                  <c:v>44434</c:v>
                </c:pt>
                <c:pt idx="1078">
                  <c:v>44441</c:v>
                </c:pt>
                <c:pt idx="1079">
                  <c:v>44448</c:v>
                </c:pt>
                <c:pt idx="1080">
                  <c:v>44455</c:v>
                </c:pt>
                <c:pt idx="1081">
                  <c:v>44462</c:v>
                </c:pt>
                <c:pt idx="1082">
                  <c:v>44469</c:v>
                </c:pt>
                <c:pt idx="1083">
                  <c:v>44476</c:v>
                </c:pt>
                <c:pt idx="1084">
                  <c:v>44483</c:v>
                </c:pt>
                <c:pt idx="1085">
                  <c:v>44490</c:v>
                </c:pt>
                <c:pt idx="1086">
                  <c:v>44497</c:v>
                </c:pt>
                <c:pt idx="1087">
                  <c:v>44504</c:v>
                </c:pt>
                <c:pt idx="1088">
                  <c:v>44511</c:v>
                </c:pt>
                <c:pt idx="1089">
                  <c:v>44518</c:v>
                </c:pt>
                <c:pt idx="1090">
                  <c:v>44525</c:v>
                </c:pt>
                <c:pt idx="1091">
                  <c:v>44532</c:v>
                </c:pt>
                <c:pt idx="1092">
                  <c:v>44539</c:v>
                </c:pt>
                <c:pt idx="1093">
                  <c:v>44546</c:v>
                </c:pt>
                <c:pt idx="1094">
                  <c:v>44553</c:v>
                </c:pt>
                <c:pt idx="1095">
                  <c:v>44560</c:v>
                </c:pt>
                <c:pt idx="1096">
                  <c:v>44567</c:v>
                </c:pt>
                <c:pt idx="1097">
                  <c:v>44574</c:v>
                </c:pt>
                <c:pt idx="1098">
                  <c:v>44581</c:v>
                </c:pt>
                <c:pt idx="1099">
                  <c:v>44588</c:v>
                </c:pt>
                <c:pt idx="1100">
                  <c:v>44595</c:v>
                </c:pt>
                <c:pt idx="1101">
                  <c:v>44602</c:v>
                </c:pt>
                <c:pt idx="1102">
                  <c:v>44609</c:v>
                </c:pt>
                <c:pt idx="1103">
                  <c:v>44616</c:v>
                </c:pt>
                <c:pt idx="1104">
                  <c:v>44623</c:v>
                </c:pt>
                <c:pt idx="1105">
                  <c:v>44630</c:v>
                </c:pt>
                <c:pt idx="1106">
                  <c:v>44637</c:v>
                </c:pt>
                <c:pt idx="1107">
                  <c:v>44644</c:v>
                </c:pt>
                <c:pt idx="1108">
                  <c:v>44651</c:v>
                </c:pt>
                <c:pt idx="1109">
                  <c:v>44658</c:v>
                </c:pt>
                <c:pt idx="1110">
                  <c:v>44665</c:v>
                </c:pt>
                <c:pt idx="1111">
                  <c:v>44672</c:v>
                </c:pt>
                <c:pt idx="1112">
                  <c:v>44679</c:v>
                </c:pt>
                <c:pt idx="1113">
                  <c:v>44686</c:v>
                </c:pt>
                <c:pt idx="1114">
                  <c:v>44693</c:v>
                </c:pt>
                <c:pt idx="1115">
                  <c:v>44700</c:v>
                </c:pt>
                <c:pt idx="1116">
                  <c:v>44707</c:v>
                </c:pt>
                <c:pt idx="1117">
                  <c:v>44714</c:v>
                </c:pt>
                <c:pt idx="1118">
                  <c:v>44721</c:v>
                </c:pt>
                <c:pt idx="1119">
                  <c:v>44728</c:v>
                </c:pt>
                <c:pt idx="1120">
                  <c:v>44735</c:v>
                </c:pt>
                <c:pt idx="1121">
                  <c:v>44742</c:v>
                </c:pt>
                <c:pt idx="1122">
                  <c:v>44749</c:v>
                </c:pt>
                <c:pt idx="1123">
                  <c:v>44756</c:v>
                </c:pt>
                <c:pt idx="1124">
                  <c:v>44763</c:v>
                </c:pt>
                <c:pt idx="1125">
                  <c:v>44770</c:v>
                </c:pt>
                <c:pt idx="1126">
                  <c:v>44777</c:v>
                </c:pt>
                <c:pt idx="1127">
                  <c:v>44784</c:v>
                </c:pt>
                <c:pt idx="1128">
                  <c:v>44791</c:v>
                </c:pt>
                <c:pt idx="1129">
                  <c:v>44798</c:v>
                </c:pt>
                <c:pt idx="1130">
                  <c:v>44805</c:v>
                </c:pt>
                <c:pt idx="1131">
                  <c:v>44812</c:v>
                </c:pt>
                <c:pt idx="1132">
                  <c:v>44819</c:v>
                </c:pt>
                <c:pt idx="1133">
                  <c:v>44826</c:v>
                </c:pt>
                <c:pt idx="1134">
                  <c:v>44833</c:v>
                </c:pt>
                <c:pt idx="1135">
                  <c:v>44840</c:v>
                </c:pt>
                <c:pt idx="1136">
                  <c:v>44847</c:v>
                </c:pt>
                <c:pt idx="1137">
                  <c:v>44854</c:v>
                </c:pt>
                <c:pt idx="1138">
                  <c:v>44861</c:v>
                </c:pt>
                <c:pt idx="1139">
                  <c:v>44868</c:v>
                </c:pt>
                <c:pt idx="1140">
                  <c:v>44875</c:v>
                </c:pt>
                <c:pt idx="1141">
                  <c:v>44882</c:v>
                </c:pt>
                <c:pt idx="1142">
                  <c:v>44889</c:v>
                </c:pt>
                <c:pt idx="1143">
                  <c:v>44896</c:v>
                </c:pt>
                <c:pt idx="1144">
                  <c:v>44903</c:v>
                </c:pt>
                <c:pt idx="1145">
                  <c:v>44910</c:v>
                </c:pt>
                <c:pt idx="1146">
                  <c:v>44917</c:v>
                </c:pt>
                <c:pt idx="1147">
                  <c:v>44924</c:v>
                </c:pt>
                <c:pt idx="1148">
                  <c:v>44931</c:v>
                </c:pt>
                <c:pt idx="1149">
                  <c:v>44938</c:v>
                </c:pt>
                <c:pt idx="1150">
                  <c:v>44945</c:v>
                </c:pt>
                <c:pt idx="1151">
                  <c:v>44952</c:v>
                </c:pt>
                <c:pt idx="1152">
                  <c:v>44959</c:v>
                </c:pt>
                <c:pt idx="1153">
                  <c:v>44966</c:v>
                </c:pt>
                <c:pt idx="1154">
                  <c:v>44973</c:v>
                </c:pt>
                <c:pt idx="1155">
                  <c:v>44980</c:v>
                </c:pt>
                <c:pt idx="1156">
                  <c:v>44987</c:v>
                </c:pt>
                <c:pt idx="1157">
                  <c:v>44994</c:v>
                </c:pt>
                <c:pt idx="1158">
                  <c:v>45001</c:v>
                </c:pt>
                <c:pt idx="1159">
                  <c:v>45008</c:v>
                </c:pt>
                <c:pt idx="1160">
                  <c:v>45015</c:v>
                </c:pt>
                <c:pt idx="1161">
                  <c:v>45022</c:v>
                </c:pt>
                <c:pt idx="1162">
                  <c:v>45029</c:v>
                </c:pt>
                <c:pt idx="1163">
                  <c:v>45036</c:v>
                </c:pt>
                <c:pt idx="1164">
                  <c:v>45043</c:v>
                </c:pt>
                <c:pt idx="1165">
                  <c:v>45050</c:v>
                </c:pt>
                <c:pt idx="1166">
                  <c:v>45057</c:v>
                </c:pt>
                <c:pt idx="1167">
                  <c:v>45064</c:v>
                </c:pt>
                <c:pt idx="1168">
                  <c:v>45071</c:v>
                </c:pt>
                <c:pt idx="1169">
                  <c:v>45078</c:v>
                </c:pt>
                <c:pt idx="1170">
                  <c:v>45085</c:v>
                </c:pt>
                <c:pt idx="1171">
                  <c:v>45092</c:v>
                </c:pt>
                <c:pt idx="1172">
                  <c:v>45099</c:v>
                </c:pt>
                <c:pt idx="1173">
                  <c:v>45106</c:v>
                </c:pt>
                <c:pt idx="1174">
                  <c:v>45113</c:v>
                </c:pt>
                <c:pt idx="1175">
                  <c:v>45120</c:v>
                </c:pt>
                <c:pt idx="1176">
                  <c:v>45127</c:v>
                </c:pt>
                <c:pt idx="1177">
                  <c:v>45134</c:v>
                </c:pt>
                <c:pt idx="1178">
                  <c:v>45141</c:v>
                </c:pt>
                <c:pt idx="1179">
                  <c:v>45148</c:v>
                </c:pt>
                <c:pt idx="1180">
                  <c:v>45155</c:v>
                </c:pt>
                <c:pt idx="1181">
                  <c:v>45162</c:v>
                </c:pt>
                <c:pt idx="1182">
                  <c:v>45169</c:v>
                </c:pt>
                <c:pt idx="1183">
                  <c:v>45176</c:v>
                </c:pt>
                <c:pt idx="1184">
                  <c:v>45183</c:v>
                </c:pt>
                <c:pt idx="1185">
                  <c:v>45190</c:v>
                </c:pt>
                <c:pt idx="1186">
                  <c:v>45197</c:v>
                </c:pt>
                <c:pt idx="1187">
                  <c:v>45204</c:v>
                </c:pt>
                <c:pt idx="1188">
                  <c:v>45211</c:v>
                </c:pt>
                <c:pt idx="1189">
                  <c:v>45218</c:v>
                </c:pt>
                <c:pt idx="1190">
                  <c:v>45225</c:v>
                </c:pt>
                <c:pt idx="1191">
                  <c:v>45232</c:v>
                </c:pt>
                <c:pt idx="1192">
                  <c:v>45239</c:v>
                </c:pt>
                <c:pt idx="1193">
                  <c:v>45246</c:v>
                </c:pt>
                <c:pt idx="1194">
                  <c:v>45253</c:v>
                </c:pt>
                <c:pt idx="1195">
                  <c:v>45260</c:v>
                </c:pt>
                <c:pt idx="1196">
                  <c:v>45267</c:v>
                </c:pt>
                <c:pt idx="1197">
                  <c:v>45274</c:v>
                </c:pt>
                <c:pt idx="1198">
                  <c:v>45281</c:v>
                </c:pt>
                <c:pt idx="1199">
                  <c:v>45288</c:v>
                </c:pt>
                <c:pt idx="1200">
                  <c:v>45295</c:v>
                </c:pt>
                <c:pt idx="1201">
                  <c:v>45302</c:v>
                </c:pt>
                <c:pt idx="1202">
                  <c:v>45309</c:v>
                </c:pt>
                <c:pt idx="1203">
                  <c:v>45316</c:v>
                </c:pt>
                <c:pt idx="1204">
                  <c:v>45323</c:v>
                </c:pt>
                <c:pt idx="1205">
                  <c:v>45330</c:v>
                </c:pt>
                <c:pt idx="1206">
                  <c:v>45337</c:v>
                </c:pt>
                <c:pt idx="1207">
                  <c:v>45344</c:v>
                </c:pt>
                <c:pt idx="1208">
                  <c:v>45351</c:v>
                </c:pt>
                <c:pt idx="1209">
                  <c:v>45358</c:v>
                </c:pt>
                <c:pt idx="1210">
                  <c:v>45365</c:v>
                </c:pt>
                <c:pt idx="1211">
                  <c:v>45372</c:v>
                </c:pt>
                <c:pt idx="1212">
                  <c:v>45379</c:v>
                </c:pt>
                <c:pt idx="1213">
                  <c:v>45386</c:v>
                </c:pt>
                <c:pt idx="1214">
                  <c:v>45393</c:v>
                </c:pt>
                <c:pt idx="1215">
                  <c:v>45400</c:v>
                </c:pt>
                <c:pt idx="1216">
                  <c:v>45407</c:v>
                </c:pt>
                <c:pt idx="1217">
                  <c:v>45414</c:v>
                </c:pt>
                <c:pt idx="1218">
                  <c:v>45421</c:v>
                </c:pt>
                <c:pt idx="1219">
                  <c:v>45428</c:v>
                </c:pt>
                <c:pt idx="1220">
                  <c:v>45435</c:v>
                </c:pt>
                <c:pt idx="1221">
                  <c:v>45442</c:v>
                </c:pt>
                <c:pt idx="1222">
                  <c:v>45449</c:v>
                </c:pt>
                <c:pt idx="1223">
                  <c:v>45456</c:v>
                </c:pt>
                <c:pt idx="1224">
                  <c:v>45463</c:v>
                </c:pt>
                <c:pt idx="1225">
                  <c:v>45470</c:v>
                </c:pt>
                <c:pt idx="1226">
                  <c:v>45477</c:v>
                </c:pt>
                <c:pt idx="1227">
                  <c:v>45484</c:v>
                </c:pt>
                <c:pt idx="1228">
                  <c:v>45491</c:v>
                </c:pt>
                <c:pt idx="1229">
                  <c:v>45498</c:v>
                </c:pt>
                <c:pt idx="1230">
                  <c:v>45505</c:v>
                </c:pt>
                <c:pt idx="1231">
                  <c:v>45512</c:v>
                </c:pt>
                <c:pt idx="1232">
                  <c:v>45519</c:v>
                </c:pt>
                <c:pt idx="1233">
                  <c:v>45526</c:v>
                </c:pt>
                <c:pt idx="1234">
                  <c:v>45533</c:v>
                </c:pt>
                <c:pt idx="1235">
                  <c:v>45540</c:v>
                </c:pt>
                <c:pt idx="1236">
                  <c:v>45547</c:v>
                </c:pt>
                <c:pt idx="1237">
                  <c:v>45554</c:v>
                </c:pt>
                <c:pt idx="1238">
                  <c:v>45561</c:v>
                </c:pt>
                <c:pt idx="1239">
                  <c:v>45568</c:v>
                </c:pt>
                <c:pt idx="1240">
                  <c:v>45575</c:v>
                </c:pt>
                <c:pt idx="1241">
                  <c:v>45582</c:v>
                </c:pt>
                <c:pt idx="1242">
                  <c:v>45589</c:v>
                </c:pt>
                <c:pt idx="1243">
                  <c:v>45596</c:v>
                </c:pt>
                <c:pt idx="1244">
                  <c:v>45603</c:v>
                </c:pt>
                <c:pt idx="1245">
                  <c:v>45610</c:v>
                </c:pt>
                <c:pt idx="1246">
                  <c:v>45617</c:v>
                </c:pt>
                <c:pt idx="1247">
                  <c:v>45624</c:v>
                </c:pt>
                <c:pt idx="1248">
                  <c:v>45631</c:v>
                </c:pt>
                <c:pt idx="1249">
                  <c:v>45638</c:v>
                </c:pt>
                <c:pt idx="1250">
                  <c:v>45645</c:v>
                </c:pt>
                <c:pt idx="1251">
                  <c:v>45652</c:v>
                </c:pt>
                <c:pt idx="1252">
                  <c:v>45659</c:v>
                </c:pt>
                <c:pt idx="1253">
                  <c:v>45666</c:v>
                </c:pt>
                <c:pt idx="1254">
                  <c:v>45673</c:v>
                </c:pt>
                <c:pt idx="1255">
                  <c:v>45680</c:v>
                </c:pt>
                <c:pt idx="1256">
                  <c:v>45687</c:v>
                </c:pt>
                <c:pt idx="1257">
                  <c:v>45694</c:v>
                </c:pt>
                <c:pt idx="1258">
                  <c:v>45701</c:v>
                </c:pt>
                <c:pt idx="1259">
                  <c:v>45708</c:v>
                </c:pt>
                <c:pt idx="1260">
                  <c:v>45715</c:v>
                </c:pt>
                <c:pt idx="1261">
                  <c:v>45722</c:v>
                </c:pt>
                <c:pt idx="1262">
                  <c:v>45729</c:v>
                </c:pt>
                <c:pt idx="1263">
                  <c:v>45736</c:v>
                </c:pt>
                <c:pt idx="1264">
                  <c:v>45743</c:v>
                </c:pt>
                <c:pt idx="1265">
                  <c:v>45750</c:v>
                </c:pt>
                <c:pt idx="1266">
                  <c:v>45757</c:v>
                </c:pt>
                <c:pt idx="1267">
                  <c:v>45764</c:v>
                </c:pt>
                <c:pt idx="1268">
                  <c:v>45771</c:v>
                </c:pt>
                <c:pt idx="1269">
                  <c:v>45778</c:v>
                </c:pt>
                <c:pt idx="1270">
                  <c:v>45785</c:v>
                </c:pt>
                <c:pt idx="1271">
                  <c:v>45792</c:v>
                </c:pt>
                <c:pt idx="1272">
                  <c:v>45799</c:v>
                </c:pt>
                <c:pt idx="1273">
                  <c:v>45806</c:v>
                </c:pt>
                <c:pt idx="1274">
                  <c:v>45813</c:v>
                </c:pt>
                <c:pt idx="1275">
                  <c:v>45820</c:v>
                </c:pt>
                <c:pt idx="1276">
                  <c:v>45827</c:v>
                </c:pt>
                <c:pt idx="1277">
                  <c:v>45834</c:v>
                </c:pt>
                <c:pt idx="1278">
                  <c:v>45841</c:v>
                </c:pt>
                <c:pt idx="1279">
                  <c:v>45848</c:v>
                </c:pt>
                <c:pt idx="1280">
                  <c:v>45855</c:v>
                </c:pt>
                <c:pt idx="1281">
                  <c:v>45862</c:v>
                </c:pt>
                <c:pt idx="1282">
                  <c:v>45869</c:v>
                </c:pt>
                <c:pt idx="1283">
                  <c:v>45876</c:v>
                </c:pt>
                <c:pt idx="1284">
                  <c:v>45883</c:v>
                </c:pt>
                <c:pt idx="1285">
                  <c:v>45890</c:v>
                </c:pt>
                <c:pt idx="1286">
                  <c:v>45897</c:v>
                </c:pt>
                <c:pt idx="1287">
                  <c:v>45904</c:v>
                </c:pt>
                <c:pt idx="1288">
                  <c:v>45911</c:v>
                </c:pt>
                <c:pt idx="1289">
                  <c:v>45918</c:v>
                </c:pt>
                <c:pt idx="1290">
                  <c:v>45925</c:v>
                </c:pt>
                <c:pt idx="1291">
                  <c:v>45932</c:v>
                </c:pt>
                <c:pt idx="1292">
                  <c:v>45939</c:v>
                </c:pt>
                <c:pt idx="1293">
                  <c:v>45946</c:v>
                </c:pt>
                <c:pt idx="1294">
                  <c:v>45953</c:v>
                </c:pt>
                <c:pt idx="1295">
                  <c:v>45960</c:v>
                </c:pt>
                <c:pt idx="1296">
                  <c:v>45967</c:v>
                </c:pt>
                <c:pt idx="1297">
                  <c:v>45974</c:v>
                </c:pt>
                <c:pt idx="1298">
                  <c:v>45981</c:v>
                </c:pt>
                <c:pt idx="1299">
                  <c:v>45988</c:v>
                </c:pt>
                <c:pt idx="1300">
                  <c:v>45995</c:v>
                </c:pt>
                <c:pt idx="1301">
                  <c:v>46002</c:v>
                </c:pt>
                <c:pt idx="1302">
                  <c:v>46009</c:v>
                </c:pt>
                <c:pt idx="1303">
                  <c:v>46016</c:v>
                </c:pt>
                <c:pt idx="1304">
                  <c:v>46023</c:v>
                </c:pt>
                <c:pt idx="1305">
                  <c:v>46030</c:v>
                </c:pt>
              </c:numCache>
            </c:numRef>
          </c:cat>
          <c:val>
            <c:numRef>
              <c:f>'Breakout Table'!$B$12:$B$1317</c:f>
              <c:numCache>
                <c:formatCode>0.00</c:formatCode>
                <c:ptCount val="1306"/>
                <c:pt idx="0">
                  <c:v>5.0900000000000001E-2</c:v>
                </c:pt>
                <c:pt idx="1">
                  <c:v>0.05</c:v>
                </c:pt>
                <c:pt idx="2">
                  <c:v>5.0999999999999997E-2</c:v>
                </c:pt>
                <c:pt idx="3">
                  <c:v>5.2000000000000005E-2</c:v>
                </c:pt>
                <c:pt idx="4">
                  <c:v>5.1500000000000004E-2</c:v>
                </c:pt>
                <c:pt idx="5">
                  <c:v>5.1500000000000004E-2</c:v>
                </c:pt>
                <c:pt idx="6">
                  <c:v>5.2000000000000005E-2</c:v>
                </c:pt>
                <c:pt idx="7">
                  <c:v>5.21E-2</c:v>
                </c:pt>
                <c:pt idx="8">
                  <c:v>5.1799999999999999E-2</c:v>
                </c:pt>
                <c:pt idx="9">
                  <c:v>5.16E-2</c:v>
                </c:pt>
                <c:pt idx="10">
                  <c:v>5.1100000000000007E-2</c:v>
                </c:pt>
                <c:pt idx="11">
                  <c:v>5.0700000000000002E-2</c:v>
                </c:pt>
                <c:pt idx="12">
                  <c:v>5.1399999999999994E-2</c:v>
                </c:pt>
                <c:pt idx="13">
                  <c:v>5.1799999999999999E-2</c:v>
                </c:pt>
                <c:pt idx="14">
                  <c:v>5.2400000000000002E-2</c:v>
                </c:pt>
                <c:pt idx="15">
                  <c:v>5.33E-2</c:v>
                </c:pt>
                <c:pt idx="16">
                  <c:v>5.3399999999999996E-2</c:v>
                </c:pt>
                <c:pt idx="17">
                  <c:v>5.3200000000000004E-2</c:v>
                </c:pt>
                <c:pt idx="18">
                  <c:v>5.2499999999999998E-2</c:v>
                </c:pt>
                <c:pt idx="19">
                  <c:v>5.3099999999999994E-2</c:v>
                </c:pt>
                <c:pt idx="20">
                  <c:v>5.21E-2</c:v>
                </c:pt>
                <c:pt idx="21">
                  <c:v>5.28E-2</c:v>
                </c:pt>
                <c:pt idx="22">
                  <c:v>5.21E-2</c:v>
                </c:pt>
                <c:pt idx="23">
                  <c:v>5.1900000000000002E-2</c:v>
                </c:pt>
                <c:pt idx="24">
                  <c:v>5.2000000000000005E-2</c:v>
                </c:pt>
                <c:pt idx="25">
                  <c:v>5.21E-2</c:v>
                </c:pt>
                <c:pt idx="26">
                  <c:v>5.2600000000000001E-2</c:v>
                </c:pt>
                <c:pt idx="27">
                  <c:v>5.2199999999999996E-2</c:v>
                </c:pt>
                <c:pt idx="28">
                  <c:v>5.1699999999999996E-2</c:v>
                </c:pt>
                <c:pt idx="29">
                  <c:v>5.1399999999999994E-2</c:v>
                </c:pt>
                <c:pt idx="30">
                  <c:v>5.0999999999999997E-2</c:v>
                </c:pt>
                <c:pt idx="31">
                  <c:v>5.0799999999999998E-2</c:v>
                </c:pt>
                <c:pt idx="32">
                  <c:v>5.0199999999999995E-2</c:v>
                </c:pt>
                <c:pt idx="33">
                  <c:v>4.99E-2</c:v>
                </c:pt>
                <c:pt idx="34">
                  <c:v>4.9599999999999998E-2</c:v>
                </c:pt>
                <c:pt idx="35">
                  <c:v>5.0199999999999995E-2</c:v>
                </c:pt>
                <c:pt idx="36">
                  <c:v>5.0199999999999995E-2</c:v>
                </c:pt>
                <c:pt idx="37">
                  <c:v>5.1200000000000002E-2</c:v>
                </c:pt>
                <c:pt idx="38">
                  <c:v>5.1399999999999994E-2</c:v>
                </c:pt>
                <c:pt idx="39">
                  <c:v>5.0300000000000004E-2</c:v>
                </c:pt>
                <c:pt idx="40">
                  <c:v>5.0499999999999996E-2</c:v>
                </c:pt>
                <c:pt idx="41">
                  <c:v>5.0499999999999996E-2</c:v>
                </c:pt>
                <c:pt idx="42">
                  <c:v>5.0499999999999996E-2</c:v>
                </c:pt>
                <c:pt idx="43">
                  <c:v>4.9599999999999998E-2</c:v>
                </c:pt>
                <c:pt idx="44">
                  <c:v>4.9100000000000005E-2</c:v>
                </c:pt>
                <c:pt idx="45">
                  <c:v>5.0199999999999995E-2</c:v>
                </c:pt>
                <c:pt idx="46">
                  <c:v>5.1399999999999994E-2</c:v>
                </c:pt>
                <c:pt idx="47">
                  <c:v>5.1500000000000004E-2</c:v>
                </c:pt>
                <c:pt idx="48">
                  <c:v>5.21E-2</c:v>
                </c:pt>
                <c:pt idx="49">
                  <c:v>5.2600000000000001E-2</c:v>
                </c:pt>
                <c:pt idx="50">
                  <c:v>5.2600000000000001E-2</c:v>
                </c:pt>
                <c:pt idx="51">
                  <c:v>5.2600000000000001E-2</c:v>
                </c:pt>
                <c:pt idx="52">
                  <c:v>5.2600000000000001E-2</c:v>
                </c:pt>
                <c:pt idx="53">
                  <c:v>5.16E-2</c:v>
                </c:pt>
                <c:pt idx="54">
                  <c:v>5.0799999999999998E-2</c:v>
                </c:pt>
                <c:pt idx="55">
                  <c:v>5.1699999999999996E-2</c:v>
                </c:pt>
                <c:pt idx="56">
                  <c:v>5.1500000000000004E-2</c:v>
                </c:pt>
                <c:pt idx="57">
                  <c:v>5.1299999999999998E-2</c:v>
                </c:pt>
                <c:pt idx="58">
                  <c:v>5.1299999999999998E-2</c:v>
                </c:pt>
                <c:pt idx="59">
                  <c:v>5.0999999999999997E-2</c:v>
                </c:pt>
                <c:pt idx="60">
                  <c:v>5.0700000000000002E-2</c:v>
                </c:pt>
                <c:pt idx="61">
                  <c:v>5.1900000000000002E-2</c:v>
                </c:pt>
                <c:pt idx="62">
                  <c:v>5.2999999999999999E-2</c:v>
                </c:pt>
                <c:pt idx="63">
                  <c:v>5.3399999999999996E-2</c:v>
                </c:pt>
                <c:pt idx="64">
                  <c:v>5.3200000000000004E-2</c:v>
                </c:pt>
                <c:pt idx="65">
                  <c:v>5.28E-2</c:v>
                </c:pt>
                <c:pt idx="66">
                  <c:v>5.2000000000000005E-2</c:v>
                </c:pt>
                <c:pt idx="67">
                  <c:v>5.2199999999999996E-2</c:v>
                </c:pt>
                <c:pt idx="68">
                  <c:v>5.16E-2</c:v>
                </c:pt>
                <c:pt idx="69">
                  <c:v>5.1699999999999996E-2</c:v>
                </c:pt>
                <c:pt idx="70">
                  <c:v>5.1900000000000002E-2</c:v>
                </c:pt>
                <c:pt idx="71">
                  <c:v>5.2400000000000002E-2</c:v>
                </c:pt>
                <c:pt idx="72">
                  <c:v>5.1900000000000002E-2</c:v>
                </c:pt>
                <c:pt idx="73">
                  <c:v>5.1399999999999994E-2</c:v>
                </c:pt>
                <c:pt idx="74">
                  <c:v>5.1399999999999994E-2</c:v>
                </c:pt>
                <c:pt idx="75">
                  <c:v>5.0900000000000001E-2</c:v>
                </c:pt>
                <c:pt idx="76">
                  <c:v>5.04E-2</c:v>
                </c:pt>
                <c:pt idx="77">
                  <c:v>5.0700000000000002E-2</c:v>
                </c:pt>
                <c:pt idx="78">
                  <c:v>5.0999999999999997E-2</c:v>
                </c:pt>
                <c:pt idx="79">
                  <c:v>5.04E-2</c:v>
                </c:pt>
                <c:pt idx="80">
                  <c:v>0.05</c:v>
                </c:pt>
                <c:pt idx="81">
                  <c:v>4.9400000000000006E-2</c:v>
                </c:pt>
                <c:pt idx="82">
                  <c:v>0.05</c:v>
                </c:pt>
                <c:pt idx="83">
                  <c:v>4.99E-2</c:v>
                </c:pt>
                <c:pt idx="84">
                  <c:v>4.8899999999999999E-2</c:v>
                </c:pt>
                <c:pt idx="85">
                  <c:v>4.9699999999999994E-2</c:v>
                </c:pt>
                <c:pt idx="86">
                  <c:v>4.9100000000000005E-2</c:v>
                </c:pt>
                <c:pt idx="87">
                  <c:v>4.7800000000000002E-2</c:v>
                </c:pt>
                <c:pt idx="88">
                  <c:v>4.7699999999999992E-2</c:v>
                </c:pt>
                <c:pt idx="89">
                  <c:v>4.6900000000000004E-2</c:v>
                </c:pt>
                <c:pt idx="90">
                  <c:v>4.6799999999999994E-2</c:v>
                </c:pt>
                <c:pt idx="91">
                  <c:v>4.6799999999999994E-2</c:v>
                </c:pt>
                <c:pt idx="92">
                  <c:v>4.6600000000000003E-2</c:v>
                </c:pt>
                <c:pt idx="93">
                  <c:v>4.9800000000000004E-2</c:v>
                </c:pt>
                <c:pt idx="94">
                  <c:v>5.1200000000000002E-2</c:v>
                </c:pt>
                <c:pt idx="95">
                  <c:v>4.9500000000000002E-2</c:v>
                </c:pt>
                <c:pt idx="96">
                  <c:v>4.9100000000000005E-2</c:v>
                </c:pt>
                <c:pt idx="97">
                  <c:v>4.9000000000000002E-2</c:v>
                </c:pt>
                <c:pt idx="98">
                  <c:v>0.05</c:v>
                </c:pt>
                <c:pt idx="99">
                  <c:v>0.05</c:v>
                </c:pt>
                <c:pt idx="100">
                  <c:v>4.9400000000000006E-2</c:v>
                </c:pt>
                <c:pt idx="101">
                  <c:v>4.8300000000000003E-2</c:v>
                </c:pt>
                <c:pt idx="102">
                  <c:v>4.82E-2</c:v>
                </c:pt>
                <c:pt idx="103">
                  <c:v>4.7899999999999998E-2</c:v>
                </c:pt>
                <c:pt idx="104">
                  <c:v>4.8399999999999999E-2</c:v>
                </c:pt>
                <c:pt idx="105">
                  <c:v>4.9400000000000006E-2</c:v>
                </c:pt>
                <c:pt idx="106">
                  <c:v>4.9500000000000002E-2</c:v>
                </c:pt>
                <c:pt idx="107">
                  <c:v>4.8899999999999999E-2</c:v>
                </c:pt>
                <c:pt idx="108">
                  <c:v>4.9000000000000002E-2</c:v>
                </c:pt>
                <c:pt idx="109">
                  <c:v>4.8799999999999996E-2</c:v>
                </c:pt>
                <c:pt idx="110">
                  <c:v>4.8300000000000003E-2</c:v>
                </c:pt>
                <c:pt idx="111">
                  <c:v>4.7899999999999998E-2</c:v>
                </c:pt>
                <c:pt idx="112">
                  <c:v>4.7400000000000005E-2</c:v>
                </c:pt>
                <c:pt idx="113">
                  <c:v>4.6900000000000004E-2</c:v>
                </c:pt>
                <c:pt idx="114">
                  <c:v>4.6699999999999998E-2</c:v>
                </c:pt>
                <c:pt idx="115">
                  <c:v>4.8300000000000003E-2</c:v>
                </c:pt>
                <c:pt idx="116">
                  <c:v>4.8399999999999999E-2</c:v>
                </c:pt>
                <c:pt idx="117">
                  <c:v>4.7899999999999998E-2</c:v>
                </c:pt>
                <c:pt idx="118">
                  <c:v>4.7599999999999996E-2</c:v>
                </c:pt>
                <c:pt idx="119">
                  <c:v>4.7400000000000005E-2</c:v>
                </c:pt>
                <c:pt idx="120">
                  <c:v>4.6600000000000003E-2</c:v>
                </c:pt>
                <c:pt idx="121">
                  <c:v>4.58E-2</c:v>
                </c:pt>
                <c:pt idx="122">
                  <c:v>4.4999999999999998E-2</c:v>
                </c:pt>
                <c:pt idx="123">
                  <c:v>4.3499999999999997E-2</c:v>
                </c:pt>
                <c:pt idx="124">
                  <c:v>4.2999999999999997E-2</c:v>
                </c:pt>
                <c:pt idx="125">
                  <c:v>4.3099999999999999E-2</c:v>
                </c:pt>
                <c:pt idx="126">
                  <c:v>4.2699999999999995E-2</c:v>
                </c:pt>
                <c:pt idx="127">
                  <c:v>4.2099999999999999E-2</c:v>
                </c:pt>
                <c:pt idx="128">
                  <c:v>4.3499999999999997E-2</c:v>
                </c:pt>
                <c:pt idx="129">
                  <c:v>4.4699999999999997E-2</c:v>
                </c:pt>
                <c:pt idx="130">
                  <c:v>4.5100000000000001E-2</c:v>
                </c:pt>
                <c:pt idx="131">
                  <c:v>4.5599999999999995E-2</c:v>
                </c:pt>
                <c:pt idx="132">
                  <c:v>4.7100000000000003E-2</c:v>
                </c:pt>
                <c:pt idx="133">
                  <c:v>4.8300000000000003E-2</c:v>
                </c:pt>
                <c:pt idx="134">
                  <c:v>5.0700000000000002E-2</c:v>
                </c:pt>
                <c:pt idx="135">
                  <c:v>5.0599999999999999E-2</c:v>
                </c:pt>
                <c:pt idx="136">
                  <c:v>5.1799999999999999E-2</c:v>
                </c:pt>
                <c:pt idx="137">
                  <c:v>5.0999999999999997E-2</c:v>
                </c:pt>
                <c:pt idx="138">
                  <c:v>5.0700000000000002E-2</c:v>
                </c:pt>
                <c:pt idx="139">
                  <c:v>5.0700000000000002E-2</c:v>
                </c:pt>
                <c:pt idx="140">
                  <c:v>4.9400000000000006E-2</c:v>
                </c:pt>
                <c:pt idx="141">
                  <c:v>4.8399999999999999E-2</c:v>
                </c:pt>
                <c:pt idx="142">
                  <c:v>4.8099999999999997E-2</c:v>
                </c:pt>
                <c:pt idx="143">
                  <c:v>4.7500000000000001E-2</c:v>
                </c:pt>
                <c:pt idx="144">
                  <c:v>4.9200000000000001E-2</c:v>
                </c:pt>
                <c:pt idx="145">
                  <c:v>0.05</c:v>
                </c:pt>
                <c:pt idx="146">
                  <c:v>4.8799999999999996E-2</c:v>
                </c:pt>
                <c:pt idx="147">
                  <c:v>4.8799999999999996E-2</c:v>
                </c:pt>
                <c:pt idx="148">
                  <c:v>4.8300000000000003E-2</c:v>
                </c:pt>
                <c:pt idx="149">
                  <c:v>4.7699999999999992E-2</c:v>
                </c:pt>
                <c:pt idx="150">
                  <c:v>4.7699999999999992E-2</c:v>
                </c:pt>
                <c:pt idx="151">
                  <c:v>4.6600000000000003E-2</c:v>
                </c:pt>
                <c:pt idx="152">
                  <c:v>4.7300000000000002E-2</c:v>
                </c:pt>
                <c:pt idx="153">
                  <c:v>4.7E-2</c:v>
                </c:pt>
                <c:pt idx="154">
                  <c:v>4.5700000000000005E-2</c:v>
                </c:pt>
                <c:pt idx="155">
                  <c:v>4.58E-2</c:v>
                </c:pt>
                <c:pt idx="156">
                  <c:v>4.5999999999999999E-2</c:v>
                </c:pt>
                <c:pt idx="157">
                  <c:v>4.6399999999999997E-2</c:v>
                </c:pt>
                <c:pt idx="158">
                  <c:v>4.5199999999999997E-2</c:v>
                </c:pt>
                <c:pt idx="159">
                  <c:v>4.5700000000000005E-2</c:v>
                </c:pt>
                <c:pt idx="160">
                  <c:v>4.7100000000000003E-2</c:v>
                </c:pt>
                <c:pt idx="161">
                  <c:v>4.6799999999999994E-2</c:v>
                </c:pt>
                <c:pt idx="162">
                  <c:v>4.5199999999999997E-2</c:v>
                </c:pt>
                <c:pt idx="163">
                  <c:v>4.4999999999999998E-2</c:v>
                </c:pt>
                <c:pt idx="164">
                  <c:v>4.4900000000000002E-2</c:v>
                </c:pt>
                <c:pt idx="165">
                  <c:v>4.5400000000000003E-2</c:v>
                </c:pt>
                <c:pt idx="166">
                  <c:v>4.3499999999999997E-2</c:v>
                </c:pt>
                <c:pt idx="167">
                  <c:v>4.3499999999999997E-2</c:v>
                </c:pt>
                <c:pt idx="168">
                  <c:v>4.41E-2</c:v>
                </c:pt>
                <c:pt idx="169">
                  <c:v>4.5899999999999996E-2</c:v>
                </c:pt>
                <c:pt idx="170">
                  <c:v>4.7599999999999996E-2</c:v>
                </c:pt>
                <c:pt idx="171">
                  <c:v>4.8899999999999999E-2</c:v>
                </c:pt>
                <c:pt idx="172">
                  <c:v>4.8899999999999999E-2</c:v>
                </c:pt>
                <c:pt idx="173">
                  <c:v>4.9500000000000002E-2</c:v>
                </c:pt>
                <c:pt idx="174">
                  <c:v>5.0099999999999999E-2</c:v>
                </c:pt>
                <c:pt idx="175">
                  <c:v>5.1399999999999994E-2</c:v>
                </c:pt>
                <c:pt idx="176">
                  <c:v>5.1299999999999998E-2</c:v>
                </c:pt>
                <c:pt idx="177">
                  <c:v>5.0099999999999999E-2</c:v>
                </c:pt>
                <c:pt idx="178">
                  <c:v>5.0300000000000004E-2</c:v>
                </c:pt>
                <c:pt idx="179">
                  <c:v>5.0999999999999997E-2</c:v>
                </c:pt>
                <c:pt idx="180">
                  <c:v>5.0499999999999996E-2</c:v>
                </c:pt>
                <c:pt idx="181">
                  <c:v>5.0099999999999999E-2</c:v>
                </c:pt>
                <c:pt idx="182">
                  <c:v>4.9800000000000004E-2</c:v>
                </c:pt>
                <c:pt idx="183">
                  <c:v>4.8099999999999997E-2</c:v>
                </c:pt>
                <c:pt idx="184">
                  <c:v>4.8499999999999995E-2</c:v>
                </c:pt>
                <c:pt idx="185">
                  <c:v>4.8399999999999999E-2</c:v>
                </c:pt>
                <c:pt idx="186">
                  <c:v>4.8799999999999996E-2</c:v>
                </c:pt>
                <c:pt idx="187">
                  <c:v>4.7800000000000002E-2</c:v>
                </c:pt>
                <c:pt idx="188">
                  <c:v>4.7E-2</c:v>
                </c:pt>
                <c:pt idx="189">
                  <c:v>4.6699999999999998E-2</c:v>
                </c:pt>
                <c:pt idx="190">
                  <c:v>4.6600000000000003E-2</c:v>
                </c:pt>
                <c:pt idx="191">
                  <c:v>4.6300000000000001E-2</c:v>
                </c:pt>
                <c:pt idx="192">
                  <c:v>4.6100000000000002E-2</c:v>
                </c:pt>
                <c:pt idx="193">
                  <c:v>4.5400000000000003E-2</c:v>
                </c:pt>
                <c:pt idx="194">
                  <c:v>4.4600000000000001E-2</c:v>
                </c:pt>
                <c:pt idx="195">
                  <c:v>4.5400000000000003E-2</c:v>
                </c:pt>
                <c:pt idx="196">
                  <c:v>4.6100000000000002E-2</c:v>
                </c:pt>
                <c:pt idx="197">
                  <c:v>4.4800000000000006E-2</c:v>
                </c:pt>
                <c:pt idx="198">
                  <c:v>4.4299999999999999E-2</c:v>
                </c:pt>
                <c:pt idx="199">
                  <c:v>4.4400000000000002E-2</c:v>
                </c:pt>
                <c:pt idx="200">
                  <c:v>4.4500000000000005E-2</c:v>
                </c:pt>
                <c:pt idx="201">
                  <c:v>4.58E-2</c:v>
                </c:pt>
                <c:pt idx="202">
                  <c:v>4.5199999999999997E-2</c:v>
                </c:pt>
                <c:pt idx="203">
                  <c:v>4.53E-2</c:v>
                </c:pt>
                <c:pt idx="204">
                  <c:v>4.6300000000000001E-2</c:v>
                </c:pt>
                <c:pt idx="205">
                  <c:v>4.4299999999999999E-2</c:v>
                </c:pt>
                <c:pt idx="206">
                  <c:v>4.3899999999999995E-2</c:v>
                </c:pt>
                <c:pt idx="207">
                  <c:v>4.4400000000000002E-2</c:v>
                </c:pt>
                <c:pt idx="208">
                  <c:v>4.4900000000000002E-2</c:v>
                </c:pt>
                <c:pt idx="209">
                  <c:v>4.4699999999999997E-2</c:v>
                </c:pt>
                <c:pt idx="210">
                  <c:v>4.41E-2</c:v>
                </c:pt>
                <c:pt idx="211">
                  <c:v>4.4000000000000004E-2</c:v>
                </c:pt>
                <c:pt idx="212">
                  <c:v>4.3700000000000003E-2</c:v>
                </c:pt>
                <c:pt idx="213">
                  <c:v>4.3700000000000003E-2</c:v>
                </c:pt>
                <c:pt idx="214">
                  <c:v>4.2699999999999995E-2</c:v>
                </c:pt>
                <c:pt idx="215">
                  <c:v>4.3499999999999997E-2</c:v>
                </c:pt>
                <c:pt idx="216">
                  <c:v>4.4199999999999996E-2</c:v>
                </c:pt>
                <c:pt idx="217">
                  <c:v>4.4999999999999998E-2</c:v>
                </c:pt>
                <c:pt idx="218">
                  <c:v>4.5700000000000005E-2</c:v>
                </c:pt>
                <c:pt idx="219">
                  <c:v>4.5599999999999995E-2</c:v>
                </c:pt>
                <c:pt idx="220">
                  <c:v>4.6300000000000001E-2</c:v>
                </c:pt>
                <c:pt idx="221">
                  <c:v>4.6100000000000002E-2</c:v>
                </c:pt>
                <c:pt idx="222">
                  <c:v>4.5599999999999995E-2</c:v>
                </c:pt>
                <c:pt idx="223">
                  <c:v>4.4900000000000002E-2</c:v>
                </c:pt>
                <c:pt idx="224">
                  <c:v>4.4199999999999996E-2</c:v>
                </c:pt>
                <c:pt idx="225">
                  <c:v>4.3700000000000003E-2</c:v>
                </c:pt>
                <c:pt idx="226">
                  <c:v>4.3799999999999999E-2</c:v>
                </c:pt>
                <c:pt idx="227">
                  <c:v>4.3499999999999997E-2</c:v>
                </c:pt>
                <c:pt idx="228">
                  <c:v>4.2500000000000003E-2</c:v>
                </c:pt>
                <c:pt idx="229">
                  <c:v>4.24E-2</c:v>
                </c:pt>
                <c:pt idx="230">
                  <c:v>4.1799999999999997E-2</c:v>
                </c:pt>
                <c:pt idx="231">
                  <c:v>4.2099999999999999E-2</c:v>
                </c:pt>
                <c:pt idx="232">
                  <c:v>4.3099999999999999E-2</c:v>
                </c:pt>
                <c:pt idx="233">
                  <c:v>4.2300000000000004E-2</c:v>
                </c:pt>
                <c:pt idx="234">
                  <c:v>4.24E-2</c:v>
                </c:pt>
                <c:pt idx="235">
                  <c:v>4.2699999999999995E-2</c:v>
                </c:pt>
                <c:pt idx="236">
                  <c:v>4.2999999999999997E-2</c:v>
                </c:pt>
                <c:pt idx="237">
                  <c:v>4.36E-2</c:v>
                </c:pt>
                <c:pt idx="238">
                  <c:v>4.3099999999999999E-2</c:v>
                </c:pt>
                <c:pt idx="239">
                  <c:v>4.3799999999999999E-2</c:v>
                </c:pt>
                <c:pt idx="240">
                  <c:v>4.3700000000000003E-2</c:v>
                </c:pt>
                <c:pt idx="241">
                  <c:v>4.2699999999999995E-2</c:v>
                </c:pt>
                <c:pt idx="242">
                  <c:v>4.2500000000000003E-2</c:v>
                </c:pt>
                <c:pt idx="243">
                  <c:v>4.1799999999999997E-2</c:v>
                </c:pt>
                <c:pt idx="244">
                  <c:v>4.2599999999999999E-2</c:v>
                </c:pt>
                <c:pt idx="245">
                  <c:v>4.2999999999999997E-2</c:v>
                </c:pt>
                <c:pt idx="246">
                  <c:v>4.2999999999999997E-2</c:v>
                </c:pt>
                <c:pt idx="247">
                  <c:v>4.3899999999999995E-2</c:v>
                </c:pt>
                <c:pt idx="248">
                  <c:v>4.4000000000000004E-2</c:v>
                </c:pt>
                <c:pt idx="249">
                  <c:v>4.5100000000000001E-2</c:v>
                </c:pt>
                <c:pt idx="250">
                  <c:v>4.4699999999999997E-2</c:v>
                </c:pt>
                <c:pt idx="251">
                  <c:v>4.5599999999999995E-2</c:v>
                </c:pt>
                <c:pt idx="252">
                  <c:v>4.6300000000000001E-2</c:v>
                </c:pt>
                <c:pt idx="253">
                  <c:v>4.6100000000000002E-2</c:v>
                </c:pt>
                <c:pt idx="254">
                  <c:v>4.5199999999999997E-2</c:v>
                </c:pt>
                <c:pt idx="255">
                  <c:v>4.5100000000000001E-2</c:v>
                </c:pt>
                <c:pt idx="256">
                  <c:v>4.53E-2</c:v>
                </c:pt>
                <c:pt idx="257">
                  <c:v>4.4900000000000002E-2</c:v>
                </c:pt>
                <c:pt idx="258">
                  <c:v>4.4800000000000006E-2</c:v>
                </c:pt>
                <c:pt idx="259">
                  <c:v>4.4199999999999996E-2</c:v>
                </c:pt>
                <c:pt idx="260">
                  <c:v>4.3799999999999999E-2</c:v>
                </c:pt>
                <c:pt idx="261">
                  <c:v>4.3499999999999997E-2</c:v>
                </c:pt>
                <c:pt idx="262">
                  <c:v>4.3700000000000003E-2</c:v>
                </c:pt>
                <c:pt idx="263">
                  <c:v>4.3299999999999998E-2</c:v>
                </c:pt>
                <c:pt idx="264">
                  <c:v>4.4199999999999996E-2</c:v>
                </c:pt>
                <c:pt idx="265">
                  <c:v>4.4299999999999999E-2</c:v>
                </c:pt>
                <c:pt idx="266">
                  <c:v>4.4199999999999996E-2</c:v>
                </c:pt>
                <c:pt idx="267">
                  <c:v>4.4199999999999996E-2</c:v>
                </c:pt>
                <c:pt idx="268">
                  <c:v>4.36E-2</c:v>
                </c:pt>
                <c:pt idx="269">
                  <c:v>4.3899999999999995E-2</c:v>
                </c:pt>
                <c:pt idx="270">
                  <c:v>4.4500000000000005E-2</c:v>
                </c:pt>
                <c:pt idx="271">
                  <c:v>4.4000000000000004E-2</c:v>
                </c:pt>
                <c:pt idx="272">
                  <c:v>4.4299999999999999E-2</c:v>
                </c:pt>
                <c:pt idx="273">
                  <c:v>4.53E-2</c:v>
                </c:pt>
                <c:pt idx="274">
                  <c:v>4.5599999999999995E-2</c:v>
                </c:pt>
                <c:pt idx="275">
                  <c:v>4.5700000000000005E-2</c:v>
                </c:pt>
                <c:pt idx="276">
                  <c:v>4.5899999999999996E-2</c:v>
                </c:pt>
                <c:pt idx="277">
                  <c:v>4.5899999999999996E-2</c:v>
                </c:pt>
                <c:pt idx="278">
                  <c:v>4.6300000000000001E-2</c:v>
                </c:pt>
                <c:pt idx="279">
                  <c:v>4.6300000000000001E-2</c:v>
                </c:pt>
                <c:pt idx="280">
                  <c:v>4.58E-2</c:v>
                </c:pt>
                <c:pt idx="281">
                  <c:v>4.5199999999999997E-2</c:v>
                </c:pt>
                <c:pt idx="282">
                  <c:v>4.5700000000000005E-2</c:v>
                </c:pt>
                <c:pt idx="283">
                  <c:v>4.4800000000000006E-2</c:v>
                </c:pt>
                <c:pt idx="284">
                  <c:v>4.58E-2</c:v>
                </c:pt>
                <c:pt idx="285">
                  <c:v>4.6799999999999994E-2</c:v>
                </c:pt>
                <c:pt idx="286">
                  <c:v>4.7100000000000003E-2</c:v>
                </c:pt>
                <c:pt idx="287">
                  <c:v>4.6900000000000004E-2</c:v>
                </c:pt>
                <c:pt idx="288">
                  <c:v>4.6199999999999998E-2</c:v>
                </c:pt>
                <c:pt idx="289">
                  <c:v>4.5899999999999996E-2</c:v>
                </c:pt>
                <c:pt idx="290">
                  <c:v>4.5499999999999999E-2</c:v>
                </c:pt>
                <c:pt idx="291">
                  <c:v>4.4900000000000002E-2</c:v>
                </c:pt>
                <c:pt idx="292">
                  <c:v>4.4500000000000005E-2</c:v>
                </c:pt>
                <c:pt idx="293">
                  <c:v>4.3899999999999995E-2</c:v>
                </c:pt>
                <c:pt idx="294">
                  <c:v>4.3400000000000001E-2</c:v>
                </c:pt>
                <c:pt idx="295">
                  <c:v>4.2999999999999997E-2</c:v>
                </c:pt>
                <c:pt idx="296">
                  <c:v>4.3400000000000001E-2</c:v>
                </c:pt>
                <c:pt idx="297">
                  <c:v>4.2999999999999997E-2</c:v>
                </c:pt>
                <c:pt idx="298">
                  <c:v>4.2099999999999999E-2</c:v>
                </c:pt>
                <c:pt idx="299">
                  <c:v>4.2300000000000004E-2</c:v>
                </c:pt>
                <c:pt idx="300">
                  <c:v>4.2500000000000003E-2</c:v>
                </c:pt>
                <c:pt idx="301">
                  <c:v>4.3299999999999998E-2</c:v>
                </c:pt>
                <c:pt idx="302">
                  <c:v>4.3299999999999998E-2</c:v>
                </c:pt>
                <c:pt idx="303">
                  <c:v>4.2999999999999997E-2</c:v>
                </c:pt>
                <c:pt idx="304">
                  <c:v>4.1799999999999997E-2</c:v>
                </c:pt>
                <c:pt idx="305">
                  <c:v>4.1900000000000007E-2</c:v>
                </c:pt>
                <c:pt idx="306">
                  <c:v>4.1700000000000001E-2</c:v>
                </c:pt>
                <c:pt idx="307">
                  <c:v>4.1399999999999999E-2</c:v>
                </c:pt>
                <c:pt idx="308">
                  <c:v>4.0399999999999998E-2</c:v>
                </c:pt>
                <c:pt idx="309">
                  <c:v>4.0300000000000002E-2</c:v>
                </c:pt>
                <c:pt idx="310">
                  <c:v>4.1200000000000001E-2</c:v>
                </c:pt>
                <c:pt idx="311">
                  <c:v>4.1200000000000001E-2</c:v>
                </c:pt>
                <c:pt idx="312">
                  <c:v>4.1700000000000001E-2</c:v>
                </c:pt>
                <c:pt idx="313">
                  <c:v>4.1500000000000002E-2</c:v>
                </c:pt>
                <c:pt idx="314">
                  <c:v>4.2099999999999999E-2</c:v>
                </c:pt>
                <c:pt idx="315">
                  <c:v>4.2500000000000003E-2</c:v>
                </c:pt>
                <c:pt idx="316">
                  <c:v>4.3200000000000002E-2</c:v>
                </c:pt>
                <c:pt idx="317">
                  <c:v>4.3099999999999999E-2</c:v>
                </c:pt>
                <c:pt idx="318">
                  <c:v>4.2099999999999999E-2</c:v>
                </c:pt>
                <c:pt idx="319">
                  <c:v>4.1700000000000001E-2</c:v>
                </c:pt>
                <c:pt idx="320">
                  <c:v>4.1900000000000007E-2</c:v>
                </c:pt>
                <c:pt idx="321">
                  <c:v>4.0999999999999995E-2</c:v>
                </c:pt>
                <c:pt idx="322">
                  <c:v>4.0800000000000003E-2</c:v>
                </c:pt>
                <c:pt idx="323">
                  <c:v>4.1299999999999996E-2</c:v>
                </c:pt>
                <c:pt idx="324">
                  <c:v>4.2000000000000003E-2</c:v>
                </c:pt>
                <c:pt idx="325">
                  <c:v>4.2500000000000003E-2</c:v>
                </c:pt>
                <c:pt idx="326">
                  <c:v>4.2599999999999999E-2</c:v>
                </c:pt>
                <c:pt idx="327">
                  <c:v>4.2900000000000001E-2</c:v>
                </c:pt>
                <c:pt idx="328">
                  <c:v>4.24E-2</c:v>
                </c:pt>
                <c:pt idx="329">
                  <c:v>4.2599999999999999E-2</c:v>
                </c:pt>
                <c:pt idx="330">
                  <c:v>4.2500000000000003E-2</c:v>
                </c:pt>
                <c:pt idx="331">
                  <c:v>4.24E-2</c:v>
                </c:pt>
                <c:pt idx="332">
                  <c:v>4.2900000000000001E-2</c:v>
                </c:pt>
                <c:pt idx="333">
                  <c:v>4.3799999999999999E-2</c:v>
                </c:pt>
                <c:pt idx="334">
                  <c:v>4.41E-2</c:v>
                </c:pt>
                <c:pt idx="335">
                  <c:v>4.5400000000000003E-2</c:v>
                </c:pt>
                <c:pt idx="336">
                  <c:v>4.6399999999999997E-2</c:v>
                </c:pt>
                <c:pt idx="337">
                  <c:v>4.6300000000000001E-2</c:v>
                </c:pt>
                <c:pt idx="338">
                  <c:v>4.5999999999999999E-2</c:v>
                </c:pt>
                <c:pt idx="339">
                  <c:v>4.6100000000000002E-2</c:v>
                </c:pt>
                <c:pt idx="340">
                  <c:v>4.5999999999999999E-2</c:v>
                </c:pt>
                <c:pt idx="341">
                  <c:v>4.5499999999999999E-2</c:v>
                </c:pt>
                <c:pt idx="342">
                  <c:v>4.4699999999999997E-2</c:v>
                </c:pt>
                <c:pt idx="343">
                  <c:v>4.5100000000000001E-2</c:v>
                </c:pt>
                <c:pt idx="344">
                  <c:v>4.5899999999999996E-2</c:v>
                </c:pt>
                <c:pt idx="345">
                  <c:v>4.7400000000000005E-2</c:v>
                </c:pt>
                <c:pt idx="346">
                  <c:v>4.8099999999999997E-2</c:v>
                </c:pt>
                <c:pt idx="347">
                  <c:v>4.7E-2</c:v>
                </c:pt>
                <c:pt idx="348">
                  <c:v>4.5700000000000005E-2</c:v>
                </c:pt>
                <c:pt idx="349">
                  <c:v>4.4600000000000001E-2</c:v>
                </c:pt>
                <c:pt idx="350">
                  <c:v>4.5100000000000001E-2</c:v>
                </c:pt>
                <c:pt idx="351">
                  <c:v>4.4800000000000006E-2</c:v>
                </c:pt>
                <c:pt idx="352">
                  <c:v>4.4199999999999996E-2</c:v>
                </c:pt>
                <c:pt idx="353">
                  <c:v>4.4800000000000006E-2</c:v>
                </c:pt>
                <c:pt idx="354">
                  <c:v>4.3899999999999995E-2</c:v>
                </c:pt>
                <c:pt idx="355">
                  <c:v>4.3299999999999998E-2</c:v>
                </c:pt>
                <c:pt idx="356">
                  <c:v>4.4000000000000004E-2</c:v>
                </c:pt>
                <c:pt idx="357">
                  <c:v>4.5400000000000003E-2</c:v>
                </c:pt>
                <c:pt idx="358">
                  <c:v>4.53E-2</c:v>
                </c:pt>
                <c:pt idx="359">
                  <c:v>4.4500000000000005E-2</c:v>
                </c:pt>
                <c:pt idx="360">
                  <c:v>4.3899999999999995E-2</c:v>
                </c:pt>
                <c:pt idx="361">
                  <c:v>4.3799999999999999E-2</c:v>
                </c:pt>
                <c:pt idx="362">
                  <c:v>4.4600000000000001E-2</c:v>
                </c:pt>
                <c:pt idx="363">
                  <c:v>4.3899999999999995E-2</c:v>
                </c:pt>
                <c:pt idx="364">
                  <c:v>4.4400000000000002E-2</c:v>
                </c:pt>
                <c:pt idx="365">
                  <c:v>4.3200000000000002E-2</c:v>
                </c:pt>
                <c:pt idx="366">
                  <c:v>4.2099999999999999E-2</c:v>
                </c:pt>
                <c:pt idx="367">
                  <c:v>4.1500000000000002E-2</c:v>
                </c:pt>
                <c:pt idx="368">
                  <c:v>4.2900000000000001E-2</c:v>
                </c:pt>
                <c:pt idx="369">
                  <c:v>4.3899999999999995E-2</c:v>
                </c:pt>
                <c:pt idx="370">
                  <c:v>4.3299999999999998E-2</c:v>
                </c:pt>
                <c:pt idx="371">
                  <c:v>4.4699999999999997E-2</c:v>
                </c:pt>
                <c:pt idx="372">
                  <c:v>4.6600000000000003E-2</c:v>
                </c:pt>
                <c:pt idx="373">
                  <c:v>5.1100000000000007E-2</c:v>
                </c:pt>
                <c:pt idx="374">
                  <c:v>4.9200000000000001E-2</c:v>
                </c:pt>
                <c:pt idx="375">
                  <c:v>4.9400000000000006E-2</c:v>
                </c:pt>
                <c:pt idx="376">
                  <c:v>4.8799999999999996E-2</c:v>
                </c:pt>
                <c:pt idx="377">
                  <c:v>4.9599999999999998E-2</c:v>
                </c:pt>
                <c:pt idx="378">
                  <c:v>4.9000000000000002E-2</c:v>
                </c:pt>
                <c:pt idx="379">
                  <c:v>4.6100000000000002E-2</c:v>
                </c:pt>
                <c:pt idx="380">
                  <c:v>4.6199999999999998E-2</c:v>
                </c:pt>
                <c:pt idx="381">
                  <c:v>4.6799999999999994E-2</c:v>
                </c:pt>
                <c:pt idx="382">
                  <c:v>4.6300000000000001E-2</c:v>
                </c:pt>
                <c:pt idx="383">
                  <c:v>4.6199999999999998E-2</c:v>
                </c:pt>
                <c:pt idx="384">
                  <c:v>4.53E-2</c:v>
                </c:pt>
                <c:pt idx="385">
                  <c:v>4.5199999999999997E-2</c:v>
                </c:pt>
                <c:pt idx="386">
                  <c:v>4.6199999999999998E-2</c:v>
                </c:pt>
                <c:pt idx="387">
                  <c:v>4.5899999999999996E-2</c:v>
                </c:pt>
                <c:pt idx="388">
                  <c:v>4.6900000000000004E-2</c:v>
                </c:pt>
                <c:pt idx="389">
                  <c:v>4.7599999999999996E-2</c:v>
                </c:pt>
                <c:pt idx="390">
                  <c:v>4.8300000000000003E-2</c:v>
                </c:pt>
                <c:pt idx="391">
                  <c:v>4.6699999999999998E-2</c:v>
                </c:pt>
                <c:pt idx="392">
                  <c:v>4.5599999999999995E-2</c:v>
                </c:pt>
                <c:pt idx="393">
                  <c:v>4.6500000000000007E-2</c:v>
                </c:pt>
                <c:pt idx="394">
                  <c:v>4.7699999999999992E-2</c:v>
                </c:pt>
                <c:pt idx="395">
                  <c:v>4.7400000000000005E-2</c:v>
                </c:pt>
                <c:pt idx="396">
                  <c:v>4.7500000000000001E-2</c:v>
                </c:pt>
                <c:pt idx="397">
                  <c:v>4.6699999999999998E-2</c:v>
                </c:pt>
                <c:pt idx="398">
                  <c:v>4.6399999999999997E-2</c:v>
                </c:pt>
                <c:pt idx="399">
                  <c:v>4.6799999999999994E-2</c:v>
                </c:pt>
                <c:pt idx="400">
                  <c:v>4.6199999999999998E-2</c:v>
                </c:pt>
                <c:pt idx="401">
                  <c:v>4.5400000000000003E-2</c:v>
                </c:pt>
                <c:pt idx="402">
                  <c:v>5.0300000000000004E-2</c:v>
                </c:pt>
                <c:pt idx="403">
                  <c:v>5.2300000000000006E-2</c:v>
                </c:pt>
                <c:pt idx="404">
                  <c:v>5.3600000000000002E-2</c:v>
                </c:pt>
                <c:pt idx="405">
                  <c:v>5.4699999999999999E-2</c:v>
                </c:pt>
                <c:pt idx="406">
                  <c:v>6.0100000000000001E-2</c:v>
                </c:pt>
                <c:pt idx="407">
                  <c:v>5.3200000000000004E-2</c:v>
                </c:pt>
                <c:pt idx="408">
                  <c:v>5.3499999999999999E-2</c:v>
                </c:pt>
                <c:pt idx="409">
                  <c:v>5.2400000000000002E-2</c:v>
                </c:pt>
                <c:pt idx="410">
                  <c:v>5.1399999999999994E-2</c:v>
                </c:pt>
                <c:pt idx="411">
                  <c:v>5.1299999999999998E-2</c:v>
                </c:pt>
                <c:pt idx="412">
                  <c:v>5.3899999999999997E-2</c:v>
                </c:pt>
                <c:pt idx="413">
                  <c:v>5.5800000000000002E-2</c:v>
                </c:pt>
                <c:pt idx="414">
                  <c:v>5.8499999999999996E-2</c:v>
                </c:pt>
                <c:pt idx="415">
                  <c:v>5.4600000000000003E-2</c:v>
                </c:pt>
                <c:pt idx="416">
                  <c:v>5.33E-2</c:v>
                </c:pt>
                <c:pt idx="417">
                  <c:v>5.2400000000000002E-2</c:v>
                </c:pt>
                <c:pt idx="418">
                  <c:v>5.0199999999999995E-2</c:v>
                </c:pt>
                <c:pt idx="419">
                  <c:v>4.8000000000000001E-2</c:v>
                </c:pt>
                <c:pt idx="420">
                  <c:v>5.1299999999999998E-2</c:v>
                </c:pt>
                <c:pt idx="421">
                  <c:v>5.16E-2</c:v>
                </c:pt>
                <c:pt idx="422">
                  <c:v>4.9599999999999998E-2</c:v>
                </c:pt>
                <c:pt idx="423">
                  <c:v>4.8899999999999999E-2</c:v>
                </c:pt>
                <c:pt idx="424">
                  <c:v>4.8899999999999999E-2</c:v>
                </c:pt>
                <c:pt idx="425">
                  <c:v>4.87E-2</c:v>
                </c:pt>
                <c:pt idx="426">
                  <c:v>4.9599999999999998E-2</c:v>
                </c:pt>
                <c:pt idx="427">
                  <c:v>5.0300000000000004E-2</c:v>
                </c:pt>
                <c:pt idx="428">
                  <c:v>4.9800000000000004E-2</c:v>
                </c:pt>
                <c:pt idx="429">
                  <c:v>0.05</c:v>
                </c:pt>
                <c:pt idx="430">
                  <c:v>4.9200000000000001E-2</c:v>
                </c:pt>
                <c:pt idx="431">
                  <c:v>4.9200000000000001E-2</c:v>
                </c:pt>
                <c:pt idx="432">
                  <c:v>4.7800000000000002E-2</c:v>
                </c:pt>
                <c:pt idx="433">
                  <c:v>4.5700000000000005E-2</c:v>
                </c:pt>
                <c:pt idx="434">
                  <c:v>4.7E-2</c:v>
                </c:pt>
                <c:pt idx="435">
                  <c:v>4.6300000000000001E-2</c:v>
                </c:pt>
                <c:pt idx="436">
                  <c:v>4.5400000000000003E-2</c:v>
                </c:pt>
                <c:pt idx="437">
                  <c:v>4.4400000000000002E-2</c:v>
                </c:pt>
                <c:pt idx="438">
                  <c:v>4.6100000000000002E-2</c:v>
                </c:pt>
                <c:pt idx="439">
                  <c:v>4.7100000000000003E-2</c:v>
                </c:pt>
                <c:pt idx="440">
                  <c:v>4.8600000000000004E-2</c:v>
                </c:pt>
                <c:pt idx="441">
                  <c:v>4.8600000000000004E-2</c:v>
                </c:pt>
                <c:pt idx="442">
                  <c:v>4.7899999999999998E-2</c:v>
                </c:pt>
                <c:pt idx="443">
                  <c:v>4.8099999999999997E-2</c:v>
                </c:pt>
                <c:pt idx="444">
                  <c:v>4.7100000000000003E-2</c:v>
                </c:pt>
                <c:pt idx="445">
                  <c:v>4.6799999999999994E-2</c:v>
                </c:pt>
                <c:pt idx="446">
                  <c:v>4.6900000000000004E-2</c:v>
                </c:pt>
                <c:pt idx="447">
                  <c:v>4.6900000000000004E-2</c:v>
                </c:pt>
                <c:pt idx="448">
                  <c:v>4.6500000000000007E-2</c:v>
                </c:pt>
                <c:pt idx="449">
                  <c:v>4.6500000000000007E-2</c:v>
                </c:pt>
                <c:pt idx="450">
                  <c:v>4.58E-2</c:v>
                </c:pt>
                <c:pt idx="451">
                  <c:v>4.53E-2</c:v>
                </c:pt>
                <c:pt idx="452">
                  <c:v>4.3700000000000003E-2</c:v>
                </c:pt>
                <c:pt idx="453">
                  <c:v>4.3299999999999998E-2</c:v>
                </c:pt>
                <c:pt idx="454">
                  <c:v>4.2000000000000003E-2</c:v>
                </c:pt>
                <c:pt idx="455">
                  <c:v>4.0399999999999998E-2</c:v>
                </c:pt>
                <c:pt idx="456">
                  <c:v>3.9399999999999998E-2</c:v>
                </c:pt>
                <c:pt idx="457">
                  <c:v>4.0599999999999997E-2</c:v>
                </c:pt>
                <c:pt idx="458">
                  <c:v>4.3200000000000002E-2</c:v>
                </c:pt>
                <c:pt idx="459">
                  <c:v>4.3099999999999999E-2</c:v>
                </c:pt>
                <c:pt idx="460">
                  <c:v>4.3899999999999995E-2</c:v>
                </c:pt>
                <c:pt idx="461">
                  <c:v>4.41E-2</c:v>
                </c:pt>
                <c:pt idx="462">
                  <c:v>4.4000000000000004E-2</c:v>
                </c:pt>
                <c:pt idx="463">
                  <c:v>4.3499999999999997E-2</c:v>
                </c:pt>
                <c:pt idx="464">
                  <c:v>4.3299999999999998E-2</c:v>
                </c:pt>
                <c:pt idx="465">
                  <c:v>4.24E-2</c:v>
                </c:pt>
                <c:pt idx="466">
                  <c:v>4.1900000000000007E-2</c:v>
                </c:pt>
                <c:pt idx="467">
                  <c:v>4.1799999999999997E-2</c:v>
                </c:pt>
                <c:pt idx="468">
                  <c:v>4.2099999999999999E-2</c:v>
                </c:pt>
                <c:pt idx="469">
                  <c:v>4.2500000000000003E-2</c:v>
                </c:pt>
                <c:pt idx="470">
                  <c:v>4.3099999999999999E-2</c:v>
                </c:pt>
                <c:pt idx="471">
                  <c:v>4.3099999999999999E-2</c:v>
                </c:pt>
                <c:pt idx="472">
                  <c:v>4.2999999999999997E-2</c:v>
                </c:pt>
                <c:pt idx="473">
                  <c:v>4.3899999999999995E-2</c:v>
                </c:pt>
                <c:pt idx="474">
                  <c:v>4.36E-2</c:v>
                </c:pt>
                <c:pt idx="475">
                  <c:v>4.3400000000000001E-2</c:v>
                </c:pt>
                <c:pt idx="476">
                  <c:v>4.3799999999999999E-2</c:v>
                </c:pt>
                <c:pt idx="477">
                  <c:v>4.36E-2</c:v>
                </c:pt>
                <c:pt idx="478">
                  <c:v>4.3400000000000001E-2</c:v>
                </c:pt>
                <c:pt idx="479">
                  <c:v>4.3299999999999998E-2</c:v>
                </c:pt>
                <c:pt idx="480">
                  <c:v>4.3200000000000002E-2</c:v>
                </c:pt>
                <c:pt idx="481">
                  <c:v>4.4400000000000002E-2</c:v>
                </c:pt>
                <c:pt idx="482">
                  <c:v>4.4400000000000002E-2</c:v>
                </c:pt>
                <c:pt idx="483">
                  <c:v>4.4499999999999998E-2</c:v>
                </c:pt>
                <c:pt idx="484">
                  <c:v>4.4299999999999999E-2</c:v>
                </c:pt>
                <c:pt idx="485">
                  <c:v>4.3700000000000003E-2</c:v>
                </c:pt>
                <c:pt idx="486">
                  <c:v>4.3700000000000003E-2</c:v>
                </c:pt>
                <c:pt idx="487">
                  <c:v>4.2900000000000001E-2</c:v>
                </c:pt>
                <c:pt idx="488">
                  <c:v>4.3200000000000002E-2</c:v>
                </c:pt>
                <c:pt idx="489">
                  <c:v>4.2700000000000002E-2</c:v>
                </c:pt>
                <c:pt idx="490">
                  <c:v>4.2799999999999998E-2</c:v>
                </c:pt>
                <c:pt idx="491">
                  <c:v>4.2799999999999998E-2</c:v>
                </c:pt>
                <c:pt idx="492">
                  <c:v>4.3700000000000003E-2</c:v>
                </c:pt>
                <c:pt idx="493">
                  <c:v>4.3999999999999997E-2</c:v>
                </c:pt>
                <c:pt idx="494">
                  <c:v>4.3999999999999997E-2</c:v>
                </c:pt>
                <c:pt idx="495">
                  <c:v>4.3799999999999999E-2</c:v>
                </c:pt>
                <c:pt idx="496">
                  <c:v>4.36E-2</c:v>
                </c:pt>
                <c:pt idx="497">
                  <c:v>4.3700000000000003E-2</c:v>
                </c:pt>
                <c:pt idx="498">
                  <c:v>4.2599999999999999E-2</c:v>
                </c:pt>
                <c:pt idx="499">
                  <c:v>4.2099999999999999E-2</c:v>
                </c:pt>
                <c:pt idx="500">
                  <c:v>4.1599999999999998E-2</c:v>
                </c:pt>
                <c:pt idx="501">
                  <c:v>4.0599999999999997E-2</c:v>
                </c:pt>
                <c:pt idx="502">
                  <c:v>4.0300000000000002E-2</c:v>
                </c:pt>
                <c:pt idx="503">
                  <c:v>3.8800000000000001E-2</c:v>
                </c:pt>
                <c:pt idx="504">
                  <c:v>3.8600000000000002E-2</c:v>
                </c:pt>
                <c:pt idx="505">
                  <c:v>3.9199999999999999E-2</c:v>
                </c:pt>
                <c:pt idx="506">
                  <c:v>3.8899999999999997E-2</c:v>
                </c:pt>
                <c:pt idx="507">
                  <c:v>3.8300000000000001E-2</c:v>
                </c:pt>
                <c:pt idx="508">
                  <c:v>3.8399999999999997E-2</c:v>
                </c:pt>
                <c:pt idx="509">
                  <c:v>3.8399999999999997E-2</c:v>
                </c:pt>
                <c:pt idx="510">
                  <c:v>3.8199999999999998E-2</c:v>
                </c:pt>
                <c:pt idx="511">
                  <c:v>3.8399999999999997E-2</c:v>
                </c:pt>
                <c:pt idx="512">
                  <c:v>3.9600000000000003E-2</c:v>
                </c:pt>
                <c:pt idx="513">
                  <c:v>4.02E-2</c:v>
                </c:pt>
                <c:pt idx="514">
                  <c:v>4.24E-2</c:v>
                </c:pt>
                <c:pt idx="515">
                  <c:v>4.7199999999999999E-2</c:v>
                </c:pt>
                <c:pt idx="516">
                  <c:v>4.5999999999999999E-2</c:v>
                </c:pt>
                <c:pt idx="517">
                  <c:v>4.65E-2</c:v>
                </c:pt>
                <c:pt idx="518">
                  <c:v>4.8599999999999997E-2</c:v>
                </c:pt>
                <c:pt idx="519">
                  <c:v>5.1499999999999997E-2</c:v>
                </c:pt>
                <c:pt idx="520">
                  <c:v>0.05</c:v>
                </c:pt>
                <c:pt idx="521">
                  <c:v>4.9500000000000002E-2</c:v>
                </c:pt>
                <c:pt idx="522">
                  <c:v>5.0799999999999998E-2</c:v>
                </c:pt>
                <c:pt idx="523">
                  <c:v>5.3900000000000003E-2</c:v>
                </c:pt>
                <c:pt idx="524">
                  <c:v>5.4100000000000002E-2</c:v>
                </c:pt>
                <c:pt idx="525">
                  <c:v>5.2499999999999998E-2</c:v>
                </c:pt>
                <c:pt idx="526">
                  <c:v>5.2499999999999998E-2</c:v>
                </c:pt>
                <c:pt idx="527">
                  <c:v>5.2900000000000003E-2</c:v>
                </c:pt>
                <c:pt idx="528">
                  <c:v>5.0999999999999997E-2</c:v>
                </c:pt>
                <c:pt idx="529">
                  <c:v>4.9500000000000002E-2</c:v>
                </c:pt>
                <c:pt idx="530">
                  <c:v>4.9000000000000002E-2</c:v>
                </c:pt>
                <c:pt idx="531">
                  <c:v>4.9099999999999998E-2</c:v>
                </c:pt>
                <c:pt idx="532">
                  <c:v>4.8599999999999997E-2</c:v>
                </c:pt>
                <c:pt idx="533">
                  <c:v>4.9099999999999998E-2</c:v>
                </c:pt>
                <c:pt idx="534">
                  <c:v>0.05</c:v>
                </c:pt>
                <c:pt idx="535">
                  <c:v>5.04E-2</c:v>
                </c:pt>
                <c:pt idx="536">
                  <c:v>5.0599999999999999E-2</c:v>
                </c:pt>
                <c:pt idx="537">
                  <c:v>4.9799999999999997E-2</c:v>
                </c:pt>
                <c:pt idx="538">
                  <c:v>4.8599999999999997E-2</c:v>
                </c:pt>
                <c:pt idx="539">
                  <c:v>4.6899999999999997E-2</c:v>
                </c:pt>
                <c:pt idx="540">
                  <c:v>4.6100000000000002E-2</c:v>
                </c:pt>
                <c:pt idx="541">
                  <c:v>4.5499999999999999E-2</c:v>
                </c:pt>
                <c:pt idx="542">
                  <c:v>4.5199999999999997E-2</c:v>
                </c:pt>
                <c:pt idx="543">
                  <c:v>4.5100000000000001E-2</c:v>
                </c:pt>
                <c:pt idx="544">
                  <c:v>4.4900000000000002E-2</c:v>
                </c:pt>
                <c:pt idx="545">
                  <c:v>4.4900000000000002E-2</c:v>
                </c:pt>
                <c:pt idx="546">
                  <c:v>4.4600000000000001E-2</c:v>
                </c:pt>
                <c:pt idx="547">
                  <c:v>4.5900000000000003E-2</c:v>
                </c:pt>
                <c:pt idx="548">
                  <c:v>4.65E-2</c:v>
                </c:pt>
                <c:pt idx="549">
                  <c:v>4.5100000000000001E-2</c:v>
                </c:pt>
                <c:pt idx="550">
                  <c:v>4.4600000000000001E-2</c:v>
                </c:pt>
                <c:pt idx="551">
                  <c:v>4.4699999999999997E-2</c:v>
                </c:pt>
                <c:pt idx="552">
                  <c:v>4.19E-2</c:v>
                </c:pt>
                <c:pt idx="553">
                  <c:v>3.9699999999999999E-2</c:v>
                </c:pt>
                <c:pt idx="554">
                  <c:v>3.8300000000000001E-2</c:v>
                </c:pt>
                <c:pt idx="555">
                  <c:v>4.0899999999999999E-2</c:v>
                </c:pt>
                <c:pt idx="556">
                  <c:v>4.1399999999999999E-2</c:v>
                </c:pt>
                <c:pt idx="557">
                  <c:v>4.0500000000000001E-2</c:v>
                </c:pt>
                <c:pt idx="558">
                  <c:v>4.07E-2</c:v>
                </c:pt>
                <c:pt idx="559">
                  <c:v>3.85E-2</c:v>
                </c:pt>
                <c:pt idx="560">
                  <c:v>3.9300000000000002E-2</c:v>
                </c:pt>
                <c:pt idx="561">
                  <c:v>4.1399999999999999E-2</c:v>
                </c:pt>
                <c:pt idx="562">
                  <c:v>4.1700000000000001E-2</c:v>
                </c:pt>
                <c:pt idx="563">
                  <c:v>4.0800000000000003E-2</c:v>
                </c:pt>
                <c:pt idx="564">
                  <c:v>4.1200000000000001E-2</c:v>
                </c:pt>
                <c:pt idx="565">
                  <c:v>4.02E-2</c:v>
                </c:pt>
                <c:pt idx="566">
                  <c:v>4.02E-2</c:v>
                </c:pt>
                <c:pt idx="567">
                  <c:v>4.0899999999999999E-2</c:v>
                </c:pt>
                <c:pt idx="568">
                  <c:v>4.07E-2</c:v>
                </c:pt>
                <c:pt idx="569">
                  <c:v>4.1200000000000001E-2</c:v>
                </c:pt>
                <c:pt idx="570">
                  <c:v>3.9300000000000002E-2</c:v>
                </c:pt>
                <c:pt idx="571">
                  <c:v>3.9199999999999999E-2</c:v>
                </c:pt>
                <c:pt idx="572">
                  <c:v>3.9199999999999999E-2</c:v>
                </c:pt>
                <c:pt idx="573">
                  <c:v>3.8800000000000001E-2</c:v>
                </c:pt>
                <c:pt idx="574">
                  <c:v>3.8300000000000001E-2</c:v>
                </c:pt>
                <c:pt idx="575">
                  <c:v>3.6200000000000003E-2</c:v>
                </c:pt>
                <c:pt idx="576">
                  <c:v>3.5999999999999997E-2</c:v>
                </c:pt>
                <c:pt idx="577">
                  <c:v>3.6799999999999999E-2</c:v>
                </c:pt>
                <c:pt idx="578">
                  <c:v>3.5999999999999997E-2</c:v>
                </c:pt>
                <c:pt idx="579">
                  <c:v>3.6999999999999998E-2</c:v>
                </c:pt>
                <c:pt idx="580">
                  <c:v>3.6499999999999998E-2</c:v>
                </c:pt>
                <c:pt idx="581">
                  <c:v>3.6900000000000002E-2</c:v>
                </c:pt>
                <c:pt idx="582">
                  <c:v>3.7199999999999997E-2</c:v>
                </c:pt>
                <c:pt idx="583">
                  <c:v>3.8399999999999997E-2</c:v>
                </c:pt>
                <c:pt idx="584">
                  <c:v>3.95E-2</c:v>
                </c:pt>
                <c:pt idx="585">
                  <c:v>4.0099999999999997E-2</c:v>
                </c:pt>
                <c:pt idx="586">
                  <c:v>4.02E-2</c:v>
                </c:pt>
                <c:pt idx="587">
                  <c:v>4.0800000000000003E-2</c:v>
                </c:pt>
                <c:pt idx="588">
                  <c:v>3.9699999999999999E-2</c:v>
                </c:pt>
                <c:pt idx="589">
                  <c:v>3.9E-2</c:v>
                </c:pt>
                <c:pt idx="590">
                  <c:v>3.8600000000000002E-2</c:v>
                </c:pt>
                <c:pt idx="591">
                  <c:v>3.8100000000000002E-2</c:v>
                </c:pt>
                <c:pt idx="592">
                  <c:v>3.7100000000000001E-2</c:v>
                </c:pt>
                <c:pt idx="593">
                  <c:v>3.7499999999999999E-2</c:v>
                </c:pt>
                <c:pt idx="594">
                  <c:v>3.8100000000000002E-2</c:v>
                </c:pt>
                <c:pt idx="595">
                  <c:v>3.7699999999999997E-2</c:v>
                </c:pt>
                <c:pt idx="596">
                  <c:v>3.9199999999999999E-2</c:v>
                </c:pt>
                <c:pt idx="597">
                  <c:v>3.95E-2</c:v>
                </c:pt>
                <c:pt idx="598">
                  <c:v>3.95E-2</c:v>
                </c:pt>
                <c:pt idx="599">
                  <c:v>3.95E-2</c:v>
                </c:pt>
                <c:pt idx="600">
                  <c:v>3.9399999999999998E-2</c:v>
                </c:pt>
                <c:pt idx="601">
                  <c:v>3.8300000000000001E-2</c:v>
                </c:pt>
                <c:pt idx="602">
                  <c:v>3.7499999999999999E-2</c:v>
                </c:pt>
                <c:pt idx="603">
                  <c:v>3.61E-2</c:v>
                </c:pt>
                <c:pt idx="604">
                  <c:v>3.6600000000000001E-2</c:v>
                </c:pt>
                <c:pt idx="605">
                  <c:v>3.7499999999999999E-2</c:v>
                </c:pt>
                <c:pt idx="606">
                  <c:v>3.7999999999999999E-2</c:v>
                </c:pt>
                <c:pt idx="607">
                  <c:v>3.7600000000000001E-2</c:v>
                </c:pt>
                <c:pt idx="608">
                  <c:v>3.7199999999999997E-2</c:v>
                </c:pt>
                <c:pt idx="609">
                  <c:v>3.73E-2</c:v>
                </c:pt>
                <c:pt idx="610">
                  <c:v>3.7900000000000003E-2</c:v>
                </c:pt>
                <c:pt idx="611">
                  <c:v>3.7199999999999997E-2</c:v>
                </c:pt>
                <c:pt idx="612">
                  <c:v>3.6700000000000003E-2</c:v>
                </c:pt>
                <c:pt idx="613">
                  <c:v>3.61E-2</c:v>
                </c:pt>
                <c:pt idx="614">
                  <c:v>3.6400000000000002E-2</c:v>
                </c:pt>
                <c:pt idx="615">
                  <c:v>3.6799999999999999E-2</c:v>
                </c:pt>
                <c:pt idx="616">
                  <c:v>3.6799999999999999E-2</c:v>
                </c:pt>
                <c:pt idx="617">
                  <c:v>3.6700000000000003E-2</c:v>
                </c:pt>
                <c:pt idx="618">
                  <c:v>3.5499999999999997E-2</c:v>
                </c:pt>
                <c:pt idx="619">
                  <c:v>3.4099999999999998E-2</c:v>
                </c:pt>
                <c:pt idx="620">
                  <c:v>3.3700000000000001E-2</c:v>
                </c:pt>
                <c:pt idx="621">
                  <c:v>3.2899999999999999E-2</c:v>
                </c:pt>
                <c:pt idx="622">
                  <c:v>3.27E-2</c:v>
                </c:pt>
                <c:pt idx="623">
                  <c:v>3.44E-2</c:v>
                </c:pt>
                <c:pt idx="624">
                  <c:v>3.6400000000000002E-2</c:v>
                </c:pt>
                <c:pt idx="625">
                  <c:v>3.5799999999999998E-2</c:v>
                </c:pt>
                <c:pt idx="626">
                  <c:v>3.6799999999999999E-2</c:v>
                </c:pt>
                <c:pt idx="627">
                  <c:v>3.5999999999999997E-2</c:v>
                </c:pt>
                <c:pt idx="628">
                  <c:v>3.5299999999999998E-2</c:v>
                </c:pt>
                <c:pt idx="629">
                  <c:v>3.5400000000000001E-2</c:v>
                </c:pt>
                <c:pt idx="630">
                  <c:v>3.6700000000000003E-2</c:v>
                </c:pt>
                <c:pt idx="631">
                  <c:v>3.6799999999999999E-2</c:v>
                </c:pt>
                <c:pt idx="632">
                  <c:v>3.7199999999999997E-2</c:v>
                </c:pt>
                <c:pt idx="633">
                  <c:v>3.7400000000000003E-2</c:v>
                </c:pt>
                <c:pt idx="634">
                  <c:v>3.7400000000000003E-2</c:v>
                </c:pt>
                <c:pt idx="635">
                  <c:v>3.8600000000000002E-2</c:v>
                </c:pt>
                <c:pt idx="636">
                  <c:v>0.04</c:v>
                </c:pt>
                <c:pt idx="637">
                  <c:v>3.9899999999999998E-2</c:v>
                </c:pt>
                <c:pt idx="638">
                  <c:v>3.9899999999999998E-2</c:v>
                </c:pt>
                <c:pt idx="639">
                  <c:v>3.9600000000000003E-2</c:v>
                </c:pt>
                <c:pt idx="640">
                  <c:v>3.9300000000000002E-2</c:v>
                </c:pt>
                <c:pt idx="641">
                  <c:v>3.8899999999999997E-2</c:v>
                </c:pt>
                <c:pt idx="642">
                  <c:v>3.9E-2</c:v>
                </c:pt>
                <c:pt idx="643">
                  <c:v>3.7699999999999997E-2</c:v>
                </c:pt>
                <c:pt idx="644">
                  <c:v>3.6700000000000003E-2</c:v>
                </c:pt>
                <c:pt idx="645">
                  <c:v>3.61E-2</c:v>
                </c:pt>
                <c:pt idx="646">
                  <c:v>3.6999999999999998E-2</c:v>
                </c:pt>
                <c:pt idx="647">
                  <c:v>3.8399999999999997E-2</c:v>
                </c:pt>
                <c:pt idx="648">
                  <c:v>3.9300000000000002E-2</c:v>
                </c:pt>
                <c:pt idx="649">
                  <c:v>4.1599999999999998E-2</c:v>
                </c:pt>
                <c:pt idx="650">
                  <c:v>4.3700000000000003E-2</c:v>
                </c:pt>
                <c:pt idx="651">
                  <c:v>4.6300000000000001E-2</c:v>
                </c:pt>
                <c:pt idx="652">
                  <c:v>4.3900000000000002E-2</c:v>
                </c:pt>
                <c:pt idx="653">
                  <c:v>4.5499999999999999E-2</c:v>
                </c:pt>
                <c:pt idx="654">
                  <c:v>4.5199999999999997E-2</c:v>
                </c:pt>
                <c:pt idx="655">
                  <c:v>4.7699999999999999E-2</c:v>
                </c:pt>
                <c:pt idx="656">
                  <c:v>4.7E-2</c:v>
                </c:pt>
                <c:pt idx="657">
                  <c:v>4.7300000000000002E-2</c:v>
                </c:pt>
                <c:pt idx="658">
                  <c:v>4.8000000000000001E-2</c:v>
                </c:pt>
                <c:pt idx="659">
                  <c:v>4.9099999999999998E-2</c:v>
                </c:pt>
                <c:pt idx="660">
                  <c:v>4.9599999999999998E-2</c:v>
                </c:pt>
                <c:pt idx="661">
                  <c:v>5.0299999999999997E-2</c:v>
                </c:pt>
                <c:pt idx="662">
                  <c:v>4.9299999999999997E-2</c:v>
                </c:pt>
                <c:pt idx="663">
                  <c:v>4.6600000000000003E-2</c:v>
                </c:pt>
                <c:pt idx="664">
                  <c:v>4.53E-2</c:v>
                </c:pt>
                <c:pt idx="665">
                  <c:v>4.53E-2</c:v>
                </c:pt>
                <c:pt idx="666">
                  <c:v>4.5699999999999998E-2</c:v>
                </c:pt>
                <c:pt idx="667">
                  <c:v>4.6800000000000001E-2</c:v>
                </c:pt>
                <c:pt idx="668">
                  <c:v>4.5600000000000002E-2</c:v>
                </c:pt>
                <c:pt idx="669">
                  <c:v>4.48E-2</c:v>
                </c:pt>
                <c:pt idx="670">
                  <c:v>4.5600000000000002E-2</c:v>
                </c:pt>
                <c:pt idx="671">
                  <c:v>4.6399999999999997E-2</c:v>
                </c:pt>
                <c:pt idx="672">
                  <c:v>4.5999999999999999E-2</c:v>
                </c:pt>
                <c:pt idx="673">
                  <c:v>4.6100000000000002E-2</c:v>
                </c:pt>
                <c:pt idx="674">
                  <c:v>4.7E-2</c:v>
                </c:pt>
                <c:pt idx="675">
                  <c:v>4.7399999999999998E-2</c:v>
                </c:pt>
                <c:pt idx="676">
                  <c:v>4.7300000000000002E-2</c:v>
                </c:pt>
                <c:pt idx="677">
                  <c:v>4.7300000000000002E-2</c:v>
                </c:pt>
                <c:pt idx="678">
                  <c:v>4.7500000000000001E-2</c:v>
                </c:pt>
                <c:pt idx="679">
                  <c:v>4.6800000000000001E-2</c:v>
                </c:pt>
                <c:pt idx="680">
                  <c:v>4.5499999999999999E-2</c:v>
                </c:pt>
                <c:pt idx="681">
                  <c:v>4.4999999999999998E-2</c:v>
                </c:pt>
                <c:pt idx="682">
                  <c:v>4.48E-2</c:v>
                </c:pt>
                <c:pt idx="683">
                  <c:v>4.4600000000000001E-2</c:v>
                </c:pt>
                <c:pt idx="684">
                  <c:v>4.4600000000000001E-2</c:v>
                </c:pt>
                <c:pt idx="685">
                  <c:v>4.4400000000000002E-2</c:v>
                </c:pt>
                <c:pt idx="686">
                  <c:v>4.3799999999999999E-2</c:v>
                </c:pt>
                <c:pt idx="687">
                  <c:v>4.41E-2</c:v>
                </c:pt>
                <c:pt idx="688">
                  <c:v>4.4699999999999997E-2</c:v>
                </c:pt>
                <c:pt idx="689">
                  <c:v>4.5100000000000001E-2</c:v>
                </c:pt>
                <c:pt idx="690">
                  <c:v>4.4299999999999999E-2</c:v>
                </c:pt>
                <c:pt idx="691">
                  <c:v>4.4400000000000002E-2</c:v>
                </c:pt>
                <c:pt idx="692">
                  <c:v>4.3200000000000002E-2</c:v>
                </c:pt>
                <c:pt idx="693">
                  <c:v>4.3200000000000002E-2</c:v>
                </c:pt>
                <c:pt idx="694">
                  <c:v>4.3299999999999998E-2</c:v>
                </c:pt>
                <c:pt idx="695">
                  <c:v>4.3299999999999998E-2</c:v>
                </c:pt>
                <c:pt idx="696">
                  <c:v>4.3099999999999999E-2</c:v>
                </c:pt>
                <c:pt idx="697">
                  <c:v>4.2599999999999999E-2</c:v>
                </c:pt>
                <c:pt idx="698">
                  <c:v>4.2799999999999998E-2</c:v>
                </c:pt>
                <c:pt idx="699">
                  <c:v>4.2599999999999999E-2</c:v>
                </c:pt>
                <c:pt idx="700">
                  <c:v>4.3700000000000003E-2</c:v>
                </c:pt>
                <c:pt idx="701">
                  <c:v>4.3700000000000003E-2</c:v>
                </c:pt>
                <c:pt idx="702">
                  <c:v>4.36E-2</c:v>
                </c:pt>
                <c:pt idx="703">
                  <c:v>4.2900000000000001E-2</c:v>
                </c:pt>
                <c:pt idx="704">
                  <c:v>4.3099999999999999E-2</c:v>
                </c:pt>
                <c:pt idx="705">
                  <c:v>4.3799999999999999E-2</c:v>
                </c:pt>
                <c:pt idx="706">
                  <c:v>4.36E-2</c:v>
                </c:pt>
                <c:pt idx="707">
                  <c:v>4.2900000000000001E-2</c:v>
                </c:pt>
                <c:pt idx="708">
                  <c:v>4.3299999999999998E-2</c:v>
                </c:pt>
                <c:pt idx="709">
                  <c:v>4.3099999999999999E-2</c:v>
                </c:pt>
                <c:pt idx="710">
                  <c:v>4.24E-2</c:v>
                </c:pt>
                <c:pt idx="711">
                  <c:v>4.2099999999999999E-2</c:v>
                </c:pt>
                <c:pt idx="712">
                  <c:v>4.1700000000000001E-2</c:v>
                </c:pt>
                <c:pt idx="713">
                  <c:v>4.0899999999999999E-2</c:v>
                </c:pt>
                <c:pt idx="714">
                  <c:v>4.1399999999999999E-2</c:v>
                </c:pt>
                <c:pt idx="715">
                  <c:v>4.1700000000000001E-2</c:v>
                </c:pt>
                <c:pt idx="716">
                  <c:v>4.1099999999999998E-2</c:v>
                </c:pt>
                <c:pt idx="717">
                  <c:v>4.1099999999999998E-2</c:v>
                </c:pt>
                <c:pt idx="718">
                  <c:v>4.0099999999999997E-2</c:v>
                </c:pt>
                <c:pt idx="719">
                  <c:v>3.8699999999999998E-2</c:v>
                </c:pt>
                <c:pt idx="720">
                  <c:v>3.9E-2</c:v>
                </c:pt>
                <c:pt idx="721">
                  <c:v>3.9E-2</c:v>
                </c:pt>
                <c:pt idx="722">
                  <c:v>3.9800000000000002E-2</c:v>
                </c:pt>
                <c:pt idx="723">
                  <c:v>3.9800000000000002E-2</c:v>
                </c:pt>
                <c:pt idx="724">
                  <c:v>3.9300000000000002E-2</c:v>
                </c:pt>
                <c:pt idx="725">
                  <c:v>3.9399999999999998E-2</c:v>
                </c:pt>
                <c:pt idx="726">
                  <c:v>3.8300000000000001E-2</c:v>
                </c:pt>
                <c:pt idx="727">
                  <c:v>3.6499999999999998E-2</c:v>
                </c:pt>
                <c:pt idx="728">
                  <c:v>3.6499999999999998E-2</c:v>
                </c:pt>
                <c:pt idx="729">
                  <c:v>3.6499999999999998E-2</c:v>
                </c:pt>
                <c:pt idx="730">
                  <c:v>3.56E-2</c:v>
                </c:pt>
                <c:pt idx="731">
                  <c:v>3.4200000000000001E-2</c:v>
                </c:pt>
                <c:pt idx="732">
                  <c:v>3.2899999999999999E-2</c:v>
                </c:pt>
                <c:pt idx="733">
                  <c:v>3.3599999999999998E-2</c:v>
                </c:pt>
                <c:pt idx="734">
                  <c:v>3.3599999999999998E-2</c:v>
                </c:pt>
                <c:pt idx="735">
                  <c:v>3.49E-2</c:v>
                </c:pt>
                <c:pt idx="736">
                  <c:v>3.5999999999999997E-2</c:v>
                </c:pt>
                <c:pt idx="737">
                  <c:v>3.6200000000000003E-2</c:v>
                </c:pt>
                <c:pt idx="738">
                  <c:v>3.6200000000000003E-2</c:v>
                </c:pt>
                <c:pt idx="739">
                  <c:v>3.6799999999999999E-2</c:v>
                </c:pt>
                <c:pt idx="740">
                  <c:v>3.6200000000000003E-2</c:v>
                </c:pt>
                <c:pt idx="741">
                  <c:v>3.5200000000000002E-2</c:v>
                </c:pt>
                <c:pt idx="742">
                  <c:v>3.5200000000000002E-2</c:v>
                </c:pt>
                <c:pt idx="743">
                  <c:v>3.49E-2</c:v>
                </c:pt>
                <c:pt idx="744">
                  <c:v>3.49E-2</c:v>
                </c:pt>
                <c:pt idx="745">
                  <c:v>3.4500000000000003E-2</c:v>
                </c:pt>
                <c:pt idx="746">
                  <c:v>3.5200000000000002E-2</c:v>
                </c:pt>
                <c:pt idx="747">
                  <c:v>3.6200000000000003E-2</c:v>
                </c:pt>
                <c:pt idx="748">
                  <c:v>3.7400000000000003E-2</c:v>
                </c:pt>
                <c:pt idx="749">
                  <c:v>3.7400000000000003E-2</c:v>
                </c:pt>
                <c:pt idx="750">
                  <c:v>3.8100000000000002E-2</c:v>
                </c:pt>
                <c:pt idx="751">
                  <c:v>3.73E-2</c:v>
                </c:pt>
                <c:pt idx="752">
                  <c:v>3.8100000000000002E-2</c:v>
                </c:pt>
                <c:pt idx="753">
                  <c:v>3.8699999999999998E-2</c:v>
                </c:pt>
                <c:pt idx="754">
                  <c:v>3.7900000000000003E-2</c:v>
                </c:pt>
                <c:pt idx="755">
                  <c:v>3.7999999999999999E-2</c:v>
                </c:pt>
                <c:pt idx="756">
                  <c:v>3.85E-2</c:v>
                </c:pt>
                <c:pt idx="757">
                  <c:v>3.7600000000000001E-2</c:v>
                </c:pt>
                <c:pt idx="758">
                  <c:v>3.8199999999999998E-2</c:v>
                </c:pt>
                <c:pt idx="759">
                  <c:v>3.7499999999999999E-2</c:v>
                </c:pt>
                <c:pt idx="760">
                  <c:v>3.7499999999999999E-2</c:v>
                </c:pt>
                <c:pt idx="761">
                  <c:v>3.7499999999999999E-2</c:v>
                </c:pt>
                <c:pt idx="762">
                  <c:v>3.6900000000000002E-2</c:v>
                </c:pt>
                <c:pt idx="763">
                  <c:v>3.73E-2</c:v>
                </c:pt>
                <c:pt idx="764">
                  <c:v>3.7900000000000003E-2</c:v>
                </c:pt>
                <c:pt idx="765">
                  <c:v>3.8199999999999998E-2</c:v>
                </c:pt>
                <c:pt idx="766">
                  <c:v>3.8199999999999998E-2</c:v>
                </c:pt>
                <c:pt idx="767">
                  <c:v>3.78E-2</c:v>
                </c:pt>
                <c:pt idx="768">
                  <c:v>3.7100000000000001E-2</c:v>
                </c:pt>
                <c:pt idx="769">
                  <c:v>3.6700000000000003E-2</c:v>
                </c:pt>
                <c:pt idx="770">
                  <c:v>3.6799999999999999E-2</c:v>
                </c:pt>
                <c:pt idx="771">
                  <c:v>3.6799999999999999E-2</c:v>
                </c:pt>
                <c:pt idx="772">
                  <c:v>3.6700000000000003E-2</c:v>
                </c:pt>
                <c:pt idx="773">
                  <c:v>3.6600000000000001E-2</c:v>
                </c:pt>
                <c:pt idx="774">
                  <c:v>3.6900000000000002E-2</c:v>
                </c:pt>
                <c:pt idx="775">
                  <c:v>3.7400000000000003E-2</c:v>
                </c:pt>
                <c:pt idx="776">
                  <c:v>3.6499999999999998E-2</c:v>
                </c:pt>
                <c:pt idx="777">
                  <c:v>3.6299999999999999E-2</c:v>
                </c:pt>
                <c:pt idx="778">
                  <c:v>3.5700000000000003E-2</c:v>
                </c:pt>
                <c:pt idx="779">
                  <c:v>3.5700000000000003E-2</c:v>
                </c:pt>
                <c:pt idx="780">
                  <c:v>3.5700000000000003E-2</c:v>
                </c:pt>
                <c:pt idx="781">
                  <c:v>3.5700000000000003E-2</c:v>
                </c:pt>
                <c:pt idx="782">
                  <c:v>3.5700000000000003E-2</c:v>
                </c:pt>
                <c:pt idx="783">
                  <c:v>3.4500000000000003E-2</c:v>
                </c:pt>
                <c:pt idx="784">
                  <c:v>3.4500000000000003E-2</c:v>
                </c:pt>
                <c:pt idx="785">
                  <c:v>3.3700000000000001E-2</c:v>
                </c:pt>
                <c:pt idx="786">
                  <c:v>3.3799999999999997E-2</c:v>
                </c:pt>
                <c:pt idx="787">
                  <c:v>3.3000000000000002E-2</c:v>
                </c:pt>
                <c:pt idx="788">
                  <c:v>3.27E-2</c:v>
                </c:pt>
                <c:pt idx="789">
                  <c:v>3.27E-2</c:v>
                </c:pt>
                <c:pt idx="790">
                  <c:v>3.3399999999999999E-2</c:v>
                </c:pt>
                <c:pt idx="791">
                  <c:v>3.3399999999999999E-2</c:v>
                </c:pt>
                <c:pt idx="792">
                  <c:v>3.4200000000000001E-2</c:v>
                </c:pt>
                <c:pt idx="793">
                  <c:v>3.4000000000000002E-2</c:v>
                </c:pt>
                <c:pt idx="794">
                  <c:v>3.3799999999999997E-2</c:v>
                </c:pt>
                <c:pt idx="795">
                  <c:v>3.3799999999999997E-2</c:v>
                </c:pt>
                <c:pt idx="796">
                  <c:v>3.2800000000000003E-2</c:v>
                </c:pt>
                <c:pt idx="797">
                  <c:v>3.3000000000000002E-2</c:v>
                </c:pt>
                <c:pt idx="798">
                  <c:v>3.2800000000000003E-2</c:v>
                </c:pt>
                <c:pt idx="799">
                  <c:v>3.32E-2</c:v>
                </c:pt>
                <c:pt idx="800">
                  <c:v>3.32E-2</c:v>
                </c:pt>
                <c:pt idx="801">
                  <c:v>3.32E-2</c:v>
                </c:pt>
                <c:pt idx="802">
                  <c:v>3.2599999999999997E-2</c:v>
                </c:pt>
                <c:pt idx="803">
                  <c:v>3.2599999999999997E-2</c:v>
                </c:pt>
                <c:pt idx="804">
                  <c:v>3.2599999999999997E-2</c:v>
                </c:pt>
                <c:pt idx="805">
                  <c:v>3.1800000000000002E-2</c:v>
                </c:pt>
                <c:pt idx="806">
                  <c:v>3.1800000000000002E-2</c:v>
                </c:pt>
                <c:pt idx="807">
                  <c:v>3.1800000000000002E-2</c:v>
                </c:pt>
                <c:pt idx="808">
                  <c:v>2.8500000000000001E-2</c:v>
                </c:pt>
                <c:pt idx="809">
                  <c:v>2.8000000000000001E-2</c:v>
                </c:pt>
                <c:pt idx="810">
                  <c:v>2.8000000000000001E-2</c:v>
                </c:pt>
                <c:pt idx="811">
                  <c:v>2.87E-2</c:v>
                </c:pt>
                <c:pt idx="812">
                  <c:v>2.8500000000000001E-2</c:v>
                </c:pt>
                <c:pt idx="813">
                  <c:v>2.8500000000000001E-2</c:v>
                </c:pt>
                <c:pt idx="814">
                  <c:v>2.8500000000000001E-2</c:v>
                </c:pt>
                <c:pt idx="815">
                  <c:v>2.8400000000000002E-2</c:v>
                </c:pt>
                <c:pt idx="816">
                  <c:v>2.8400000000000002E-2</c:v>
                </c:pt>
                <c:pt idx="817">
                  <c:v>2.8400000000000002E-2</c:v>
                </c:pt>
                <c:pt idx="818">
                  <c:v>2.8299999999999999E-2</c:v>
                </c:pt>
                <c:pt idx="819">
                  <c:v>2.9600000000000001E-2</c:v>
                </c:pt>
                <c:pt idx="820">
                  <c:v>2.98E-2</c:v>
                </c:pt>
                <c:pt idx="821">
                  <c:v>3.0599999999999999E-2</c:v>
                </c:pt>
                <c:pt idx="822">
                  <c:v>3.2000000000000001E-2</c:v>
                </c:pt>
                <c:pt idx="823">
                  <c:v>3.2800000000000003E-2</c:v>
                </c:pt>
                <c:pt idx="824">
                  <c:v>3.2800000000000003E-2</c:v>
                </c:pt>
                <c:pt idx="825">
                  <c:v>3.32E-2</c:v>
                </c:pt>
                <c:pt idx="826">
                  <c:v>3.27E-2</c:v>
                </c:pt>
                <c:pt idx="827">
                  <c:v>3.5200000000000002E-2</c:v>
                </c:pt>
                <c:pt idx="828">
                  <c:v>3.7499999999999999E-2</c:v>
                </c:pt>
                <c:pt idx="829">
                  <c:v>3.7999999999999999E-2</c:v>
                </c:pt>
                <c:pt idx="830">
                  <c:v>4.0300000000000002E-2</c:v>
                </c:pt>
                <c:pt idx="831">
                  <c:v>3.78E-2</c:v>
                </c:pt>
                <c:pt idx="832">
                  <c:v>3.8800000000000001E-2</c:v>
                </c:pt>
                <c:pt idx="833">
                  <c:v>3.8300000000000001E-2</c:v>
                </c:pt>
                <c:pt idx="834">
                  <c:v>3.78E-2</c:v>
                </c:pt>
                <c:pt idx="835">
                  <c:v>3.78E-2</c:v>
                </c:pt>
                <c:pt idx="836">
                  <c:v>3.7199999999999997E-2</c:v>
                </c:pt>
                <c:pt idx="837">
                  <c:v>3.8300000000000001E-2</c:v>
                </c:pt>
                <c:pt idx="838">
                  <c:v>3.8699999999999998E-2</c:v>
                </c:pt>
                <c:pt idx="839">
                  <c:v>3.8699999999999998E-2</c:v>
                </c:pt>
                <c:pt idx="840">
                  <c:v>3.8800000000000001E-2</c:v>
                </c:pt>
                <c:pt idx="841">
                  <c:v>3.9399999999999998E-2</c:v>
                </c:pt>
                <c:pt idx="842">
                  <c:v>3.9199999999999999E-2</c:v>
                </c:pt>
                <c:pt idx="843">
                  <c:v>3.95E-2</c:v>
                </c:pt>
                <c:pt idx="844">
                  <c:v>4.02E-2</c:v>
                </c:pt>
                <c:pt idx="845">
                  <c:v>4.02E-2</c:v>
                </c:pt>
                <c:pt idx="846">
                  <c:v>3.9100000000000003E-2</c:v>
                </c:pt>
                <c:pt idx="847">
                  <c:v>3.8600000000000002E-2</c:v>
                </c:pt>
                <c:pt idx="848">
                  <c:v>3.8300000000000001E-2</c:v>
                </c:pt>
                <c:pt idx="849">
                  <c:v>3.7699999999999997E-2</c:v>
                </c:pt>
                <c:pt idx="850">
                  <c:v>3.7100000000000001E-2</c:v>
                </c:pt>
                <c:pt idx="851">
                  <c:v>3.8199999999999998E-2</c:v>
                </c:pt>
                <c:pt idx="852">
                  <c:v>3.8199999999999998E-2</c:v>
                </c:pt>
                <c:pt idx="853">
                  <c:v>3.8100000000000002E-2</c:v>
                </c:pt>
                <c:pt idx="854">
                  <c:v>3.73E-2</c:v>
                </c:pt>
                <c:pt idx="855">
                  <c:v>3.6900000000000002E-2</c:v>
                </c:pt>
                <c:pt idx="856">
                  <c:v>3.61E-2</c:v>
                </c:pt>
                <c:pt idx="857">
                  <c:v>3.5299999999999998E-2</c:v>
                </c:pt>
                <c:pt idx="858">
                  <c:v>3.5299999999999998E-2</c:v>
                </c:pt>
                <c:pt idx="859">
                  <c:v>3.5299999999999998E-2</c:v>
                </c:pt>
                <c:pt idx="860">
                  <c:v>3.5799999999999998E-2</c:v>
                </c:pt>
                <c:pt idx="861">
                  <c:v>3.5999999999999997E-2</c:v>
                </c:pt>
                <c:pt idx="862">
                  <c:v>3.61E-2</c:v>
                </c:pt>
                <c:pt idx="863">
                  <c:v>3.5099999999999999E-2</c:v>
                </c:pt>
                <c:pt idx="864">
                  <c:v>3.5200000000000002E-2</c:v>
                </c:pt>
                <c:pt idx="865">
                  <c:v>3.5000000000000003E-2</c:v>
                </c:pt>
                <c:pt idx="866">
                  <c:v>3.5200000000000002E-2</c:v>
                </c:pt>
                <c:pt idx="867">
                  <c:v>3.5700000000000003E-2</c:v>
                </c:pt>
                <c:pt idx="868">
                  <c:v>3.5299999999999998E-2</c:v>
                </c:pt>
                <c:pt idx="869">
                  <c:v>3.5099999999999999E-2</c:v>
                </c:pt>
                <c:pt idx="870">
                  <c:v>3.49E-2</c:v>
                </c:pt>
                <c:pt idx="871">
                  <c:v>3.56E-2</c:v>
                </c:pt>
                <c:pt idx="872">
                  <c:v>3.5999999999999997E-2</c:v>
                </c:pt>
                <c:pt idx="873">
                  <c:v>3.6400000000000002E-2</c:v>
                </c:pt>
                <c:pt idx="874">
                  <c:v>3.6299999999999999E-2</c:v>
                </c:pt>
                <c:pt idx="875">
                  <c:v>3.61E-2</c:v>
                </c:pt>
                <c:pt idx="876">
                  <c:v>3.5299999999999998E-2</c:v>
                </c:pt>
                <c:pt idx="877">
                  <c:v>3.6499999999999998E-2</c:v>
                </c:pt>
                <c:pt idx="878">
                  <c:v>3.6700000000000003E-2</c:v>
                </c:pt>
                <c:pt idx="879">
                  <c:v>3.49E-2</c:v>
                </c:pt>
                <c:pt idx="880">
                  <c:v>3.5200000000000002E-2</c:v>
                </c:pt>
                <c:pt idx="881">
                  <c:v>3.5099999999999999E-2</c:v>
                </c:pt>
                <c:pt idx="882">
                  <c:v>3.5900000000000001E-2</c:v>
                </c:pt>
                <c:pt idx="883">
                  <c:v>3.2899999999999999E-2</c:v>
                </c:pt>
                <c:pt idx="884">
                  <c:v>3.4099999999999998E-2</c:v>
                </c:pt>
                <c:pt idx="885">
                  <c:v>3.56E-2</c:v>
                </c:pt>
                <c:pt idx="886">
                  <c:v>3.44E-2</c:v>
                </c:pt>
                <c:pt idx="887">
                  <c:v>3.44E-2</c:v>
                </c:pt>
                <c:pt idx="888">
                  <c:v>3.5400000000000001E-2</c:v>
                </c:pt>
                <c:pt idx="889">
                  <c:v>3.5200000000000002E-2</c:v>
                </c:pt>
                <c:pt idx="890">
                  <c:v>3.5900000000000001E-2</c:v>
                </c:pt>
                <c:pt idx="891">
                  <c:v>3.7199999999999997E-2</c:v>
                </c:pt>
                <c:pt idx="892">
                  <c:v>3.73E-2</c:v>
                </c:pt>
                <c:pt idx="893">
                  <c:v>3.8399999999999997E-2</c:v>
                </c:pt>
                <c:pt idx="894">
                  <c:v>3.8600000000000002E-2</c:v>
                </c:pt>
                <c:pt idx="895">
                  <c:v>3.85E-2</c:v>
                </c:pt>
                <c:pt idx="896">
                  <c:v>3.8800000000000001E-2</c:v>
                </c:pt>
                <c:pt idx="897">
                  <c:v>3.8899999999999997E-2</c:v>
                </c:pt>
                <c:pt idx="898">
                  <c:v>3.9E-2</c:v>
                </c:pt>
                <c:pt idx="899">
                  <c:v>3.8899999999999997E-2</c:v>
                </c:pt>
                <c:pt idx="900">
                  <c:v>3.9E-2</c:v>
                </c:pt>
                <c:pt idx="901">
                  <c:v>3.85E-2</c:v>
                </c:pt>
                <c:pt idx="902">
                  <c:v>3.8699999999999998E-2</c:v>
                </c:pt>
                <c:pt idx="903">
                  <c:v>3.9699999999999999E-2</c:v>
                </c:pt>
                <c:pt idx="904">
                  <c:v>3.8899999999999997E-2</c:v>
                </c:pt>
                <c:pt idx="905">
                  <c:v>3.8800000000000001E-2</c:v>
                </c:pt>
                <c:pt idx="906">
                  <c:v>3.95E-2</c:v>
                </c:pt>
                <c:pt idx="907">
                  <c:v>3.9E-2</c:v>
                </c:pt>
                <c:pt idx="908">
                  <c:v>3.78E-2</c:v>
                </c:pt>
                <c:pt idx="909">
                  <c:v>3.8800000000000001E-2</c:v>
                </c:pt>
                <c:pt idx="910">
                  <c:v>3.9199999999999999E-2</c:v>
                </c:pt>
                <c:pt idx="911">
                  <c:v>3.8699999999999998E-2</c:v>
                </c:pt>
                <c:pt idx="912">
                  <c:v>3.8699999999999998E-2</c:v>
                </c:pt>
                <c:pt idx="913">
                  <c:v>3.8600000000000002E-2</c:v>
                </c:pt>
                <c:pt idx="914">
                  <c:v>3.85E-2</c:v>
                </c:pt>
                <c:pt idx="915">
                  <c:v>3.8300000000000001E-2</c:v>
                </c:pt>
                <c:pt idx="916">
                  <c:v>3.9E-2</c:v>
                </c:pt>
                <c:pt idx="917">
                  <c:v>3.95E-2</c:v>
                </c:pt>
                <c:pt idx="918">
                  <c:v>3.9800000000000002E-2</c:v>
                </c:pt>
                <c:pt idx="919">
                  <c:v>3.95E-2</c:v>
                </c:pt>
                <c:pt idx="920">
                  <c:v>3.9399999999999998E-2</c:v>
                </c:pt>
                <c:pt idx="921">
                  <c:v>3.9600000000000003E-2</c:v>
                </c:pt>
                <c:pt idx="922">
                  <c:v>3.9800000000000002E-2</c:v>
                </c:pt>
                <c:pt idx="923">
                  <c:v>4.0599999999999997E-2</c:v>
                </c:pt>
                <c:pt idx="924">
                  <c:v>4.1500000000000002E-2</c:v>
                </c:pt>
                <c:pt idx="925">
                  <c:v>4.1799999999999997E-2</c:v>
                </c:pt>
                <c:pt idx="926">
                  <c:v>4.24E-2</c:v>
                </c:pt>
                <c:pt idx="927">
                  <c:v>4.3700000000000003E-2</c:v>
                </c:pt>
                <c:pt idx="928">
                  <c:v>4.3499999999999997E-2</c:v>
                </c:pt>
                <c:pt idx="929">
                  <c:v>4.2999999999999997E-2</c:v>
                </c:pt>
                <c:pt idx="930">
                  <c:v>4.3299999999999998E-2</c:v>
                </c:pt>
                <c:pt idx="931">
                  <c:v>4.36E-2</c:v>
                </c:pt>
                <c:pt idx="932">
                  <c:v>4.2999999999999997E-2</c:v>
                </c:pt>
                <c:pt idx="933">
                  <c:v>4.2599999999999999E-2</c:v>
                </c:pt>
                <c:pt idx="934">
                  <c:v>4.2200000000000001E-2</c:v>
                </c:pt>
                <c:pt idx="935">
                  <c:v>4.1200000000000001E-2</c:v>
                </c:pt>
                <c:pt idx="936">
                  <c:v>4.1799999999999997E-2</c:v>
                </c:pt>
                <c:pt idx="937">
                  <c:v>4.1099999999999998E-2</c:v>
                </c:pt>
                <c:pt idx="938">
                  <c:v>4.1000000000000002E-2</c:v>
                </c:pt>
                <c:pt idx="939">
                  <c:v>4.0899999999999999E-2</c:v>
                </c:pt>
                <c:pt idx="940">
                  <c:v>4.2000000000000003E-2</c:v>
                </c:pt>
                <c:pt idx="941">
                  <c:v>4.19E-2</c:v>
                </c:pt>
                <c:pt idx="942">
                  <c:v>4.2299999999999997E-2</c:v>
                </c:pt>
                <c:pt idx="943">
                  <c:v>4.2200000000000001E-2</c:v>
                </c:pt>
                <c:pt idx="944">
                  <c:v>4.2299999999999997E-2</c:v>
                </c:pt>
                <c:pt idx="945">
                  <c:v>4.2299999999999997E-2</c:v>
                </c:pt>
                <c:pt idx="946">
                  <c:v>4.2299999999999997E-2</c:v>
                </c:pt>
                <c:pt idx="947">
                  <c:v>4.19E-2</c:v>
                </c:pt>
                <c:pt idx="948">
                  <c:v>4.0899999999999999E-2</c:v>
                </c:pt>
                <c:pt idx="949">
                  <c:v>4.0399999999999998E-2</c:v>
                </c:pt>
                <c:pt idx="950">
                  <c:v>3.9199999999999999E-2</c:v>
                </c:pt>
                <c:pt idx="951">
                  <c:v>3.7900000000000003E-2</c:v>
                </c:pt>
                <c:pt idx="952">
                  <c:v>3.8800000000000001E-2</c:v>
                </c:pt>
                <c:pt idx="953">
                  <c:v>3.85E-2</c:v>
                </c:pt>
                <c:pt idx="954">
                  <c:v>3.8600000000000002E-2</c:v>
                </c:pt>
                <c:pt idx="955">
                  <c:v>3.7900000000000003E-2</c:v>
                </c:pt>
                <c:pt idx="956">
                  <c:v>3.73E-2</c:v>
                </c:pt>
                <c:pt idx="957">
                  <c:v>3.6299999999999999E-2</c:v>
                </c:pt>
                <c:pt idx="958">
                  <c:v>3.5700000000000003E-2</c:v>
                </c:pt>
                <c:pt idx="959">
                  <c:v>3.56E-2</c:v>
                </c:pt>
                <c:pt idx="960">
                  <c:v>3.5099999999999999E-2</c:v>
                </c:pt>
                <c:pt idx="961">
                  <c:v>3.4799999999999998E-2</c:v>
                </c:pt>
                <c:pt idx="962">
                  <c:v>3.5200000000000002E-2</c:v>
                </c:pt>
                <c:pt idx="963">
                  <c:v>3.5099999999999999E-2</c:v>
                </c:pt>
                <c:pt idx="964">
                  <c:v>3.5000000000000003E-2</c:v>
                </c:pt>
                <c:pt idx="965">
                  <c:v>3.49E-2</c:v>
                </c:pt>
                <c:pt idx="966">
                  <c:v>3.4599999999999999E-2</c:v>
                </c:pt>
                <c:pt idx="967">
                  <c:v>3.4500000000000003E-2</c:v>
                </c:pt>
                <c:pt idx="968">
                  <c:v>3.4299999999999997E-2</c:v>
                </c:pt>
                <c:pt idx="969">
                  <c:v>3.4200000000000001E-2</c:v>
                </c:pt>
                <c:pt idx="970">
                  <c:v>3.2199999999999999E-2</c:v>
                </c:pt>
                <c:pt idx="971">
                  <c:v>3.1E-2</c:v>
                </c:pt>
                <c:pt idx="972">
                  <c:v>3.0700000000000002E-2</c:v>
                </c:pt>
                <c:pt idx="973">
                  <c:v>2.9700000000000001E-2</c:v>
                </c:pt>
                <c:pt idx="974">
                  <c:v>2.9700000000000001E-2</c:v>
                </c:pt>
                <c:pt idx="975">
                  <c:v>2.8500000000000001E-2</c:v>
                </c:pt>
                <c:pt idx="976">
                  <c:v>2.76E-2</c:v>
                </c:pt>
                <c:pt idx="977">
                  <c:v>2.6599999999999999E-2</c:v>
                </c:pt>
                <c:pt idx="978">
                  <c:v>2.6200000000000001E-2</c:v>
                </c:pt>
                <c:pt idx="979">
                  <c:v>2.5899999999999999E-2</c:v>
                </c:pt>
                <c:pt idx="980">
                  <c:v>2.7E-2</c:v>
                </c:pt>
                <c:pt idx="981">
                  <c:v>2.75E-2</c:v>
                </c:pt>
                <c:pt idx="982">
                  <c:v>2.7900000000000001E-2</c:v>
                </c:pt>
                <c:pt idx="983">
                  <c:v>2.86E-2</c:v>
                </c:pt>
                <c:pt idx="984">
                  <c:v>2.8500000000000001E-2</c:v>
                </c:pt>
                <c:pt idx="985">
                  <c:v>2.7900000000000001E-2</c:v>
                </c:pt>
                <c:pt idx="986">
                  <c:v>2.7699999999999999E-2</c:v>
                </c:pt>
                <c:pt idx="987">
                  <c:v>2.7699999999999999E-2</c:v>
                </c:pt>
                <c:pt idx="988">
                  <c:v>2.7400000000000001E-2</c:v>
                </c:pt>
                <c:pt idx="989">
                  <c:v>2.7400000000000001E-2</c:v>
                </c:pt>
                <c:pt idx="990">
                  <c:v>2.7400000000000001E-2</c:v>
                </c:pt>
                <c:pt idx="991">
                  <c:v>2.7300000000000001E-2</c:v>
                </c:pt>
                <c:pt idx="992">
                  <c:v>2.63E-2</c:v>
                </c:pt>
                <c:pt idx="993">
                  <c:v>2.5600000000000001E-2</c:v>
                </c:pt>
                <c:pt idx="994">
                  <c:v>2.5399999999999999E-2</c:v>
                </c:pt>
                <c:pt idx="995">
                  <c:v>2.47E-2</c:v>
                </c:pt>
                <c:pt idx="996">
                  <c:v>2.53E-2</c:v>
                </c:pt>
                <c:pt idx="997">
                  <c:v>2.5100000000000001E-2</c:v>
                </c:pt>
                <c:pt idx="998">
                  <c:v>2.46E-2</c:v>
                </c:pt>
                <c:pt idx="999">
                  <c:v>2.2700000000000001E-2</c:v>
                </c:pt>
                <c:pt idx="1000">
                  <c:v>2.3099999999999999E-2</c:v>
                </c:pt>
                <c:pt idx="1001">
                  <c:v>2.5700000000000001E-2</c:v>
                </c:pt>
                <c:pt idx="1002">
                  <c:v>2.7199999999999998E-2</c:v>
                </c:pt>
                <c:pt idx="1003">
                  <c:v>2.2700000000000001E-2</c:v>
                </c:pt>
                <c:pt idx="1004">
                  <c:v>2.8400000000000002E-2</c:v>
                </c:pt>
                <c:pt idx="1005">
                  <c:v>2.4899999999999999E-2</c:v>
                </c:pt>
                <c:pt idx="1006">
                  <c:v>2.2499999999999999E-2</c:v>
                </c:pt>
                <c:pt idx="1007">
                  <c:v>2.3599999999999999E-2</c:v>
                </c:pt>
                <c:pt idx="1008">
                  <c:v>2.5600000000000001E-2</c:v>
                </c:pt>
                <c:pt idx="1009">
                  <c:v>2.5999999999999999E-2</c:v>
                </c:pt>
                <c:pt idx="1010">
                  <c:v>2.4799999999999999E-2</c:v>
                </c:pt>
                <c:pt idx="1011">
                  <c:v>2.3699999999999999E-2</c:v>
                </c:pt>
                <c:pt idx="1012">
                  <c:v>2.1600000000000001E-2</c:v>
                </c:pt>
                <c:pt idx="1013">
                  <c:v>2.1600000000000001E-2</c:v>
                </c:pt>
                <c:pt idx="1014">
                  <c:v>2.1899999999999999E-2</c:v>
                </c:pt>
                <c:pt idx="1015">
                  <c:v>2.2100000000000002E-2</c:v>
                </c:pt>
                <c:pt idx="1016">
                  <c:v>2.2100000000000002E-2</c:v>
                </c:pt>
                <c:pt idx="1017">
                  <c:v>2.2100000000000002E-2</c:v>
                </c:pt>
                <c:pt idx="1018">
                  <c:v>2.1899999999999999E-2</c:v>
                </c:pt>
                <c:pt idx="1019">
                  <c:v>2.12E-2</c:v>
                </c:pt>
                <c:pt idx="1020">
                  <c:v>2.1000000000000001E-2</c:v>
                </c:pt>
                <c:pt idx="1021">
                  <c:v>2.0899999999999998E-2</c:v>
                </c:pt>
                <c:pt idx="1022">
                  <c:v>2.0199999999999999E-2</c:v>
                </c:pt>
                <c:pt idx="1023">
                  <c:v>2.0500000000000001E-2</c:v>
                </c:pt>
                <c:pt idx="1024">
                  <c:v>2.1499999999999998E-2</c:v>
                </c:pt>
                <c:pt idx="1025">
                  <c:v>2.1999999999999999E-2</c:v>
                </c:pt>
                <c:pt idx="1026">
                  <c:v>2.2200000000000001E-2</c:v>
                </c:pt>
                <c:pt idx="1027">
                  <c:v>2.2200000000000001E-2</c:v>
                </c:pt>
                <c:pt idx="1028">
                  <c:v>2.2200000000000001E-2</c:v>
                </c:pt>
                <c:pt idx="1029">
                  <c:v>2.2100000000000002E-2</c:v>
                </c:pt>
                <c:pt idx="1030">
                  <c:v>2.2499999999999999E-2</c:v>
                </c:pt>
                <c:pt idx="1031">
                  <c:v>2.35E-2</c:v>
                </c:pt>
                <c:pt idx="1032">
                  <c:v>2.35E-2</c:v>
                </c:pt>
                <c:pt idx="1033">
                  <c:v>2.3699999999999999E-2</c:v>
                </c:pt>
                <c:pt idx="1034">
                  <c:v>2.3400000000000001E-2</c:v>
                </c:pt>
                <c:pt idx="1035">
                  <c:v>2.24E-2</c:v>
                </c:pt>
                <c:pt idx="1036">
                  <c:v>2.2800000000000001E-2</c:v>
                </c:pt>
                <c:pt idx="1037">
                  <c:v>2.1899999999999999E-2</c:v>
                </c:pt>
                <c:pt idx="1038">
                  <c:v>2.1299999999999999E-2</c:v>
                </c:pt>
                <c:pt idx="1039">
                  <c:v>2.1299999999999999E-2</c:v>
                </c:pt>
                <c:pt idx="1040">
                  <c:v>2.1299999999999999E-2</c:v>
                </c:pt>
                <c:pt idx="1041">
                  <c:v>2.12E-2</c:v>
                </c:pt>
                <c:pt idx="1042">
                  <c:v>2.12E-2</c:v>
                </c:pt>
                <c:pt idx="1043">
                  <c:v>2.12E-2</c:v>
                </c:pt>
                <c:pt idx="1044">
                  <c:v>2.1700000000000001E-2</c:v>
                </c:pt>
                <c:pt idx="1045">
                  <c:v>2.2100000000000002E-2</c:v>
                </c:pt>
                <c:pt idx="1046">
                  <c:v>2.2100000000000002E-2</c:v>
                </c:pt>
                <c:pt idx="1047">
                  <c:v>2.1399999999999999E-2</c:v>
                </c:pt>
                <c:pt idx="1048">
                  <c:v>2.1399999999999999E-2</c:v>
                </c:pt>
                <c:pt idx="1049">
                  <c:v>2.1000000000000001E-2</c:v>
                </c:pt>
                <c:pt idx="1050">
                  <c:v>2.1700000000000001E-2</c:v>
                </c:pt>
                <c:pt idx="1051">
                  <c:v>2.4400000000000002E-2</c:v>
                </c:pt>
                <c:pt idx="1052">
                  <c:v>2.4400000000000002E-2</c:v>
                </c:pt>
                <c:pt idx="1053">
                  <c:v>2.35E-2</c:v>
                </c:pt>
                <c:pt idx="1054">
                  <c:v>2.4E-2</c:v>
                </c:pt>
                <c:pt idx="1055">
                  <c:v>2.35E-2</c:v>
                </c:pt>
                <c:pt idx="1056">
                  <c:v>2.3400000000000001E-2</c:v>
                </c:pt>
                <c:pt idx="1057">
                  <c:v>2.3E-2</c:v>
                </c:pt>
                <c:pt idx="1058">
                  <c:v>2.2599999999999999E-2</c:v>
                </c:pt>
                <c:pt idx="1059">
                  <c:v>2.2599999999999999E-2</c:v>
                </c:pt>
                <c:pt idx="1060">
                  <c:v>2.2700000000000001E-2</c:v>
                </c:pt>
                <c:pt idx="1061">
                  <c:v>2.2499999999999999E-2</c:v>
                </c:pt>
                <c:pt idx="1062">
                  <c:v>2.2800000000000001E-2</c:v>
                </c:pt>
                <c:pt idx="1063">
                  <c:v>2.2599999999999999E-2</c:v>
                </c:pt>
                <c:pt idx="1064">
                  <c:v>2.1999999999999999E-2</c:v>
                </c:pt>
                <c:pt idx="1065">
                  <c:v>2.18E-2</c:v>
                </c:pt>
                <c:pt idx="1066">
                  <c:v>2.07E-2</c:v>
                </c:pt>
                <c:pt idx="1067">
                  <c:v>2.0899999999999998E-2</c:v>
                </c:pt>
                <c:pt idx="1068">
                  <c:v>2.1600000000000001E-2</c:v>
                </c:pt>
                <c:pt idx="1069">
                  <c:v>2.1399999999999999E-2</c:v>
                </c:pt>
                <c:pt idx="1070">
                  <c:v>2.0400000000000001E-2</c:v>
                </c:pt>
                <c:pt idx="1071">
                  <c:v>2.0400000000000001E-2</c:v>
                </c:pt>
                <c:pt idx="1072">
                  <c:v>2.0299999999999999E-2</c:v>
                </c:pt>
                <c:pt idx="1073">
                  <c:v>2.0400000000000001E-2</c:v>
                </c:pt>
                <c:pt idx="1074">
                  <c:v>2.0400000000000001E-2</c:v>
                </c:pt>
                <c:pt idx="1075">
                  <c:v>2.1399999999999999E-2</c:v>
                </c:pt>
                <c:pt idx="1076">
                  <c:v>2.1399999999999999E-2</c:v>
                </c:pt>
                <c:pt idx="1077">
                  <c:v>2.1399999999999999E-2</c:v>
                </c:pt>
                <c:pt idx="1078">
                  <c:v>2.1399999999999999E-2</c:v>
                </c:pt>
                <c:pt idx="1079">
                  <c:v>2.1499999999999998E-2</c:v>
                </c:pt>
                <c:pt idx="1080">
                  <c:v>2.1399999999999999E-2</c:v>
                </c:pt>
                <c:pt idx="1081">
                  <c:v>2.1499999999999998E-2</c:v>
                </c:pt>
                <c:pt idx="1082">
                  <c:v>2.2599999999999999E-2</c:v>
                </c:pt>
                <c:pt idx="1083">
                  <c:v>2.2700000000000001E-2</c:v>
                </c:pt>
                <c:pt idx="1084">
                  <c:v>2.2800000000000001E-2</c:v>
                </c:pt>
                <c:pt idx="1085">
                  <c:v>2.2800000000000001E-2</c:v>
                </c:pt>
                <c:pt idx="1086">
                  <c:v>2.2499999999999999E-2</c:v>
                </c:pt>
                <c:pt idx="1087">
                  <c:v>2.23E-2</c:v>
                </c:pt>
                <c:pt idx="1088">
                  <c:v>2.1000000000000001E-2</c:v>
                </c:pt>
                <c:pt idx="1089">
                  <c:v>2.1299999999999999E-2</c:v>
                </c:pt>
                <c:pt idx="1090">
                  <c:v>2.1100000000000001E-2</c:v>
                </c:pt>
                <c:pt idx="1091">
                  <c:v>2.0500000000000001E-2</c:v>
                </c:pt>
                <c:pt idx="1092">
                  <c:v>2.0500000000000001E-2</c:v>
                </c:pt>
                <c:pt idx="1093">
                  <c:v>2.0500000000000001E-2</c:v>
                </c:pt>
                <c:pt idx="1094">
                  <c:v>2.0500000000000001E-2</c:v>
                </c:pt>
                <c:pt idx="1095">
                  <c:v>2.06E-2</c:v>
                </c:pt>
                <c:pt idx="1096">
                  <c:v>2.12E-2</c:v>
                </c:pt>
                <c:pt idx="1097">
                  <c:v>2.1899999999999999E-2</c:v>
                </c:pt>
                <c:pt idx="1098">
                  <c:v>2.2499999999999999E-2</c:v>
                </c:pt>
                <c:pt idx="1099">
                  <c:v>2.2499999999999999E-2</c:v>
                </c:pt>
                <c:pt idx="1100">
                  <c:v>2.3199999999999998E-2</c:v>
                </c:pt>
                <c:pt idx="1101">
                  <c:v>2.41E-2</c:v>
                </c:pt>
                <c:pt idx="1102">
                  <c:v>2.5399999999999999E-2</c:v>
                </c:pt>
                <c:pt idx="1103">
                  <c:v>2.5100000000000001E-2</c:v>
                </c:pt>
                <c:pt idx="1104">
                  <c:v>2.53E-2</c:v>
                </c:pt>
                <c:pt idx="1105">
                  <c:v>2.3300000000000001E-2</c:v>
                </c:pt>
                <c:pt idx="1106">
                  <c:v>2.53E-2</c:v>
                </c:pt>
                <c:pt idx="1107">
                  <c:v>2.6700000000000002E-2</c:v>
                </c:pt>
                <c:pt idx="1108">
                  <c:v>2.7300000000000001E-2</c:v>
                </c:pt>
                <c:pt idx="1109">
                  <c:v>2.87E-2</c:v>
                </c:pt>
                <c:pt idx="1110">
                  <c:v>3.0099999999999998E-2</c:v>
                </c:pt>
                <c:pt idx="1111">
                  <c:v>3.1899999999999998E-2</c:v>
                </c:pt>
                <c:pt idx="1112">
                  <c:v>3.2099999999999997E-2</c:v>
                </c:pt>
                <c:pt idx="1113">
                  <c:v>3.27E-2</c:v>
                </c:pt>
                <c:pt idx="1114">
                  <c:v>3.3700000000000001E-2</c:v>
                </c:pt>
                <c:pt idx="1115">
                  <c:v>3.4700000000000002E-2</c:v>
                </c:pt>
                <c:pt idx="1116">
                  <c:v>3.1600000000000003E-2</c:v>
                </c:pt>
                <c:pt idx="1117">
                  <c:v>3.0300000000000001E-2</c:v>
                </c:pt>
                <c:pt idx="1118">
                  <c:v>3.1600000000000003E-2</c:v>
                </c:pt>
                <c:pt idx="1119">
                  <c:v>3.5700000000000003E-2</c:v>
                </c:pt>
                <c:pt idx="1120">
                  <c:v>3.5400000000000001E-2</c:v>
                </c:pt>
                <c:pt idx="1121">
                  <c:v>3.5400000000000001E-2</c:v>
                </c:pt>
                <c:pt idx="1122">
                  <c:v>3.3700000000000001E-2</c:v>
                </c:pt>
                <c:pt idx="1123">
                  <c:v>3.3399999999999999E-2</c:v>
                </c:pt>
                <c:pt idx="1124">
                  <c:v>3.3599999999999998E-2</c:v>
                </c:pt>
                <c:pt idx="1125">
                  <c:v>3.27E-2</c:v>
                </c:pt>
                <c:pt idx="1126">
                  <c:v>3.2099999999999997E-2</c:v>
                </c:pt>
                <c:pt idx="1127">
                  <c:v>3.27E-2</c:v>
                </c:pt>
                <c:pt idx="1128">
                  <c:v>3.44E-2</c:v>
                </c:pt>
                <c:pt idx="1129">
                  <c:v>3.5900000000000001E-2</c:v>
                </c:pt>
                <c:pt idx="1130">
                  <c:v>3.6400000000000002E-2</c:v>
                </c:pt>
                <c:pt idx="1131">
                  <c:v>3.73E-2</c:v>
                </c:pt>
                <c:pt idx="1132">
                  <c:v>3.8100000000000002E-2</c:v>
                </c:pt>
                <c:pt idx="1133">
                  <c:v>3.8899999999999997E-2</c:v>
                </c:pt>
                <c:pt idx="1134">
                  <c:v>4.02E-2</c:v>
                </c:pt>
                <c:pt idx="1135">
                  <c:v>3.8600000000000002E-2</c:v>
                </c:pt>
                <c:pt idx="1136">
                  <c:v>3.8399999999999997E-2</c:v>
                </c:pt>
                <c:pt idx="1137">
                  <c:v>3.8699999999999998E-2</c:v>
                </c:pt>
                <c:pt idx="1138">
                  <c:v>4.1599999999999998E-2</c:v>
                </c:pt>
                <c:pt idx="1139">
                  <c:v>4.0599999999999997E-2</c:v>
                </c:pt>
                <c:pt idx="1140">
                  <c:v>4.02E-2</c:v>
                </c:pt>
                <c:pt idx="1141">
                  <c:v>3.7499999999999999E-2</c:v>
                </c:pt>
                <c:pt idx="1142">
                  <c:v>3.7199999999999997E-2</c:v>
                </c:pt>
                <c:pt idx="1143">
                  <c:v>3.6499999999999998E-2</c:v>
                </c:pt>
                <c:pt idx="1144">
                  <c:v>3.6299999999999999E-2</c:v>
                </c:pt>
                <c:pt idx="1145">
                  <c:v>3.5900000000000001E-2</c:v>
                </c:pt>
                <c:pt idx="1146">
                  <c:v>3.6600000000000001E-2</c:v>
                </c:pt>
                <c:pt idx="1147">
                  <c:v>3.7199999999999997E-2</c:v>
                </c:pt>
                <c:pt idx="1148">
                  <c:v>3.6600000000000001E-2</c:v>
                </c:pt>
                <c:pt idx="1149">
                  <c:v>3.4500000000000003E-2</c:v>
                </c:pt>
                <c:pt idx="1150">
                  <c:v>3.3300000000000003E-2</c:v>
                </c:pt>
                <c:pt idx="1151">
                  <c:v>3.3700000000000001E-2</c:v>
                </c:pt>
                <c:pt idx="1152">
                  <c:v>3.39E-2</c:v>
                </c:pt>
                <c:pt idx="1153">
                  <c:v>3.5099999999999999E-2</c:v>
                </c:pt>
                <c:pt idx="1154">
                  <c:v>3.6499999999999998E-2</c:v>
                </c:pt>
                <c:pt idx="1155">
                  <c:v>3.7499999999999999E-2</c:v>
                </c:pt>
                <c:pt idx="1156">
                  <c:v>3.7499999999999999E-2</c:v>
                </c:pt>
                <c:pt idx="1157">
                  <c:v>3.73E-2</c:v>
                </c:pt>
                <c:pt idx="1158">
                  <c:v>3.5700000000000003E-2</c:v>
                </c:pt>
                <c:pt idx="1159">
                  <c:v>3.5700000000000003E-2</c:v>
                </c:pt>
                <c:pt idx="1160">
                  <c:v>3.5000000000000003E-2</c:v>
                </c:pt>
                <c:pt idx="1161">
                  <c:v>3.3599999999999998E-2</c:v>
                </c:pt>
                <c:pt idx="1162">
                  <c:v>3.32E-2</c:v>
                </c:pt>
                <c:pt idx="1163">
                  <c:v>3.56E-2</c:v>
                </c:pt>
                <c:pt idx="1164">
                  <c:v>3.5299999999999998E-2</c:v>
                </c:pt>
                <c:pt idx="1165">
                  <c:v>3.5299999999999998E-2</c:v>
                </c:pt>
                <c:pt idx="1166">
                  <c:v>3.5299999999999998E-2</c:v>
                </c:pt>
                <c:pt idx="1167">
                  <c:v>3.5900000000000001E-2</c:v>
                </c:pt>
                <c:pt idx="1168">
                  <c:v>3.7400000000000003E-2</c:v>
                </c:pt>
                <c:pt idx="1169">
                  <c:v>3.6700000000000003E-2</c:v>
                </c:pt>
                <c:pt idx="1170">
                  <c:v>3.6700000000000003E-2</c:v>
                </c:pt>
                <c:pt idx="1171">
                  <c:v>3.6700000000000003E-2</c:v>
                </c:pt>
                <c:pt idx="1172">
                  <c:v>3.6499999999999998E-2</c:v>
                </c:pt>
                <c:pt idx="1173">
                  <c:v>3.6499999999999998E-2</c:v>
                </c:pt>
                <c:pt idx="1174">
                  <c:v>3.6400000000000002E-2</c:v>
                </c:pt>
                <c:pt idx="1175">
                  <c:v>3.6600000000000001E-2</c:v>
                </c:pt>
                <c:pt idx="1176">
                  <c:v>3.5700000000000003E-2</c:v>
                </c:pt>
                <c:pt idx="1177">
                  <c:v>3.5999999999999997E-2</c:v>
                </c:pt>
                <c:pt idx="1178">
                  <c:v>3.7499999999999999E-2</c:v>
                </c:pt>
                <c:pt idx="1179">
                  <c:v>3.7100000000000001E-2</c:v>
                </c:pt>
                <c:pt idx="1180">
                  <c:v>3.7499999999999999E-2</c:v>
                </c:pt>
                <c:pt idx="1181">
                  <c:v>3.8399999999999997E-2</c:v>
                </c:pt>
                <c:pt idx="1182">
                  <c:v>3.8100000000000002E-2</c:v>
                </c:pt>
                <c:pt idx="1183">
                  <c:v>3.85E-2</c:v>
                </c:pt>
                <c:pt idx="1184">
                  <c:v>3.8699999999999998E-2</c:v>
                </c:pt>
                <c:pt idx="1185">
                  <c:v>3.9E-2</c:v>
                </c:pt>
                <c:pt idx="1186">
                  <c:v>4.0899999999999999E-2</c:v>
                </c:pt>
                <c:pt idx="1187">
                  <c:v>4.1200000000000001E-2</c:v>
                </c:pt>
                <c:pt idx="1188">
                  <c:v>3.9699999999999999E-2</c:v>
                </c:pt>
                <c:pt idx="1189">
                  <c:v>4.19E-2</c:v>
                </c:pt>
                <c:pt idx="1190">
                  <c:v>4.19E-2</c:v>
                </c:pt>
                <c:pt idx="1191">
                  <c:v>4.1700000000000001E-2</c:v>
                </c:pt>
                <c:pt idx="1192">
                  <c:v>3.9300000000000002E-2</c:v>
                </c:pt>
                <c:pt idx="1193">
                  <c:v>3.8300000000000001E-2</c:v>
                </c:pt>
                <c:pt idx="1194">
                  <c:v>3.7400000000000003E-2</c:v>
                </c:pt>
                <c:pt idx="1195">
                  <c:v>3.49E-2</c:v>
                </c:pt>
                <c:pt idx="1196">
                  <c:v>3.4099999999999998E-2</c:v>
                </c:pt>
                <c:pt idx="1197">
                  <c:v>3.4599999999999999E-2</c:v>
                </c:pt>
                <c:pt idx="1198">
                  <c:v>3.3700000000000001E-2</c:v>
                </c:pt>
                <c:pt idx="1199">
                  <c:v>3.2599999999999997E-2</c:v>
                </c:pt>
                <c:pt idx="1200">
                  <c:v>3.3099999999999997E-2</c:v>
                </c:pt>
                <c:pt idx="1201">
                  <c:v>3.3099999999999997E-2</c:v>
                </c:pt>
                <c:pt idx="1202">
                  <c:v>3.39E-2</c:v>
                </c:pt>
                <c:pt idx="1203">
                  <c:v>3.4299999999999997E-2</c:v>
                </c:pt>
                <c:pt idx="1204">
                  <c:v>3.3399999999999999E-2</c:v>
                </c:pt>
                <c:pt idx="1205">
                  <c:v>3.49E-2</c:v>
                </c:pt>
                <c:pt idx="1206">
                  <c:v>3.5400000000000001E-2</c:v>
                </c:pt>
                <c:pt idx="1207">
                  <c:v>3.5400000000000001E-2</c:v>
                </c:pt>
                <c:pt idx="1208">
                  <c:v>3.5400000000000001E-2</c:v>
                </c:pt>
                <c:pt idx="1209">
                  <c:v>3.5200000000000002E-2</c:v>
                </c:pt>
                <c:pt idx="1210">
                  <c:v>3.5200000000000002E-2</c:v>
                </c:pt>
                <c:pt idx="1211">
                  <c:v>3.5499999999999997E-2</c:v>
                </c:pt>
                <c:pt idx="1212">
                  <c:v>3.5799999999999998E-2</c:v>
                </c:pt>
                <c:pt idx="1213">
                  <c:v>3.6799999999999999E-2</c:v>
                </c:pt>
                <c:pt idx="1214">
                  <c:v>3.7600000000000001E-2</c:v>
                </c:pt>
                <c:pt idx="1215">
                  <c:v>3.7900000000000003E-2</c:v>
                </c:pt>
                <c:pt idx="1216">
                  <c:v>4.07E-2</c:v>
                </c:pt>
                <c:pt idx="1217">
                  <c:v>4.07E-2</c:v>
                </c:pt>
                <c:pt idx="1218">
                  <c:v>3.9300000000000002E-2</c:v>
                </c:pt>
                <c:pt idx="1219">
                  <c:v>3.9300000000000002E-2</c:v>
                </c:pt>
                <c:pt idx="1220">
                  <c:v>0.04</c:v>
                </c:pt>
                <c:pt idx="1221">
                  <c:v>4.1300000000000003E-2</c:v>
                </c:pt>
                <c:pt idx="1222">
                  <c:v>3.9699999999999999E-2</c:v>
                </c:pt>
                <c:pt idx="1223">
                  <c:v>3.9399999999999998E-2</c:v>
                </c:pt>
                <c:pt idx="1224">
                  <c:v>3.9E-2</c:v>
                </c:pt>
                <c:pt idx="1225">
                  <c:v>3.9300000000000002E-2</c:v>
                </c:pt>
                <c:pt idx="1226">
                  <c:v>3.9600000000000003E-2</c:v>
                </c:pt>
                <c:pt idx="1227">
                  <c:v>3.9399999999999998E-2</c:v>
                </c:pt>
                <c:pt idx="1228">
                  <c:v>3.9199999999999999E-2</c:v>
                </c:pt>
                <c:pt idx="1229">
                  <c:v>3.9399999999999998E-2</c:v>
                </c:pt>
                <c:pt idx="1230">
                  <c:v>3.9399999999999998E-2</c:v>
                </c:pt>
                <c:pt idx="1231">
                  <c:v>3.85E-2</c:v>
                </c:pt>
                <c:pt idx="1232">
                  <c:v>3.8800000000000001E-2</c:v>
                </c:pt>
                <c:pt idx="1233">
                  <c:v>3.8800000000000001E-2</c:v>
                </c:pt>
                <c:pt idx="1234">
                  <c:v>3.8699999999999998E-2</c:v>
                </c:pt>
                <c:pt idx="1235">
                  <c:v>3.8600000000000002E-2</c:v>
                </c:pt>
                <c:pt idx="1236">
                  <c:v>3.8300000000000001E-2</c:v>
                </c:pt>
                <c:pt idx="1237">
                  <c:v>3.8100000000000002E-2</c:v>
                </c:pt>
                <c:pt idx="1238">
                  <c:v>3.8100000000000002E-2</c:v>
                </c:pt>
                <c:pt idx="1239">
                  <c:v>3.7400000000000003E-2</c:v>
                </c:pt>
                <c:pt idx="1240">
                  <c:v>3.9100000000000003E-2</c:v>
                </c:pt>
                <c:pt idx="1241">
                  <c:v>3.9199999999999999E-2</c:v>
                </c:pt>
                <c:pt idx="1242">
                  <c:v>4.1799999999999997E-2</c:v>
                </c:pt>
                <c:pt idx="1243">
                  <c:v>4.1599999999999998E-2</c:v>
                </c:pt>
                <c:pt idx="1244">
                  <c:v>4.2799999999999998E-2</c:v>
                </c:pt>
                <c:pt idx="1245">
                  <c:v>4.1399999999999999E-2</c:v>
                </c:pt>
                <c:pt idx="1246">
                  <c:v>4.1200000000000001E-2</c:v>
                </c:pt>
                <c:pt idx="1247">
                  <c:v>4.0300000000000002E-2</c:v>
                </c:pt>
                <c:pt idx="1248">
                  <c:v>3.9800000000000002E-2</c:v>
                </c:pt>
                <c:pt idx="1249">
                  <c:v>4.0099999999999997E-2</c:v>
                </c:pt>
                <c:pt idx="1250">
                  <c:v>4.1000000000000002E-2</c:v>
                </c:pt>
                <c:pt idx="1251">
                  <c:v>4.0800000000000003E-2</c:v>
                </c:pt>
                <c:pt idx="1252">
                  <c:v>4.0599999999999997E-2</c:v>
                </c:pt>
                <c:pt idx="1253">
                  <c:v>4.1599999999999998E-2</c:v>
                </c:pt>
                <c:pt idx="1254">
                  <c:v>4.2799999999999998E-2</c:v>
                </c:pt>
                <c:pt idx="1255">
                  <c:v>4.19E-2</c:v>
                </c:pt>
                <c:pt idx="1256">
                  <c:v>4.1300000000000003E-2</c:v>
                </c:pt>
                <c:pt idx="1257">
                  <c:v>4.0599999999999997E-2</c:v>
                </c:pt>
                <c:pt idx="1258">
                  <c:v>4.2500000000000003E-2</c:v>
                </c:pt>
                <c:pt idx="1259">
                  <c:v>4.2500000000000003E-2</c:v>
                </c:pt>
                <c:pt idx="1260">
                  <c:v>4.1500000000000002E-2</c:v>
                </c:pt>
                <c:pt idx="1261">
                  <c:v>4.1500000000000002E-2</c:v>
                </c:pt>
                <c:pt idx="1262">
                  <c:v>4.2900000000000001E-2</c:v>
                </c:pt>
                <c:pt idx="1263">
                  <c:v>4.2999999999999997E-2</c:v>
                </c:pt>
                <c:pt idx="1264">
                  <c:v>4.4499999999999998E-2</c:v>
                </c:pt>
                <c:pt idx="1265">
                  <c:v>4.3400000000000001E-2</c:v>
                </c:pt>
                <c:pt idx="1266">
                  <c:v>5.11E-2</c:v>
                </c:pt>
                <c:pt idx="1267">
                  <c:v>5.1999999999999998E-2</c:v>
                </c:pt>
                <c:pt idx="1268">
                  <c:v>5.2400000000000002E-2</c:v>
                </c:pt>
                <c:pt idx="1269">
                  <c:v>5.1400000000000001E-2</c:v>
                </c:pt>
                <c:pt idx="1270">
                  <c:v>5.16E-2</c:v>
                </c:pt>
                <c:pt idx="1271">
                  <c:v>5.1999999999999998E-2</c:v>
                </c:pt>
                <c:pt idx="1272">
                  <c:v>5.2699999999999997E-2</c:v>
                </c:pt>
                <c:pt idx="1273">
                  <c:v>5.2499999999999998E-2</c:v>
                </c:pt>
                <c:pt idx="1274">
                  <c:v>5.2699999999999997E-2</c:v>
                </c:pt>
                <c:pt idx="1275">
                  <c:v>5.2699999999999997E-2</c:v>
                </c:pt>
                <c:pt idx="1276">
                  <c:v>5.2499999999999998E-2</c:v>
                </c:pt>
                <c:pt idx="1277">
                  <c:v>5.1999999999999998E-2</c:v>
                </c:pt>
                <c:pt idx="1278">
                  <c:v>5.1999999999999998E-2</c:v>
                </c:pt>
                <c:pt idx="1279">
                  <c:v>5.21E-2</c:v>
                </c:pt>
                <c:pt idx="1280">
                  <c:v>5.2999999999999999E-2</c:v>
                </c:pt>
                <c:pt idx="1281">
                  <c:v>5.2900000000000003E-2</c:v>
                </c:pt>
                <c:pt idx="1282">
                  <c:v>5.2900000000000003E-2</c:v>
                </c:pt>
                <c:pt idx="1283">
                  <c:v>5.1999999999999998E-2</c:v>
                </c:pt>
                <c:pt idx="1284">
                  <c:v>5.21E-2</c:v>
                </c:pt>
                <c:pt idx="1285">
                  <c:v>5.2499999999999998E-2</c:v>
                </c:pt>
                <c:pt idx="1286">
                  <c:v>5.2299999999999999E-2</c:v>
                </c:pt>
                <c:pt idx="1287">
                  <c:v>5.2200000000000003E-2</c:v>
                </c:pt>
                <c:pt idx="1288">
                  <c:v>4.9399999999999999E-2</c:v>
                </c:pt>
                <c:pt idx="1289">
                  <c:v>4.8800000000000003E-2</c:v>
                </c:pt>
                <c:pt idx="1290">
                  <c:v>4.9000000000000002E-2</c:v>
                </c:pt>
                <c:pt idx="1291">
                  <c:v>4.8500000000000001E-2</c:v>
                </c:pt>
                <c:pt idx="1292">
                  <c:v>4.8300000000000003E-2</c:v>
                </c:pt>
                <c:pt idx="1293">
                  <c:v>4.7800000000000002E-2</c:v>
                </c:pt>
                <c:pt idx="1294">
                  <c:v>4.7199999999999999E-2</c:v>
                </c:pt>
                <c:pt idx="1295">
                  <c:v>4.7399999999999998E-2</c:v>
                </c:pt>
                <c:pt idx="1296">
                  <c:v>4.7500000000000001E-2</c:v>
                </c:pt>
                <c:pt idx="1297">
                  <c:v>4.7500000000000001E-2</c:v>
                </c:pt>
                <c:pt idx="1298">
                  <c:v>4.7600000000000003E-2</c:v>
                </c:pt>
                <c:pt idx="1299">
                  <c:v>4.7600000000000003E-2</c:v>
                </c:pt>
                <c:pt idx="1300">
                  <c:v>4.8099999999999997E-2</c:v>
                </c:pt>
                <c:pt idx="1301">
                  <c:v>4.8099999999999997E-2</c:v>
                </c:pt>
                <c:pt idx="1302">
                  <c:v>4.8300000000000003E-2</c:v>
                </c:pt>
                <c:pt idx="1303">
                  <c:v>4.8300000000000003E-2</c:v>
                </c:pt>
                <c:pt idx="1304">
                  <c:v>4.8300000000000003E-2</c:v>
                </c:pt>
                <c:pt idx="1305">
                  <c:v>4.7600000000000003E-2</c:v>
                </c:pt>
              </c:numCache>
            </c:numRef>
          </c:val>
          <c:smooth val="0"/>
          <c:extLst>
            <c:ext xmlns:c16="http://schemas.microsoft.com/office/drawing/2014/chart" uri="{C3380CC4-5D6E-409C-BE32-E72D297353CC}">
              <c16:uniqueId val="{00000000-AE0D-4DE4-A18F-D8AE45ECCA79}"/>
            </c:ext>
          </c:extLst>
        </c:ser>
        <c:dLbls>
          <c:showLegendKey val="0"/>
          <c:showVal val="0"/>
          <c:showCatName val="0"/>
          <c:showSerName val="0"/>
          <c:showPercent val="0"/>
          <c:showBubbleSize val="0"/>
        </c:dLbls>
        <c:smooth val="0"/>
        <c:axId val="109893888"/>
        <c:axId val="118407168"/>
      </c:lineChart>
      <c:dateAx>
        <c:axId val="109893888"/>
        <c:scaling>
          <c:orientation val="minMax"/>
        </c:scaling>
        <c:delete val="0"/>
        <c:axPos val="b"/>
        <c:numFmt formatCode="[$-409]mmm\-yy;@" sourceLinked="0"/>
        <c:majorTickMark val="out"/>
        <c:minorTickMark val="none"/>
        <c:tickLblPos val="nextTo"/>
        <c:spPr>
          <a:ln>
            <a:solidFill>
              <a:srgbClr val="D9D9D9"/>
            </a:solidFill>
          </a:ln>
        </c:spPr>
        <c:txPr>
          <a:bodyPr rot="0" vert="horz"/>
          <a:lstStyle/>
          <a:p>
            <a:pPr>
              <a:defRPr/>
            </a:pPr>
            <a:endParaRPr lang="en-US"/>
          </a:p>
        </c:txPr>
        <c:crossAx val="118407168"/>
        <c:crosses val="autoZero"/>
        <c:auto val="1"/>
        <c:lblOffset val="100"/>
        <c:baseTimeUnit val="days"/>
        <c:majorUnit val="5"/>
        <c:majorTimeUnit val="years"/>
      </c:dateAx>
      <c:valAx>
        <c:axId val="118407168"/>
        <c:scaling>
          <c:orientation val="minMax"/>
          <c:max val="0.12000000000000001"/>
          <c:min val="2.0000000000000004E-2"/>
        </c:scaling>
        <c:delete val="0"/>
        <c:axPos val="l"/>
        <c:majorGridlines>
          <c:spPr>
            <a:ln>
              <a:solidFill>
                <a:srgbClr val="D9D9D9"/>
              </a:solidFill>
            </a:ln>
          </c:spPr>
        </c:majorGridlines>
        <c:title>
          <c:tx>
            <c:rich>
              <a:bodyPr rot="-5400000" vert="horz"/>
              <a:lstStyle/>
              <a:p>
                <a:pPr>
                  <a:defRPr/>
                </a:pPr>
                <a:r>
                  <a:rPr lang="en-US"/>
                  <a:t>Interest Rate</a:t>
                </a:r>
              </a:p>
            </c:rich>
          </c:tx>
          <c:layout>
            <c:manualLayout>
              <c:xMode val="edge"/>
              <c:yMode val="edge"/>
              <c:x val="0"/>
              <c:y val="0.33682962188543103"/>
            </c:manualLayout>
          </c:layout>
          <c:overlay val="0"/>
        </c:title>
        <c:numFmt formatCode="0.00%" sourceLinked="0"/>
        <c:majorTickMark val="out"/>
        <c:minorTickMark val="none"/>
        <c:tickLblPos val="nextTo"/>
        <c:spPr>
          <a:ln>
            <a:solidFill>
              <a:srgbClr val="D9D9D9"/>
            </a:solidFill>
          </a:ln>
        </c:spPr>
        <c:crossAx val="109893888"/>
        <c:crosses val="autoZero"/>
        <c:crossBetween val="between"/>
      </c:valAx>
    </c:plotArea>
    <c:plotVisOnly val="1"/>
    <c:dispBlanksAs val="zero"/>
    <c:showDLblsOverMax val="0"/>
  </c:chart>
  <c:spPr>
    <a:ln>
      <a:noFill/>
    </a:ln>
  </c:spPr>
  <c:txPr>
    <a:bodyPr/>
    <a:lstStyle/>
    <a:p>
      <a:pPr>
        <a:defRPr sz="800">
          <a:solidFill>
            <a:srgbClr val="4A4F55"/>
          </a:solidFill>
          <a:latin typeface="Arial" panose="020B0604020202020204" pitchFamily="34" charset="0"/>
          <a:cs typeface="Arial" panose="020B0604020202020204" pitchFamily="34"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One-Year Snapshot</a:t>
            </a:r>
          </a:p>
        </c:rich>
      </c:tx>
      <c:overlay val="1"/>
    </c:title>
    <c:autoTitleDeleted val="0"/>
    <c:plotArea>
      <c:layout>
        <c:manualLayout>
          <c:layoutTarget val="inner"/>
          <c:xMode val="edge"/>
          <c:yMode val="edge"/>
          <c:x val="0.23681121922206005"/>
          <c:y val="0.26585200888350496"/>
          <c:w val="0.69920658172711225"/>
          <c:h val="0.54151019584090443"/>
        </c:manualLayout>
      </c:layout>
      <c:lineChart>
        <c:grouping val="standard"/>
        <c:varyColors val="0"/>
        <c:ser>
          <c:idx val="0"/>
          <c:order val="0"/>
          <c:tx>
            <c:strRef>
              <c:f>'Breakout Table'!$D$10</c:f>
              <c:strCache>
                <c:ptCount val="1"/>
                <c:pt idx="0">
                  <c:v>1-Year General Obligation</c:v>
                </c:pt>
              </c:strCache>
            </c:strRef>
          </c:tx>
          <c:spPr>
            <a:ln w="12700">
              <a:solidFill>
                <a:srgbClr val="3F97B5"/>
              </a:solidFill>
            </a:ln>
          </c:spPr>
          <c:marker>
            <c:symbol val="none"/>
          </c:marker>
          <c:cat>
            <c:numRef>
              <c:f>'Breakout Table'!$C$12:$C$65</c:f>
              <c:numCache>
                <c:formatCode>mm/dd/yy;@</c:formatCode>
                <c:ptCount val="54"/>
                <c:pt idx="0">
                  <c:v>45659</c:v>
                </c:pt>
                <c:pt idx="1">
                  <c:v>45666</c:v>
                </c:pt>
                <c:pt idx="2">
                  <c:v>45673</c:v>
                </c:pt>
                <c:pt idx="3">
                  <c:v>45680</c:v>
                </c:pt>
                <c:pt idx="4">
                  <c:v>45687</c:v>
                </c:pt>
                <c:pt idx="5">
                  <c:v>45694</c:v>
                </c:pt>
                <c:pt idx="6">
                  <c:v>45701</c:v>
                </c:pt>
                <c:pt idx="7">
                  <c:v>45708</c:v>
                </c:pt>
                <c:pt idx="8">
                  <c:v>45715</c:v>
                </c:pt>
                <c:pt idx="9">
                  <c:v>45722</c:v>
                </c:pt>
                <c:pt idx="10">
                  <c:v>45729</c:v>
                </c:pt>
                <c:pt idx="11">
                  <c:v>45736</c:v>
                </c:pt>
                <c:pt idx="12">
                  <c:v>45743</c:v>
                </c:pt>
                <c:pt idx="13">
                  <c:v>45750</c:v>
                </c:pt>
                <c:pt idx="14">
                  <c:v>45757</c:v>
                </c:pt>
                <c:pt idx="15">
                  <c:v>45764</c:v>
                </c:pt>
                <c:pt idx="16">
                  <c:v>45771</c:v>
                </c:pt>
                <c:pt idx="17">
                  <c:v>45778</c:v>
                </c:pt>
                <c:pt idx="18">
                  <c:v>45785</c:v>
                </c:pt>
                <c:pt idx="19">
                  <c:v>45792</c:v>
                </c:pt>
                <c:pt idx="20">
                  <c:v>45799</c:v>
                </c:pt>
                <c:pt idx="21">
                  <c:v>45806</c:v>
                </c:pt>
                <c:pt idx="22">
                  <c:v>45813</c:v>
                </c:pt>
                <c:pt idx="23">
                  <c:v>45820</c:v>
                </c:pt>
                <c:pt idx="24">
                  <c:v>45827</c:v>
                </c:pt>
                <c:pt idx="25">
                  <c:v>45834</c:v>
                </c:pt>
                <c:pt idx="26">
                  <c:v>45841</c:v>
                </c:pt>
                <c:pt idx="27">
                  <c:v>45848</c:v>
                </c:pt>
                <c:pt idx="28">
                  <c:v>45855</c:v>
                </c:pt>
                <c:pt idx="29">
                  <c:v>45862</c:v>
                </c:pt>
                <c:pt idx="30">
                  <c:v>45869</c:v>
                </c:pt>
                <c:pt idx="31">
                  <c:v>45876</c:v>
                </c:pt>
                <c:pt idx="32">
                  <c:v>45883</c:v>
                </c:pt>
                <c:pt idx="33">
                  <c:v>45890</c:v>
                </c:pt>
                <c:pt idx="34">
                  <c:v>45897</c:v>
                </c:pt>
                <c:pt idx="35">
                  <c:v>45904</c:v>
                </c:pt>
                <c:pt idx="36">
                  <c:v>45911</c:v>
                </c:pt>
                <c:pt idx="37">
                  <c:v>45918</c:v>
                </c:pt>
                <c:pt idx="38">
                  <c:v>45925</c:v>
                </c:pt>
                <c:pt idx="39">
                  <c:v>45932</c:v>
                </c:pt>
                <c:pt idx="40">
                  <c:v>45939</c:v>
                </c:pt>
                <c:pt idx="41">
                  <c:v>45946</c:v>
                </c:pt>
                <c:pt idx="42">
                  <c:v>45953</c:v>
                </c:pt>
                <c:pt idx="43">
                  <c:v>45960</c:v>
                </c:pt>
                <c:pt idx="44">
                  <c:v>45967</c:v>
                </c:pt>
                <c:pt idx="45">
                  <c:v>45974</c:v>
                </c:pt>
                <c:pt idx="46">
                  <c:v>45981</c:v>
                </c:pt>
                <c:pt idx="47">
                  <c:v>45988</c:v>
                </c:pt>
                <c:pt idx="48">
                  <c:v>45995</c:v>
                </c:pt>
                <c:pt idx="49">
                  <c:v>46002</c:v>
                </c:pt>
                <c:pt idx="50">
                  <c:v>46009</c:v>
                </c:pt>
                <c:pt idx="51">
                  <c:v>46016</c:v>
                </c:pt>
                <c:pt idx="52">
                  <c:v>46023</c:v>
                </c:pt>
                <c:pt idx="53">
                  <c:v>46030</c:v>
                </c:pt>
              </c:numCache>
            </c:numRef>
          </c:cat>
          <c:val>
            <c:numRef>
              <c:f>'Breakout Table'!$D$12:$D$65</c:f>
              <c:numCache>
                <c:formatCode>0.00</c:formatCode>
                <c:ptCount val="54"/>
                <c:pt idx="0">
                  <c:v>4.0599999999999997E-2</c:v>
                </c:pt>
                <c:pt idx="1">
                  <c:v>4.1599999999999998E-2</c:v>
                </c:pt>
                <c:pt idx="2">
                  <c:v>4.2799999999999998E-2</c:v>
                </c:pt>
                <c:pt idx="3">
                  <c:v>4.19E-2</c:v>
                </c:pt>
                <c:pt idx="4">
                  <c:v>4.1300000000000003E-2</c:v>
                </c:pt>
                <c:pt idx="5">
                  <c:v>4.0599999999999997E-2</c:v>
                </c:pt>
                <c:pt idx="6">
                  <c:v>4.2500000000000003E-2</c:v>
                </c:pt>
                <c:pt idx="7">
                  <c:v>4.2500000000000003E-2</c:v>
                </c:pt>
                <c:pt idx="8">
                  <c:v>4.1500000000000002E-2</c:v>
                </c:pt>
                <c:pt idx="9">
                  <c:v>4.1500000000000002E-2</c:v>
                </c:pt>
                <c:pt idx="10">
                  <c:v>4.2900000000000001E-2</c:v>
                </c:pt>
                <c:pt idx="11">
                  <c:v>4.2999999999999997E-2</c:v>
                </c:pt>
                <c:pt idx="12">
                  <c:v>4.4499999999999998E-2</c:v>
                </c:pt>
                <c:pt idx="13">
                  <c:v>4.3400000000000001E-2</c:v>
                </c:pt>
                <c:pt idx="14">
                  <c:v>5.11E-2</c:v>
                </c:pt>
                <c:pt idx="15">
                  <c:v>5.1999999999999998E-2</c:v>
                </c:pt>
                <c:pt idx="16">
                  <c:v>5.2400000000000002E-2</c:v>
                </c:pt>
                <c:pt idx="17">
                  <c:v>5.1400000000000001E-2</c:v>
                </c:pt>
                <c:pt idx="18">
                  <c:v>5.16E-2</c:v>
                </c:pt>
                <c:pt idx="19">
                  <c:v>5.1999999999999998E-2</c:v>
                </c:pt>
                <c:pt idx="20">
                  <c:v>5.2699999999999997E-2</c:v>
                </c:pt>
                <c:pt idx="21">
                  <c:v>5.2499999999999998E-2</c:v>
                </c:pt>
                <c:pt idx="22">
                  <c:v>5.2699999999999997E-2</c:v>
                </c:pt>
                <c:pt idx="23">
                  <c:v>5.2699999999999997E-2</c:v>
                </c:pt>
                <c:pt idx="24">
                  <c:v>5.2499999999999998E-2</c:v>
                </c:pt>
                <c:pt idx="25">
                  <c:v>5.1999999999999998E-2</c:v>
                </c:pt>
                <c:pt idx="26">
                  <c:v>5.1999999999999998E-2</c:v>
                </c:pt>
                <c:pt idx="27">
                  <c:v>5.21E-2</c:v>
                </c:pt>
                <c:pt idx="28">
                  <c:v>5.2999999999999999E-2</c:v>
                </c:pt>
                <c:pt idx="29">
                  <c:v>5.2900000000000003E-2</c:v>
                </c:pt>
                <c:pt idx="30">
                  <c:v>5.2900000000000003E-2</c:v>
                </c:pt>
                <c:pt idx="31">
                  <c:v>5.1999999999999998E-2</c:v>
                </c:pt>
                <c:pt idx="32">
                  <c:v>5.21E-2</c:v>
                </c:pt>
                <c:pt idx="33">
                  <c:v>5.2499999999999998E-2</c:v>
                </c:pt>
                <c:pt idx="34">
                  <c:v>5.2299999999999999E-2</c:v>
                </c:pt>
                <c:pt idx="35">
                  <c:v>5.2200000000000003E-2</c:v>
                </c:pt>
                <c:pt idx="36">
                  <c:v>4.9399999999999999E-2</c:v>
                </c:pt>
                <c:pt idx="37">
                  <c:v>4.8800000000000003E-2</c:v>
                </c:pt>
                <c:pt idx="38">
                  <c:v>4.9000000000000002E-2</c:v>
                </c:pt>
                <c:pt idx="39">
                  <c:v>4.8500000000000001E-2</c:v>
                </c:pt>
                <c:pt idx="40">
                  <c:v>4.8300000000000003E-2</c:v>
                </c:pt>
                <c:pt idx="41">
                  <c:v>4.7800000000000002E-2</c:v>
                </c:pt>
                <c:pt idx="42">
                  <c:v>4.7199999999999999E-2</c:v>
                </c:pt>
                <c:pt idx="43">
                  <c:v>4.7399999999999998E-2</c:v>
                </c:pt>
                <c:pt idx="44">
                  <c:v>4.7500000000000001E-2</c:v>
                </c:pt>
                <c:pt idx="45">
                  <c:v>4.7500000000000001E-2</c:v>
                </c:pt>
                <c:pt idx="46">
                  <c:v>4.7600000000000003E-2</c:v>
                </c:pt>
                <c:pt idx="47">
                  <c:v>4.7600000000000003E-2</c:v>
                </c:pt>
                <c:pt idx="48">
                  <c:v>4.8099999999999997E-2</c:v>
                </c:pt>
                <c:pt idx="49">
                  <c:v>4.8099999999999997E-2</c:v>
                </c:pt>
                <c:pt idx="50">
                  <c:v>4.8300000000000003E-2</c:v>
                </c:pt>
                <c:pt idx="51">
                  <c:v>4.8300000000000003E-2</c:v>
                </c:pt>
                <c:pt idx="52">
                  <c:v>4.8300000000000003E-2</c:v>
                </c:pt>
                <c:pt idx="53">
                  <c:v>4.7600000000000003E-2</c:v>
                </c:pt>
              </c:numCache>
            </c:numRef>
          </c:val>
          <c:smooth val="0"/>
          <c:extLst>
            <c:ext xmlns:c16="http://schemas.microsoft.com/office/drawing/2014/chart" uri="{C3380CC4-5D6E-409C-BE32-E72D297353CC}">
              <c16:uniqueId val="{00000000-5659-4B2D-AE01-83E645FAA98A}"/>
            </c:ext>
          </c:extLst>
        </c:ser>
        <c:dLbls>
          <c:showLegendKey val="0"/>
          <c:showVal val="0"/>
          <c:showCatName val="0"/>
          <c:showSerName val="0"/>
          <c:showPercent val="0"/>
          <c:showBubbleSize val="0"/>
        </c:dLbls>
        <c:smooth val="0"/>
        <c:axId val="110776320"/>
        <c:axId val="110777856"/>
      </c:lineChart>
      <c:dateAx>
        <c:axId val="110776320"/>
        <c:scaling>
          <c:orientation val="minMax"/>
        </c:scaling>
        <c:delete val="0"/>
        <c:axPos val="b"/>
        <c:numFmt formatCode="[$-409]mmm\-yy;@" sourceLinked="0"/>
        <c:majorTickMark val="out"/>
        <c:minorTickMark val="none"/>
        <c:tickLblPos val="nextTo"/>
        <c:spPr>
          <a:ln>
            <a:solidFill>
              <a:srgbClr val="D9D9D9"/>
            </a:solidFill>
          </a:ln>
        </c:spPr>
        <c:txPr>
          <a:bodyPr rot="0" vert="horz"/>
          <a:lstStyle/>
          <a:p>
            <a:pPr>
              <a:defRPr/>
            </a:pPr>
            <a:endParaRPr lang="en-US"/>
          </a:p>
        </c:txPr>
        <c:crossAx val="110777856"/>
        <c:crosses val="autoZero"/>
        <c:auto val="1"/>
        <c:lblOffset val="100"/>
        <c:baseTimeUnit val="days"/>
        <c:majorUnit val="4"/>
        <c:majorTimeUnit val="months"/>
      </c:dateAx>
      <c:valAx>
        <c:axId val="110777856"/>
        <c:scaling>
          <c:orientation val="minMax"/>
          <c:max val="5.5000000000000007E-2"/>
          <c:min val="3.5000000000000003E-2"/>
        </c:scaling>
        <c:delete val="0"/>
        <c:axPos val="l"/>
        <c:majorGridlines>
          <c:spPr>
            <a:ln>
              <a:solidFill>
                <a:srgbClr val="D9D9D9"/>
              </a:solidFill>
            </a:ln>
          </c:spPr>
        </c:majorGridlines>
        <c:title>
          <c:tx>
            <c:rich>
              <a:bodyPr rot="-5400000" vert="horz"/>
              <a:lstStyle/>
              <a:p>
                <a:pPr>
                  <a:defRPr/>
                </a:pPr>
                <a:r>
                  <a:rPr lang="en-US"/>
                  <a:t>Interest Rate</a:t>
                </a:r>
              </a:p>
            </c:rich>
          </c:tx>
          <c:layout>
            <c:manualLayout>
              <c:xMode val="edge"/>
              <c:yMode val="edge"/>
              <c:x val="0"/>
              <c:y val="0.28572053493313326"/>
            </c:manualLayout>
          </c:layout>
          <c:overlay val="0"/>
        </c:title>
        <c:numFmt formatCode="0.00%" sourceLinked="0"/>
        <c:majorTickMark val="out"/>
        <c:minorTickMark val="none"/>
        <c:tickLblPos val="nextTo"/>
        <c:spPr>
          <a:ln>
            <a:solidFill>
              <a:srgbClr val="D9D9D9"/>
            </a:solidFill>
          </a:ln>
        </c:spPr>
        <c:crossAx val="110776320"/>
        <c:crosses val="autoZero"/>
        <c:crossBetween val="between"/>
        <c:majorUnit val="5.000000000000001E-3"/>
      </c:valAx>
      <c:spPr>
        <a:solidFill>
          <a:sysClr val="window" lastClr="FFFFFF"/>
        </a:solidFill>
      </c:spPr>
    </c:plotArea>
    <c:plotVisOnly val="1"/>
    <c:dispBlanksAs val="zero"/>
    <c:showDLblsOverMax val="0"/>
  </c:chart>
  <c:spPr>
    <a:solidFill>
      <a:sysClr val="window" lastClr="FFFFFF"/>
    </a:solidFill>
    <a:ln>
      <a:solidFill>
        <a:srgbClr val="F79646"/>
      </a:solidFill>
    </a:ln>
  </c:spPr>
  <c:txPr>
    <a:bodyPr/>
    <a:lstStyle/>
    <a:p>
      <a:pPr>
        <a:defRPr sz="700">
          <a:solidFill>
            <a:srgbClr val="4A4F55"/>
          </a:solidFill>
          <a:latin typeface="Arial" panose="020B0604020202020204" pitchFamily="34" charset="0"/>
          <a:cs typeface="Arial" panose="020B0604020202020204" pitchFamily="34" charset="0"/>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70255" cy="479399"/>
          </a:xfrm>
          <a:prstGeom prst="rect">
            <a:avLst/>
          </a:prstGeom>
        </p:spPr>
        <p:txBody>
          <a:bodyPr vert="horz" lIns="96653" tIns="48326" rIns="96653" bIns="48326"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4143271" y="0"/>
            <a:ext cx="3170255" cy="479399"/>
          </a:xfrm>
          <a:prstGeom prst="rect">
            <a:avLst/>
          </a:prstGeom>
        </p:spPr>
        <p:txBody>
          <a:bodyPr vert="horz" lIns="96653" tIns="48326" rIns="96653" bIns="48326" rtlCol="0"/>
          <a:lstStyle>
            <a:lvl1pPr algn="r" fontAlgn="auto">
              <a:spcBef>
                <a:spcPts val="0"/>
              </a:spcBef>
              <a:spcAft>
                <a:spcPts val="0"/>
              </a:spcAft>
              <a:defRPr sz="1200">
                <a:latin typeface="+mn-lt"/>
              </a:defRPr>
            </a:lvl1pPr>
          </a:lstStyle>
          <a:p>
            <a:pPr>
              <a:defRPr/>
            </a:pPr>
            <a:fld id="{35C1FA08-BABF-4619-8F40-2F04ACF29093}" type="datetimeFigureOut">
              <a:rPr lang="en-US"/>
              <a:pPr>
                <a:defRPr/>
              </a:pPr>
              <a:t>1/14/2026</a:t>
            </a:fld>
            <a:endParaRPr lang="en-US"/>
          </a:p>
        </p:txBody>
      </p:sp>
      <p:sp>
        <p:nvSpPr>
          <p:cNvPr id="4" name="Footer Placeholder 3"/>
          <p:cNvSpPr>
            <a:spLocks noGrp="1"/>
          </p:cNvSpPr>
          <p:nvPr>
            <p:ph type="ftr" sz="quarter" idx="2"/>
          </p:nvPr>
        </p:nvSpPr>
        <p:spPr>
          <a:xfrm>
            <a:off x="1" y="9120150"/>
            <a:ext cx="3170255" cy="479399"/>
          </a:xfrm>
          <a:prstGeom prst="rect">
            <a:avLst/>
          </a:prstGeom>
        </p:spPr>
        <p:txBody>
          <a:bodyPr vert="horz" lIns="96653" tIns="48326" rIns="96653" bIns="48326"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4143271" y="9120150"/>
            <a:ext cx="3170255" cy="479399"/>
          </a:xfrm>
          <a:prstGeom prst="rect">
            <a:avLst/>
          </a:prstGeom>
        </p:spPr>
        <p:txBody>
          <a:bodyPr vert="horz" lIns="96653" tIns="48326" rIns="96653" bIns="48326" rtlCol="0" anchor="b"/>
          <a:lstStyle>
            <a:lvl1pPr algn="r" fontAlgn="auto">
              <a:spcBef>
                <a:spcPts val="0"/>
              </a:spcBef>
              <a:spcAft>
                <a:spcPts val="0"/>
              </a:spcAft>
              <a:defRPr sz="1200">
                <a:latin typeface="+mn-lt"/>
              </a:defRPr>
            </a:lvl1pPr>
          </a:lstStyle>
          <a:p>
            <a:pPr>
              <a:defRPr/>
            </a:pPr>
            <a:fld id="{8718D222-4FDB-4458-9943-AF06358E7E90}" type="slidenum">
              <a:rPr lang="en-US"/>
              <a:pPr>
                <a:defRPr/>
              </a:pPr>
              <a:t>‹#›</a:t>
            </a:fld>
            <a:endParaRPr lang="en-US"/>
          </a:p>
        </p:txBody>
      </p:sp>
    </p:spTree>
    <p:extLst>
      <p:ext uri="{BB962C8B-B14F-4D97-AF65-F5344CB8AC3E}">
        <p14:creationId xmlns:p14="http://schemas.microsoft.com/office/powerpoint/2010/main" val="7957671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70255" cy="479399"/>
          </a:xfrm>
          <a:prstGeom prst="rect">
            <a:avLst/>
          </a:prstGeom>
        </p:spPr>
        <p:txBody>
          <a:bodyPr vert="horz" lIns="95743" tIns="47871" rIns="95743" bIns="47871" rtlCol="0"/>
          <a:lstStyle>
            <a:lvl1pPr algn="l">
              <a:defRPr sz="1200"/>
            </a:lvl1pPr>
          </a:lstStyle>
          <a:p>
            <a:pPr>
              <a:defRPr/>
            </a:pPr>
            <a:endParaRPr lang="en-US"/>
          </a:p>
        </p:txBody>
      </p:sp>
      <p:sp>
        <p:nvSpPr>
          <p:cNvPr id="3" name="Date Placeholder 2"/>
          <p:cNvSpPr>
            <a:spLocks noGrp="1"/>
          </p:cNvSpPr>
          <p:nvPr>
            <p:ph type="dt" idx="1"/>
          </p:nvPr>
        </p:nvSpPr>
        <p:spPr>
          <a:xfrm>
            <a:off x="4143271" y="0"/>
            <a:ext cx="3170255" cy="479399"/>
          </a:xfrm>
          <a:prstGeom prst="rect">
            <a:avLst/>
          </a:prstGeom>
        </p:spPr>
        <p:txBody>
          <a:bodyPr vert="horz" lIns="95743" tIns="47871" rIns="95743" bIns="47871" rtlCol="0"/>
          <a:lstStyle>
            <a:lvl1pPr algn="r">
              <a:defRPr sz="1200"/>
            </a:lvl1pPr>
          </a:lstStyle>
          <a:p>
            <a:pPr>
              <a:defRPr/>
            </a:pPr>
            <a:fld id="{CCCF3124-F358-402D-8727-BB2692AA776E}" type="datetimeFigureOut">
              <a:rPr lang="en-US"/>
              <a:pPr>
                <a:defRPr/>
              </a:pPr>
              <a:t>1/14/2026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5743" tIns="47871" rIns="95743" bIns="47871" rtlCol="0" anchor="ctr"/>
          <a:lstStyle/>
          <a:p>
            <a:pPr lvl="0"/>
            <a:endParaRPr lang="en-US" noProof="0"/>
          </a:p>
        </p:txBody>
      </p:sp>
      <p:sp>
        <p:nvSpPr>
          <p:cNvPr id="5" name="Notes Placeholder 4"/>
          <p:cNvSpPr>
            <a:spLocks noGrp="1"/>
          </p:cNvSpPr>
          <p:nvPr>
            <p:ph type="body" sz="quarter" idx="3"/>
          </p:nvPr>
        </p:nvSpPr>
        <p:spPr>
          <a:xfrm>
            <a:off x="731856" y="4560902"/>
            <a:ext cx="5851490" cy="4319547"/>
          </a:xfrm>
          <a:prstGeom prst="rect">
            <a:avLst/>
          </a:prstGeom>
        </p:spPr>
        <p:txBody>
          <a:bodyPr vert="horz" lIns="95743" tIns="47871" rIns="95743" bIns="4787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9120150"/>
            <a:ext cx="3170255" cy="479399"/>
          </a:xfrm>
          <a:prstGeom prst="rect">
            <a:avLst/>
          </a:prstGeom>
        </p:spPr>
        <p:txBody>
          <a:bodyPr vert="horz" lIns="95743" tIns="47871" rIns="95743" bIns="47871"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4143271" y="9120150"/>
            <a:ext cx="3170255" cy="479399"/>
          </a:xfrm>
          <a:prstGeom prst="rect">
            <a:avLst/>
          </a:prstGeom>
        </p:spPr>
        <p:txBody>
          <a:bodyPr vert="horz" lIns="95743" tIns="47871" rIns="95743" bIns="47871" rtlCol="0" anchor="b"/>
          <a:lstStyle>
            <a:lvl1pPr algn="r">
              <a:defRPr sz="1200"/>
            </a:lvl1pPr>
          </a:lstStyle>
          <a:p>
            <a:pPr>
              <a:defRPr/>
            </a:pPr>
            <a:fld id="{23441B50-C9E4-4550-B0FA-DC09E6BFB1B6}" type="slidenum">
              <a:rPr lang="en-US"/>
              <a:pPr>
                <a:defRPr/>
              </a:pPr>
              <a:t>‹#›</a:t>
            </a:fld>
            <a:endParaRPr lang="en-US"/>
          </a:p>
        </p:txBody>
      </p:sp>
    </p:spTree>
    <p:extLst>
      <p:ext uri="{BB962C8B-B14F-4D97-AF65-F5344CB8AC3E}">
        <p14:creationId xmlns:p14="http://schemas.microsoft.com/office/powerpoint/2010/main" val="29727383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525E17-DA11-B14E-9776-466BD287869A}" type="slidenum">
              <a:rPr lang="en-US" smtClean="0"/>
              <a:t>0</a:t>
            </a:fld>
            <a:endParaRPr lang="en-US"/>
          </a:p>
        </p:txBody>
      </p:sp>
    </p:spTree>
    <p:extLst>
      <p:ext uri="{BB962C8B-B14F-4D97-AF65-F5344CB8AC3E}">
        <p14:creationId xmlns:p14="http://schemas.microsoft.com/office/powerpoint/2010/main" val="20968238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4.xml"/><Relationship Id="rId1" Type="http://schemas.openxmlformats.org/officeDocument/2006/relationships/tags" Target="../tags/tag2.xml"/><Relationship Id="rId4" Type="http://schemas.openxmlformats.org/officeDocument/2006/relationships/image" Target="../media/image6.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Master" Target="../slideMasters/slideMaster4.xml"/><Relationship Id="rId1" Type="http://schemas.openxmlformats.org/officeDocument/2006/relationships/tags" Target="../tags/tag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8.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4.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sp>
        <p:nvSpPr>
          <p:cNvPr id="4" name="Text Placeholder 18"/>
          <p:cNvSpPr>
            <a:spLocks noGrp="1"/>
          </p:cNvSpPr>
          <p:nvPr>
            <p:ph type="body" sz="quarter" idx="35" hasCustomPrompt="1"/>
          </p:nvPr>
        </p:nvSpPr>
        <p:spPr>
          <a:xfrm>
            <a:off x="6079073" y="526678"/>
            <a:ext cx="2647848" cy="147742"/>
          </a:xfrm>
          <a:prstGeom prst="rect">
            <a:avLst/>
          </a:prstGeom>
        </p:spPr>
        <p:txBody>
          <a:bodyPr lIns="0" tIns="0" rIns="0" bIns="0"/>
          <a:lstStyle>
            <a:lvl1pPr algn="r">
              <a:lnSpc>
                <a:spcPct val="100000"/>
              </a:lnSpc>
              <a:defRPr sz="1000" b="1" cap="none" baseline="0">
                <a:solidFill>
                  <a:schemeClr val="tx1"/>
                </a:solidFill>
                <a:latin typeface="HelveticaNeueLT Std" pitchFamily="34" charset="0"/>
              </a:defRPr>
            </a:lvl1pPr>
          </a:lstStyle>
          <a:p>
            <a:pPr lvl="0"/>
            <a:r>
              <a:rPr lang="en-US" dirty="0"/>
              <a:t>Month 00, Year</a:t>
            </a:r>
          </a:p>
        </p:txBody>
      </p:sp>
      <p:sp>
        <p:nvSpPr>
          <p:cNvPr id="5" name="Rectangle 4"/>
          <p:cNvSpPr/>
          <p:nvPr userDrawn="1"/>
        </p:nvSpPr>
        <p:spPr>
          <a:xfrm>
            <a:off x="3566161" y="1362456"/>
            <a:ext cx="5163648" cy="34747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18" tIns="45709" rIns="91418" bIns="45709" spcCol="0" rtlCol="0" anchor="ctr"/>
          <a:lstStyle/>
          <a:p>
            <a:pPr algn="ctr"/>
            <a:endParaRPr lang="en-US"/>
          </a:p>
        </p:txBody>
      </p:sp>
      <p:sp>
        <p:nvSpPr>
          <p:cNvPr id="6" name="Picture Placeholder 11"/>
          <p:cNvSpPr>
            <a:spLocks noGrp="1"/>
          </p:cNvSpPr>
          <p:nvPr>
            <p:ph type="pic" sz="quarter" idx="10"/>
          </p:nvPr>
        </p:nvSpPr>
        <p:spPr>
          <a:xfrm>
            <a:off x="411307" y="1362456"/>
            <a:ext cx="3154853" cy="3474720"/>
          </a:xfrm>
          <a:prstGeom prst="rect">
            <a:avLst/>
          </a:prstGeom>
        </p:spPr>
        <p:txBody>
          <a:bodyPr lIns="0" tIns="0" rIns="0" bIns="0"/>
          <a:lstStyle>
            <a:lvl1pPr>
              <a:defRPr sz="1200" b="0" i="0">
                <a:solidFill>
                  <a:schemeClr val="tx1"/>
                </a:solidFill>
                <a:latin typeface="Helvetica Neue LT Std 56 Italic"/>
              </a:defRPr>
            </a:lvl1pPr>
          </a:lstStyle>
          <a:p>
            <a:r>
              <a:rPr lang="en-US"/>
              <a:t>Click icon to add picture</a:t>
            </a:r>
            <a:endParaRPr lang="en-US" dirty="0"/>
          </a:p>
        </p:txBody>
      </p:sp>
      <p:sp>
        <p:nvSpPr>
          <p:cNvPr id="10" name="object 3"/>
          <p:cNvSpPr txBox="1"/>
          <p:nvPr userDrawn="1"/>
        </p:nvSpPr>
        <p:spPr>
          <a:xfrm>
            <a:off x="405002" y="6289302"/>
            <a:ext cx="8434198" cy="364191"/>
          </a:xfrm>
          <a:prstGeom prst="rect">
            <a:avLst/>
          </a:prstGeom>
        </p:spPr>
        <p:txBody>
          <a:bodyPr vert="horz" wrap="square" lIns="0" tIns="0" rIns="0" bIns="0" rtlCol="0" anchor="ctr" anchorCtr="0">
            <a:noAutofit/>
          </a:bodyPr>
          <a:lstStyle/>
          <a:p>
            <a:pPr marL="12696">
              <a:lnSpc>
                <a:spcPct val="100000"/>
              </a:lnSpc>
            </a:pPr>
            <a:r>
              <a:rPr sz="600" b="0" spc="65" dirty="0">
                <a:solidFill>
                  <a:schemeClr val="tx1"/>
                </a:solidFill>
                <a:latin typeface="HelveticaNeueLT Std" pitchFamily="34" charset="0"/>
                <a:cs typeface="HelveticaNeueLTStd-Bd"/>
              </a:rPr>
              <a:t>MINNEAPOLI</a:t>
            </a:r>
            <a:r>
              <a:rPr sz="600" b="0" dirty="0">
                <a:solidFill>
                  <a:schemeClr val="tx1"/>
                </a:solidFill>
                <a:latin typeface="HelveticaNeueLT Std" pitchFamily="34" charset="0"/>
                <a:cs typeface="HelveticaNeueLTStd-Bd"/>
              </a:rPr>
              <a:t>S </a:t>
            </a:r>
            <a:r>
              <a:rPr sz="600" b="0" spc="-25" dirty="0">
                <a:solidFill>
                  <a:schemeClr val="tx1"/>
                </a:solidFill>
                <a:latin typeface="HelveticaNeueLT Std" pitchFamily="34" charset="0"/>
                <a:cs typeface="HelveticaNeueLTStd-Bd"/>
              </a:rPr>
              <a:t> </a:t>
            </a:r>
            <a:r>
              <a:rPr sz="600" b="0" dirty="0">
                <a:solidFill>
                  <a:schemeClr val="tx1"/>
                </a:solidFill>
                <a:latin typeface="HelveticaNeueLT Std" pitchFamily="34" charset="0"/>
                <a:cs typeface="HelveticaNeueLTStd-Lt"/>
              </a:rPr>
              <a:t>| </a:t>
            </a:r>
            <a:r>
              <a:rPr sz="600" b="0" spc="-25" dirty="0">
                <a:solidFill>
                  <a:schemeClr val="tx1"/>
                </a:solidFill>
                <a:latin typeface="HelveticaNeueLT Std" pitchFamily="34" charset="0"/>
                <a:cs typeface="HelveticaNeueLTStd-Lt"/>
              </a:rPr>
              <a:t> </a:t>
            </a:r>
            <a:r>
              <a:rPr lang="en-US" sz="600" b="0" spc="-25" dirty="0">
                <a:solidFill>
                  <a:schemeClr val="tx1"/>
                </a:solidFill>
                <a:latin typeface="HelveticaNeueLT Std" pitchFamily="34" charset="0"/>
                <a:cs typeface="HelveticaNeueLTStd-Lt"/>
              </a:rPr>
              <a:t>ATLANTA  |  </a:t>
            </a:r>
            <a:r>
              <a:rPr lang="en-US" sz="600" b="0" spc="65" dirty="0">
                <a:solidFill>
                  <a:schemeClr val="tx1"/>
                </a:solidFill>
                <a:latin typeface="HelveticaNeueLT Std" pitchFamily="34" charset="0"/>
                <a:cs typeface="HelveticaNeueLTStd-Lt"/>
              </a:rPr>
              <a:t>BOISE </a:t>
            </a:r>
            <a:r>
              <a:rPr sz="600" b="0" dirty="0">
                <a:solidFill>
                  <a:schemeClr val="tx1"/>
                </a:solidFill>
                <a:latin typeface="HelveticaNeueLT Std" pitchFamily="34" charset="0"/>
                <a:cs typeface="HelveticaNeueLTStd-Lt"/>
              </a:rPr>
              <a:t>| </a:t>
            </a:r>
            <a:r>
              <a:rPr sz="600" b="0" spc="-25" dirty="0">
                <a:solidFill>
                  <a:schemeClr val="tx1"/>
                </a:solidFill>
                <a:latin typeface="HelveticaNeueLT Std" pitchFamily="34" charset="0"/>
                <a:cs typeface="HelveticaNeueLTStd-Lt"/>
              </a:rPr>
              <a:t> </a:t>
            </a:r>
            <a:r>
              <a:rPr sz="600" b="0" spc="65" dirty="0">
                <a:solidFill>
                  <a:schemeClr val="tx1"/>
                </a:solidFill>
                <a:latin typeface="HelveticaNeueLT Std" pitchFamily="34" charset="0"/>
                <a:cs typeface="HelveticaNeueLTStd-Bd"/>
              </a:rPr>
              <a:t>CHICAG</a:t>
            </a:r>
            <a:r>
              <a:rPr sz="600" b="0" dirty="0">
                <a:solidFill>
                  <a:schemeClr val="tx1"/>
                </a:solidFill>
                <a:latin typeface="HelveticaNeueLT Std" pitchFamily="34" charset="0"/>
                <a:cs typeface="HelveticaNeueLTStd-Bd"/>
              </a:rPr>
              <a:t>O </a:t>
            </a:r>
            <a:r>
              <a:rPr sz="600" b="0" spc="-25" dirty="0">
                <a:solidFill>
                  <a:schemeClr val="tx1"/>
                </a:solidFill>
                <a:latin typeface="HelveticaNeueLT Std" pitchFamily="34" charset="0"/>
                <a:cs typeface="HelveticaNeueLTStd-Bd"/>
              </a:rPr>
              <a:t> </a:t>
            </a:r>
            <a:r>
              <a:rPr sz="600" b="0" dirty="0">
                <a:solidFill>
                  <a:schemeClr val="tx1"/>
                </a:solidFill>
                <a:latin typeface="HelveticaNeueLT Std" pitchFamily="34" charset="0"/>
                <a:cs typeface="HelveticaNeueLTStd-Lt"/>
              </a:rPr>
              <a:t>| </a:t>
            </a:r>
            <a:r>
              <a:rPr sz="600" b="0" spc="-25" dirty="0">
                <a:solidFill>
                  <a:schemeClr val="tx1"/>
                </a:solidFill>
                <a:latin typeface="HelveticaNeueLT Std" pitchFamily="34" charset="0"/>
                <a:cs typeface="HelveticaNeueLTStd-Lt"/>
              </a:rPr>
              <a:t> </a:t>
            </a:r>
            <a:r>
              <a:rPr lang="en-US" sz="600" b="0" spc="-25" dirty="0">
                <a:solidFill>
                  <a:schemeClr val="tx1"/>
                </a:solidFill>
                <a:latin typeface="HelveticaNeueLT Std" pitchFamily="34" charset="0"/>
                <a:cs typeface="HelveticaNeueLTStd-Lt"/>
              </a:rPr>
              <a:t>HOUSTON  |  KANSAS CITY  |  </a:t>
            </a:r>
            <a:r>
              <a:rPr sz="600" b="0" spc="65" dirty="0">
                <a:solidFill>
                  <a:schemeClr val="tx1"/>
                </a:solidFill>
                <a:latin typeface="HelveticaNeueLT Std" pitchFamily="34" charset="0"/>
                <a:cs typeface="HelveticaNeueLTStd-Lt"/>
              </a:rPr>
              <a:t>LONDO</a:t>
            </a:r>
            <a:r>
              <a:rPr sz="600" b="0" dirty="0">
                <a:solidFill>
                  <a:schemeClr val="tx1"/>
                </a:solidFill>
                <a:latin typeface="HelveticaNeueLT Std" pitchFamily="34" charset="0"/>
                <a:cs typeface="HelveticaNeueLTStd-Lt"/>
              </a:rPr>
              <a:t>N </a:t>
            </a:r>
            <a:r>
              <a:rPr sz="600" b="0" spc="-25" dirty="0">
                <a:solidFill>
                  <a:schemeClr val="tx1"/>
                </a:solidFill>
                <a:latin typeface="HelveticaNeueLT Std" pitchFamily="34" charset="0"/>
                <a:cs typeface="HelveticaNeueLTStd-Lt"/>
              </a:rPr>
              <a:t> </a:t>
            </a:r>
            <a:r>
              <a:rPr sz="600" b="0" dirty="0">
                <a:solidFill>
                  <a:schemeClr val="tx1"/>
                </a:solidFill>
                <a:latin typeface="HelveticaNeueLT Std" pitchFamily="34" charset="0"/>
                <a:cs typeface="HelveticaNeueLTStd-Lt"/>
              </a:rPr>
              <a:t>| </a:t>
            </a:r>
            <a:r>
              <a:rPr sz="600" b="0" spc="-25" dirty="0">
                <a:solidFill>
                  <a:schemeClr val="tx1"/>
                </a:solidFill>
                <a:latin typeface="HelveticaNeueLT Std" pitchFamily="34" charset="0"/>
                <a:cs typeface="HelveticaNeueLTStd-Lt"/>
              </a:rPr>
              <a:t> </a:t>
            </a:r>
            <a:r>
              <a:rPr sz="600" b="0" spc="65" dirty="0">
                <a:solidFill>
                  <a:schemeClr val="tx1"/>
                </a:solidFill>
                <a:latin typeface="HelveticaNeueLT Std" pitchFamily="34" charset="0"/>
                <a:cs typeface="HelveticaNeueLTStd-Lt"/>
              </a:rPr>
              <a:t>LO</a:t>
            </a:r>
            <a:r>
              <a:rPr sz="600" b="0" dirty="0">
                <a:solidFill>
                  <a:schemeClr val="tx1"/>
                </a:solidFill>
                <a:latin typeface="HelveticaNeueLT Std" pitchFamily="34" charset="0"/>
                <a:cs typeface="HelveticaNeueLTStd-Lt"/>
              </a:rPr>
              <a:t>S </a:t>
            </a:r>
            <a:r>
              <a:rPr sz="600" b="0" spc="-25" dirty="0">
                <a:solidFill>
                  <a:schemeClr val="tx1"/>
                </a:solidFill>
                <a:latin typeface="HelveticaNeueLT Std" pitchFamily="34" charset="0"/>
                <a:cs typeface="HelveticaNeueLTStd-Lt"/>
              </a:rPr>
              <a:t> </a:t>
            </a:r>
            <a:r>
              <a:rPr sz="600" b="0" spc="65" dirty="0">
                <a:solidFill>
                  <a:schemeClr val="tx1"/>
                </a:solidFill>
                <a:latin typeface="HelveticaNeueLT Std" pitchFamily="34" charset="0"/>
                <a:cs typeface="HelveticaNeueLTStd-Lt"/>
              </a:rPr>
              <a:t>ANGELE</a:t>
            </a:r>
            <a:r>
              <a:rPr sz="600" b="0" dirty="0">
                <a:solidFill>
                  <a:schemeClr val="tx1"/>
                </a:solidFill>
                <a:latin typeface="HelveticaNeueLT Std" pitchFamily="34" charset="0"/>
                <a:cs typeface="HelveticaNeueLTStd-Lt"/>
              </a:rPr>
              <a:t>S </a:t>
            </a:r>
            <a:r>
              <a:rPr sz="600" b="0" spc="-25" dirty="0">
                <a:solidFill>
                  <a:schemeClr val="tx1"/>
                </a:solidFill>
                <a:latin typeface="HelveticaNeueLT Std" pitchFamily="34" charset="0"/>
                <a:cs typeface="HelveticaNeueLTStd-Lt"/>
              </a:rPr>
              <a:t> </a:t>
            </a:r>
            <a:r>
              <a:rPr sz="600" b="0" dirty="0">
                <a:solidFill>
                  <a:schemeClr val="tx1"/>
                </a:solidFill>
                <a:latin typeface="HelveticaNeueLT Std" pitchFamily="34" charset="0"/>
                <a:cs typeface="HelveticaNeueLTStd-Lt"/>
              </a:rPr>
              <a:t>| </a:t>
            </a:r>
            <a:r>
              <a:rPr sz="600" b="0" spc="-25" dirty="0">
                <a:solidFill>
                  <a:schemeClr val="tx1"/>
                </a:solidFill>
                <a:latin typeface="HelveticaNeueLT Std" pitchFamily="34" charset="0"/>
                <a:cs typeface="HelveticaNeueLTStd-Lt"/>
              </a:rPr>
              <a:t> </a:t>
            </a:r>
            <a:r>
              <a:rPr lang="en-US" sz="600" b="0" spc="-25" dirty="0">
                <a:solidFill>
                  <a:schemeClr val="tx1"/>
                </a:solidFill>
                <a:latin typeface="HelveticaNeueLT Std" pitchFamily="34" charset="0"/>
                <a:cs typeface="HelveticaNeueLTStd-Lt"/>
              </a:rPr>
              <a:t>MEMPHIS  |  </a:t>
            </a:r>
            <a:r>
              <a:rPr sz="600" b="0" spc="65" dirty="0">
                <a:solidFill>
                  <a:schemeClr val="tx1"/>
                </a:solidFill>
                <a:latin typeface="HelveticaNeueLT Std" pitchFamily="34" charset="0"/>
                <a:cs typeface="HelveticaNeueLTStd-Bd"/>
              </a:rPr>
              <a:t>NE</a:t>
            </a:r>
            <a:r>
              <a:rPr sz="600" b="0" dirty="0">
                <a:solidFill>
                  <a:schemeClr val="tx1"/>
                </a:solidFill>
                <a:latin typeface="HelveticaNeueLT Std" pitchFamily="34" charset="0"/>
                <a:cs typeface="HelveticaNeueLTStd-Bd"/>
              </a:rPr>
              <a:t>W </a:t>
            </a:r>
            <a:r>
              <a:rPr sz="600" b="0" spc="-25" dirty="0">
                <a:solidFill>
                  <a:schemeClr val="tx1"/>
                </a:solidFill>
                <a:latin typeface="HelveticaNeueLT Std" pitchFamily="34" charset="0"/>
                <a:cs typeface="HelveticaNeueLTStd-Bd"/>
              </a:rPr>
              <a:t> </a:t>
            </a:r>
            <a:r>
              <a:rPr sz="600" b="0" spc="65" dirty="0">
                <a:solidFill>
                  <a:schemeClr val="tx1"/>
                </a:solidFill>
                <a:latin typeface="HelveticaNeueLT Std" pitchFamily="34" charset="0"/>
                <a:cs typeface="HelveticaNeueLTStd-Bd"/>
              </a:rPr>
              <a:t>YOR</a:t>
            </a:r>
            <a:r>
              <a:rPr sz="600" b="0" dirty="0">
                <a:solidFill>
                  <a:schemeClr val="tx1"/>
                </a:solidFill>
                <a:latin typeface="HelveticaNeueLT Std" pitchFamily="34" charset="0"/>
                <a:cs typeface="HelveticaNeueLTStd-Bd"/>
              </a:rPr>
              <a:t>K </a:t>
            </a:r>
            <a:r>
              <a:rPr sz="600" b="0" spc="-25" dirty="0">
                <a:solidFill>
                  <a:schemeClr val="tx1"/>
                </a:solidFill>
                <a:latin typeface="HelveticaNeueLT Std" pitchFamily="34" charset="0"/>
                <a:cs typeface="HelveticaNeueLTStd-Bd"/>
              </a:rPr>
              <a:t> </a:t>
            </a:r>
            <a:r>
              <a:rPr sz="600" b="0" dirty="0">
                <a:solidFill>
                  <a:schemeClr val="tx1"/>
                </a:solidFill>
                <a:latin typeface="HelveticaNeueLT Std" pitchFamily="34" charset="0"/>
                <a:cs typeface="HelveticaNeueLTStd-Lt"/>
              </a:rPr>
              <a:t>| </a:t>
            </a:r>
            <a:r>
              <a:rPr sz="600" b="0" spc="-25" dirty="0">
                <a:solidFill>
                  <a:schemeClr val="tx1"/>
                </a:solidFill>
                <a:latin typeface="HelveticaNeueLT Std" pitchFamily="34" charset="0"/>
                <a:cs typeface="HelveticaNeueLTStd-Lt"/>
              </a:rPr>
              <a:t> </a:t>
            </a:r>
            <a:r>
              <a:rPr lang="en-US" sz="600" b="0" spc="-25" dirty="0">
                <a:solidFill>
                  <a:schemeClr val="tx1"/>
                </a:solidFill>
                <a:latin typeface="HelveticaNeueLT Std" pitchFamily="34" charset="0"/>
                <a:cs typeface="HelveticaNeueLTStd-Lt"/>
              </a:rPr>
              <a:t>OMAHA  |  PHILADELPHIA  |  PHOENIX  |  PORTLAND |   </a:t>
            </a:r>
            <a:r>
              <a:rPr sz="600" b="0" spc="65" dirty="0">
                <a:solidFill>
                  <a:schemeClr val="tx1"/>
                </a:solidFill>
                <a:latin typeface="HelveticaNeueLT Std" pitchFamily="34" charset="0"/>
                <a:cs typeface="HelveticaNeueLTStd-Bd"/>
              </a:rPr>
              <a:t>SA</a:t>
            </a:r>
            <a:r>
              <a:rPr sz="600" b="0" dirty="0">
                <a:solidFill>
                  <a:schemeClr val="tx1"/>
                </a:solidFill>
                <a:latin typeface="HelveticaNeueLT Std" pitchFamily="34" charset="0"/>
                <a:cs typeface="HelveticaNeueLTStd-Bd"/>
              </a:rPr>
              <a:t>N </a:t>
            </a:r>
            <a:r>
              <a:rPr sz="600" b="0" spc="-25" dirty="0">
                <a:solidFill>
                  <a:schemeClr val="tx1"/>
                </a:solidFill>
                <a:latin typeface="HelveticaNeueLT Std" pitchFamily="34" charset="0"/>
                <a:cs typeface="HelveticaNeueLTStd-Bd"/>
              </a:rPr>
              <a:t> </a:t>
            </a:r>
            <a:r>
              <a:rPr sz="600" b="0" spc="65" dirty="0">
                <a:solidFill>
                  <a:schemeClr val="tx1"/>
                </a:solidFill>
                <a:latin typeface="HelveticaNeueLT Std" pitchFamily="34" charset="0"/>
                <a:cs typeface="HelveticaNeueLTStd-Bd"/>
              </a:rPr>
              <a:t>FRANCISC</a:t>
            </a:r>
            <a:r>
              <a:rPr sz="600" b="0" dirty="0">
                <a:solidFill>
                  <a:schemeClr val="tx1"/>
                </a:solidFill>
                <a:latin typeface="HelveticaNeueLT Std" pitchFamily="34" charset="0"/>
                <a:cs typeface="HelveticaNeueLTStd-Bd"/>
              </a:rPr>
              <a:t>O </a:t>
            </a:r>
            <a:r>
              <a:rPr sz="600" b="0" spc="-25" dirty="0">
                <a:solidFill>
                  <a:schemeClr val="tx1"/>
                </a:solidFill>
                <a:latin typeface="HelveticaNeueLT Std" pitchFamily="34" charset="0"/>
                <a:cs typeface="HelveticaNeueLTStd-Bd"/>
              </a:rPr>
              <a:t> </a:t>
            </a:r>
            <a:r>
              <a:rPr sz="600" b="0" dirty="0">
                <a:solidFill>
                  <a:schemeClr val="tx1"/>
                </a:solidFill>
                <a:latin typeface="HelveticaNeueLT Std" pitchFamily="34" charset="0"/>
                <a:cs typeface="HelveticaNeueLTStd-Lt"/>
              </a:rPr>
              <a:t>| </a:t>
            </a:r>
            <a:r>
              <a:rPr sz="600" b="0" spc="-25" dirty="0">
                <a:solidFill>
                  <a:schemeClr val="tx1"/>
                </a:solidFill>
                <a:latin typeface="HelveticaNeueLT Std" pitchFamily="34" charset="0"/>
                <a:cs typeface="HelveticaNeueLTStd-Lt"/>
              </a:rPr>
              <a:t> </a:t>
            </a:r>
            <a:r>
              <a:rPr lang="en-US" sz="600" b="1" spc="-25" dirty="0">
                <a:solidFill>
                  <a:schemeClr val="tx1"/>
                </a:solidFill>
                <a:latin typeface="HelveticaNeueLT Std" pitchFamily="34" charset="0"/>
                <a:cs typeface="HelveticaNeueLTStd-Lt"/>
              </a:rPr>
              <a:t>SEATTLE</a:t>
            </a:r>
            <a:r>
              <a:rPr lang="en-US" sz="600" b="0" spc="-25" baseline="0" dirty="0">
                <a:solidFill>
                  <a:schemeClr val="tx1"/>
                </a:solidFill>
                <a:latin typeface="HelveticaNeueLT Std" pitchFamily="34" charset="0"/>
                <a:cs typeface="HelveticaNeueLTStd-Lt"/>
              </a:rPr>
              <a:t> </a:t>
            </a:r>
            <a:endParaRPr sz="600" b="0" dirty="0">
              <a:solidFill>
                <a:schemeClr val="tx1"/>
              </a:solidFill>
              <a:latin typeface="HelveticaNeueLT Std" pitchFamily="34" charset="0"/>
              <a:cs typeface="HelveticaNeueLTStd-Lt"/>
            </a:endParaRPr>
          </a:p>
        </p:txBody>
      </p:sp>
      <p:sp>
        <p:nvSpPr>
          <p:cNvPr id="11" name="Text Placeholder 6"/>
          <p:cNvSpPr>
            <a:spLocks noGrp="1"/>
          </p:cNvSpPr>
          <p:nvPr>
            <p:ph type="body" sz="quarter" idx="27" hasCustomPrompt="1"/>
          </p:nvPr>
        </p:nvSpPr>
        <p:spPr>
          <a:xfrm>
            <a:off x="414238" y="5445787"/>
            <a:ext cx="2215285" cy="193727"/>
          </a:xfrm>
          <a:prstGeom prst="rect">
            <a:avLst/>
          </a:prstGeom>
        </p:spPr>
        <p:txBody>
          <a:bodyPr lIns="0" tIns="0" rIns="0" bIns="0"/>
          <a:lstStyle>
            <a:lvl1pPr>
              <a:defRPr sz="1200" b="1" baseline="0">
                <a:solidFill>
                  <a:schemeClr val="accent1"/>
                </a:solidFill>
                <a:latin typeface="HelveticaNeueLT Std" pitchFamily="34" charset="0"/>
              </a:defRPr>
            </a:lvl1pPr>
          </a:lstStyle>
          <a:p>
            <a:pPr lvl="0"/>
            <a:r>
              <a:rPr lang="en-US" dirty="0" err="1"/>
              <a:t>Firstname</a:t>
            </a:r>
            <a:r>
              <a:rPr lang="en-US" dirty="0"/>
              <a:t> </a:t>
            </a:r>
            <a:r>
              <a:rPr lang="en-US" dirty="0" err="1"/>
              <a:t>Lastname</a:t>
            </a:r>
            <a:endParaRPr lang="en-US" dirty="0"/>
          </a:p>
        </p:txBody>
      </p:sp>
      <p:sp>
        <p:nvSpPr>
          <p:cNvPr id="12" name="Text Placeholder 9"/>
          <p:cNvSpPr>
            <a:spLocks noGrp="1"/>
          </p:cNvSpPr>
          <p:nvPr>
            <p:ph type="body" sz="quarter" idx="28" hasCustomPrompt="1"/>
          </p:nvPr>
        </p:nvSpPr>
        <p:spPr>
          <a:xfrm>
            <a:off x="414238" y="5650724"/>
            <a:ext cx="2216727" cy="154081"/>
          </a:xfrm>
          <a:prstGeom prst="rect">
            <a:avLst/>
          </a:prstGeom>
        </p:spPr>
        <p:txBody>
          <a:bodyPr lIns="0" tIns="0" rIns="0" bIns="0"/>
          <a:lstStyle>
            <a:lvl1pPr>
              <a:lnSpc>
                <a:spcPct val="100000"/>
              </a:lnSpc>
              <a:defRPr sz="700" b="1" cap="all">
                <a:solidFill>
                  <a:schemeClr val="tx1"/>
                </a:solidFill>
                <a:latin typeface="HelveticaNeueLT Std" pitchFamily="34" charset="0"/>
              </a:defRPr>
            </a:lvl1pPr>
          </a:lstStyle>
          <a:p>
            <a:pPr lvl="0"/>
            <a:r>
              <a:rPr lang="en-US" dirty="0"/>
              <a:t>Job Title</a:t>
            </a:r>
          </a:p>
        </p:txBody>
      </p:sp>
      <p:sp>
        <p:nvSpPr>
          <p:cNvPr id="14" name="Text Placeholder 14"/>
          <p:cNvSpPr>
            <a:spLocks noGrp="1"/>
          </p:cNvSpPr>
          <p:nvPr>
            <p:ph type="body" sz="quarter" idx="29" hasCustomPrompt="1"/>
          </p:nvPr>
        </p:nvSpPr>
        <p:spPr>
          <a:xfrm>
            <a:off x="414238" y="5789170"/>
            <a:ext cx="2219498" cy="140044"/>
          </a:xfrm>
          <a:prstGeom prst="rect">
            <a:avLst/>
          </a:prstGeom>
        </p:spPr>
        <p:txBody>
          <a:bodyPr lIns="0" tIns="0" rIns="0" bIns="0"/>
          <a:lstStyle>
            <a:lvl1pPr>
              <a:lnSpc>
                <a:spcPct val="100000"/>
              </a:lnSpc>
              <a:defRPr sz="900" b="0" i="0" baseline="0">
                <a:solidFill>
                  <a:schemeClr val="tx2"/>
                </a:solidFill>
                <a:latin typeface="HelveticaNeueLT Std" pitchFamily="34" charset="0"/>
                <a:cs typeface="HelveticaNeueLT Std" pitchFamily="34" charset="0"/>
              </a:defRPr>
            </a:lvl1pPr>
          </a:lstStyle>
          <a:p>
            <a:pPr lvl="0"/>
            <a:r>
              <a:rPr lang="en-US" dirty="0"/>
              <a:t>Tel: +1 000-000-0000</a:t>
            </a:r>
          </a:p>
        </p:txBody>
      </p:sp>
      <p:sp>
        <p:nvSpPr>
          <p:cNvPr id="15" name="Text Placeholder 14"/>
          <p:cNvSpPr>
            <a:spLocks noGrp="1"/>
          </p:cNvSpPr>
          <p:nvPr>
            <p:ph type="body" sz="quarter" idx="30" hasCustomPrompt="1"/>
          </p:nvPr>
        </p:nvSpPr>
        <p:spPr>
          <a:xfrm>
            <a:off x="414238" y="5928503"/>
            <a:ext cx="2219498" cy="140044"/>
          </a:xfrm>
          <a:prstGeom prst="rect">
            <a:avLst/>
          </a:prstGeom>
        </p:spPr>
        <p:txBody>
          <a:bodyPr lIns="0" tIns="0" rIns="0" bIns="0"/>
          <a:lstStyle>
            <a:lvl1pPr>
              <a:lnSpc>
                <a:spcPct val="100000"/>
              </a:lnSpc>
              <a:defRPr sz="900" b="0" i="0">
                <a:solidFill>
                  <a:srgbClr val="4A4F55"/>
                </a:solidFill>
                <a:latin typeface="HelveticaNeueLT Std" pitchFamily="34" charset="0"/>
                <a:cs typeface="HelveticaNeueLT Std" pitchFamily="34" charset="0"/>
              </a:defRPr>
            </a:lvl1pPr>
          </a:lstStyle>
          <a:p>
            <a:pPr lvl="0"/>
            <a:r>
              <a:rPr lang="en-US" dirty="0"/>
              <a:t>Email: first.last@psc.com</a:t>
            </a:r>
          </a:p>
        </p:txBody>
      </p:sp>
      <p:sp>
        <p:nvSpPr>
          <p:cNvPr id="16" name="Text Placeholder 6"/>
          <p:cNvSpPr>
            <a:spLocks noGrp="1"/>
          </p:cNvSpPr>
          <p:nvPr>
            <p:ph type="body" sz="quarter" idx="31" hasCustomPrompt="1"/>
          </p:nvPr>
        </p:nvSpPr>
        <p:spPr>
          <a:xfrm>
            <a:off x="2879871" y="5445787"/>
            <a:ext cx="2215285" cy="193727"/>
          </a:xfrm>
          <a:prstGeom prst="rect">
            <a:avLst/>
          </a:prstGeom>
        </p:spPr>
        <p:txBody>
          <a:bodyPr lIns="0" tIns="0" rIns="0" bIns="0"/>
          <a:lstStyle>
            <a:lvl1pPr>
              <a:defRPr sz="1200" b="1" baseline="0">
                <a:solidFill>
                  <a:schemeClr val="accent1"/>
                </a:solidFill>
                <a:latin typeface="HelveticaNeueLT Std" pitchFamily="34" charset="0"/>
              </a:defRPr>
            </a:lvl1pPr>
          </a:lstStyle>
          <a:p>
            <a:pPr lvl="0"/>
            <a:r>
              <a:rPr lang="en-US" dirty="0" err="1"/>
              <a:t>Firstname</a:t>
            </a:r>
            <a:r>
              <a:rPr lang="en-US" dirty="0"/>
              <a:t> </a:t>
            </a:r>
            <a:r>
              <a:rPr lang="en-US" dirty="0" err="1"/>
              <a:t>Lastname</a:t>
            </a:r>
            <a:endParaRPr lang="en-US" dirty="0"/>
          </a:p>
        </p:txBody>
      </p:sp>
      <p:sp>
        <p:nvSpPr>
          <p:cNvPr id="17" name="Text Placeholder 9"/>
          <p:cNvSpPr>
            <a:spLocks noGrp="1"/>
          </p:cNvSpPr>
          <p:nvPr>
            <p:ph type="body" sz="quarter" idx="32" hasCustomPrompt="1"/>
          </p:nvPr>
        </p:nvSpPr>
        <p:spPr>
          <a:xfrm>
            <a:off x="2879872" y="5650724"/>
            <a:ext cx="2216727" cy="154081"/>
          </a:xfrm>
          <a:prstGeom prst="rect">
            <a:avLst/>
          </a:prstGeom>
        </p:spPr>
        <p:txBody>
          <a:bodyPr lIns="0" tIns="0" rIns="0" bIns="0"/>
          <a:lstStyle>
            <a:lvl1pPr>
              <a:lnSpc>
                <a:spcPct val="100000"/>
              </a:lnSpc>
              <a:defRPr sz="700" b="1" cap="all">
                <a:solidFill>
                  <a:schemeClr val="tx1"/>
                </a:solidFill>
                <a:latin typeface="HelveticaNeueLT Std" pitchFamily="34" charset="0"/>
              </a:defRPr>
            </a:lvl1pPr>
          </a:lstStyle>
          <a:p>
            <a:pPr lvl="0"/>
            <a:r>
              <a:rPr lang="en-US" dirty="0"/>
              <a:t>Job Title</a:t>
            </a:r>
          </a:p>
        </p:txBody>
      </p:sp>
      <p:sp>
        <p:nvSpPr>
          <p:cNvPr id="19" name="Text Placeholder 14"/>
          <p:cNvSpPr>
            <a:spLocks noGrp="1"/>
          </p:cNvSpPr>
          <p:nvPr>
            <p:ph type="body" sz="quarter" idx="33" hasCustomPrompt="1"/>
          </p:nvPr>
        </p:nvSpPr>
        <p:spPr>
          <a:xfrm>
            <a:off x="2879871" y="5789171"/>
            <a:ext cx="2219498" cy="149426"/>
          </a:xfrm>
          <a:prstGeom prst="rect">
            <a:avLst/>
          </a:prstGeom>
        </p:spPr>
        <p:txBody>
          <a:bodyPr lIns="0" tIns="0" rIns="0" bIns="0"/>
          <a:lstStyle>
            <a:lvl1pPr>
              <a:lnSpc>
                <a:spcPct val="100000"/>
              </a:lnSpc>
              <a:defRPr sz="900" b="0" i="0">
                <a:solidFill>
                  <a:srgbClr val="4A4F55"/>
                </a:solidFill>
                <a:latin typeface="HelveticaNeueLT Std" pitchFamily="34" charset="0"/>
                <a:cs typeface="HelveticaNeueLT Std" pitchFamily="34" charset="0"/>
              </a:defRPr>
            </a:lvl1pPr>
          </a:lstStyle>
          <a:p>
            <a:pPr lvl="0"/>
            <a:r>
              <a:rPr lang="en-US" dirty="0"/>
              <a:t>Tel: +1 000-000-0000</a:t>
            </a:r>
          </a:p>
        </p:txBody>
      </p:sp>
      <p:sp>
        <p:nvSpPr>
          <p:cNvPr id="20" name="Text Placeholder 14"/>
          <p:cNvSpPr>
            <a:spLocks noGrp="1"/>
          </p:cNvSpPr>
          <p:nvPr>
            <p:ph type="body" sz="quarter" idx="34" hasCustomPrompt="1"/>
          </p:nvPr>
        </p:nvSpPr>
        <p:spPr>
          <a:xfrm>
            <a:off x="2879871" y="5928501"/>
            <a:ext cx="2219498" cy="149426"/>
          </a:xfrm>
          <a:prstGeom prst="rect">
            <a:avLst/>
          </a:prstGeom>
        </p:spPr>
        <p:txBody>
          <a:bodyPr lIns="0" tIns="0" rIns="0" bIns="0"/>
          <a:lstStyle>
            <a:lvl1pPr>
              <a:lnSpc>
                <a:spcPct val="100000"/>
              </a:lnSpc>
              <a:defRPr sz="900" b="0" i="0">
                <a:solidFill>
                  <a:srgbClr val="4A4F55"/>
                </a:solidFill>
                <a:latin typeface="HelveticaNeueLT Std" pitchFamily="34" charset="0"/>
                <a:cs typeface="HelveticaNeueLT Std" pitchFamily="34" charset="0"/>
              </a:defRPr>
            </a:lvl1pPr>
          </a:lstStyle>
          <a:p>
            <a:pPr lvl="0"/>
            <a:r>
              <a:rPr lang="en-US" dirty="0"/>
              <a:t>Email: first.last@psc.com</a:t>
            </a:r>
          </a:p>
        </p:txBody>
      </p:sp>
      <p:sp>
        <p:nvSpPr>
          <p:cNvPr id="24" name="Text Placeholder 6"/>
          <p:cNvSpPr>
            <a:spLocks noGrp="1"/>
          </p:cNvSpPr>
          <p:nvPr>
            <p:ph type="body" sz="quarter" idx="36" hasCustomPrompt="1"/>
          </p:nvPr>
        </p:nvSpPr>
        <p:spPr>
          <a:xfrm>
            <a:off x="5328583" y="5448914"/>
            <a:ext cx="2215285" cy="193727"/>
          </a:xfrm>
          <a:prstGeom prst="rect">
            <a:avLst/>
          </a:prstGeom>
        </p:spPr>
        <p:txBody>
          <a:bodyPr lIns="0" tIns="0" rIns="0" bIns="0"/>
          <a:lstStyle>
            <a:lvl1pPr>
              <a:defRPr sz="1200" b="1" baseline="0">
                <a:solidFill>
                  <a:schemeClr val="accent1"/>
                </a:solidFill>
                <a:latin typeface="HelveticaNeueLT Std" pitchFamily="34" charset="0"/>
              </a:defRPr>
            </a:lvl1pPr>
          </a:lstStyle>
          <a:p>
            <a:pPr lvl="0"/>
            <a:r>
              <a:rPr lang="en-US" dirty="0" err="1"/>
              <a:t>Firstname</a:t>
            </a:r>
            <a:r>
              <a:rPr lang="en-US" dirty="0"/>
              <a:t> </a:t>
            </a:r>
            <a:r>
              <a:rPr lang="en-US" dirty="0" err="1"/>
              <a:t>Lastname</a:t>
            </a:r>
            <a:endParaRPr lang="en-US" dirty="0"/>
          </a:p>
        </p:txBody>
      </p:sp>
      <p:sp>
        <p:nvSpPr>
          <p:cNvPr id="25" name="Text Placeholder 9"/>
          <p:cNvSpPr>
            <a:spLocks noGrp="1"/>
          </p:cNvSpPr>
          <p:nvPr>
            <p:ph type="body" sz="quarter" idx="37" hasCustomPrompt="1"/>
          </p:nvPr>
        </p:nvSpPr>
        <p:spPr>
          <a:xfrm>
            <a:off x="5328583" y="5653851"/>
            <a:ext cx="2216727" cy="154081"/>
          </a:xfrm>
          <a:prstGeom prst="rect">
            <a:avLst/>
          </a:prstGeom>
        </p:spPr>
        <p:txBody>
          <a:bodyPr lIns="0" tIns="0" rIns="0" bIns="0"/>
          <a:lstStyle>
            <a:lvl1pPr>
              <a:lnSpc>
                <a:spcPct val="100000"/>
              </a:lnSpc>
              <a:defRPr sz="700" b="1" cap="all">
                <a:solidFill>
                  <a:schemeClr val="tx1"/>
                </a:solidFill>
                <a:latin typeface="HelveticaNeueLT Std" pitchFamily="34" charset="0"/>
              </a:defRPr>
            </a:lvl1pPr>
          </a:lstStyle>
          <a:p>
            <a:pPr lvl="0"/>
            <a:r>
              <a:rPr lang="en-US" dirty="0"/>
              <a:t>Job Title</a:t>
            </a:r>
          </a:p>
        </p:txBody>
      </p:sp>
      <p:sp>
        <p:nvSpPr>
          <p:cNvPr id="26" name="Text Placeholder 14"/>
          <p:cNvSpPr>
            <a:spLocks noGrp="1"/>
          </p:cNvSpPr>
          <p:nvPr>
            <p:ph type="body" sz="quarter" idx="38" hasCustomPrompt="1"/>
          </p:nvPr>
        </p:nvSpPr>
        <p:spPr>
          <a:xfrm>
            <a:off x="5328582" y="5792298"/>
            <a:ext cx="2219498" cy="149426"/>
          </a:xfrm>
          <a:prstGeom prst="rect">
            <a:avLst/>
          </a:prstGeom>
        </p:spPr>
        <p:txBody>
          <a:bodyPr lIns="0" tIns="0" rIns="0" bIns="0"/>
          <a:lstStyle>
            <a:lvl1pPr>
              <a:lnSpc>
                <a:spcPct val="100000"/>
              </a:lnSpc>
              <a:defRPr sz="900" b="0" i="0">
                <a:solidFill>
                  <a:srgbClr val="4A4F55"/>
                </a:solidFill>
                <a:latin typeface="HelveticaNeueLT Std" pitchFamily="34" charset="0"/>
                <a:cs typeface="HelveticaNeueLT Std" pitchFamily="34" charset="0"/>
              </a:defRPr>
            </a:lvl1pPr>
          </a:lstStyle>
          <a:p>
            <a:pPr lvl="0"/>
            <a:r>
              <a:rPr lang="en-US" dirty="0"/>
              <a:t>Tel: +1 000-000-0000</a:t>
            </a:r>
          </a:p>
        </p:txBody>
      </p:sp>
      <p:sp>
        <p:nvSpPr>
          <p:cNvPr id="27" name="Text Placeholder 14"/>
          <p:cNvSpPr>
            <a:spLocks noGrp="1"/>
          </p:cNvSpPr>
          <p:nvPr>
            <p:ph type="body" sz="quarter" idx="39" hasCustomPrompt="1"/>
          </p:nvPr>
        </p:nvSpPr>
        <p:spPr>
          <a:xfrm>
            <a:off x="5328582" y="5931628"/>
            <a:ext cx="2219498" cy="149426"/>
          </a:xfrm>
          <a:prstGeom prst="rect">
            <a:avLst/>
          </a:prstGeom>
        </p:spPr>
        <p:txBody>
          <a:bodyPr lIns="0" tIns="0" rIns="0" bIns="0"/>
          <a:lstStyle>
            <a:lvl1pPr>
              <a:lnSpc>
                <a:spcPct val="100000"/>
              </a:lnSpc>
              <a:defRPr sz="900" b="0" i="0">
                <a:solidFill>
                  <a:srgbClr val="4A4F55"/>
                </a:solidFill>
                <a:latin typeface="HelveticaNeueLT Std" pitchFamily="34" charset="0"/>
                <a:cs typeface="HelveticaNeueLT Std" pitchFamily="34" charset="0"/>
              </a:defRPr>
            </a:lvl1pPr>
          </a:lstStyle>
          <a:p>
            <a:pPr lvl="0"/>
            <a:r>
              <a:rPr lang="en-US" dirty="0"/>
              <a:t>Email: first.last@psc.com</a:t>
            </a:r>
          </a:p>
        </p:txBody>
      </p:sp>
      <p:sp>
        <p:nvSpPr>
          <p:cNvPr id="22" name="Text Placeholder 4"/>
          <p:cNvSpPr>
            <a:spLocks noGrp="1"/>
          </p:cNvSpPr>
          <p:nvPr>
            <p:ph type="body" sz="quarter" idx="40" hasCustomPrompt="1"/>
          </p:nvPr>
        </p:nvSpPr>
        <p:spPr>
          <a:xfrm>
            <a:off x="3808390" y="1789816"/>
            <a:ext cx="4741844" cy="2705344"/>
          </a:xfrm>
        </p:spPr>
        <p:txBody>
          <a:bodyPr anchor="ctr" anchorCtr="0"/>
          <a:lstStyle>
            <a:lvl1pPr>
              <a:defRPr sz="2900">
                <a:solidFill>
                  <a:schemeClr val="bg1"/>
                </a:solidFill>
              </a:defRPr>
            </a:lvl1pPr>
            <a:lvl2pPr>
              <a:defRPr sz="2000">
                <a:solidFill>
                  <a:schemeClr val="bg1"/>
                </a:solidFill>
              </a:defRPr>
            </a:lvl2pPr>
          </a:lstStyle>
          <a:p>
            <a:pPr lvl="0"/>
            <a:r>
              <a:rPr lang="en-US" dirty="0"/>
              <a:t>Title</a:t>
            </a:r>
          </a:p>
          <a:p>
            <a:pPr lvl="1"/>
            <a:r>
              <a:rPr lang="en-US" dirty="0"/>
              <a:t>Subhead</a:t>
            </a:r>
          </a:p>
        </p:txBody>
      </p:sp>
      <p:pic>
        <p:nvPicPr>
          <p:cNvPr id="23" name="Picture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2438" y="555994"/>
            <a:ext cx="1965960" cy="296008"/>
          </a:xfrm>
          <a:prstGeom prst="rect">
            <a:avLst/>
          </a:prstGeom>
        </p:spPr>
      </p:pic>
    </p:spTree>
    <p:extLst>
      <p:ext uri="{BB962C8B-B14F-4D97-AF65-F5344CB8AC3E}">
        <p14:creationId xmlns:p14="http://schemas.microsoft.com/office/powerpoint/2010/main" val="1114024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4" name="Text Placeholder 18"/>
          <p:cNvSpPr>
            <a:spLocks noGrp="1"/>
          </p:cNvSpPr>
          <p:nvPr>
            <p:ph type="body" sz="quarter" idx="35" hasCustomPrompt="1"/>
          </p:nvPr>
        </p:nvSpPr>
        <p:spPr>
          <a:xfrm>
            <a:off x="6079073" y="526678"/>
            <a:ext cx="2647848" cy="147742"/>
          </a:xfrm>
          <a:prstGeom prst="rect">
            <a:avLst/>
          </a:prstGeom>
        </p:spPr>
        <p:txBody>
          <a:bodyPr lIns="0" tIns="0" rIns="0" bIns="0"/>
          <a:lstStyle>
            <a:lvl1pPr algn="r">
              <a:lnSpc>
                <a:spcPct val="100000"/>
              </a:lnSpc>
              <a:defRPr sz="1000" b="1" cap="none" baseline="0">
                <a:solidFill>
                  <a:schemeClr val="tx1"/>
                </a:solidFill>
                <a:latin typeface="HelveticaNeueLT Std" pitchFamily="34" charset="0"/>
              </a:defRPr>
            </a:lvl1pPr>
          </a:lstStyle>
          <a:p>
            <a:pPr lvl="0"/>
            <a:r>
              <a:rPr lang="en-US" dirty="0"/>
              <a:t>Month 00, Year</a:t>
            </a:r>
          </a:p>
        </p:txBody>
      </p:sp>
      <p:sp>
        <p:nvSpPr>
          <p:cNvPr id="9" name="Rectangle 8"/>
          <p:cNvSpPr/>
          <p:nvPr userDrawn="1"/>
        </p:nvSpPr>
        <p:spPr>
          <a:xfrm>
            <a:off x="415636" y="5227594"/>
            <a:ext cx="8314171" cy="141194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82048" tIns="41025" rIns="82048" bIns="41025" rtlCol="0" anchor="ctr"/>
          <a:lstStyle/>
          <a:p>
            <a:pPr algn="ctr"/>
            <a:endParaRPr lang="en-US"/>
          </a:p>
        </p:txBody>
      </p:sp>
      <p:sp>
        <p:nvSpPr>
          <p:cNvPr id="11" name="Text Placeholder 6"/>
          <p:cNvSpPr>
            <a:spLocks noGrp="1"/>
          </p:cNvSpPr>
          <p:nvPr>
            <p:ph type="body" sz="quarter" idx="27" hasCustomPrompt="1"/>
          </p:nvPr>
        </p:nvSpPr>
        <p:spPr>
          <a:xfrm>
            <a:off x="588664" y="5445787"/>
            <a:ext cx="2215285" cy="193727"/>
          </a:xfrm>
          <a:prstGeom prst="rect">
            <a:avLst/>
          </a:prstGeom>
        </p:spPr>
        <p:txBody>
          <a:bodyPr lIns="0" tIns="0" rIns="0" bIns="0"/>
          <a:lstStyle>
            <a:lvl1pPr>
              <a:defRPr sz="1200" b="1" baseline="0">
                <a:solidFill>
                  <a:schemeClr val="bg1"/>
                </a:solidFill>
                <a:latin typeface="HelveticaNeueLT Std" pitchFamily="34" charset="0"/>
              </a:defRPr>
            </a:lvl1pPr>
          </a:lstStyle>
          <a:p>
            <a:pPr lvl="0"/>
            <a:r>
              <a:rPr lang="en-US" dirty="0" err="1"/>
              <a:t>Firstname</a:t>
            </a:r>
            <a:r>
              <a:rPr lang="en-US" dirty="0"/>
              <a:t> </a:t>
            </a:r>
            <a:r>
              <a:rPr lang="en-US" dirty="0" err="1"/>
              <a:t>Lastname</a:t>
            </a:r>
            <a:endParaRPr lang="en-US" dirty="0"/>
          </a:p>
        </p:txBody>
      </p:sp>
      <p:sp>
        <p:nvSpPr>
          <p:cNvPr id="12" name="Text Placeholder 9"/>
          <p:cNvSpPr>
            <a:spLocks noGrp="1"/>
          </p:cNvSpPr>
          <p:nvPr>
            <p:ph type="body" sz="quarter" idx="28" hasCustomPrompt="1"/>
          </p:nvPr>
        </p:nvSpPr>
        <p:spPr>
          <a:xfrm>
            <a:off x="588664" y="5650724"/>
            <a:ext cx="2216727" cy="154081"/>
          </a:xfrm>
          <a:prstGeom prst="rect">
            <a:avLst/>
          </a:prstGeom>
        </p:spPr>
        <p:txBody>
          <a:bodyPr lIns="0" tIns="0" rIns="0" bIns="0"/>
          <a:lstStyle>
            <a:lvl1pPr>
              <a:lnSpc>
                <a:spcPct val="100000"/>
              </a:lnSpc>
              <a:defRPr sz="700" b="1" cap="all">
                <a:solidFill>
                  <a:schemeClr val="bg1"/>
                </a:solidFill>
                <a:latin typeface="HelveticaNeueLT Std" pitchFamily="34" charset="0"/>
              </a:defRPr>
            </a:lvl1pPr>
          </a:lstStyle>
          <a:p>
            <a:pPr lvl="0"/>
            <a:r>
              <a:rPr lang="en-US" dirty="0"/>
              <a:t>Job Title</a:t>
            </a:r>
          </a:p>
        </p:txBody>
      </p:sp>
      <p:sp>
        <p:nvSpPr>
          <p:cNvPr id="13" name="Text Placeholder 14"/>
          <p:cNvSpPr>
            <a:spLocks noGrp="1"/>
          </p:cNvSpPr>
          <p:nvPr>
            <p:ph type="body" sz="quarter" idx="29" hasCustomPrompt="1"/>
          </p:nvPr>
        </p:nvSpPr>
        <p:spPr>
          <a:xfrm>
            <a:off x="588663" y="5789170"/>
            <a:ext cx="2219498" cy="140044"/>
          </a:xfrm>
          <a:prstGeom prst="rect">
            <a:avLst/>
          </a:prstGeom>
        </p:spPr>
        <p:txBody>
          <a:bodyPr lIns="0" tIns="0" rIns="0" bIns="0"/>
          <a:lstStyle>
            <a:lvl1pPr>
              <a:lnSpc>
                <a:spcPct val="100000"/>
              </a:lnSpc>
              <a:defRPr sz="900" b="0" i="0" baseline="0">
                <a:solidFill>
                  <a:schemeClr val="bg1"/>
                </a:solidFill>
                <a:latin typeface="HelveticaNeueLT Std" pitchFamily="34" charset="0"/>
                <a:cs typeface="HelveticaNeueLT Std" pitchFamily="34" charset="0"/>
              </a:defRPr>
            </a:lvl1pPr>
          </a:lstStyle>
          <a:p>
            <a:pPr lvl="0"/>
            <a:r>
              <a:rPr lang="en-US" dirty="0"/>
              <a:t>Tel: +1 000-000-0000</a:t>
            </a:r>
          </a:p>
        </p:txBody>
      </p:sp>
      <p:sp>
        <p:nvSpPr>
          <p:cNvPr id="14" name="Text Placeholder 14"/>
          <p:cNvSpPr>
            <a:spLocks noGrp="1"/>
          </p:cNvSpPr>
          <p:nvPr>
            <p:ph type="body" sz="quarter" idx="30" hasCustomPrompt="1"/>
          </p:nvPr>
        </p:nvSpPr>
        <p:spPr>
          <a:xfrm>
            <a:off x="588663" y="5928503"/>
            <a:ext cx="2219498" cy="140044"/>
          </a:xfrm>
          <a:prstGeom prst="rect">
            <a:avLst/>
          </a:prstGeom>
        </p:spPr>
        <p:txBody>
          <a:bodyPr lIns="0" tIns="0" rIns="0" bIns="0"/>
          <a:lstStyle>
            <a:lvl1pPr>
              <a:lnSpc>
                <a:spcPct val="100000"/>
              </a:lnSpc>
              <a:defRPr sz="900" b="0" i="0">
                <a:solidFill>
                  <a:schemeClr val="bg1"/>
                </a:solidFill>
                <a:latin typeface="HelveticaNeueLT Std" pitchFamily="34" charset="0"/>
                <a:cs typeface="HelveticaNeueLT Std" pitchFamily="34" charset="0"/>
              </a:defRPr>
            </a:lvl1pPr>
          </a:lstStyle>
          <a:p>
            <a:pPr lvl="0"/>
            <a:r>
              <a:rPr lang="en-US" dirty="0"/>
              <a:t>Email: first.last@psc.com</a:t>
            </a:r>
          </a:p>
        </p:txBody>
      </p:sp>
      <p:sp>
        <p:nvSpPr>
          <p:cNvPr id="15" name="Text Placeholder 6"/>
          <p:cNvSpPr>
            <a:spLocks noGrp="1"/>
          </p:cNvSpPr>
          <p:nvPr>
            <p:ph type="body" sz="quarter" idx="31" hasCustomPrompt="1"/>
          </p:nvPr>
        </p:nvSpPr>
        <p:spPr>
          <a:xfrm>
            <a:off x="3053867" y="5445787"/>
            <a:ext cx="2215285" cy="193727"/>
          </a:xfrm>
          <a:prstGeom prst="rect">
            <a:avLst/>
          </a:prstGeom>
        </p:spPr>
        <p:txBody>
          <a:bodyPr lIns="0" tIns="0" rIns="0" bIns="0"/>
          <a:lstStyle>
            <a:lvl1pPr>
              <a:defRPr sz="1200" b="1" baseline="0">
                <a:solidFill>
                  <a:schemeClr val="bg1"/>
                </a:solidFill>
                <a:latin typeface="HelveticaNeueLT Std" pitchFamily="34" charset="0"/>
              </a:defRPr>
            </a:lvl1pPr>
          </a:lstStyle>
          <a:p>
            <a:pPr lvl="0"/>
            <a:r>
              <a:rPr lang="en-US" dirty="0" err="1"/>
              <a:t>Firstname</a:t>
            </a:r>
            <a:r>
              <a:rPr lang="en-US" dirty="0"/>
              <a:t> </a:t>
            </a:r>
            <a:r>
              <a:rPr lang="en-US" dirty="0" err="1"/>
              <a:t>Lastname</a:t>
            </a:r>
            <a:endParaRPr lang="en-US" dirty="0"/>
          </a:p>
        </p:txBody>
      </p:sp>
      <p:sp>
        <p:nvSpPr>
          <p:cNvPr id="16" name="Text Placeholder 9"/>
          <p:cNvSpPr>
            <a:spLocks noGrp="1"/>
          </p:cNvSpPr>
          <p:nvPr>
            <p:ph type="body" sz="quarter" idx="32" hasCustomPrompt="1"/>
          </p:nvPr>
        </p:nvSpPr>
        <p:spPr>
          <a:xfrm>
            <a:off x="3053867" y="5650724"/>
            <a:ext cx="2216727" cy="154081"/>
          </a:xfrm>
          <a:prstGeom prst="rect">
            <a:avLst/>
          </a:prstGeom>
        </p:spPr>
        <p:txBody>
          <a:bodyPr lIns="0" tIns="0" rIns="0" bIns="0"/>
          <a:lstStyle>
            <a:lvl1pPr>
              <a:lnSpc>
                <a:spcPct val="100000"/>
              </a:lnSpc>
              <a:defRPr sz="700" b="1" cap="all">
                <a:solidFill>
                  <a:schemeClr val="bg1"/>
                </a:solidFill>
                <a:latin typeface="HelveticaNeueLT Std" pitchFamily="34" charset="0"/>
              </a:defRPr>
            </a:lvl1pPr>
          </a:lstStyle>
          <a:p>
            <a:pPr lvl="0"/>
            <a:r>
              <a:rPr lang="en-US" dirty="0"/>
              <a:t>Job Title</a:t>
            </a:r>
          </a:p>
        </p:txBody>
      </p:sp>
      <p:sp>
        <p:nvSpPr>
          <p:cNvPr id="17" name="Text Placeholder 14"/>
          <p:cNvSpPr>
            <a:spLocks noGrp="1"/>
          </p:cNvSpPr>
          <p:nvPr>
            <p:ph type="body" sz="quarter" idx="33" hasCustomPrompt="1"/>
          </p:nvPr>
        </p:nvSpPr>
        <p:spPr>
          <a:xfrm>
            <a:off x="3053866" y="5789171"/>
            <a:ext cx="2219498" cy="149426"/>
          </a:xfrm>
          <a:prstGeom prst="rect">
            <a:avLst/>
          </a:prstGeom>
        </p:spPr>
        <p:txBody>
          <a:bodyPr lIns="0" tIns="0" rIns="0" bIns="0"/>
          <a:lstStyle>
            <a:lvl1pPr>
              <a:lnSpc>
                <a:spcPct val="100000"/>
              </a:lnSpc>
              <a:defRPr sz="900" b="0" i="0">
                <a:solidFill>
                  <a:schemeClr val="bg1"/>
                </a:solidFill>
                <a:latin typeface="HelveticaNeueLT Std" pitchFamily="34" charset="0"/>
                <a:cs typeface="HelveticaNeueLT Std" pitchFamily="34" charset="0"/>
              </a:defRPr>
            </a:lvl1pPr>
          </a:lstStyle>
          <a:p>
            <a:pPr lvl="0"/>
            <a:r>
              <a:rPr lang="en-US" dirty="0"/>
              <a:t>Tel: +1 000-000-0000</a:t>
            </a:r>
          </a:p>
        </p:txBody>
      </p:sp>
      <p:sp>
        <p:nvSpPr>
          <p:cNvPr id="18" name="Text Placeholder 14"/>
          <p:cNvSpPr>
            <a:spLocks noGrp="1"/>
          </p:cNvSpPr>
          <p:nvPr>
            <p:ph type="body" sz="quarter" idx="34" hasCustomPrompt="1"/>
          </p:nvPr>
        </p:nvSpPr>
        <p:spPr>
          <a:xfrm>
            <a:off x="3053866" y="5928501"/>
            <a:ext cx="2219498" cy="149426"/>
          </a:xfrm>
          <a:prstGeom prst="rect">
            <a:avLst/>
          </a:prstGeom>
        </p:spPr>
        <p:txBody>
          <a:bodyPr lIns="0" tIns="0" rIns="0" bIns="0"/>
          <a:lstStyle>
            <a:lvl1pPr>
              <a:lnSpc>
                <a:spcPct val="100000"/>
              </a:lnSpc>
              <a:defRPr sz="900" b="0" i="0">
                <a:solidFill>
                  <a:schemeClr val="bg1"/>
                </a:solidFill>
                <a:latin typeface="HelveticaNeueLT Std" pitchFamily="34" charset="0"/>
                <a:cs typeface="HelveticaNeueLT Std" pitchFamily="34" charset="0"/>
              </a:defRPr>
            </a:lvl1pPr>
          </a:lstStyle>
          <a:p>
            <a:pPr lvl="0"/>
            <a:r>
              <a:rPr lang="en-US" dirty="0"/>
              <a:t>Email: first.last@psc.com</a:t>
            </a:r>
          </a:p>
        </p:txBody>
      </p:sp>
      <p:grpSp>
        <p:nvGrpSpPr>
          <p:cNvPr id="20" name="Group 19"/>
          <p:cNvGrpSpPr/>
          <p:nvPr userDrawn="1"/>
        </p:nvGrpSpPr>
        <p:grpSpPr>
          <a:xfrm>
            <a:off x="415636" y="1375109"/>
            <a:ext cx="8314171" cy="0"/>
            <a:chOff x="457200" y="1856181"/>
            <a:chExt cx="9145588" cy="0"/>
          </a:xfrm>
        </p:grpSpPr>
        <p:cxnSp>
          <p:nvCxnSpPr>
            <p:cNvPr id="21" name="Straight Connector 20"/>
            <p:cNvCxnSpPr/>
            <p:nvPr userDrawn="1"/>
          </p:nvCxnSpPr>
          <p:spPr>
            <a:xfrm>
              <a:off x="457200" y="1856181"/>
              <a:ext cx="9145588"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userDrawn="1"/>
          </p:nvCxnSpPr>
          <p:spPr>
            <a:xfrm>
              <a:off x="8596948" y="1856181"/>
              <a:ext cx="100584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sp>
        <p:nvSpPr>
          <p:cNvPr id="23" name="Text Placeholder 6"/>
          <p:cNvSpPr>
            <a:spLocks noGrp="1"/>
          </p:cNvSpPr>
          <p:nvPr>
            <p:ph type="body" sz="quarter" idx="36" hasCustomPrompt="1"/>
          </p:nvPr>
        </p:nvSpPr>
        <p:spPr>
          <a:xfrm>
            <a:off x="5527231" y="5439533"/>
            <a:ext cx="2215285" cy="193727"/>
          </a:xfrm>
          <a:prstGeom prst="rect">
            <a:avLst/>
          </a:prstGeom>
        </p:spPr>
        <p:txBody>
          <a:bodyPr lIns="0" tIns="0" rIns="0" bIns="0"/>
          <a:lstStyle>
            <a:lvl1pPr>
              <a:defRPr sz="1200" b="1" baseline="0">
                <a:solidFill>
                  <a:schemeClr val="bg1"/>
                </a:solidFill>
                <a:latin typeface="HelveticaNeueLT Std" pitchFamily="34" charset="0"/>
              </a:defRPr>
            </a:lvl1pPr>
          </a:lstStyle>
          <a:p>
            <a:pPr lvl="0"/>
            <a:r>
              <a:rPr lang="en-US" dirty="0" err="1"/>
              <a:t>Firstname</a:t>
            </a:r>
            <a:r>
              <a:rPr lang="en-US" dirty="0"/>
              <a:t> </a:t>
            </a:r>
            <a:r>
              <a:rPr lang="en-US" dirty="0" err="1"/>
              <a:t>Lastname</a:t>
            </a:r>
            <a:endParaRPr lang="en-US" dirty="0"/>
          </a:p>
        </p:txBody>
      </p:sp>
      <p:sp>
        <p:nvSpPr>
          <p:cNvPr id="24" name="Text Placeholder 9"/>
          <p:cNvSpPr>
            <a:spLocks noGrp="1"/>
          </p:cNvSpPr>
          <p:nvPr>
            <p:ph type="body" sz="quarter" idx="37" hasCustomPrompt="1"/>
          </p:nvPr>
        </p:nvSpPr>
        <p:spPr>
          <a:xfrm>
            <a:off x="5527232" y="5644470"/>
            <a:ext cx="2216727" cy="154081"/>
          </a:xfrm>
          <a:prstGeom prst="rect">
            <a:avLst/>
          </a:prstGeom>
        </p:spPr>
        <p:txBody>
          <a:bodyPr lIns="0" tIns="0" rIns="0" bIns="0"/>
          <a:lstStyle>
            <a:lvl1pPr>
              <a:lnSpc>
                <a:spcPct val="100000"/>
              </a:lnSpc>
              <a:defRPr sz="700" b="1" cap="all">
                <a:solidFill>
                  <a:schemeClr val="bg1"/>
                </a:solidFill>
                <a:latin typeface="HelveticaNeueLT Std" pitchFamily="34" charset="0"/>
              </a:defRPr>
            </a:lvl1pPr>
          </a:lstStyle>
          <a:p>
            <a:pPr lvl="0"/>
            <a:r>
              <a:rPr lang="en-US" dirty="0"/>
              <a:t>Job Title</a:t>
            </a:r>
          </a:p>
        </p:txBody>
      </p:sp>
      <p:sp>
        <p:nvSpPr>
          <p:cNvPr id="25" name="Text Placeholder 14"/>
          <p:cNvSpPr>
            <a:spLocks noGrp="1"/>
          </p:cNvSpPr>
          <p:nvPr>
            <p:ph type="body" sz="quarter" idx="38" hasCustomPrompt="1"/>
          </p:nvPr>
        </p:nvSpPr>
        <p:spPr>
          <a:xfrm>
            <a:off x="5527231" y="5782917"/>
            <a:ext cx="2219498" cy="149426"/>
          </a:xfrm>
          <a:prstGeom prst="rect">
            <a:avLst/>
          </a:prstGeom>
        </p:spPr>
        <p:txBody>
          <a:bodyPr lIns="0" tIns="0" rIns="0" bIns="0"/>
          <a:lstStyle>
            <a:lvl1pPr>
              <a:lnSpc>
                <a:spcPct val="100000"/>
              </a:lnSpc>
              <a:defRPr sz="900" b="0" i="0">
                <a:solidFill>
                  <a:schemeClr val="bg1"/>
                </a:solidFill>
                <a:latin typeface="HelveticaNeueLT Std" pitchFamily="34" charset="0"/>
                <a:cs typeface="HelveticaNeueLT Std" pitchFamily="34" charset="0"/>
              </a:defRPr>
            </a:lvl1pPr>
          </a:lstStyle>
          <a:p>
            <a:pPr lvl="0"/>
            <a:r>
              <a:rPr lang="en-US" dirty="0"/>
              <a:t>Tel: +1 000-000-0000</a:t>
            </a:r>
          </a:p>
        </p:txBody>
      </p:sp>
      <p:sp>
        <p:nvSpPr>
          <p:cNvPr id="26" name="Text Placeholder 14"/>
          <p:cNvSpPr>
            <a:spLocks noGrp="1"/>
          </p:cNvSpPr>
          <p:nvPr>
            <p:ph type="body" sz="quarter" idx="39" hasCustomPrompt="1"/>
          </p:nvPr>
        </p:nvSpPr>
        <p:spPr>
          <a:xfrm>
            <a:off x="5527231" y="5922247"/>
            <a:ext cx="2219498" cy="149426"/>
          </a:xfrm>
          <a:prstGeom prst="rect">
            <a:avLst/>
          </a:prstGeom>
        </p:spPr>
        <p:txBody>
          <a:bodyPr lIns="0" tIns="0" rIns="0" bIns="0"/>
          <a:lstStyle>
            <a:lvl1pPr>
              <a:lnSpc>
                <a:spcPct val="100000"/>
              </a:lnSpc>
              <a:defRPr sz="900" b="0" i="0">
                <a:solidFill>
                  <a:schemeClr val="bg1"/>
                </a:solidFill>
                <a:latin typeface="HelveticaNeueLT Std" pitchFamily="34" charset="0"/>
                <a:cs typeface="HelveticaNeueLT Std" pitchFamily="34" charset="0"/>
              </a:defRPr>
            </a:lvl1pPr>
          </a:lstStyle>
          <a:p>
            <a:pPr lvl="0"/>
            <a:r>
              <a:rPr lang="en-US" dirty="0"/>
              <a:t>Email: first.last@psc.com</a:t>
            </a:r>
          </a:p>
        </p:txBody>
      </p:sp>
      <p:sp>
        <p:nvSpPr>
          <p:cNvPr id="27" name="Text Placeholder 4"/>
          <p:cNvSpPr>
            <a:spLocks noGrp="1"/>
          </p:cNvSpPr>
          <p:nvPr>
            <p:ph type="body" sz="quarter" idx="40" hasCustomPrompt="1"/>
          </p:nvPr>
        </p:nvSpPr>
        <p:spPr>
          <a:xfrm>
            <a:off x="415638" y="1619238"/>
            <a:ext cx="8309841" cy="2017059"/>
          </a:xfrm>
        </p:spPr>
        <p:txBody>
          <a:bodyPr/>
          <a:lstStyle>
            <a:lvl1pPr>
              <a:defRPr sz="2900">
                <a:solidFill>
                  <a:schemeClr val="tx1"/>
                </a:solidFill>
              </a:defRPr>
            </a:lvl1pPr>
            <a:lvl2pPr>
              <a:defRPr sz="2000">
                <a:solidFill>
                  <a:schemeClr val="tx1">
                    <a:lumMod val="40000"/>
                    <a:lumOff val="60000"/>
                  </a:schemeClr>
                </a:solidFill>
              </a:defRPr>
            </a:lvl2pPr>
          </a:lstStyle>
          <a:p>
            <a:pPr lvl="0"/>
            <a:r>
              <a:rPr lang="en-US" dirty="0"/>
              <a:t>Title</a:t>
            </a:r>
          </a:p>
          <a:p>
            <a:pPr lvl="1"/>
            <a:r>
              <a:rPr lang="en-US" dirty="0"/>
              <a:t>Subhead</a:t>
            </a:r>
          </a:p>
        </p:txBody>
      </p:sp>
      <p:sp>
        <p:nvSpPr>
          <p:cNvPr id="30" name="Picture Placeholder 2"/>
          <p:cNvSpPr>
            <a:spLocks noGrp="1"/>
          </p:cNvSpPr>
          <p:nvPr>
            <p:ph type="pic" sz="quarter" idx="41" hasCustomPrompt="1"/>
          </p:nvPr>
        </p:nvSpPr>
        <p:spPr>
          <a:xfrm>
            <a:off x="430068" y="4026649"/>
            <a:ext cx="2493818" cy="806824"/>
          </a:xfrm>
        </p:spPr>
        <p:txBody>
          <a:bodyPr anchor="ctr" anchorCtr="0">
            <a:normAutofit/>
          </a:bodyPr>
          <a:lstStyle>
            <a:lvl1pPr algn="ctr">
              <a:defRPr sz="1100" b="0">
                <a:solidFill>
                  <a:schemeClr val="tx1"/>
                </a:solidFill>
              </a:defRPr>
            </a:lvl1pPr>
          </a:lstStyle>
          <a:p>
            <a:r>
              <a:rPr lang="en-US" dirty="0"/>
              <a:t>Logo</a:t>
            </a:r>
          </a:p>
        </p:txBody>
      </p:sp>
      <p:sp>
        <p:nvSpPr>
          <p:cNvPr id="31" name="Picture Placeholder 2"/>
          <p:cNvSpPr>
            <a:spLocks noGrp="1"/>
          </p:cNvSpPr>
          <p:nvPr>
            <p:ph type="pic" sz="quarter" idx="42" hasCustomPrompt="1"/>
          </p:nvPr>
        </p:nvSpPr>
        <p:spPr>
          <a:xfrm>
            <a:off x="3081186" y="4026649"/>
            <a:ext cx="2493818" cy="806824"/>
          </a:xfrm>
        </p:spPr>
        <p:txBody>
          <a:bodyPr anchor="ctr" anchorCtr="0">
            <a:normAutofit/>
          </a:bodyPr>
          <a:lstStyle>
            <a:lvl1pPr algn="ctr">
              <a:defRPr sz="1100" b="0">
                <a:solidFill>
                  <a:schemeClr val="tx1"/>
                </a:solidFill>
              </a:defRPr>
            </a:lvl1pPr>
          </a:lstStyle>
          <a:p>
            <a:r>
              <a:rPr lang="en-US" dirty="0"/>
              <a:t>Logo</a:t>
            </a:r>
          </a:p>
        </p:txBody>
      </p:sp>
      <p:pic>
        <p:nvPicPr>
          <p:cNvPr id="29" name="Picture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2438" y="555994"/>
            <a:ext cx="1965960" cy="296008"/>
          </a:xfrm>
          <a:prstGeom prst="rect">
            <a:avLst/>
          </a:prstGeom>
        </p:spPr>
      </p:pic>
      <p:sp>
        <p:nvSpPr>
          <p:cNvPr id="28" name="object 3">
            <a:extLst>
              <a:ext uri="{FF2B5EF4-FFF2-40B4-BE49-F238E27FC236}">
                <a16:creationId xmlns:a16="http://schemas.microsoft.com/office/drawing/2014/main" id="{CB18B655-0AEE-4566-9F4B-933321CA4276}"/>
              </a:ext>
            </a:extLst>
          </p:cNvPr>
          <p:cNvSpPr txBox="1"/>
          <p:nvPr userDrawn="1"/>
        </p:nvSpPr>
        <p:spPr>
          <a:xfrm>
            <a:off x="411308" y="6289302"/>
            <a:ext cx="8314171" cy="364191"/>
          </a:xfrm>
          <a:prstGeom prst="rect">
            <a:avLst/>
          </a:prstGeom>
        </p:spPr>
        <p:txBody>
          <a:bodyPr vert="horz" wrap="square" lIns="0" tIns="0" rIns="0" bIns="0" rtlCol="0" anchor="ctr" anchorCtr="0">
            <a:noAutofit/>
          </a:bodyPr>
          <a:lstStyle/>
          <a:p>
            <a:pPr marL="12696" algn="ctr">
              <a:lnSpc>
                <a:spcPct val="100000"/>
              </a:lnSpc>
            </a:pPr>
            <a:r>
              <a:rPr sz="600" b="0" spc="65" dirty="0">
                <a:solidFill>
                  <a:schemeClr val="bg1"/>
                </a:solidFill>
                <a:latin typeface="HelveticaNeueLT Std" pitchFamily="34" charset="0"/>
                <a:cs typeface="HelveticaNeueLTStd-Bd"/>
              </a:rPr>
              <a:t>MINNEAPOLI</a:t>
            </a:r>
            <a:r>
              <a:rPr sz="600" b="0" dirty="0">
                <a:solidFill>
                  <a:schemeClr val="bg1"/>
                </a:solidFill>
                <a:latin typeface="HelveticaNeueLT Std" pitchFamily="34" charset="0"/>
                <a:cs typeface="HelveticaNeueLTStd-Bd"/>
              </a:rPr>
              <a:t>S </a:t>
            </a:r>
            <a:r>
              <a:rPr sz="600" b="0" spc="-25" dirty="0">
                <a:solidFill>
                  <a:schemeClr val="bg1"/>
                </a:solidFill>
                <a:latin typeface="HelveticaNeueLT Std" pitchFamily="34" charset="0"/>
                <a:cs typeface="HelveticaNeueLTStd-Bd"/>
              </a:rPr>
              <a:t> </a:t>
            </a:r>
            <a:r>
              <a:rPr sz="600" b="0" dirty="0">
                <a:solidFill>
                  <a:schemeClr val="bg1"/>
                </a:solidFill>
                <a:latin typeface="HelveticaNeueLT Std" pitchFamily="34" charset="0"/>
                <a:cs typeface="HelveticaNeueLTStd-Lt"/>
              </a:rPr>
              <a:t>| </a:t>
            </a:r>
            <a:r>
              <a:rPr sz="600" b="0" spc="-25" dirty="0">
                <a:solidFill>
                  <a:schemeClr val="bg1"/>
                </a:solidFill>
                <a:latin typeface="HelveticaNeueLT Std" pitchFamily="34" charset="0"/>
                <a:cs typeface="HelveticaNeueLTStd-Lt"/>
              </a:rPr>
              <a:t> </a:t>
            </a:r>
            <a:r>
              <a:rPr lang="en-US" sz="600" b="0" spc="-25" dirty="0">
                <a:solidFill>
                  <a:schemeClr val="bg1"/>
                </a:solidFill>
                <a:latin typeface="HelveticaNeueLT Std" pitchFamily="34" charset="0"/>
                <a:cs typeface="HelveticaNeueLTStd-Lt"/>
              </a:rPr>
              <a:t>ATLANTA  |  </a:t>
            </a:r>
            <a:r>
              <a:rPr lang="en-US" sz="600" b="0" spc="65" dirty="0">
                <a:solidFill>
                  <a:schemeClr val="bg1"/>
                </a:solidFill>
                <a:latin typeface="HelveticaNeueLT Std" pitchFamily="34" charset="0"/>
                <a:cs typeface="HelveticaNeueLTStd-Lt"/>
              </a:rPr>
              <a:t>BOISE </a:t>
            </a:r>
            <a:r>
              <a:rPr sz="600" b="0" dirty="0">
                <a:solidFill>
                  <a:schemeClr val="bg1"/>
                </a:solidFill>
                <a:latin typeface="HelveticaNeueLT Std" pitchFamily="34" charset="0"/>
                <a:cs typeface="HelveticaNeueLTStd-Lt"/>
              </a:rPr>
              <a:t>| </a:t>
            </a:r>
            <a:r>
              <a:rPr sz="600" b="0" spc="-25" dirty="0">
                <a:solidFill>
                  <a:schemeClr val="bg1"/>
                </a:solidFill>
                <a:latin typeface="HelveticaNeueLT Std" pitchFamily="34" charset="0"/>
                <a:cs typeface="HelveticaNeueLTStd-Lt"/>
              </a:rPr>
              <a:t> </a:t>
            </a:r>
            <a:r>
              <a:rPr sz="600" b="0" spc="65" dirty="0">
                <a:solidFill>
                  <a:schemeClr val="bg1"/>
                </a:solidFill>
                <a:latin typeface="HelveticaNeueLT Std" pitchFamily="34" charset="0"/>
                <a:cs typeface="HelveticaNeueLTStd-Bd"/>
              </a:rPr>
              <a:t>CHICAG</a:t>
            </a:r>
            <a:r>
              <a:rPr sz="600" b="0" dirty="0">
                <a:solidFill>
                  <a:schemeClr val="bg1"/>
                </a:solidFill>
                <a:latin typeface="HelveticaNeueLT Std" pitchFamily="34" charset="0"/>
                <a:cs typeface="HelveticaNeueLTStd-Bd"/>
              </a:rPr>
              <a:t>O </a:t>
            </a:r>
            <a:r>
              <a:rPr sz="600" b="0" spc="-25" dirty="0">
                <a:solidFill>
                  <a:schemeClr val="bg1"/>
                </a:solidFill>
                <a:latin typeface="HelveticaNeueLT Std" pitchFamily="34" charset="0"/>
                <a:cs typeface="HelveticaNeueLTStd-Bd"/>
              </a:rPr>
              <a:t> </a:t>
            </a:r>
            <a:r>
              <a:rPr sz="600" b="0" dirty="0">
                <a:solidFill>
                  <a:schemeClr val="bg1"/>
                </a:solidFill>
                <a:latin typeface="HelveticaNeueLT Std" pitchFamily="34" charset="0"/>
                <a:cs typeface="HelveticaNeueLTStd-Lt"/>
              </a:rPr>
              <a:t>| </a:t>
            </a:r>
            <a:r>
              <a:rPr sz="600" b="0" spc="-25" dirty="0">
                <a:solidFill>
                  <a:schemeClr val="bg1"/>
                </a:solidFill>
                <a:latin typeface="HelveticaNeueLT Std" pitchFamily="34" charset="0"/>
                <a:cs typeface="HelveticaNeueLTStd-Lt"/>
              </a:rPr>
              <a:t> </a:t>
            </a:r>
            <a:r>
              <a:rPr lang="en-US" sz="600" b="0" spc="-25" dirty="0">
                <a:solidFill>
                  <a:schemeClr val="bg1"/>
                </a:solidFill>
                <a:latin typeface="HelveticaNeueLT Std" pitchFamily="34" charset="0"/>
                <a:cs typeface="HelveticaNeueLTStd-Lt"/>
              </a:rPr>
              <a:t>HOUSTON  |  KANSAS CITY  |  </a:t>
            </a:r>
            <a:r>
              <a:rPr sz="600" b="0" spc="65" dirty="0">
                <a:solidFill>
                  <a:schemeClr val="bg1"/>
                </a:solidFill>
                <a:latin typeface="HelveticaNeueLT Std" pitchFamily="34" charset="0"/>
                <a:cs typeface="HelveticaNeueLTStd-Lt"/>
              </a:rPr>
              <a:t>LONDO</a:t>
            </a:r>
            <a:r>
              <a:rPr sz="600" b="0" dirty="0">
                <a:solidFill>
                  <a:schemeClr val="bg1"/>
                </a:solidFill>
                <a:latin typeface="HelveticaNeueLT Std" pitchFamily="34" charset="0"/>
                <a:cs typeface="HelveticaNeueLTStd-Lt"/>
              </a:rPr>
              <a:t>N </a:t>
            </a:r>
            <a:r>
              <a:rPr sz="600" b="0" spc="-25" dirty="0">
                <a:solidFill>
                  <a:schemeClr val="bg1"/>
                </a:solidFill>
                <a:latin typeface="HelveticaNeueLT Std" pitchFamily="34" charset="0"/>
                <a:cs typeface="HelveticaNeueLTStd-Lt"/>
              </a:rPr>
              <a:t> </a:t>
            </a:r>
            <a:r>
              <a:rPr sz="600" b="0" dirty="0">
                <a:solidFill>
                  <a:schemeClr val="bg1"/>
                </a:solidFill>
                <a:latin typeface="HelveticaNeueLT Std" pitchFamily="34" charset="0"/>
                <a:cs typeface="HelveticaNeueLTStd-Lt"/>
              </a:rPr>
              <a:t>| </a:t>
            </a:r>
            <a:r>
              <a:rPr sz="600" b="0" spc="-25" dirty="0">
                <a:solidFill>
                  <a:schemeClr val="bg1"/>
                </a:solidFill>
                <a:latin typeface="HelveticaNeueLT Std" pitchFamily="34" charset="0"/>
                <a:cs typeface="HelveticaNeueLTStd-Lt"/>
              </a:rPr>
              <a:t> </a:t>
            </a:r>
            <a:r>
              <a:rPr sz="600" b="0" spc="65" dirty="0">
                <a:solidFill>
                  <a:schemeClr val="bg1"/>
                </a:solidFill>
                <a:latin typeface="HelveticaNeueLT Std" pitchFamily="34" charset="0"/>
                <a:cs typeface="HelveticaNeueLTStd-Lt"/>
              </a:rPr>
              <a:t>LO</a:t>
            </a:r>
            <a:r>
              <a:rPr sz="600" b="0" dirty="0">
                <a:solidFill>
                  <a:schemeClr val="bg1"/>
                </a:solidFill>
                <a:latin typeface="HelveticaNeueLT Std" pitchFamily="34" charset="0"/>
                <a:cs typeface="HelveticaNeueLTStd-Lt"/>
              </a:rPr>
              <a:t>S </a:t>
            </a:r>
            <a:r>
              <a:rPr sz="600" b="0" spc="-25" dirty="0">
                <a:solidFill>
                  <a:schemeClr val="bg1"/>
                </a:solidFill>
                <a:latin typeface="HelveticaNeueLT Std" pitchFamily="34" charset="0"/>
                <a:cs typeface="HelveticaNeueLTStd-Lt"/>
              </a:rPr>
              <a:t> </a:t>
            </a:r>
            <a:r>
              <a:rPr sz="600" b="0" spc="65" dirty="0">
                <a:solidFill>
                  <a:schemeClr val="bg1"/>
                </a:solidFill>
                <a:latin typeface="HelveticaNeueLT Std" pitchFamily="34" charset="0"/>
                <a:cs typeface="HelveticaNeueLTStd-Lt"/>
              </a:rPr>
              <a:t>ANGELE</a:t>
            </a:r>
            <a:r>
              <a:rPr sz="600" b="0" dirty="0">
                <a:solidFill>
                  <a:schemeClr val="bg1"/>
                </a:solidFill>
                <a:latin typeface="HelveticaNeueLT Std" pitchFamily="34" charset="0"/>
                <a:cs typeface="HelveticaNeueLTStd-Lt"/>
              </a:rPr>
              <a:t>S </a:t>
            </a:r>
            <a:r>
              <a:rPr sz="600" b="0" spc="-25" dirty="0">
                <a:solidFill>
                  <a:schemeClr val="bg1"/>
                </a:solidFill>
                <a:latin typeface="HelveticaNeueLT Std" pitchFamily="34" charset="0"/>
                <a:cs typeface="HelveticaNeueLTStd-Lt"/>
              </a:rPr>
              <a:t> </a:t>
            </a:r>
            <a:r>
              <a:rPr sz="600" b="0" dirty="0">
                <a:solidFill>
                  <a:schemeClr val="bg1"/>
                </a:solidFill>
                <a:latin typeface="HelveticaNeueLT Std" pitchFamily="34" charset="0"/>
                <a:cs typeface="HelveticaNeueLTStd-Lt"/>
              </a:rPr>
              <a:t>| </a:t>
            </a:r>
            <a:r>
              <a:rPr sz="600" b="0" spc="-25" dirty="0">
                <a:solidFill>
                  <a:schemeClr val="bg1"/>
                </a:solidFill>
                <a:latin typeface="HelveticaNeueLT Std" pitchFamily="34" charset="0"/>
                <a:cs typeface="HelveticaNeueLTStd-Lt"/>
              </a:rPr>
              <a:t> </a:t>
            </a:r>
            <a:r>
              <a:rPr lang="en-US" sz="600" b="0" spc="-25" dirty="0">
                <a:solidFill>
                  <a:schemeClr val="bg1"/>
                </a:solidFill>
                <a:latin typeface="HelveticaNeueLT Std" pitchFamily="34" charset="0"/>
                <a:cs typeface="HelveticaNeueLTStd-Lt"/>
              </a:rPr>
              <a:t>MEMPHIS  |  </a:t>
            </a:r>
            <a:r>
              <a:rPr sz="600" b="0" spc="65" dirty="0">
                <a:solidFill>
                  <a:schemeClr val="bg1"/>
                </a:solidFill>
                <a:latin typeface="HelveticaNeueLT Std" pitchFamily="34" charset="0"/>
                <a:cs typeface="HelveticaNeueLTStd-Bd"/>
              </a:rPr>
              <a:t>NE</a:t>
            </a:r>
            <a:r>
              <a:rPr sz="600" b="0" dirty="0">
                <a:solidFill>
                  <a:schemeClr val="bg1"/>
                </a:solidFill>
                <a:latin typeface="HelveticaNeueLT Std" pitchFamily="34" charset="0"/>
                <a:cs typeface="HelveticaNeueLTStd-Bd"/>
              </a:rPr>
              <a:t>W </a:t>
            </a:r>
            <a:r>
              <a:rPr sz="600" b="0" spc="-25" dirty="0">
                <a:solidFill>
                  <a:schemeClr val="bg1"/>
                </a:solidFill>
                <a:latin typeface="HelveticaNeueLT Std" pitchFamily="34" charset="0"/>
                <a:cs typeface="HelveticaNeueLTStd-Bd"/>
              </a:rPr>
              <a:t> </a:t>
            </a:r>
            <a:r>
              <a:rPr sz="600" b="0" spc="65" dirty="0">
                <a:solidFill>
                  <a:schemeClr val="bg1"/>
                </a:solidFill>
                <a:latin typeface="HelveticaNeueLT Std" pitchFamily="34" charset="0"/>
                <a:cs typeface="HelveticaNeueLTStd-Bd"/>
              </a:rPr>
              <a:t>YOR</a:t>
            </a:r>
            <a:r>
              <a:rPr sz="600" b="0" dirty="0">
                <a:solidFill>
                  <a:schemeClr val="bg1"/>
                </a:solidFill>
                <a:latin typeface="HelveticaNeueLT Std" pitchFamily="34" charset="0"/>
                <a:cs typeface="HelveticaNeueLTStd-Bd"/>
              </a:rPr>
              <a:t>K </a:t>
            </a:r>
            <a:r>
              <a:rPr sz="600" b="0" spc="-25" dirty="0">
                <a:solidFill>
                  <a:schemeClr val="bg1"/>
                </a:solidFill>
                <a:latin typeface="HelveticaNeueLT Std" pitchFamily="34" charset="0"/>
                <a:cs typeface="HelveticaNeueLTStd-Bd"/>
              </a:rPr>
              <a:t> </a:t>
            </a:r>
            <a:r>
              <a:rPr sz="600" b="0" dirty="0">
                <a:solidFill>
                  <a:schemeClr val="bg1"/>
                </a:solidFill>
                <a:latin typeface="HelveticaNeueLT Std" pitchFamily="34" charset="0"/>
                <a:cs typeface="HelveticaNeueLTStd-Lt"/>
              </a:rPr>
              <a:t>| </a:t>
            </a:r>
            <a:r>
              <a:rPr sz="600" b="0" spc="-25" dirty="0">
                <a:solidFill>
                  <a:schemeClr val="bg1"/>
                </a:solidFill>
                <a:latin typeface="HelveticaNeueLT Std" pitchFamily="34" charset="0"/>
                <a:cs typeface="HelveticaNeueLTStd-Lt"/>
              </a:rPr>
              <a:t> </a:t>
            </a:r>
            <a:r>
              <a:rPr lang="en-US" sz="600" b="0" spc="-25" dirty="0">
                <a:solidFill>
                  <a:schemeClr val="bg1"/>
                </a:solidFill>
                <a:latin typeface="HelveticaNeueLT Std" pitchFamily="34" charset="0"/>
                <a:cs typeface="HelveticaNeueLTStd-Lt"/>
              </a:rPr>
              <a:t>OMAHA  |  PHILADELPHIA  |  PHOENIX  |  PORTLAND |   </a:t>
            </a:r>
            <a:r>
              <a:rPr sz="600" b="0" spc="65" dirty="0">
                <a:solidFill>
                  <a:schemeClr val="bg1"/>
                </a:solidFill>
                <a:latin typeface="HelveticaNeueLT Std" pitchFamily="34" charset="0"/>
                <a:cs typeface="HelveticaNeueLTStd-Bd"/>
              </a:rPr>
              <a:t>SA</a:t>
            </a:r>
            <a:r>
              <a:rPr sz="600" b="0" dirty="0">
                <a:solidFill>
                  <a:schemeClr val="bg1"/>
                </a:solidFill>
                <a:latin typeface="HelveticaNeueLT Std" pitchFamily="34" charset="0"/>
                <a:cs typeface="HelveticaNeueLTStd-Bd"/>
              </a:rPr>
              <a:t>N </a:t>
            </a:r>
            <a:r>
              <a:rPr sz="600" b="0" spc="-25" dirty="0">
                <a:solidFill>
                  <a:schemeClr val="bg1"/>
                </a:solidFill>
                <a:latin typeface="HelveticaNeueLT Std" pitchFamily="34" charset="0"/>
                <a:cs typeface="HelveticaNeueLTStd-Bd"/>
              </a:rPr>
              <a:t> </a:t>
            </a:r>
            <a:r>
              <a:rPr sz="600" b="0" spc="65" dirty="0">
                <a:solidFill>
                  <a:schemeClr val="bg1"/>
                </a:solidFill>
                <a:latin typeface="HelveticaNeueLT Std" pitchFamily="34" charset="0"/>
                <a:cs typeface="HelveticaNeueLTStd-Bd"/>
              </a:rPr>
              <a:t>FRANCISC</a:t>
            </a:r>
            <a:r>
              <a:rPr sz="600" b="0" dirty="0">
                <a:solidFill>
                  <a:schemeClr val="bg1"/>
                </a:solidFill>
                <a:latin typeface="HelveticaNeueLT Std" pitchFamily="34" charset="0"/>
                <a:cs typeface="HelveticaNeueLTStd-Bd"/>
              </a:rPr>
              <a:t>O </a:t>
            </a:r>
            <a:r>
              <a:rPr sz="600" b="0" spc="-25" dirty="0">
                <a:solidFill>
                  <a:schemeClr val="bg1"/>
                </a:solidFill>
                <a:latin typeface="HelveticaNeueLT Std" pitchFamily="34" charset="0"/>
                <a:cs typeface="HelveticaNeueLTStd-Bd"/>
              </a:rPr>
              <a:t> </a:t>
            </a:r>
            <a:r>
              <a:rPr sz="600" b="0" dirty="0">
                <a:solidFill>
                  <a:schemeClr val="bg1"/>
                </a:solidFill>
                <a:latin typeface="HelveticaNeueLT Std" pitchFamily="34" charset="0"/>
                <a:cs typeface="HelveticaNeueLTStd-Lt"/>
              </a:rPr>
              <a:t>| </a:t>
            </a:r>
            <a:r>
              <a:rPr sz="600" b="0" spc="-25" dirty="0">
                <a:solidFill>
                  <a:schemeClr val="bg1"/>
                </a:solidFill>
                <a:latin typeface="HelveticaNeueLT Std" pitchFamily="34" charset="0"/>
                <a:cs typeface="HelveticaNeueLTStd-Lt"/>
              </a:rPr>
              <a:t> </a:t>
            </a:r>
            <a:r>
              <a:rPr lang="en-US" sz="600" b="1" spc="-25" dirty="0">
                <a:solidFill>
                  <a:schemeClr val="bg1"/>
                </a:solidFill>
                <a:latin typeface="HelveticaNeueLT Std" pitchFamily="34" charset="0"/>
                <a:cs typeface="HelveticaNeueLTStd-Lt"/>
              </a:rPr>
              <a:t>SEATTLE</a:t>
            </a:r>
            <a:r>
              <a:rPr lang="en-US" sz="600" b="0" spc="-25" baseline="0" dirty="0">
                <a:solidFill>
                  <a:schemeClr val="bg1"/>
                </a:solidFill>
                <a:latin typeface="HelveticaNeueLT Std" pitchFamily="34" charset="0"/>
                <a:cs typeface="HelveticaNeueLTStd-Lt"/>
              </a:rPr>
              <a:t> </a:t>
            </a:r>
            <a:endParaRPr sz="600" b="0" dirty="0">
              <a:solidFill>
                <a:schemeClr val="bg1"/>
              </a:solidFill>
              <a:latin typeface="HelveticaNeueLT Std" pitchFamily="34" charset="0"/>
              <a:cs typeface="HelveticaNeueLTStd-Lt"/>
            </a:endParaRPr>
          </a:p>
        </p:txBody>
      </p:sp>
    </p:spTree>
    <p:extLst>
      <p:ext uri="{BB962C8B-B14F-4D97-AF65-F5344CB8AC3E}">
        <p14:creationId xmlns:p14="http://schemas.microsoft.com/office/powerpoint/2010/main" val="3604428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9" name="Text Placeholder 6"/>
          <p:cNvSpPr>
            <a:spLocks noGrp="1"/>
          </p:cNvSpPr>
          <p:nvPr>
            <p:ph type="body" sz="quarter" idx="21" hasCustomPrompt="1"/>
          </p:nvPr>
        </p:nvSpPr>
        <p:spPr>
          <a:xfrm>
            <a:off x="415637" y="713741"/>
            <a:ext cx="8312727" cy="357143"/>
          </a:xfrm>
          <a:prstGeom prst="rect">
            <a:avLst/>
          </a:prstGeom>
        </p:spPr>
        <p:txBody>
          <a:bodyPr lIns="0" tIns="0" rIns="0" bIns="0"/>
          <a:lstStyle>
            <a:lvl1pPr marL="0" marR="0" indent="0" algn="l" defTabSz="457092" rtl="0" eaLnBrk="1" fontAlgn="auto" latinLnBrk="0" hangingPunct="1">
              <a:lnSpc>
                <a:spcPct val="100000"/>
              </a:lnSpc>
              <a:spcBef>
                <a:spcPts val="0"/>
              </a:spcBef>
              <a:spcAft>
                <a:spcPts val="0"/>
              </a:spcAft>
              <a:buClrTx/>
              <a:buSzTx/>
              <a:buFontTx/>
              <a:buNone/>
              <a:tabLst/>
              <a:defRPr sz="2000" b="1">
                <a:solidFill>
                  <a:schemeClr val="accent1"/>
                </a:solidFill>
                <a:latin typeface="HelveticaNeueLT Std" pitchFamily="34" charset="0"/>
              </a:defRPr>
            </a:lvl1pPr>
          </a:lstStyle>
          <a:p>
            <a:pPr lvl="0"/>
            <a:r>
              <a:rPr lang="en-US" dirty="0"/>
              <a:t>Table of Contents</a:t>
            </a:r>
          </a:p>
        </p:txBody>
      </p:sp>
      <p:grpSp>
        <p:nvGrpSpPr>
          <p:cNvPr id="24" name="Group 23"/>
          <p:cNvGrpSpPr/>
          <p:nvPr userDrawn="1"/>
        </p:nvGrpSpPr>
        <p:grpSpPr>
          <a:xfrm>
            <a:off x="415637" y="538927"/>
            <a:ext cx="8312727" cy="0"/>
            <a:chOff x="251460" y="610784"/>
            <a:chExt cx="9555480" cy="0"/>
          </a:xfrm>
        </p:grpSpPr>
        <p:cxnSp>
          <p:nvCxnSpPr>
            <p:cNvPr id="25" name="Straight Connector 24"/>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sp>
        <p:nvSpPr>
          <p:cNvPr id="5" name="Text Placeholder 4"/>
          <p:cNvSpPr>
            <a:spLocks noGrp="1"/>
          </p:cNvSpPr>
          <p:nvPr>
            <p:ph type="body" sz="quarter" idx="22" hasCustomPrompt="1"/>
          </p:nvPr>
        </p:nvSpPr>
        <p:spPr>
          <a:xfrm>
            <a:off x="415637" y="1371320"/>
            <a:ext cx="8312727" cy="4559393"/>
          </a:xfrm>
          <a:prstGeom prst="rect">
            <a:avLst/>
          </a:prstGeom>
        </p:spPr>
        <p:txBody>
          <a:bodyPr lIns="0" tIns="0" rIns="0" bIns="0"/>
          <a:lstStyle>
            <a:lvl1pPr marL="410243" marR="0" indent="-410243" algn="l" defTabSz="457092" rtl="0" eaLnBrk="1" fontAlgn="auto" latinLnBrk="0" hangingPunct="1">
              <a:lnSpc>
                <a:spcPct val="100000"/>
              </a:lnSpc>
              <a:spcBef>
                <a:spcPts val="0"/>
              </a:spcBef>
              <a:spcAft>
                <a:spcPts val="538"/>
              </a:spcAft>
              <a:buClr>
                <a:schemeClr val="accent1"/>
              </a:buClr>
              <a:buSzTx/>
              <a:buFont typeface="+mj-lt"/>
              <a:buAutoNum type="romanUcPeriod"/>
              <a:tabLst>
                <a:tab pos="8204866" algn="r"/>
              </a:tabLst>
              <a:defRPr b="1" baseline="0">
                <a:solidFill>
                  <a:schemeClr val="tx1"/>
                </a:solidFill>
                <a:latin typeface="HelveticaNeueLT Std" pitchFamily="34" charset="0"/>
              </a:defRPr>
            </a:lvl1pPr>
            <a:lvl2pPr marL="358963" marR="0" indent="-358963" algn="l" defTabSz="457092" rtl="0" eaLnBrk="1" fontAlgn="auto" latinLnBrk="0" hangingPunct="1">
              <a:lnSpc>
                <a:spcPct val="100000"/>
              </a:lnSpc>
              <a:spcBef>
                <a:spcPts val="0"/>
              </a:spcBef>
              <a:spcAft>
                <a:spcPts val="538"/>
              </a:spcAft>
              <a:buClr>
                <a:schemeClr val="accent1"/>
              </a:buClr>
              <a:buSzTx/>
              <a:buFont typeface="+mj-lt"/>
              <a:buAutoNum type="romanUcPeriod"/>
              <a:tabLst>
                <a:tab pos="459472" algn="l"/>
                <a:tab pos="8204866" algn="r"/>
              </a:tabLst>
              <a:defRPr baseline="0"/>
            </a:lvl2pPr>
            <a:lvl3pPr marL="256402" indent="-256402">
              <a:lnSpc>
                <a:spcPct val="100000"/>
              </a:lnSpc>
              <a:buFont typeface="+mj-lt"/>
              <a:buAutoNum type="romanUcPeriod"/>
              <a:tabLst>
                <a:tab pos="8204866" algn="r"/>
              </a:tabLst>
              <a:defRPr>
                <a:solidFill>
                  <a:schemeClr val="accent1"/>
                </a:solidFill>
              </a:defRPr>
            </a:lvl3pPr>
            <a:lvl4pPr>
              <a:lnSpc>
                <a:spcPct val="100000"/>
              </a:lnSpc>
              <a:defRPr/>
            </a:lvl4pPr>
            <a:lvl5pPr>
              <a:lnSpc>
                <a:spcPct val="100000"/>
              </a:lnSpc>
              <a:defRPr/>
            </a:lvl5pPr>
          </a:lstStyle>
          <a:p>
            <a:pPr lvl="0"/>
            <a:r>
              <a:rPr lang="en-US" dirty="0"/>
              <a:t>Section Title	0</a:t>
            </a:r>
          </a:p>
          <a:p>
            <a:pPr lvl="0"/>
            <a:r>
              <a:rPr lang="en-US" dirty="0"/>
              <a:t>Section Title	0</a:t>
            </a:r>
          </a:p>
          <a:p>
            <a:pPr lvl="0"/>
            <a:r>
              <a:rPr lang="en-US" dirty="0"/>
              <a:t>Section Title	0</a:t>
            </a:r>
          </a:p>
          <a:p>
            <a:pPr lvl="0"/>
            <a:r>
              <a:rPr lang="en-US" dirty="0"/>
              <a:t>Section Title	0</a:t>
            </a:r>
          </a:p>
          <a:p>
            <a:pPr lvl="0"/>
            <a:r>
              <a:rPr lang="en-US" dirty="0"/>
              <a:t>Section Title	0</a:t>
            </a:r>
          </a:p>
        </p:txBody>
      </p:sp>
      <p:cxnSp>
        <p:nvCxnSpPr>
          <p:cNvPr id="27" name="Straight Connector 26"/>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9587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pSp>
        <p:nvGrpSpPr>
          <p:cNvPr id="20" name="Group 19"/>
          <p:cNvGrpSpPr/>
          <p:nvPr userDrawn="1"/>
        </p:nvGrpSpPr>
        <p:grpSpPr>
          <a:xfrm>
            <a:off x="415636" y="1375109"/>
            <a:ext cx="8314171" cy="0"/>
            <a:chOff x="457200" y="1856181"/>
            <a:chExt cx="9145588" cy="0"/>
          </a:xfrm>
        </p:grpSpPr>
        <p:cxnSp>
          <p:nvCxnSpPr>
            <p:cNvPr id="21" name="Straight Connector 20"/>
            <p:cNvCxnSpPr/>
            <p:nvPr userDrawn="1"/>
          </p:nvCxnSpPr>
          <p:spPr>
            <a:xfrm>
              <a:off x="457200" y="1856181"/>
              <a:ext cx="9145588"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userDrawn="1"/>
          </p:nvCxnSpPr>
          <p:spPr>
            <a:xfrm>
              <a:off x="8596948" y="1856181"/>
              <a:ext cx="100584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sp>
        <p:nvSpPr>
          <p:cNvPr id="9" name="Text Placeholder 7"/>
          <p:cNvSpPr>
            <a:spLocks noGrp="1"/>
          </p:cNvSpPr>
          <p:nvPr>
            <p:ph type="body" sz="quarter" idx="10" hasCustomPrompt="1"/>
          </p:nvPr>
        </p:nvSpPr>
        <p:spPr>
          <a:xfrm>
            <a:off x="415637" y="1663569"/>
            <a:ext cx="8312727" cy="286787"/>
          </a:xfrm>
          <a:prstGeom prst="rect">
            <a:avLst/>
          </a:prstGeom>
        </p:spPr>
        <p:txBody>
          <a:bodyPr lIns="0" tIns="0" rIns="0" bIns="0"/>
          <a:lstStyle>
            <a:lvl1pPr>
              <a:lnSpc>
                <a:spcPct val="100000"/>
              </a:lnSpc>
              <a:spcBef>
                <a:spcPts val="0"/>
              </a:spcBef>
              <a:defRPr sz="2000" b="1" baseline="0">
                <a:solidFill>
                  <a:schemeClr val="tx1">
                    <a:lumMod val="40000"/>
                    <a:lumOff val="60000"/>
                  </a:schemeClr>
                </a:solidFill>
                <a:latin typeface="HelveticaNeueLT Std" pitchFamily="34" charset="0"/>
              </a:defRPr>
            </a:lvl1pPr>
          </a:lstStyle>
          <a:p>
            <a:pPr lvl="0"/>
            <a:r>
              <a:rPr lang="en-US" dirty="0"/>
              <a:t>Section Number</a:t>
            </a:r>
          </a:p>
        </p:txBody>
      </p:sp>
      <p:sp>
        <p:nvSpPr>
          <p:cNvPr id="10" name="Text Placeholder 9"/>
          <p:cNvSpPr>
            <a:spLocks noGrp="1"/>
          </p:cNvSpPr>
          <p:nvPr>
            <p:ph type="body" sz="quarter" idx="11" hasCustomPrompt="1"/>
          </p:nvPr>
        </p:nvSpPr>
        <p:spPr>
          <a:xfrm>
            <a:off x="415636" y="2021820"/>
            <a:ext cx="8314171" cy="2328855"/>
          </a:xfrm>
          <a:prstGeom prst="rect">
            <a:avLst/>
          </a:prstGeom>
        </p:spPr>
        <p:txBody>
          <a:bodyPr lIns="0" tIns="0" rIns="0" bIns="0"/>
          <a:lstStyle>
            <a:lvl1pPr>
              <a:lnSpc>
                <a:spcPct val="100000"/>
              </a:lnSpc>
              <a:defRPr sz="3000" b="1" baseline="0">
                <a:solidFill>
                  <a:schemeClr val="tx1"/>
                </a:solidFill>
                <a:latin typeface="HelveticaNeueLT Std" pitchFamily="34" charset="0"/>
              </a:defRPr>
            </a:lvl1pPr>
          </a:lstStyle>
          <a:p>
            <a:pPr lvl="0"/>
            <a:r>
              <a:rPr lang="en-US" dirty="0"/>
              <a:t>Section Title</a:t>
            </a:r>
          </a:p>
        </p:txBody>
      </p:sp>
    </p:spTree>
    <p:extLst>
      <p:ext uri="{BB962C8B-B14F-4D97-AF65-F5344CB8AC3E}">
        <p14:creationId xmlns:p14="http://schemas.microsoft.com/office/powerpoint/2010/main" val="3068778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Content Area">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25"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a:latin typeface="HelveticaNeueLT Std" pitchFamily="34" charset="0"/>
              </a:defRPr>
            </a:lvl2pPr>
          </a:lstStyle>
          <a:p>
            <a:pPr lvl="0"/>
            <a:r>
              <a:rPr lang="en-US" dirty="0"/>
              <a:t>Page Title</a:t>
            </a:r>
          </a:p>
          <a:p>
            <a:pPr lvl="1"/>
            <a:r>
              <a:rPr lang="en-US" dirty="0"/>
              <a:t>Page Subtitle</a:t>
            </a:r>
          </a:p>
        </p:txBody>
      </p:sp>
      <p:sp>
        <p:nvSpPr>
          <p:cNvPr id="12" name="Text Placeholder 22"/>
          <p:cNvSpPr>
            <a:spLocks noGrp="1"/>
          </p:cNvSpPr>
          <p:nvPr>
            <p:ph type="body" sz="quarter" idx="10" hasCustomPrompt="1"/>
          </p:nvPr>
        </p:nvSpPr>
        <p:spPr>
          <a:xfrm>
            <a:off x="415637" y="1727108"/>
            <a:ext cx="8312727" cy="4203606"/>
          </a:xfrm>
          <a:prstGeom prst="rect">
            <a:avLst/>
          </a:prstGeom>
        </p:spPr>
        <p:txBody>
          <a:bodyPr lIns="0" tIns="0" rIns="0" bIns="0"/>
          <a:lstStyle>
            <a:lvl1pPr>
              <a:lnSpc>
                <a:spcPct val="100000"/>
              </a:lnSpc>
              <a:spcBef>
                <a:spcPts val="538"/>
              </a:spcBef>
              <a:spcAft>
                <a:spcPts val="269"/>
              </a:spcAft>
              <a:defRPr>
                <a:solidFill>
                  <a:schemeClr val="accent1"/>
                </a:solidFill>
              </a:defRPr>
            </a:lvl1pPr>
            <a:lvl2pPr>
              <a:lnSpc>
                <a:spcPct val="100000"/>
              </a:lnSpc>
              <a:spcAft>
                <a:spcPts val="538"/>
              </a:spcAft>
              <a:defRPr/>
            </a:lvl2pPr>
            <a:lvl3pPr>
              <a:lnSpc>
                <a:spcPct val="100000"/>
              </a:lnSpc>
              <a:spcBef>
                <a:spcPts val="538"/>
              </a:spcBef>
              <a:spcAft>
                <a:spcPts val="269"/>
              </a:spcAft>
              <a:defRPr b="1" baseline="0">
                <a:solidFill>
                  <a:schemeClr val="accent1"/>
                </a:solidFill>
                <a:latin typeface="HelveticaNeueLT Std" pitchFamily="34" charset="0"/>
              </a:defRPr>
            </a:lvl3pPr>
            <a:lvl4pPr>
              <a:lnSpc>
                <a:spcPct val="100000"/>
              </a:lnSpc>
              <a:spcBef>
                <a:spcPts val="538"/>
              </a:spcBef>
              <a:spcAft>
                <a:spcPts val="269"/>
              </a:spcAft>
              <a:defRPr sz="1100" baseline="0">
                <a:latin typeface="HelveticaNeueLT Std" pitchFamily="34" charset="0"/>
              </a:defRPr>
            </a:lvl4pPr>
            <a:lvl5pPr marL="153841" indent="-153841">
              <a:lnSpc>
                <a:spcPct val="100000"/>
              </a:lnSpc>
              <a:spcAft>
                <a:spcPts val="269"/>
              </a:spcAft>
              <a:buFont typeface="Arial" panose="020B0604020202020204" pitchFamily="34" charset="0"/>
              <a:buChar char="•"/>
              <a:defRPr sz="1100" baseline="0">
                <a:latin typeface="HelveticaNeueLT Std" pitchFamily="34" charset="0"/>
              </a:defRPr>
            </a:lvl5pPr>
            <a:lvl6pPr marL="358963" indent="-153841">
              <a:lnSpc>
                <a:spcPct val="100000"/>
              </a:lnSpc>
              <a:spcBef>
                <a:spcPts val="0"/>
              </a:spcBef>
              <a:spcAft>
                <a:spcPts val="269"/>
              </a:spcAft>
              <a:buFont typeface="Courier New" panose="02070309020205020404" pitchFamily="49" charset="0"/>
              <a:buChar char="o"/>
              <a:defRPr sz="1100" baseline="0">
                <a:latin typeface="HelveticaNeueLT Std" pitchFamily="34" charset="0"/>
              </a:defRPr>
            </a:lvl6pPr>
          </a:lstStyle>
          <a:p>
            <a:pPr lvl="2"/>
            <a:r>
              <a:rPr lang="en-US" dirty="0"/>
              <a:t>Content </a:t>
            </a:r>
          </a:p>
          <a:p>
            <a:pPr lvl="3"/>
            <a:r>
              <a:rPr lang="en-US" dirty="0"/>
              <a:t>Content</a:t>
            </a:r>
          </a:p>
          <a:p>
            <a:pPr lvl="4"/>
            <a:r>
              <a:rPr lang="en-US" dirty="0"/>
              <a:t>Bulleted content</a:t>
            </a:r>
          </a:p>
          <a:p>
            <a:pPr lvl="5"/>
            <a:r>
              <a:rPr lang="en-US" dirty="0"/>
              <a:t>Bulleted content</a:t>
            </a:r>
          </a:p>
        </p:txBody>
      </p:sp>
      <p:sp>
        <p:nvSpPr>
          <p:cNvPr id="10"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Tree>
    <p:extLst>
      <p:ext uri="{BB962C8B-B14F-4D97-AF65-F5344CB8AC3E}">
        <p14:creationId xmlns:p14="http://schemas.microsoft.com/office/powerpoint/2010/main" val="1487842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ntent Areas">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13"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baseline="0">
                <a:latin typeface="HelveticaNeueLT Std" pitchFamily="34" charset="0"/>
              </a:defRPr>
            </a:lvl2pPr>
          </a:lstStyle>
          <a:p>
            <a:pPr lvl="0"/>
            <a:r>
              <a:rPr lang="en-US" dirty="0"/>
              <a:t>Page Title</a:t>
            </a:r>
          </a:p>
          <a:p>
            <a:pPr lvl="1"/>
            <a:r>
              <a:rPr lang="en-US" dirty="0"/>
              <a:t>Page Subtitle</a:t>
            </a:r>
          </a:p>
        </p:txBody>
      </p:sp>
      <p:sp>
        <p:nvSpPr>
          <p:cNvPr id="14" name="Text Placeholder 22"/>
          <p:cNvSpPr>
            <a:spLocks noGrp="1"/>
          </p:cNvSpPr>
          <p:nvPr>
            <p:ph type="body" sz="quarter" idx="10" hasCustomPrompt="1"/>
          </p:nvPr>
        </p:nvSpPr>
        <p:spPr>
          <a:xfrm>
            <a:off x="415637" y="1727108"/>
            <a:ext cx="4073236" cy="4203606"/>
          </a:xfrm>
          <a:prstGeom prst="rect">
            <a:avLst/>
          </a:prstGeom>
        </p:spPr>
        <p:txBody>
          <a:bodyPr lIns="0" tIns="0" rIns="0" bIns="0"/>
          <a:lstStyle>
            <a:lvl1pPr>
              <a:lnSpc>
                <a:spcPct val="100000"/>
              </a:lnSpc>
              <a:spcBef>
                <a:spcPts val="538"/>
              </a:spcBef>
              <a:spcAft>
                <a:spcPts val="269"/>
              </a:spcAft>
              <a:defRPr>
                <a:solidFill>
                  <a:schemeClr val="accent1"/>
                </a:solidFill>
              </a:defRPr>
            </a:lvl1pPr>
            <a:lvl2pPr>
              <a:lnSpc>
                <a:spcPct val="100000"/>
              </a:lnSpc>
              <a:spcAft>
                <a:spcPts val="538"/>
              </a:spcAft>
              <a:defRPr/>
            </a:lvl2pPr>
            <a:lvl3pPr>
              <a:lnSpc>
                <a:spcPct val="100000"/>
              </a:lnSpc>
              <a:spcBef>
                <a:spcPts val="538"/>
              </a:spcBef>
              <a:spcAft>
                <a:spcPts val="269"/>
              </a:spcAft>
              <a:defRPr b="1" baseline="0">
                <a:solidFill>
                  <a:schemeClr val="accent1"/>
                </a:solidFill>
                <a:latin typeface="HelveticaNeueLT Std" pitchFamily="34" charset="0"/>
              </a:defRPr>
            </a:lvl3pPr>
            <a:lvl4pPr>
              <a:lnSpc>
                <a:spcPct val="100000"/>
              </a:lnSpc>
              <a:spcBef>
                <a:spcPts val="538"/>
              </a:spcBef>
              <a:spcAft>
                <a:spcPts val="269"/>
              </a:spcAft>
              <a:defRPr sz="1100" baseline="0">
                <a:latin typeface="HelveticaNeueLT Std" pitchFamily="34" charset="0"/>
              </a:defRPr>
            </a:lvl4pPr>
            <a:lvl5pPr marL="153841" indent="-153841">
              <a:lnSpc>
                <a:spcPct val="100000"/>
              </a:lnSpc>
              <a:spcAft>
                <a:spcPts val="269"/>
              </a:spcAft>
              <a:buFont typeface="Arial" panose="020B0604020202020204" pitchFamily="34" charset="0"/>
              <a:buChar char="•"/>
              <a:defRPr sz="1100" baseline="0">
                <a:latin typeface="HelveticaNeueLT Std" pitchFamily="34" charset="0"/>
              </a:defRPr>
            </a:lvl5pPr>
            <a:lvl6pPr marL="358963" indent="-153841">
              <a:lnSpc>
                <a:spcPct val="100000"/>
              </a:lnSpc>
              <a:spcBef>
                <a:spcPts val="0"/>
              </a:spcBef>
              <a:spcAft>
                <a:spcPts val="269"/>
              </a:spcAft>
              <a:buFont typeface="Courier New" panose="02070309020205020404" pitchFamily="49" charset="0"/>
              <a:buChar char="o"/>
              <a:defRPr sz="1100" baseline="0">
                <a:latin typeface="HelveticaNeueLT Std" pitchFamily="34" charset="0"/>
              </a:defRPr>
            </a:lvl6pPr>
          </a:lstStyle>
          <a:p>
            <a:pPr lvl="2"/>
            <a:r>
              <a:rPr lang="en-US" dirty="0"/>
              <a:t>Content </a:t>
            </a:r>
          </a:p>
          <a:p>
            <a:pPr lvl="3"/>
            <a:r>
              <a:rPr lang="en-US" dirty="0"/>
              <a:t>Content</a:t>
            </a:r>
          </a:p>
          <a:p>
            <a:pPr lvl="4"/>
            <a:r>
              <a:rPr lang="en-US" dirty="0"/>
              <a:t>Bulleted content</a:t>
            </a:r>
          </a:p>
          <a:p>
            <a:pPr lvl="5"/>
            <a:r>
              <a:rPr lang="en-US" dirty="0"/>
              <a:t>Bulleted content</a:t>
            </a:r>
          </a:p>
        </p:txBody>
      </p:sp>
      <p:sp>
        <p:nvSpPr>
          <p:cNvPr id="15" name="Text Placeholder 22"/>
          <p:cNvSpPr>
            <a:spLocks noGrp="1"/>
          </p:cNvSpPr>
          <p:nvPr>
            <p:ph type="body" sz="quarter" idx="12" hasCustomPrompt="1"/>
          </p:nvPr>
        </p:nvSpPr>
        <p:spPr>
          <a:xfrm>
            <a:off x="4648837" y="1727108"/>
            <a:ext cx="4073236" cy="4203606"/>
          </a:xfrm>
          <a:prstGeom prst="rect">
            <a:avLst/>
          </a:prstGeom>
        </p:spPr>
        <p:txBody>
          <a:bodyPr lIns="0" tIns="0" rIns="0" bIns="0"/>
          <a:lstStyle>
            <a:lvl1pPr>
              <a:lnSpc>
                <a:spcPct val="100000"/>
              </a:lnSpc>
              <a:spcBef>
                <a:spcPts val="538"/>
              </a:spcBef>
              <a:spcAft>
                <a:spcPts val="269"/>
              </a:spcAft>
              <a:defRPr>
                <a:solidFill>
                  <a:schemeClr val="accent1"/>
                </a:solidFill>
              </a:defRPr>
            </a:lvl1pPr>
            <a:lvl2pPr>
              <a:lnSpc>
                <a:spcPct val="100000"/>
              </a:lnSpc>
              <a:spcAft>
                <a:spcPts val="538"/>
              </a:spcAft>
              <a:defRPr/>
            </a:lvl2pPr>
            <a:lvl3pPr>
              <a:lnSpc>
                <a:spcPct val="100000"/>
              </a:lnSpc>
              <a:spcBef>
                <a:spcPts val="538"/>
              </a:spcBef>
              <a:spcAft>
                <a:spcPts val="269"/>
              </a:spcAft>
              <a:defRPr b="1" baseline="0">
                <a:solidFill>
                  <a:schemeClr val="accent1"/>
                </a:solidFill>
                <a:latin typeface="HelveticaNeueLT Std" pitchFamily="34" charset="0"/>
              </a:defRPr>
            </a:lvl3pPr>
            <a:lvl4pPr>
              <a:lnSpc>
                <a:spcPct val="100000"/>
              </a:lnSpc>
              <a:spcBef>
                <a:spcPts val="538"/>
              </a:spcBef>
              <a:spcAft>
                <a:spcPts val="269"/>
              </a:spcAft>
              <a:defRPr sz="1100" baseline="0">
                <a:latin typeface="HelveticaNeueLT Std" pitchFamily="34" charset="0"/>
              </a:defRPr>
            </a:lvl4pPr>
            <a:lvl5pPr marL="153841" indent="-153841">
              <a:lnSpc>
                <a:spcPct val="100000"/>
              </a:lnSpc>
              <a:spcAft>
                <a:spcPts val="269"/>
              </a:spcAft>
              <a:buFont typeface="Arial" panose="020B0604020202020204" pitchFamily="34" charset="0"/>
              <a:buChar char="•"/>
              <a:defRPr sz="1100" baseline="0">
                <a:latin typeface="HelveticaNeueLT Std" pitchFamily="34" charset="0"/>
              </a:defRPr>
            </a:lvl5pPr>
            <a:lvl6pPr marL="358963" indent="-153841">
              <a:lnSpc>
                <a:spcPct val="100000"/>
              </a:lnSpc>
              <a:spcBef>
                <a:spcPts val="0"/>
              </a:spcBef>
              <a:spcAft>
                <a:spcPts val="269"/>
              </a:spcAft>
              <a:buFont typeface="Courier New" panose="02070309020205020404" pitchFamily="49" charset="0"/>
              <a:buChar char="o"/>
              <a:defRPr sz="1100" baseline="0">
                <a:latin typeface="HelveticaNeueLT Std" pitchFamily="34" charset="0"/>
              </a:defRPr>
            </a:lvl6pPr>
          </a:lstStyle>
          <a:p>
            <a:pPr lvl="2"/>
            <a:r>
              <a:rPr lang="en-US" dirty="0"/>
              <a:t>Content </a:t>
            </a:r>
          </a:p>
          <a:p>
            <a:pPr lvl="3"/>
            <a:r>
              <a:rPr lang="en-US" dirty="0"/>
              <a:t>Content</a:t>
            </a:r>
          </a:p>
          <a:p>
            <a:pPr lvl="4"/>
            <a:r>
              <a:rPr lang="en-US" dirty="0"/>
              <a:t>Bulleted content</a:t>
            </a:r>
          </a:p>
          <a:p>
            <a:pPr lvl="5"/>
            <a:r>
              <a:rPr lang="en-US" dirty="0"/>
              <a:t>Bulleted content</a:t>
            </a:r>
          </a:p>
        </p:txBody>
      </p:sp>
      <p:sp>
        <p:nvSpPr>
          <p:cNvPr id="12"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Tree>
    <p:extLst>
      <p:ext uri="{BB962C8B-B14F-4D97-AF65-F5344CB8AC3E}">
        <p14:creationId xmlns:p14="http://schemas.microsoft.com/office/powerpoint/2010/main" val="277792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ntent Areas w Shade">
    <p:spTree>
      <p:nvGrpSpPr>
        <p:cNvPr id="1" name=""/>
        <p:cNvGrpSpPr/>
        <p:nvPr/>
      </p:nvGrpSpPr>
      <p:grpSpPr>
        <a:xfrm>
          <a:off x="0" y="0"/>
          <a:ext cx="0" cy="0"/>
          <a:chOff x="0" y="0"/>
          <a:chExt cx="0" cy="0"/>
        </a:xfrm>
      </p:grpSpPr>
      <p:sp>
        <p:nvSpPr>
          <p:cNvPr id="18" name="Rectangle 17"/>
          <p:cNvSpPr/>
          <p:nvPr userDrawn="1"/>
        </p:nvSpPr>
        <p:spPr>
          <a:xfrm>
            <a:off x="428683" y="1371214"/>
            <a:ext cx="4156364" cy="4559500"/>
          </a:xfrm>
          <a:prstGeom prst="rect">
            <a:avLst/>
          </a:prstGeom>
          <a:solidFill>
            <a:srgbClr val="E0E4E5"/>
          </a:solidFill>
          <a:ln>
            <a:noFill/>
          </a:ln>
          <a:effectLst/>
        </p:spPr>
        <p:style>
          <a:lnRef idx="1">
            <a:schemeClr val="accent1"/>
          </a:lnRef>
          <a:fillRef idx="3">
            <a:schemeClr val="accent1"/>
          </a:fillRef>
          <a:effectRef idx="2">
            <a:schemeClr val="accent1"/>
          </a:effectRef>
          <a:fontRef idx="minor">
            <a:schemeClr val="lt1"/>
          </a:fontRef>
        </p:style>
        <p:txBody>
          <a:bodyPr lIns="82048" tIns="41025" rIns="82048" bIns="41025" rtlCol="0" anchor="ctr"/>
          <a:lstStyle/>
          <a:p>
            <a:pPr algn="ctr"/>
            <a:endParaRPr lang="en-US" dirty="0"/>
          </a:p>
        </p:txBody>
      </p:sp>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15"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
        <p:nvSpPr>
          <p:cNvPr id="12"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baseline="0">
                <a:latin typeface="HelveticaNeueLT Std" pitchFamily="34" charset="0"/>
              </a:defRPr>
            </a:lvl2pPr>
          </a:lstStyle>
          <a:p>
            <a:pPr lvl="0"/>
            <a:r>
              <a:rPr lang="en-US" dirty="0"/>
              <a:t>Page Title</a:t>
            </a:r>
          </a:p>
          <a:p>
            <a:pPr lvl="1"/>
            <a:r>
              <a:rPr lang="en-US" dirty="0"/>
              <a:t>Page Subtitle</a:t>
            </a:r>
          </a:p>
        </p:txBody>
      </p:sp>
      <p:sp>
        <p:nvSpPr>
          <p:cNvPr id="16" name="Text Placeholder 22"/>
          <p:cNvSpPr>
            <a:spLocks noGrp="1"/>
          </p:cNvSpPr>
          <p:nvPr>
            <p:ph type="body" sz="quarter" idx="10" hasCustomPrompt="1"/>
          </p:nvPr>
        </p:nvSpPr>
        <p:spPr>
          <a:xfrm>
            <a:off x="636501" y="1567612"/>
            <a:ext cx="3740727" cy="4195482"/>
          </a:xfrm>
          <a:prstGeom prst="rect">
            <a:avLst/>
          </a:prstGeom>
        </p:spPr>
        <p:txBody>
          <a:bodyPr lIns="0" tIns="0" rIns="0" bIns="0"/>
          <a:lstStyle>
            <a:lvl1pPr>
              <a:lnSpc>
                <a:spcPct val="100000"/>
              </a:lnSpc>
              <a:spcBef>
                <a:spcPts val="538"/>
              </a:spcBef>
              <a:spcAft>
                <a:spcPts val="269"/>
              </a:spcAft>
              <a:defRPr>
                <a:solidFill>
                  <a:schemeClr val="accent1"/>
                </a:solidFill>
              </a:defRPr>
            </a:lvl1pPr>
            <a:lvl2pPr>
              <a:lnSpc>
                <a:spcPct val="100000"/>
              </a:lnSpc>
              <a:spcAft>
                <a:spcPts val="538"/>
              </a:spcAft>
              <a:defRPr/>
            </a:lvl2pPr>
            <a:lvl3pPr>
              <a:lnSpc>
                <a:spcPct val="100000"/>
              </a:lnSpc>
              <a:spcBef>
                <a:spcPts val="538"/>
              </a:spcBef>
              <a:spcAft>
                <a:spcPts val="269"/>
              </a:spcAft>
              <a:defRPr b="1" baseline="0">
                <a:solidFill>
                  <a:schemeClr val="accent1"/>
                </a:solidFill>
                <a:latin typeface="HelveticaNeueLT Std" pitchFamily="34" charset="0"/>
              </a:defRPr>
            </a:lvl3pPr>
            <a:lvl4pPr>
              <a:lnSpc>
                <a:spcPct val="100000"/>
              </a:lnSpc>
              <a:spcBef>
                <a:spcPts val="538"/>
              </a:spcBef>
              <a:spcAft>
                <a:spcPts val="269"/>
              </a:spcAft>
              <a:defRPr sz="1100" baseline="0">
                <a:latin typeface="HelveticaNeueLT Std" pitchFamily="34" charset="0"/>
              </a:defRPr>
            </a:lvl4pPr>
            <a:lvl5pPr marL="153841" indent="-153841">
              <a:lnSpc>
                <a:spcPct val="100000"/>
              </a:lnSpc>
              <a:spcAft>
                <a:spcPts val="269"/>
              </a:spcAft>
              <a:buFont typeface="Arial" panose="020B0604020202020204" pitchFamily="34" charset="0"/>
              <a:buChar char="•"/>
              <a:defRPr sz="1100" baseline="0">
                <a:latin typeface="HelveticaNeueLT Std" pitchFamily="34" charset="0"/>
              </a:defRPr>
            </a:lvl5pPr>
            <a:lvl6pPr marL="358963" indent="-153841">
              <a:lnSpc>
                <a:spcPct val="100000"/>
              </a:lnSpc>
              <a:spcBef>
                <a:spcPts val="0"/>
              </a:spcBef>
              <a:spcAft>
                <a:spcPts val="269"/>
              </a:spcAft>
              <a:buFont typeface="Courier New" panose="02070309020205020404" pitchFamily="49" charset="0"/>
              <a:buChar char="o"/>
              <a:defRPr sz="1100" baseline="0">
                <a:latin typeface="HelveticaNeueLT Std" pitchFamily="34" charset="0"/>
              </a:defRPr>
            </a:lvl6pPr>
          </a:lstStyle>
          <a:p>
            <a:pPr lvl="2"/>
            <a:r>
              <a:rPr lang="en-US" dirty="0"/>
              <a:t>Content </a:t>
            </a:r>
          </a:p>
          <a:p>
            <a:pPr lvl="3"/>
            <a:r>
              <a:rPr lang="en-US" dirty="0"/>
              <a:t>Content</a:t>
            </a:r>
          </a:p>
          <a:p>
            <a:pPr lvl="4"/>
            <a:r>
              <a:rPr lang="en-US" dirty="0"/>
              <a:t>Bulleted content</a:t>
            </a:r>
          </a:p>
          <a:p>
            <a:pPr lvl="5"/>
            <a:r>
              <a:rPr lang="en-US" dirty="0"/>
              <a:t>Bulleted content</a:t>
            </a:r>
          </a:p>
        </p:txBody>
      </p:sp>
      <p:sp>
        <p:nvSpPr>
          <p:cNvPr id="17" name="Text Placeholder 22"/>
          <p:cNvSpPr>
            <a:spLocks noGrp="1"/>
          </p:cNvSpPr>
          <p:nvPr>
            <p:ph type="body" sz="quarter" idx="12" hasCustomPrompt="1"/>
          </p:nvPr>
        </p:nvSpPr>
        <p:spPr>
          <a:xfrm>
            <a:off x="4774499" y="1567612"/>
            <a:ext cx="3948545" cy="4195482"/>
          </a:xfrm>
          <a:prstGeom prst="rect">
            <a:avLst/>
          </a:prstGeom>
        </p:spPr>
        <p:txBody>
          <a:bodyPr lIns="0" tIns="0" rIns="0" bIns="0"/>
          <a:lstStyle>
            <a:lvl1pPr>
              <a:lnSpc>
                <a:spcPct val="100000"/>
              </a:lnSpc>
              <a:spcBef>
                <a:spcPts val="538"/>
              </a:spcBef>
              <a:spcAft>
                <a:spcPts val="269"/>
              </a:spcAft>
              <a:defRPr>
                <a:solidFill>
                  <a:schemeClr val="accent1"/>
                </a:solidFill>
              </a:defRPr>
            </a:lvl1pPr>
            <a:lvl2pPr>
              <a:lnSpc>
                <a:spcPct val="100000"/>
              </a:lnSpc>
              <a:spcAft>
                <a:spcPts val="538"/>
              </a:spcAft>
              <a:defRPr/>
            </a:lvl2pPr>
            <a:lvl3pPr>
              <a:lnSpc>
                <a:spcPct val="100000"/>
              </a:lnSpc>
              <a:spcBef>
                <a:spcPts val="538"/>
              </a:spcBef>
              <a:spcAft>
                <a:spcPts val="269"/>
              </a:spcAft>
              <a:defRPr b="1" baseline="0">
                <a:solidFill>
                  <a:schemeClr val="accent1"/>
                </a:solidFill>
                <a:latin typeface="HelveticaNeueLT Std" pitchFamily="34" charset="0"/>
              </a:defRPr>
            </a:lvl3pPr>
            <a:lvl4pPr>
              <a:lnSpc>
                <a:spcPct val="100000"/>
              </a:lnSpc>
              <a:spcBef>
                <a:spcPts val="538"/>
              </a:spcBef>
              <a:spcAft>
                <a:spcPts val="269"/>
              </a:spcAft>
              <a:defRPr sz="1100" baseline="0">
                <a:latin typeface="HelveticaNeueLT Std" pitchFamily="34" charset="0"/>
              </a:defRPr>
            </a:lvl4pPr>
            <a:lvl5pPr marL="153841" indent="-153841">
              <a:lnSpc>
                <a:spcPct val="100000"/>
              </a:lnSpc>
              <a:spcAft>
                <a:spcPts val="269"/>
              </a:spcAft>
              <a:buFont typeface="Arial" panose="020B0604020202020204" pitchFamily="34" charset="0"/>
              <a:buChar char="•"/>
              <a:defRPr sz="1100" baseline="0">
                <a:latin typeface="HelveticaNeueLT Std" pitchFamily="34" charset="0"/>
              </a:defRPr>
            </a:lvl5pPr>
            <a:lvl6pPr marL="358963" indent="-153841">
              <a:lnSpc>
                <a:spcPct val="100000"/>
              </a:lnSpc>
              <a:spcBef>
                <a:spcPts val="0"/>
              </a:spcBef>
              <a:spcAft>
                <a:spcPts val="269"/>
              </a:spcAft>
              <a:buFont typeface="Courier New" panose="02070309020205020404" pitchFamily="49" charset="0"/>
              <a:buChar char="o"/>
              <a:defRPr sz="1100" baseline="0">
                <a:latin typeface="HelveticaNeueLT Std" pitchFamily="34" charset="0"/>
              </a:defRPr>
            </a:lvl6pPr>
          </a:lstStyle>
          <a:p>
            <a:pPr lvl="2"/>
            <a:r>
              <a:rPr lang="en-US" dirty="0"/>
              <a:t>Content </a:t>
            </a:r>
          </a:p>
          <a:p>
            <a:pPr lvl="3"/>
            <a:r>
              <a:rPr lang="en-US" dirty="0"/>
              <a:t>Content</a:t>
            </a:r>
          </a:p>
          <a:p>
            <a:pPr lvl="4"/>
            <a:r>
              <a:rPr lang="en-US" dirty="0"/>
              <a:t>Bulleted content</a:t>
            </a:r>
          </a:p>
          <a:p>
            <a:pPr lvl="5"/>
            <a:r>
              <a:rPr lang="en-US" dirty="0"/>
              <a:t>Bulleted content</a:t>
            </a:r>
          </a:p>
        </p:txBody>
      </p:sp>
    </p:spTree>
    <p:extLst>
      <p:ext uri="{BB962C8B-B14F-4D97-AF65-F5344CB8AC3E}">
        <p14:creationId xmlns:p14="http://schemas.microsoft.com/office/powerpoint/2010/main" val="2146186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Content Area w/ Image">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5403274" y="526846"/>
            <a:ext cx="3325091" cy="5744415"/>
          </a:xfrm>
          <a:prstGeom prst="rect">
            <a:avLst/>
          </a:prstGeom>
        </p:spPr>
        <p:txBody>
          <a:bodyPr lIns="0" tIns="0" rIns="0" bIns="0" anchor="ctr" anchorCtr="0"/>
          <a:lstStyle>
            <a:lvl1pPr algn="ctr">
              <a:defRPr sz="1600">
                <a:solidFill>
                  <a:schemeClr val="tx1"/>
                </a:solidFill>
                <a:latin typeface="HelveticaNeueLT Std" pitchFamily="34" charset="0"/>
              </a:defRPr>
            </a:lvl1pPr>
          </a:lstStyle>
          <a:p>
            <a:r>
              <a:rPr lang="en-US"/>
              <a:t>Click icon to add picture</a:t>
            </a:r>
          </a:p>
        </p:txBody>
      </p:sp>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13" name="Text Placeholder 24"/>
          <p:cNvSpPr>
            <a:spLocks noGrp="1"/>
          </p:cNvSpPr>
          <p:nvPr>
            <p:ph type="body" sz="quarter" idx="11" hasCustomPrompt="1"/>
          </p:nvPr>
        </p:nvSpPr>
        <p:spPr>
          <a:xfrm>
            <a:off x="415638" y="712684"/>
            <a:ext cx="4576832" cy="524435"/>
          </a:xfrm>
          <a:prstGeom prst="rect">
            <a:avLst/>
          </a:prstGeom>
        </p:spPr>
        <p:txBody>
          <a:bodyPr lIns="0" tIns="0" rIns="0" bIns="0"/>
          <a:lstStyle>
            <a:lvl1pPr>
              <a:defRPr b="1" baseline="0">
                <a:solidFill>
                  <a:schemeClr val="accent1"/>
                </a:solidFill>
                <a:latin typeface="HelveticaNeueLT Std" pitchFamily="34" charset="0"/>
              </a:defRPr>
            </a:lvl1pPr>
            <a:lvl2pPr>
              <a:defRPr b="1" baseline="0">
                <a:latin typeface="HelveticaNeueLT Std" pitchFamily="34" charset="0"/>
              </a:defRPr>
            </a:lvl2pPr>
          </a:lstStyle>
          <a:p>
            <a:pPr lvl="0"/>
            <a:r>
              <a:rPr lang="en-US" dirty="0"/>
              <a:t>Page Title</a:t>
            </a:r>
          </a:p>
          <a:p>
            <a:pPr lvl="1"/>
            <a:r>
              <a:rPr lang="en-US" dirty="0"/>
              <a:t>Page Subtitle</a:t>
            </a:r>
          </a:p>
        </p:txBody>
      </p:sp>
      <p:sp>
        <p:nvSpPr>
          <p:cNvPr id="14" name="Text Placeholder 22"/>
          <p:cNvSpPr>
            <a:spLocks noGrp="1"/>
          </p:cNvSpPr>
          <p:nvPr>
            <p:ph type="body" sz="quarter" idx="10" hasCustomPrompt="1"/>
          </p:nvPr>
        </p:nvSpPr>
        <p:spPr>
          <a:xfrm>
            <a:off x="415638" y="1727108"/>
            <a:ext cx="4576832" cy="4203606"/>
          </a:xfrm>
          <a:prstGeom prst="rect">
            <a:avLst/>
          </a:prstGeom>
        </p:spPr>
        <p:txBody>
          <a:bodyPr lIns="0" tIns="0" rIns="0" bIns="0"/>
          <a:lstStyle>
            <a:lvl1pPr>
              <a:lnSpc>
                <a:spcPct val="100000"/>
              </a:lnSpc>
              <a:spcBef>
                <a:spcPts val="538"/>
              </a:spcBef>
              <a:spcAft>
                <a:spcPts val="269"/>
              </a:spcAft>
              <a:defRPr>
                <a:solidFill>
                  <a:schemeClr val="accent1"/>
                </a:solidFill>
              </a:defRPr>
            </a:lvl1pPr>
            <a:lvl2pPr>
              <a:lnSpc>
                <a:spcPct val="100000"/>
              </a:lnSpc>
              <a:spcAft>
                <a:spcPts val="538"/>
              </a:spcAft>
              <a:defRPr/>
            </a:lvl2pPr>
            <a:lvl3pPr>
              <a:lnSpc>
                <a:spcPct val="100000"/>
              </a:lnSpc>
              <a:spcBef>
                <a:spcPts val="538"/>
              </a:spcBef>
              <a:spcAft>
                <a:spcPts val="269"/>
              </a:spcAft>
              <a:defRPr b="1" baseline="0">
                <a:solidFill>
                  <a:schemeClr val="accent1"/>
                </a:solidFill>
                <a:latin typeface="HelveticaNeueLT Std" pitchFamily="34" charset="0"/>
              </a:defRPr>
            </a:lvl3pPr>
            <a:lvl4pPr>
              <a:lnSpc>
                <a:spcPct val="100000"/>
              </a:lnSpc>
              <a:spcBef>
                <a:spcPts val="538"/>
              </a:spcBef>
              <a:spcAft>
                <a:spcPts val="269"/>
              </a:spcAft>
              <a:defRPr sz="1100" baseline="0">
                <a:latin typeface="HelveticaNeueLT Std" pitchFamily="34" charset="0"/>
              </a:defRPr>
            </a:lvl4pPr>
            <a:lvl5pPr marL="153841" indent="-153841">
              <a:lnSpc>
                <a:spcPct val="100000"/>
              </a:lnSpc>
              <a:spcAft>
                <a:spcPts val="269"/>
              </a:spcAft>
              <a:buFont typeface="Arial" panose="020B0604020202020204" pitchFamily="34" charset="0"/>
              <a:buChar char="•"/>
              <a:defRPr sz="1100" baseline="0">
                <a:latin typeface="HelveticaNeueLT Std" pitchFamily="34" charset="0"/>
              </a:defRPr>
            </a:lvl5pPr>
            <a:lvl6pPr marL="358963" indent="-153841">
              <a:lnSpc>
                <a:spcPct val="100000"/>
              </a:lnSpc>
              <a:spcBef>
                <a:spcPts val="0"/>
              </a:spcBef>
              <a:spcAft>
                <a:spcPts val="269"/>
              </a:spcAft>
              <a:buFont typeface="Courier New" panose="02070309020205020404" pitchFamily="49" charset="0"/>
              <a:buChar char="o"/>
              <a:defRPr sz="1100" baseline="0">
                <a:latin typeface="HelveticaNeueLT Std" pitchFamily="34" charset="0"/>
              </a:defRPr>
            </a:lvl6pPr>
          </a:lstStyle>
          <a:p>
            <a:pPr lvl="2"/>
            <a:r>
              <a:rPr lang="en-US" dirty="0"/>
              <a:t>Content </a:t>
            </a:r>
          </a:p>
          <a:p>
            <a:pPr lvl="3"/>
            <a:r>
              <a:rPr lang="en-US" dirty="0"/>
              <a:t>Content</a:t>
            </a:r>
          </a:p>
          <a:p>
            <a:pPr lvl="4"/>
            <a:r>
              <a:rPr lang="en-US" dirty="0"/>
              <a:t>Bulleted content</a:t>
            </a:r>
          </a:p>
          <a:p>
            <a:pPr lvl="5"/>
            <a:r>
              <a:rPr lang="en-US" dirty="0"/>
              <a:t>Bulleted content</a:t>
            </a:r>
          </a:p>
        </p:txBody>
      </p:sp>
      <p:sp>
        <p:nvSpPr>
          <p:cNvPr id="12"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Tree>
    <p:extLst>
      <p:ext uri="{BB962C8B-B14F-4D97-AF65-F5344CB8AC3E}">
        <p14:creationId xmlns:p14="http://schemas.microsoft.com/office/powerpoint/2010/main" val="3189927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Content Area w/ Callout">
    <p:spTree>
      <p:nvGrpSpPr>
        <p:cNvPr id="1" name=""/>
        <p:cNvGrpSpPr/>
        <p:nvPr/>
      </p:nvGrpSpPr>
      <p:grpSpPr>
        <a:xfrm>
          <a:off x="0" y="0"/>
          <a:ext cx="0" cy="0"/>
          <a:chOff x="0" y="0"/>
          <a:chExt cx="0" cy="0"/>
        </a:xfrm>
      </p:grpSpPr>
      <p:sp>
        <p:nvSpPr>
          <p:cNvPr id="5" name="Rectangle 4"/>
          <p:cNvSpPr/>
          <p:nvPr userDrawn="1"/>
        </p:nvSpPr>
        <p:spPr>
          <a:xfrm>
            <a:off x="6649964" y="536058"/>
            <a:ext cx="2078182" cy="5744584"/>
          </a:xfrm>
          <a:prstGeom prst="rect">
            <a:avLst/>
          </a:prstGeom>
          <a:solidFill>
            <a:schemeClr val="tx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82048" tIns="41025" rIns="82048" bIns="41025" rtlCol="0" anchor="ctr"/>
          <a:lstStyle/>
          <a:p>
            <a:pPr algn="ctr"/>
            <a:endParaRPr lang="en-US"/>
          </a:p>
        </p:txBody>
      </p:sp>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13" name="Text Placeholder 24"/>
          <p:cNvSpPr>
            <a:spLocks noGrp="1"/>
          </p:cNvSpPr>
          <p:nvPr>
            <p:ph type="body" sz="quarter" idx="11" hasCustomPrompt="1"/>
          </p:nvPr>
        </p:nvSpPr>
        <p:spPr>
          <a:xfrm>
            <a:off x="415635" y="712684"/>
            <a:ext cx="5818909" cy="524435"/>
          </a:xfrm>
          <a:prstGeom prst="rect">
            <a:avLst/>
          </a:prstGeom>
        </p:spPr>
        <p:txBody>
          <a:bodyPr lIns="0" tIns="0" rIns="0" bIns="0"/>
          <a:lstStyle>
            <a:lvl1pPr>
              <a:defRPr b="1" baseline="0">
                <a:solidFill>
                  <a:schemeClr val="accent1"/>
                </a:solidFill>
                <a:latin typeface="HelveticaNeueLT Std" pitchFamily="34" charset="0"/>
              </a:defRPr>
            </a:lvl1pPr>
            <a:lvl2pPr>
              <a:defRPr b="1" baseline="0">
                <a:latin typeface="HelveticaNeueLT Std" pitchFamily="34" charset="0"/>
              </a:defRPr>
            </a:lvl2pPr>
          </a:lstStyle>
          <a:p>
            <a:pPr lvl="0"/>
            <a:r>
              <a:rPr lang="en-US" dirty="0"/>
              <a:t>Page Title</a:t>
            </a:r>
          </a:p>
          <a:p>
            <a:pPr lvl="1"/>
            <a:r>
              <a:rPr lang="en-US" dirty="0"/>
              <a:t>Page Subtitle</a:t>
            </a:r>
          </a:p>
        </p:txBody>
      </p:sp>
      <p:sp>
        <p:nvSpPr>
          <p:cNvPr id="14" name="Text Placeholder 22"/>
          <p:cNvSpPr>
            <a:spLocks noGrp="1"/>
          </p:cNvSpPr>
          <p:nvPr>
            <p:ph type="body" sz="quarter" idx="10" hasCustomPrompt="1"/>
          </p:nvPr>
        </p:nvSpPr>
        <p:spPr>
          <a:xfrm>
            <a:off x="415635" y="1727108"/>
            <a:ext cx="5818909" cy="4203606"/>
          </a:xfrm>
          <a:prstGeom prst="rect">
            <a:avLst/>
          </a:prstGeom>
        </p:spPr>
        <p:txBody>
          <a:bodyPr lIns="0" tIns="0" rIns="0" bIns="0"/>
          <a:lstStyle>
            <a:lvl1pPr>
              <a:lnSpc>
                <a:spcPct val="100000"/>
              </a:lnSpc>
              <a:spcBef>
                <a:spcPts val="538"/>
              </a:spcBef>
              <a:spcAft>
                <a:spcPts val="269"/>
              </a:spcAft>
              <a:defRPr>
                <a:solidFill>
                  <a:schemeClr val="accent1"/>
                </a:solidFill>
              </a:defRPr>
            </a:lvl1pPr>
            <a:lvl2pPr>
              <a:lnSpc>
                <a:spcPct val="100000"/>
              </a:lnSpc>
              <a:spcAft>
                <a:spcPts val="538"/>
              </a:spcAft>
              <a:defRPr/>
            </a:lvl2pPr>
            <a:lvl3pPr>
              <a:lnSpc>
                <a:spcPct val="100000"/>
              </a:lnSpc>
              <a:spcBef>
                <a:spcPts val="538"/>
              </a:spcBef>
              <a:spcAft>
                <a:spcPts val="269"/>
              </a:spcAft>
              <a:defRPr b="1" baseline="0">
                <a:solidFill>
                  <a:schemeClr val="accent1"/>
                </a:solidFill>
                <a:latin typeface="HelveticaNeueLT Std" pitchFamily="34" charset="0"/>
              </a:defRPr>
            </a:lvl3pPr>
            <a:lvl4pPr>
              <a:lnSpc>
                <a:spcPct val="100000"/>
              </a:lnSpc>
              <a:spcBef>
                <a:spcPts val="538"/>
              </a:spcBef>
              <a:spcAft>
                <a:spcPts val="269"/>
              </a:spcAft>
              <a:defRPr sz="1100" baseline="0">
                <a:latin typeface="HelveticaNeueLT Std" pitchFamily="34" charset="0"/>
              </a:defRPr>
            </a:lvl4pPr>
            <a:lvl5pPr marL="153841" indent="-153841">
              <a:lnSpc>
                <a:spcPct val="100000"/>
              </a:lnSpc>
              <a:spcAft>
                <a:spcPts val="269"/>
              </a:spcAft>
              <a:buFont typeface="Arial" panose="020B0604020202020204" pitchFamily="34" charset="0"/>
              <a:buChar char="•"/>
              <a:defRPr sz="1100" baseline="0">
                <a:latin typeface="HelveticaNeueLT Std" pitchFamily="34" charset="0"/>
              </a:defRPr>
            </a:lvl5pPr>
            <a:lvl6pPr marL="358963" indent="-153841">
              <a:lnSpc>
                <a:spcPct val="100000"/>
              </a:lnSpc>
              <a:spcBef>
                <a:spcPts val="0"/>
              </a:spcBef>
              <a:spcAft>
                <a:spcPts val="269"/>
              </a:spcAft>
              <a:buFont typeface="Courier New" panose="02070309020205020404" pitchFamily="49" charset="0"/>
              <a:buChar char="o"/>
              <a:defRPr sz="1100" baseline="0">
                <a:latin typeface="HelveticaNeueLT Std" pitchFamily="34" charset="0"/>
              </a:defRPr>
            </a:lvl6pPr>
          </a:lstStyle>
          <a:p>
            <a:pPr lvl="2"/>
            <a:r>
              <a:rPr lang="en-US" dirty="0"/>
              <a:t>Content </a:t>
            </a:r>
          </a:p>
          <a:p>
            <a:pPr lvl="3"/>
            <a:r>
              <a:rPr lang="en-US" dirty="0"/>
              <a:t>Content</a:t>
            </a:r>
          </a:p>
          <a:p>
            <a:pPr lvl="4"/>
            <a:r>
              <a:rPr lang="en-US" dirty="0"/>
              <a:t>Bulleted content</a:t>
            </a:r>
          </a:p>
          <a:p>
            <a:pPr lvl="5"/>
            <a:r>
              <a:rPr lang="en-US" dirty="0"/>
              <a:t>Bulleted content</a:t>
            </a:r>
          </a:p>
        </p:txBody>
      </p:sp>
      <p:sp>
        <p:nvSpPr>
          <p:cNvPr id="8" name="Text Placeholder 7"/>
          <p:cNvSpPr>
            <a:spLocks noGrp="1"/>
          </p:cNvSpPr>
          <p:nvPr>
            <p:ph type="body" sz="quarter" idx="14" hasCustomPrompt="1"/>
          </p:nvPr>
        </p:nvSpPr>
        <p:spPr>
          <a:xfrm>
            <a:off x="6857783" y="1727108"/>
            <a:ext cx="1662545" cy="4203606"/>
          </a:xfrm>
        </p:spPr>
        <p:txBody>
          <a:bodyPr/>
          <a:lstStyle>
            <a:lvl1pPr>
              <a:defRPr sz="1100" b="1" baseline="0">
                <a:solidFill>
                  <a:schemeClr val="tx1"/>
                </a:solidFill>
              </a:defRPr>
            </a:lvl1pPr>
            <a:lvl2pPr>
              <a:defRPr sz="1300">
                <a:solidFill>
                  <a:schemeClr val="accent1"/>
                </a:solidFill>
              </a:defRPr>
            </a:lvl2pPr>
            <a:lvl3pPr>
              <a:defRPr sz="1300">
                <a:solidFill>
                  <a:schemeClr val="accent1"/>
                </a:solidFill>
              </a:defRPr>
            </a:lvl3pPr>
            <a:lvl4pPr>
              <a:defRPr sz="1300">
                <a:solidFill>
                  <a:schemeClr val="accent1"/>
                </a:solidFill>
              </a:defRPr>
            </a:lvl4pPr>
            <a:lvl5pPr>
              <a:defRPr sz="1300">
                <a:solidFill>
                  <a:schemeClr val="accent1"/>
                </a:solidFill>
              </a:defRPr>
            </a:lvl5pPr>
          </a:lstStyle>
          <a:p>
            <a:pPr lvl="0"/>
            <a:r>
              <a:rPr lang="en-US" dirty="0"/>
              <a:t>“Quoted text here.”</a:t>
            </a:r>
          </a:p>
        </p:txBody>
      </p:sp>
      <p:sp>
        <p:nvSpPr>
          <p:cNvPr id="15"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Tree>
    <p:extLst>
      <p:ext uri="{BB962C8B-B14F-4D97-AF65-F5344CB8AC3E}">
        <p14:creationId xmlns:p14="http://schemas.microsoft.com/office/powerpoint/2010/main" val="800158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Content Area w/ Image and Quote">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415637" y="1371230"/>
            <a:ext cx="5195455" cy="1411941"/>
          </a:xfrm>
          <a:prstGeom prst="rect">
            <a:avLst/>
          </a:prstGeom>
        </p:spPr>
        <p:txBody>
          <a:bodyPr lIns="0" tIns="0" rIns="0" bIns="0" anchor="ctr" anchorCtr="0"/>
          <a:lstStyle>
            <a:lvl1pPr algn="ctr">
              <a:defRPr sz="1600">
                <a:solidFill>
                  <a:schemeClr val="tx1"/>
                </a:solidFill>
                <a:latin typeface="HelveticaNeueLT Std" pitchFamily="34" charset="0"/>
              </a:defRPr>
            </a:lvl1pPr>
          </a:lstStyle>
          <a:p>
            <a:r>
              <a:rPr lang="en-US"/>
              <a:t>Click icon to add picture</a:t>
            </a:r>
          </a:p>
        </p:txBody>
      </p:sp>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13"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baseline="0">
                <a:latin typeface="HelveticaNeueLT Std" pitchFamily="34" charset="0"/>
              </a:defRPr>
            </a:lvl2pPr>
          </a:lstStyle>
          <a:p>
            <a:pPr lvl="0"/>
            <a:r>
              <a:rPr lang="en-US" dirty="0"/>
              <a:t>Page Title</a:t>
            </a:r>
          </a:p>
          <a:p>
            <a:pPr lvl="1"/>
            <a:r>
              <a:rPr lang="en-US" dirty="0"/>
              <a:t>Page Subtitle</a:t>
            </a:r>
          </a:p>
        </p:txBody>
      </p:sp>
      <p:sp>
        <p:nvSpPr>
          <p:cNvPr id="14" name="Text Placeholder 22"/>
          <p:cNvSpPr>
            <a:spLocks noGrp="1"/>
          </p:cNvSpPr>
          <p:nvPr>
            <p:ph type="body" sz="quarter" idx="10" hasCustomPrompt="1"/>
          </p:nvPr>
        </p:nvSpPr>
        <p:spPr>
          <a:xfrm>
            <a:off x="415637" y="3095953"/>
            <a:ext cx="8312727" cy="2823882"/>
          </a:xfrm>
          <a:prstGeom prst="rect">
            <a:avLst/>
          </a:prstGeom>
        </p:spPr>
        <p:txBody>
          <a:bodyPr lIns="0" tIns="0" rIns="0" bIns="0"/>
          <a:lstStyle>
            <a:lvl1pPr>
              <a:lnSpc>
                <a:spcPct val="100000"/>
              </a:lnSpc>
              <a:spcBef>
                <a:spcPts val="538"/>
              </a:spcBef>
              <a:spcAft>
                <a:spcPts val="269"/>
              </a:spcAft>
              <a:defRPr>
                <a:solidFill>
                  <a:schemeClr val="accent1"/>
                </a:solidFill>
              </a:defRPr>
            </a:lvl1pPr>
            <a:lvl2pPr>
              <a:lnSpc>
                <a:spcPct val="100000"/>
              </a:lnSpc>
              <a:spcAft>
                <a:spcPts val="538"/>
              </a:spcAft>
              <a:defRPr/>
            </a:lvl2pPr>
            <a:lvl3pPr>
              <a:lnSpc>
                <a:spcPct val="100000"/>
              </a:lnSpc>
              <a:spcBef>
                <a:spcPts val="538"/>
              </a:spcBef>
              <a:spcAft>
                <a:spcPts val="269"/>
              </a:spcAft>
              <a:defRPr b="1" baseline="0">
                <a:solidFill>
                  <a:schemeClr val="accent1"/>
                </a:solidFill>
                <a:latin typeface="HelveticaNeueLT Std" pitchFamily="34" charset="0"/>
              </a:defRPr>
            </a:lvl3pPr>
            <a:lvl4pPr>
              <a:lnSpc>
                <a:spcPct val="100000"/>
              </a:lnSpc>
              <a:spcBef>
                <a:spcPts val="538"/>
              </a:spcBef>
              <a:spcAft>
                <a:spcPts val="269"/>
              </a:spcAft>
              <a:defRPr sz="1100" baseline="0">
                <a:latin typeface="HelveticaNeueLT Std" pitchFamily="34" charset="0"/>
              </a:defRPr>
            </a:lvl4pPr>
            <a:lvl5pPr marL="153841" indent="-153841">
              <a:lnSpc>
                <a:spcPct val="100000"/>
              </a:lnSpc>
              <a:spcAft>
                <a:spcPts val="269"/>
              </a:spcAft>
              <a:buFont typeface="Arial" panose="020B0604020202020204" pitchFamily="34" charset="0"/>
              <a:buChar char="•"/>
              <a:defRPr sz="1100" baseline="0">
                <a:latin typeface="HelveticaNeueLT Std" pitchFamily="34" charset="0"/>
              </a:defRPr>
            </a:lvl5pPr>
            <a:lvl6pPr marL="358963" indent="-153841">
              <a:lnSpc>
                <a:spcPct val="100000"/>
              </a:lnSpc>
              <a:spcBef>
                <a:spcPts val="0"/>
              </a:spcBef>
              <a:spcAft>
                <a:spcPts val="269"/>
              </a:spcAft>
              <a:buFont typeface="Courier New" panose="02070309020205020404" pitchFamily="49" charset="0"/>
              <a:buChar char="o"/>
              <a:defRPr sz="1100" baseline="0">
                <a:latin typeface="HelveticaNeueLT Std" pitchFamily="34" charset="0"/>
              </a:defRPr>
            </a:lvl6pPr>
          </a:lstStyle>
          <a:p>
            <a:pPr lvl="2"/>
            <a:r>
              <a:rPr lang="en-US" dirty="0"/>
              <a:t>Content </a:t>
            </a:r>
          </a:p>
          <a:p>
            <a:pPr lvl="3"/>
            <a:r>
              <a:rPr lang="en-US" dirty="0"/>
              <a:t>Content</a:t>
            </a:r>
          </a:p>
          <a:p>
            <a:pPr lvl="4"/>
            <a:r>
              <a:rPr lang="en-US" dirty="0"/>
              <a:t>Bulleted content</a:t>
            </a:r>
          </a:p>
          <a:p>
            <a:pPr lvl="5"/>
            <a:r>
              <a:rPr lang="en-US" dirty="0"/>
              <a:t>Bulleted content</a:t>
            </a:r>
          </a:p>
        </p:txBody>
      </p:sp>
      <p:sp>
        <p:nvSpPr>
          <p:cNvPr id="7" name="Text Placeholder 6"/>
          <p:cNvSpPr>
            <a:spLocks noGrp="1"/>
          </p:cNvSpPr>
          <p:nvPr>
            <p:ph type="body" sz="quarter" idx="13" hasCustomPrompt="1"/>
          </p:nvPr>
        </p:nvSpPr>
        <p:spPr>
          <a:xfrm>
            <a:off x="5604801" y="1372722"/>
            <a:ext cx="3117273" cy="1411941"/>
          </a:xfrm>
          <a:prstGeom prst="rect">
            <a:avLst/>
          </a:prstGeom>
          <a:solidFill>
            <a:schemeClr val="accent1"/>
          </a:solidFill>
        </p:spPr>
        <p:txBody>
          <a:bodyPr lIns="164098" tIns="164098" rIns="164098" bIns="164098" anchor="ctr" anchorCtr="0"/>
          <a:lstStyle>
            <a:lvl1pPr>
              <a:defRPr sz="1100" b="1" baseline="0">
                <a:solidFill>
                  <a:schemeClr val="bg1"/>
                </a:solidFill>
                <a:latin typeface="HelveticaNeueLT Std" pitchFamily="34" charset="0"/>
              </a:defRPr>
            </a:lvl1pPr>
          </a:lstStyle>
          <a:p>
            <a:pPr lvl="0"/>
            <a:r>
              <a:rPr lang="en-US" sz="1100" b="1" dirty="0">
                <a:latin typeface="HelveticaNeueLT Std" pitchFamily="34" charset="0"/>
              </a:rPr>
              <a:t>“Quoted text here.”</a:t>
            </a:r>
            <a:endParaRPr lang="en-US" dirty="0"/>
          </a:p>
        </p:txBody>
      </p:sp>
      <p:sp>
        <p:nvSpPr>
          <p:cNvPr id="15" name="Text Placeholder 5"/>
          <p:cNvSpPr>
            <a:spLocks noGrp="1"/>
          </p:cNvSpPr>
          <p:nvPr>
            <p:ph type="body" sz="quarter" idx="14"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Tree>
    <p:extLst>
      <p:ext uri="{BB962C8B-B14F-4D97-AF65-F5344CB8AC3E}">
        <p14:creationId xmlns:p14="http://schemas.microsoft.com/office/powerpoint/2010/main" val="973730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o ">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2" name="Text Placeholder 15"/>
          <p:cNvSpPr>
            <a:spLocks noGrp="1"/>
          </p:cNvSpPr>
          <p:nvPr>
            <p:ph type="body" sz="quarter" idx="17" hasCustomPrompt="1"/>
          </p:nvPr>
        </p:nvSpPr>
        <p:spPr>
          <a:xfrm>
            <a:off x="415636" y="2290638"/>
            <a:ext cx="7389091" cy="3640077"/>
          </a:xfrm>
          <a:prstGeom prst="rect">
            <a:avLst/>
          </a:prstGeom>
        </p:spPr>
        <p:txBody>
          <a:bodyPr lIns="0" tIns="0" rIns="0" bIns="0" numCol="1" spcCol="205122"/>
          <a:lstStyle>
            <a:lvl1pPr>
              <a:lnSpc>
                <a:spcPct val="100000"/>
              </a:lnSpc>
              <a:spcBef>
                <a:spcPts val="0"/>
              </a:spcBef>
              <a:defRPr sz="900" b="0" i="0" baseline="0">
                <a:solidFill>
                  <a:srgbClr val="4A4F55"/>
                </a:solidFill>
                <a:latin typeface="HelveticaNeueLT Std" pitchFamily="34" charset="0"/>
                <a:cs typeface="HelveticaNeueLT Std" pitchFamily="34" charset="0"/>
              </a:defRPr>
            </a:lvl1pPr>
          </a:lstStyle>
          <a:p>
            <a:pPr lvl="0"/>
            <a:r>
              <a:rPr lang="en-US" dirty="0"/>
              <a:t>Content.</a:t>
            </a:r>
          </a:p>
        </p:txBody>
      </p:sp>
      <p:sp>
        <p:nvSpPr>
          <p:cNvPr id="13" name="Text Placeholder 22"/>
          <p:cNvSpPr>
            <a:spLocks noGrp="1"/>
          </p:cNvSpPr>
          <p:nvPr>
            <p:ph type="body" sz="quarter" idx="18" hasCustomPrompt="1"/>
          </p:nvPr>
        </p:nvSpPr>
        <p:spPr>
          <a:xfrm>
            <a:off x="415636" y="1720755"/>
            <a:ext cx="2078182" cy="155579"/>
          </a:xfrm>
          <a:prstGeom prst="rect">
            <a:avLst/>
          </a:prstGeom>
        </p:spPr>
        <p:txBody>
          <a:bodyPr lIns="0" tIns="0" rIns="0" bIns="0"/>
          <a:lstStyle>
            <a:lvl1pPr marL="0" marR="0" indent="0" algn="l" defTabSz="457092" rtl="0" eaLnBrk="1" fontAlgn="auto" latinLnBrk="0" hangingPunct="1">
              <a:lnSpc>
                <a:spcPct val="100000"/>
              </a:lnSpc>
              <a:spcBef>
                <a:spcPts val="0"/>
              </a:spcBef>
              <a:spcAft>
                <a:spcPts val="0"/>
              </a:spcAft>
              <a:buClrTx/>
              <a:buSzTx/>
              <a:buFontTx/>
              <a:buNone/>
              <a:tabLst/>
              <a:defRPr lang="en-US" sz="1000" baseline="0" dirty="0">
                <a:solidFill>
                  <a:schemeClr val="tx1"/>
                </a:solidFill>
                <a:latin typeface="HelveticaNeueLT Std" pitchFamily="34" charset="0"/>
              </a:defRPr>
            </a:lvl1pPr>
          </a:lstStyle>
          <a:p>
            <a:pPr marL="0" marR="0" lvl="0" indent="0" algn="l" defTabSz="457092" rtl="0" eaLnBrk="1" fontAlgn="auto" latinLnBrk="0" hangingPunct="1">
              <a:lnSpc>
                <a:spcPct val="100000"/>
              </a:lnSpc>
              <a:spcBef>
                <a:spcPts val="0"/>
              </a:spcBef>
              <a:spcAft>
                <a:spcPts val="0"/>
              </a:spcAft>
              <a:buClrTx/>
              <a:buSzTx/>
              <a:buFontTx/>
              <a:buNone/>
              <a:tabLst/>
              <a:defRPr/>
            </a:pPr>
            <a:r>
              <a:rPr lang="en-US" dirty="0"/>
              <a:t>Tel: +1 000-000-0000</a:t>
            </a:r>
          </a:p>
        </p:txBody>
      </p:sp>
      <p:sp>
        <p:nvSpPr>
          <p:cNvPr id="14" name="Text Placeholder 24"/>
          <p:cNvSpPr>
            <a:spLocks noGrp="1"/>
          </p:cNvSpPr>
          <p:nvPr>
            <p:ph type="body" sz="quarter" idx="19" hasCustomPrompt="1"/>
          </p:nvPr>
        </p:nvSpPr>
        <p:spPr>
          <a:xfrm>
            <a:off x="415636" y="1908914"/>
            <a:ext cx="2078182" cy="142875"/>
          </a:xfrm>
          <a:prstGeom prst="rect">
            <a:avLst/>
          </a:prstGeom>
        </p:spPr>
        <p:txBody>
          <a:bodyPr lIns="0" tIns="0" rIns="0" bIns="0"/>
          <a:lstStyle>
            <a:lvl1pPr marL="0" marR="0" indent="0" algn="l" defTabSz="457092" rtl="0" eaLnBrk="1" fontAlgn="auto" latinLnBrk="0" hangingPunct="1">
              <a:lnSpc>
                <a:spcPct val="100000"/>
              </a:lnSpc>
              <a:spcBef>
                <a:spcPts val="0"/>
              </a:spcBef>
              <a:spcAft>
                <a:spcPts val="0"/>
              </a:spcAft>
              <a:buClrTx/>
              <a:buSzTx/>
              <a:buFontTx/>
              <a:buNone/>
              <a:tabLst/>
              <a:defRPr lang="en-US" sz="1000" dirty="0" smtClean="0">
                <a:solidFill>
                  <a:schemeClr val="tx1"/>
                </a:solidFill>
                <a:latin typeface="HelveticaNeueLT Std" pitchFamily="34" charset="0"/>
              </a:defRPr>
            </a:lvl1pPr>
          </a:lstStyle>
          <a:p>
            <a:pPr marL="0" marR="0" lvl="0" indent="0" algn="l" defTabSz="457092" rtl="0" eaLnBrk="1" fontAlgn="auto" latinLnBrk="0" hangingPunct="1">
              <a:lnSpc>
                <a:spcPct val="100000"/>
              </a:lnSpc>
              <a:spcBef>
                <a:spcPts val="0"/>
              </a:spcBef>
              <a:spcAft>
                <a:spcPts val="0"/>
              </a:spcAft>
              <a:buClrTx/>
              <a:buSzTx/>
              <a:buFontTx/>
              <a:buNone/>
              <a:tabLst/>
              <a:defRPr/>
            </a:pPr>
            <a:r>
              <a:rPr lang="en-US" dirty="0"/>
              <a:t>Email: first.m.last@pjc.com</a:t>
            </a:r>
          </a:p>
        </p:txBody>
      </p: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18"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a:latin typeface="HelveticaNeueLT Std" pitchFamily="34" charset="0"/>
              </a:defRPr>
            </a:lvl2pPr>
          </a:lstStyle>
          <a:p>
            <a:pPr lvl="0"/>
            <a:r>
              <a:rPr lang="en-US" dirty="0" err="1"/>
              <a:t>Firstname</a:t>
            </a:r>
            <a:r>
              <a:rPr lang="en-US" dirty="0"/>
              <a:t> </a:t>
            </a:r>
            <a:r>
              <a:rPr lang="en-US" dirty="0" err="1"/>
              <a:t>Lastname</a:t>
            </a:r>
            <a:endParaRPr lang="en-US" dirty="0"/>
          </a:p>
          <a:p>
            <a:pPr lvl="1"/>
            <a:r>
              <a:rPr lang="en-US" dirty="0"/>
              <a:t>Job Title</a:t>
            </a:r>
          </a:p>
        </p:txBody>
      </p:sp>
      <p:sp>
        <p:nvSpPr>
          <p:cNvPr id="15"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Tree>
    <p:extLst>
      <p:ext uri="{BB962C8B-B14F-4D97-AF65-F5344CB8AC3E}">
        <p14:creationId xmlns:p14="http://schemas.microsoft.com/office/powerpoint/2010/main" val="132507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o w Photo">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sp>
        <p:nvSpPr>
          <p:cNvPr id="9" name="Picture Placeholder 8" title="Picture"/>
          <p:cNvSpPr>
            <a:spLocks noGrp="1"/>
          </p:cNvSpPr>
          <p:nvPr>
            <p:ph type="pic" sz="quarter" idx="14"/>
          </p:nvPr>
        </p:nvSpPr>
        <p:spPr>
          <a:xfrm>
            <a:off x="410813" y="1717697"/>
            <a:ext cx="1446415" cy="1734671"/>
          </a:xfrm>
          <a:prstGeom prst="rect">
            <a:avLst/>
          </a:prstGeom>
        </p:spPr>
        <p:txBody>
          <a:bodyPr lIns="0" tIns="0" rIns="0" bIns="0"/>
          <a:lstStyle>
            <a:lvl1pPr>
              <a:defRPr sz="1000" b="0" i="0">
                <a:solidFill>
                  <a:schemeClr val="tx1"/>
                </a:solidFill>
                <a:latin typeface="HelveticaNeueLT Std" pitchFamily="34" charset="0"/>
              </a:defRPr>
            </a:lvl1pPr>
          </a:lstStyle>
          <a:p>
            <a:r>
              <a:rPr lang="en-US"/>
              <a:t>Click icon to add picture</a:t>
            </a:r>
            <a:endParaRPr lang="en-US" dirty="0"/>
          </a:p>
        </p:txBody>
      </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2" name="Text Placeholder 15"/>
          <p:cNvSpPr>
            <a:spLocks noGrp="1"/>
          </p:cNvSpPr>
          <p:nvPr>
            <p:ph type="body" sz="quarter" idx="17" hasCustomPrompt="1"/>
          </p:nvPr>
        </p:nvSpPr>
        <p:spPr>
          <a:xfrm>
            <a:off x="2180851" y="2290638"/>
            <a:ext cx="5623877" cy="3640077"/>
          </a:xfrm>
          <a:prstGeom prst="rect">
            <a:avLst/>
          </a:prstGeom>
        </p:spPr>
        <p:txBody>
          <a:bodyPr lIns="0" tIns="0" rIns="0" bIns="0" numCol="1" spcCol="205122"/>
          <a:lstStyle>
            <a:lvl1pPr>
              <a:lnSpc>
                <a:spcPct val="100000"/>
              </a:lnSpc>
              <a:spcBef>
                <a:spcPts val="0"/>
              </a:spcBef>
              <a:defRPr sz="900" b="0" i="0" baseline="0">
                <a:solidFill>
                  <a:srgbClr val="4A4F55"/>
                </a:solidFill>
                <a:latin typeface="HelveticaNeueLT Std" pitchFamily="34" charset="0"/>
                <a:cs typeface="HelveticaNeueLT Std" pitchFamily="34" charset="0"/>
              </a:defRPr>
            </a:lvl1pPr>
          </a:lstStyle>
          <a:p>
            <a:pPr lvl="0"/>
            <a:r>
              <a:rPr lang="en-US" dirty="0"/>
              <a:t>Content.</a:t>
            </a:r>
          </a:p>
        </p:txBody>
      </p:sp>
      <p:sp>
        <p:nvSpPr>
          <p:cNvPr id="13" name="Text Placeholder 22"/>
          <p:cNvSpPr>
            <a:spLocks noGrp="1"/>
          </p:cNvSpPr>
          <p:nvPr>
            <p:ph type="body" sz="quarter" idx="18" hasCustomPrompt="1"/>
          </p:nvPr>
        </p:nvSpPr>
        <p:spPr>
          <a:xfrm>
            <a:off x="2180849" y="1720755"/>
            <a:ext cx="2078182" cy="155579"/>
          </a:xfrm>
          <a:prstGeom prst="rect">
            <a:avLst/>
          </a:prstGeom>
        </p:spPr>
        <p:txBody>
          <a:bodyPr lIns="0" tIns="0" rIns="0" bIns="0"/>
          <a:lstStyle>
            <a:lvl1pPr marL="0" marR="0" indent="0" algn="l" defTabSz="457092" rtl="0" eaLnBrk="1" fontAlgn="auto" latinLnBrk="0" hangingPunct="1">
              <a:lnSpc>
                <a:spcPct val="100000"/>
              </a:lnSpc>
              <a:spcBef>
                <a:spcPts val="0"/>
              </a:spcBef>
              <a:spcAft>
                <a:spcPts val="0"/>
              </a:spcAft>
              <a:buClrTx/>
              <a:buSzTx/>
              <a:buFontTx/>
              <a:buNone/>
              <a:tabLst/>
              <a:defRPr lang="en-US" sz="1000" baseline="0" dirty="0">
                <a:solidFill>
                  <a:schemeClr val="tx1"/>
                </a:solidFill>
                <a:latin typeface="HelveticaNeueLT Std" pitchFamily="34" charset="0"/>
              </a:defRPr>
            </a:lvl1pPr>
          </a:lstStyle>
          <a:p>
            <a:pPr marL="0" marR="0" lvl="0" indent="0" algn="l" defTabSz="457092" rtl="0" eaLnBrk="1" fontAlgn="auto" latinLnBrk="0" hangingPunct="1">
              <a:lnSpc>
                <a:spcPct val="100000"/>
              </a:lnSpc>
              <a:spcBef>
                <a:spcPts val="0"/>
              </a:spcBef>
              <a:spcAft>
                <a:spcPts val="0"/>
              </a:spcAft>
              <a:buClrTx/>
              <a:buSzTx/>
              <a:buFontTx/>
              <a:buNone/>
              <a:tabLst/>
              <a:defRPr/>
            </a:pPr>
            <a:r>
              <a:rPr lang="en-US" dirty="0"/>
              <a:t>Tel: +1 000-000-0000</a:t>
            </a:r>
          </a:p>
        </p:txBody>
      </p:sp>
      <p:sp>
        <p:nvSpPr>
          <p:cNvPr id="14" name="Text Placeholder 24"/>
          <p:cNvSpPr>
            <a:spLocks noGrp="1"/>
          </p:cNvSpPr>
          <p:nvPr>
            <p:ph type="body" sz="quarter" idx="19" hasCustomPrompt="1"/>
          </p:nvPr>
        </p:nvSpPr>
        <p:spPr>
          <a:xfrm>
            <a:off x="2180849" y="1908914"/>
            <a:ext cx="2078182" cy="142875"/>
          </a:xfrm>
          <a:prstGeom prst="rect">
            <a:avLst/>
          </a:prstGeom>
        </p:spPr>
        <p:txBody>
          <a:bodyPr lIns="0" tIns="0" rIns="0" bIns="0"/>
          <a:lstStyle>
            <a:lvl1pPr marL="0" marR="0" indent="0" algn="l" defTabSz="457092" rtl="0" eaLnBrk="1" fontAlgn="auto" latinLnBrk="0" hangingPunct="1">
              <a:lnSpc>
                <a:spcPct val="100000"/>
              </a:lnSpc>
              <a:spcBef>
                <a:spcPts val="0"/>
              </a:spcBef>
              <a:spcAft>
                <a:spcPts val="0"/>
              </a:spcAft>
              <a:buClrTx/>
              <a:buSzTx/>
              <a:buFontTx/>
              <a:buNone/>
              <a:tabLst/>
              <a:defRPr lang="en-US" sz="1000" dirty="0" smtClean="0">
                <a:solidFill>
                  <a:schemeClr val="tx1"/>
                </a:solidFill>
                <a:latin typeface="HelveticaNeueLT Std" pitchFamily="34" charset="0"/>
              </a:defRPr>
            </a:lvl1pPr>
          </a:lstStyle>
          <a:p>
            <a:pPr marL="0" marR="0" lvl="0" indent="0" algn="l" defTabSz="457092" rtl="0" eaLnBrk="1" fontAlgn="auto" latinLnBrk="0" hangingPunct="1">
              <a:lnSpc>
                <a:spcPct val="100000"/>
              </a:lnSpc>
              <a:spcBef>
                <a:spcPts val="0"/>
              </a:spcBef>
              <a:spcAft>
                <a:spcPts val="0"/>
              </a:spcAft>
              <a:buClrTx/>
              <a:buSzTx/>
              <a:buFontTx/>
              <a:buNone/>
              <a:tabLst/>
              <a:defRPr/>
            </a:pPr>
            <a:r>
              <a:rPr lang="en-US" dirty="0"/>
              <a:t>Email: first.m.last@pjc.com</a:t>
            </a:r>
          </a:p>
        </p:txBody>
      </p: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18"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a:latin typeface="HelveticaNeueLT Std" pitchFamily="34" charset="0"/>
              </a:defRPr>
            </a:lvl2pPr>
          </a:lstStyle>
          <a:p>
            <a:pPr lvl="0"/>
            <a:r>
              <a:rPr lang="en-US" dirty="0" err="1"/>
              <a:t>Firstname</a:t>
            </a:r>
            <a:r>
              <a:rPr lang="en-US" dirty="0"/>
              <a:t> </a:t>
            </a:r>
            <a:r>
              <a:rPr lang="en-US" dirty="0" err="1"/>
              <a:t>Lastname</a:t>
            </a:r>
            <a:endParaRPr lang="en-US" dirty="0"/>
          </a:p>
          <a:p>
            <a:pPr lvl="1"/>
            <a:r>
              <a:rPr lang="en-US" dirty="0"/>
              <a:t>Job Title</a:t>
            </a:r>
          </a:p>
        </p:txBody>
      </p:sp>
      <p:sp>
        <p:nvSpPr>
          <p:cNvPr id="15"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Tree>
    <p:extLst>
      <p:ext uri="{BB962C8B-B14F-4D97-AF65-F5344CB8AC3E}">
        <p14:creationId xmlns:p14="http://schemas.microsoft.com/office/powerpoint/2010/main" val="3622208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search Bio w Photo">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20" name="Picture Placeholder 8" title="Picture"/>
          <p:cNvSpPr>
            <a:spLocks noGrp="1"/>
          </p:cNvSpPr>
          <p:nvPr>
            <p:ph type="pic" sz="quarter" idx="14"/>
          </p:nvPr>
        </p:nvSpPr>
        <p:spPr>
          <a:xfrm>
            <a:off x="410813" y="1717697"/>
            <a:ext cx="1446415" cy="1734671"/>
          </a:xfrm>
          <a:prstGeom prst="rect">
            <a:avLst/>
          </a:prstGeom>
        </p:spPr>
        <p:txBody>
          <a:bodyPr lIns="0" tIns="0" rIns="0" bIns="0"/>
          <a:lstStyle>
            <a:lvl1pPr>
              <a:defRPr sz="1000" b="0" i="0">
                <a:solidFill>
                  <a:schemeClr val="tx1"/>
                </a:solidFill>
                <a:latin typeface="HelveticaNeueLT Std" pitchFamily="34" charset="0"/>
              </a:defRPr>
            </a:lvl1pPr>
          </a:lstStyle>
          <a:p>
            <a:r>
              <a:rPr lang="en-US"/>
              <a:t>Click icon to add picture</a:t>
            </a:r>
            <a:endParaRPr lang="en-US" dirty="0"/>
          </a:p>
        </p:txBody>
      </p:sp>
      <p:sp>
        <p:nvSpPr>
          <p:cNvPr id="21" name="Text Placeholder 15"/>
          <p:cNvSpPr>
            <a:spLocks noGrp="1"/>
          </p:cNvSpPr>
          <p:nvPr>
            <p:ph type="body" sz="quarter" idx="17" hasCustomPrompt="1"/>
          </p:nvPr>
        </p:nvSpPr>
        <p:spPr>
          <a:xfrm>
            <a:off x="2180851" y="2290637"/>
            <a:ext cx="6541223" cy="1815353"/>
          </a:xfrm>
          <a:prstGeom prst="rect">
            <a:avLst/>
          </a:prstGeom>
        </p:spPr>
        <p:txBody>
          <a:bodyPr lIns="0" tIns="0" rIns="0" bIns="0" numCol="1" spcCol="205122"/>
          <a:lstStyle>
            <a:lvl1pPr>
              <a:lnSpc>
                <a:spcPct val="100000"/>
              </a:lnSpc>
              <a:spcBef>
                <a:spcPts val="0"/>
              </a:spcBef>
              <a:defRPr sz="900" b="0" i="0" baseline="0">
                <a:solidFill>
                  <a:srgbClr val="4A4F55"/>
                </a:solidFill>
                <a:latin typeface="HelveticaNeueLT Std" pitchFamily="34" charset="0"/>
                <a:cs typeface="HelveticaNeueLT Std" pitchFamily="34" charset="0"/>
              </a:defRPr>
            </a:lvl1pPr>
          </a:lstStyle>
          <a:p>
            <a:pPr lvl="0"/>
            <a:r>
              <a:rPr lang="en-US" dirty="0"/>
              <a:t>Content.</a:t>
            </a:r>
          </a:p>
        </p:txBody>
      </p:sp>
      <p:sp>
        <p:nvSpPr>
          <p:cNvPr id="22" name="Text Placeholder 22"/>
          <p:cNvSpPr>
            <a:spLocks noGrp="1"/>
          </p:cNvSpPr>
          <p:nvPr>
            <p:ph type="body" sz="quarter" idx="18" hasCustomPrompt="1"/>
          </p:nvPr>
        </p:nvSpPr>
        <p:spPr>
          <a:xfrm>
            <a:off x="2180849" y="1720755"/>
            <a:ext cx="2078182" cy="155579"/>
          </a:xfrm>
          <a:prstGeom prst="rect">
            <a:avLst/>
          </a:prstGeom>
        </p:spPr>
        <p:txBody>
          <a:bodyPr lIns="0" tIns="0" rIns="0" bIns="0"/>
          <a:lstStyle>
            <a:lvl1pPr marL="0" marR="0" indent="0" algn="l" defTabSz="457092" rtl="0" eaLnBrk="1" fontAlgn="auto" latinLnBrk="0" hangingPunct="1">
              <a:lnSpc>
                <a:spcPct val="100000"/>
              </a:lnSpc>
              <a:spcBef>
                <a:spcPts val="0"/>
              </a:spcBef>
              <a:spcAft>
                <a:spcPts val="0"/>
              </a:spcAft>
              <a:buClrTx/>
              <a:buSzTx/>
              <a:buFontTx/>
              <a:buNone/>
              <a:tabLst/>
              <a:defRPr lang="en-US" sz="1000" baseline="0" dirty="0">
                <a:solidFill>
                  <a:schemeClr val="tx1"/>
                </a:solidFill>
                <a:latin typeface="HelveticaNeueLT Std" pitchFamily="34" charset="0"/>
              </a:defRPr>
            </a:lvl1pPr>
          </a:lstStyle>
          <a:p>
            <a:pPr marL="0" marR="0" lvl="0" indent="0" algn="l" defTabSz="457092" rtl="0" eaLnBrk="1" fontAlgn="auto" latinLnBrk="0" hangingPunct="1">
              <a:lnSpc>
                <a:spcPct val="100000"/>
              </a:lnSpc>
              <a:spcBef>
                <a:spcPts val="0"/>
              </a:spcBef>
              <a:spcAft>
                <a:spcPts val="0"/>
              </a:spcAft>
              <a:buClrTx/>
              <a:buSzTx/>
              <a:buFontTx/>
              <a:buNone/>
              <a:tabLst/>
              <a:defRPr/>
            </a:pPr>
            <a:r>
              <a:rPr lang="en-US" dirty="0"/>
              <a:t>Tel: +1 000-000-0000</a:t>
            </a:r>
          </a:p>
        </p:txBody>
      </p:sp>
      <p:sp>
        <p:nvSpPr>
          <p:cNvPr id="23" name="Text Placeholder 24"/>
          <p:cNvSpPr>
            <a:spLocks noGrp="1"/>
          </p:cNvSpPr>
          <p:nvPr>
            <p:ph type="body" sz="quarter" idx="19" hasCustomPrompt="1"/>
          </p:nvPr>
        </p:nvSpPr>
        <p:spPr>
          <a:xfrm>
            <a:off x="2180849" y="1908914"/>
            <a:ext cx="2078182" cy="142875"/>
          </a:xfrm>
          <a:prstGeom prst="rect">
            <a:avLst/>
          </a:prstGeom>
        </p:spPr>
        <p:txBody>
          <a:bodyPr lIns="0" tIns="0" rIns="0" bIns="0"/>
          <a:lstStyle>
            <a:lvl1pPr marL="0" marR="0" indent="0" algn="l" defTabSz="457092" rtl="0" eaLnBrk="1" fontAlgn="auto" latinLnBrk="0" hangingPunct="1">
              <a:lnSpc>
                <a:spcPct val="100000"/>
              </a:lnSpc>
              <a:spcBef>
                <a:spcPts val="0"/>
              </a:spcBef>
              <a:spcAft>
                <a:spcPts val="0"/>
              </a:spcAft>
              <a:buClrTx/>
              <a:buSzTx/>
              <a:buFontTx/>
              <a:buNone/>
              <a:tabLst/>
              <a:defRPr lang="en-US" sz="1000" dirty="0" smtClean="0">
                <a:solidFill>
                  <a:schemeClr val="tx1"/>
                </a:solidFill>
                <a:latin typeface="HelveticaNeueLT Std" pitchFamily="34" charset="0"/>
              </a:defRPr>
            </a:lvl1pPr>
          </a:lstStyle>
          <a:p>
            <a:pPr marL="0" marR="0" lvl="0" indent="0" algn="l" defTabSz="457092" rtl="0" eaLnBrk="1" fontAlgn="auto" latinLnBrk="0" hangingPunct="1">
              <a:lnSpc>
                <a:spcPct val="100000"/>
              </a:lnSpc>
              <a:spcBef>
                <a:spcPts val="0"/>
              </a:spcBef>
              <a:spcAft>
                <a:spcPts val="0"/>
              </a:spcAft>
              <a:buClrTx/>
              <a:buSzTx/>
              <a:buFontTx/>
              <a:buNone/>
              <a:tabLst/>
              <a:defRPr/>
            </a:pPr>
            <a:r>
              <a:rPr lang="en-US" dirty="0"/>
              <a:t>Email: first.m.last@pjc.com</a:t>
            </a:r>
          </a:p>
        </p:txBody>
      </p:sp>
      <p:sp>
        <p:nvSpPr>
          <p:cNvPr id="24"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a:latin typeface="HelveticaNeueLT Std" pitchFamily="34" charset="0"/>
              </a:defRPr>
            </a:lvl2pPr>
          </a:lstStyle>
          <a:p>
            <a:pPr lvl="0"/>
            <a:r>
              <a:rPr lang="en-US" dirty="0" err="1"/>
              <a:t>Firstname</a:t>
            </a:r>
            <a:r>
              <a:rPr lang="en-US" dirty="0"/>
              <a:t> </a:t>
            </a:r>
            <a:r>
              <a:rPr lang="en-US" dirty="0" err="1"/>
              <a:t>Lastname</a:t>
            </a:r>
            <a:endParaRPr lang="en-US" dirty="0"/>
          </a:p>
          <a:p>
            <a:pPr lvl="1"/>
            <a:r>
              <a:rPr lang="en-US" dirty="0"/>
              <a:t>Job Title</a:t>
            </a:r>
          </a:p>
        </p:txBody>
      </p:sp>
      <p:sp>
        <p:nvSpPr>
          <p:cNvPr id="14" name="Text Placeholder 2"/>
          <p:cNvSpPr>
            <a:spLocks noGrp="1"/>
          </p:cNvSpPr>
          <p:nvPr>
            <p:ph type="body" sz="quarter" idx="25" hasCustomPrompt="1"/>
          </p:nvPr>
        </p:nvSpPr>
        <p:spPr>
          <a:xfrm>
            <a:off x="415637" y="4071939"/>
            <a:ext cx="8312727" cy="242047"/>
          </a:xfrm>
          <a:solidFill>
            <a:schemeClr val="accent1"/>
          </a:solidFill>
          <a:ln>
            <a:noFill/>
          </a:ln>
        </p:spPr>
        <p:txBody>
          <a:bodyPr anchor="ctr" anchorCtr="0">
            <a:noAutofit/>
          </a:bodyPr>
          <a:lstStyle>
            <a:lvl1pPr algn="ctr">
              <a:defRPr sz="1000" baseline="0">
                <a:solidFill>
                  <a:schemeClr val="bg1"/>
                </a:solidFill>
              </a:defRPr>
            </a:lvl1pPr>
          </a:lstStyle>
          <a:p>
            <a:pPr lvl="0"/>
            <a:r>
              <a:rPr lang="en-US" dirty="0"/>
              <a:t>Universe Coverage</a:t>
            </a:r>
          </a:p>
        </p:txBody>
      </p:sp>
      <p:sp>
        <p:nvSpPr>
          <p:cNvPr id="13"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Tree>
    <p:extLst>
      <p:ext uri="{BB962C8B-B14F-4D97-AF65-F5344CB8AC3E}">
        <p14:creationId xmlns:p14="http://schemas.microsoft.com/office/powerpoint/2010/main" val="3720550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Research Bio w Coverage">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15" name="Text Placeholder 15"/>
          <p:cNvSpPr>
            <a:spLocks noGrp="1"/>
          </p:cNvSpPr>
          <p:nvPr>
            <p:ph type="body" sz="quarter" idx="17" hasCustomPrompt="1"/>
          </p:nvPr>
        </p:nvSpPr>
        <p:spPr>
          <a:xfrm>
            <a:off x="415637" y="2290637"/>
            <a:ext cx="8312727" cy="1815353"/>
          </a:xfrm>
          <a:prstGeom prst="rect">
            <a:avLst/>
          </a:prstGeom>
        </p:spPr>
        <p:txBody>
          <a:bodyPr lIns="0" tIns="0" rIns="0" bIns="0" numCol="1" spcCol="205122"/>
          <a:lstStyle>
            <a:lvl1pPr>
              <a:lnSpc>
                <a:spcPct val="100000"/>
              </a:lnSpc>
              <a:spcBef>
                <a:spcPts val="0"/>
              </a:spcBef>
              <a:defRPr sz="900" b="0" i="0" baseline="0">
                <a:solidFill>
                  <a:srgbClr val="4A4F55"/>
                </a:solidFill>
                <a:latin typeface="HelveticaNeueLT Std" pitchFamily="34" charset="0"/>
                <a:cs typeface="HelveticaNeueLT Std" pitchFamily="34" charset="0"/>
              </a:defRPr>
            </a:lvl1pPr>
          </a:lstStyle>
          <a:p>
            <a:pPr lvl="0"/>
            <a:r>
              <a:rPr lang="en-US" dirty="0"/>
              <a:t>Content.</a:t>
            </a:r>
          </a:p>
        </p:txBody>
      </p:sp>
      <p:sp>
        <p:nvSpPr>
          <p:cNvPr id="16" name="Text Placeholder 22"/>
          <p:cNvSpPr>
            <a:spLocks noGrp="1"/>
          </p:cNvSpPr>
          <p:nvPr>
            <p:ph type="body" sz="quarter" idx="18" hasCustomPrompt="1"/>
          </p:nvPr>
        </p:nvSpPr>
        <p:spPr>
          <a:xfrm>
            <a:off x="415636" y="1720755"/>
            <a:ext cx="2078182" cy="155579"/>
          </a:xfrm>
          <a:prstGeom prst="rect">
            <a:avLst/>
          </a:prstGeom>
        </p:spPr>
        <p:txBody>
          <a:bodyPr lIns="0" tIns="0" rIns="0" bIns="0"/>
          <a:lstStyle>
            <a:lvl1pPr marL="0" marR="0" indent="0" algn="l" defTabSz="457092" rtl="0" eaLnBrk="1" fontAlgn="auto" latinLnBrk="0" hangingPunct="1">
              <a:lnSpc>
                <a:spcPct val="100000"/>
              </a:lnSpc>
              <a:spcBef>
                <a:spcPts val="0"/>
              </a:spcBef>
              <a:spcAft>
                <a:spcPts val="0"/>
              </a:spcAft>
              <a:buClrTx/>
              <a:buSzTx/>
              <a:buFontTx/>
              <a:buNone/>
              <a:tabLst/>
              <a:defRPr lang="en-US" sz="1000" baseline="0" dirty="0">
                <a:solidFill>
                  <a:schemeClr val="tx1"/>
                </a:solidFill>
                <a:latin typeface="HelveticaNeueLT Std" pitchFamily="34" charset="0"/>
              </a:defRPr>
            </a:lvl1pPr>
          </a:lstStyle>
          <a:p>
            <a:pPr marL="0" marR="0" lvl="0" indent="0" algn="l" defTabSz="457092" rtl="0" eaLnBrk="1" fontAlgn="auto" latinLnBrk="0" hangingPunct="1">
              <a:lnSpc>
                <a:spcPct val="100000"/>
              </a:lnSpc>
              <a:spcBef>
                <a:spcPts val="0"/>
              </a:spcBef>
              <a:spcAft>
                <a:spcPts val="0"/>
              </a:spcAft>
              <a:buClrTx/>
              <a:buSzTx/>
              <a:buFontTx/>
              <a:buNone/>
              <a:tabLst/>
              <a:defRPr/>
            </a:pPr>
            <a:r>
              <a:rPr lang="en-US" dirty="0"/>
              <a:t>Tel: +1 000-000-0000</a:t>
            </a:r>
          </a:p>
        </p:txBody>
      </p:sp>
      <p:sp>
        <p:nvSpPr>
          <p:cNvPr id="20" name="Text Placeholder 24"/>
          <p:cNvSpPr>
            <a:spLocks noGrp="1"/>
          </p:cNvSpPr>
          <p:nvPr>
            <p:ph type="body" sz="quarter" idx="19" hasCustomPrompt="1"/>
          </p:nvPr>
        </p:nvSpPr>
        <p:spPr>
          <a:xfrm>
            <a:off x="415636" y="1908914"/>
            <a:ext cx="2078182" cy="142875"/>
          </a:xfrm>
          <a:prstGeom prst="rect">
            <a:avLst/>
          </a:prstGeom>
        </p:spPr>
        <p:txBody>
          <a:bodyPr lIns="0" tIns="0" rIns="0" bIns="0"/>
          <a:lstStyle>
            <a:lvl1pPr marL="0" marR="0" indent="0" algn="l" defTabSz="457092" rtl="0" eaLnBrk="1" fontAlgn="auto" latinLnBrk="0" hangingPunct="1">
              <a:lnSpc>
                <a:spcPct val="100000"/>
              </a:lnSpc>
              <a:spcBef>
                <a:spcPts val="0"/>
              </a:spcBef>
              <a:spcAft>
                <a:spcPts val="0"/>
              </a:spcAft>
              <a:buClrTx/>
              <a:buSzTx/>
              <a:buFontTx/>
              <a:buNone/>
              <a:tabLst/>
              <a:defRPr lang="en-US" sz="1000" dirty="0" smtClean="0">
                <a:solidFill>
                  <a:schemeClr val="tx1"/>
                </a:solidFill>
                <a:latin typeface="HelveticaNeueLT Std" pitchFamily="34" charset="0"/>
              </a:defRPr>
            </a:lvl1pPr>
          </a:lstStyle>
          <a:p>
            <a:pPr marL="0" marR="0" lvl="0" indent="0" algn="l" defTabSz="457092" rtl="0" eaLnBrk="1" fontAlgn="auto" latinLnBrk="0" hangingPunct="1">
              <a:lnSpc>
                <a:spcPct val="100000"/>
              </a:lnSpc>
              <a:spcBef>
                <a:spcPts val="0"/>
              </a:spcBef>
              <a:spcAft>
                <a:spcPts val="0"/>
              </a:spcAft>
              <a:buClrTx/>
              <a:buSzTx/>
              <a:buFontTx/>
              <a:buNone/>
              <a:tabLst/>
              <a:defRPr/>
            </a:pPr>
            <a:r>
              <a:rPr lang="en-US" dirty="0"/>
              <a:t>Email: first.m.last@pjc.com</a:t>
            </a:r>
          </a:p>
        </p:txBody>
      </p:sp>
      <p:sp>
        <p:nvSpPr>
          <p:cNvPr id="21"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a:latin typeface="HelveticaNeueLT Std" pitchFamily="34" charset="0"/>
              </a:defRPr>
            </a:lvl2pPr>
          </a:lstStyle>
          <a:p>
            <a:pPr lvl="0"/>
            <a:r>
              <a:rPr lang="en-US" dirty="0" err="1"/>
              <a:t>Firstname</a:t>
            </a:r>
            <a:r>
              <a:rPr lang="en-US" dirty="0"/>
              <a:t> </a:t>
            </a:r>
            <a:r>
              <a:rPr lang="en-US" dirty="0" err="1"/>
              <a:t>Lastname</a:t>
            </a:r>
            <a:endParaRPr lang="en-US" dirty="0"/>
          </a:p>
          <a:p>
            <a:pPr lvl="1"/>
            <a:r>
              <a:rPr lang="en-US" dirty="0"/>
              <a:t>Job Title</a:t>
            </a:r>
          </a:p>
        </p:txBody>
      </p:sp>
      <p:sp>
        <p:nvSpPr>
          <p:cNvPr id="12" name="Text Placeholder 2"/>
          <p:cNvSpPr>
            <a:spLocks noGrp="1"/>
          </p:cNvSpPr>
          <p:nvPr>
            <p:ph type="body" sz="quarter" idx="25" hasCustomPrompt="1"/>
          </p:nvPr>
        </p:nvSpPr>
        <p:spPr>
          <a:xfrm>
            <a:off x="415637" y="4071939"/>
            <a:ext cx="8312727" cy="242047"/>
          </a:xfrm>
          <a:solidFill>
            <a:schemeClr val="accent1"/>
          </a:solidFill>
          <a:ln>
            <a:noFill/>
          </a:ln>
        </p:spPr>
        <p:txBody>
          <a:bodyPr anchor="ctr" anchorCtr="0">
            <a:noAutofit/>
          </a:bodyPr>
          <a:lstStyle>
            <a:lvl1pPr algn="ctr">
              <a:defRPr sz="1000" baseline="0">
                <a:solidFill>
                  <a:schemeClr val="bg1"/>
                </a:solidFill>
              </a:defRPr>
            </a:lvl1pPr>
          </a:lstStyle>
          <a:p>
            <a:pPr lvl="0"/>
            <a:r>
              <a:rPr lang="en-US" dirty="0"/>
              <a:t>Universe Coverage</a:t>
            </a:r>
          </a:p>
        </p:txBody>
      </p:sp>
      <p:sp>
        <p:nvSpPr>
          <p:cNvPr id="13"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Tree>
    <p:extLst>
      <p:ext uri="{BB962C8B-B14F-4D97-AF65-F5344CB8AC3E}">
        <p14:creationId xmlns:p14="http://schemas.microsoft.com/office/powerpoint/2010/main" val="4210027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onut Diagram">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25"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a:latin typeface="HelveticaNeueLT Std" pitchFamily="34" charset="0"/>
              </a:defRPr>
            </a:lvl2pPr>
          </a:lstStyle>
          <a:p>
            <a:pPr lvl="0"/>
            <a:r>
              <a:rPr lang="en-US" dirty="0"/>
              <a:t>Page Title</a:t>
            </a:r>
          </a:p>
        </p:txBody>
      </p:sp>
      <p:grpSp>
        <p:nvGrpSpPr>
          <p:cNvPr id="28" name="Group 27"/>
          <p:cNvGrpSpPr/>
          <p:nvPr userDrawn="1"/>
        </p:nvGrpSpPr>
        <p:grpSpPr>
          <a:xfrm>
            <a:off x="2795293" y="1658187"/>
            <a:ext cx="3534300" cy="3973754"/>
            <a:chOff x="3074822" y="1879278"/>
            <a:chExt cx="3887730" cy="4503588"/>
          </a:xfrm>
        </p:grpSpPr>
        <p:grpSp>
          <p:nvGrpSpPr>
            <p:cNvPr id="27" name="Group 26"/>
            <p:cNvGrpSpPr/>
            <p:nvPr userDrawn="1"/>
          </p:nvGrpSpPr>
          <p:grpSpPr>
            <a:xfrm>
              <a:off x="3228338" y="1879278"/>
              <a:ext cx="3588768" cy="4503588"/>
              <a:chOff x="3228338" y="1879278"/>
              <a:chExt cx="3588768" cy="4503588"/>
            </a:xfrm>
          </p:grpSpPr>
          <p:sp>
            <p:nvSpPr>
              <p:cNvPr id="17" name="object 11"/>
              <p:cNvSpPr/>
              <p:nvPr userDrawn="1"/>
            </p:nvSpPr>
            <p:spPr>
              <a:xfrm flipV="1">
                <a:off x="5530595" y="1879278"/>
                <a:ext cx="1280160" cy="387350"/>
              </a:xfrm>
              <a:custGeom>
                <a:avLst/>
                <a:gdLst/>
                <a:ahLst/>
                <a:cxnLst/>
                <a:rect l="l" t="t" r="r" b="b"/>
                <a:pathLst>
                  <a:path w="1280159" h="387350">
                    <a:moveTo>
                      <a:pt x="0" y="0"/>
                    </a:moveTo>
                    <a:lnTo>
                      <a:pt x="0" y="387350"/>
                    </a:lnTo>
                    <a:lnTo>
                      <a:pt x="1280160" y="387350"/>
                    </a:lnTo>
                  </a:path>
                </a:pathLst>
              </a:custGeom>
              <a:ln w="12700">
                <a:solidFill>
                  <a:srgbClr val="4C4F54"/>
                </a:solidFill>
              </a:ln>
            </p:spPr>
            <p:txBody>
              <a:bodyPr wrap="square" lIns="0" tIns="0" rIns="0" bIns="0" rtlCol="0"/>
              <a:lstStyle/>
              <a:p>
                <a:endParaRPr dirty="0"/>
              </a:p>
            </p:txBody>
          </p:sp>
          <p:sp>
            <p:nvSpPr>
              <p:cNvPr id="18" name="object 12"/>
              <p:cNvSpPr/>
              <p:nvPr userDrawn="1"/>
            </p:nvSpPr>
            <p:spPr>
              <a:xfrm flipV="1">
                <a:off x="3228338" y="1879278"/>
                <a:ext cx="1280160" cy="387350"/>
              </a:xfrm>
              <a:custGeom>
                <a:avLst/>
                <a:gdLst/>
                <a:ahLst/>
                <a:cxnLst/>
                <a:rect l="l" t="t" r="r" b="b"/>
                <a:pathLst>
                  <a:path w="1280160" h="387350">
                    <a:moveTo>
                      <a:pt x="1280160" y="0"/>
                    </a:moveTo>
                    <a:lnTo>
                      <a:pt x="1280160" y="387350"/>
                    </a:lnTo>
                    <a:lnTo>
                      <a:pt x="0" y="387350"/>
                    </a:lnTo>
                  </a:path>
                </a:pathLst>
              </a:custGeom>
              <a:ln w="12700">
                <a:solidFill>
                  <a:srgbClr val="494F54"/>
                </a:solidFill>
              </a:ln>
            </p:spPr>
            <p:txBody>
              <a:bodyPr wrap="square" lIns="0" tIns="0" rIns="0" bIns="0" rtlCol="0"/>
              <a:lstStyle/>
              <a:p>
                <a:endParaRPr dirty="0"/>
              </a:p>
            </p:txBody>
          </p:sp>
          <p:sp>
            <p:nvSpPr>
              <p:cNvPr id="22" name="object 11"/>
              <p:cNvSpPr/>
              <p:nvPr userDrawn="1"/>
            </p:nvSpPr>
            <p:spPr>
              <a:xfrm>
                <a:off x="5536946" y="5995516"/>
                <a:ext cx="1280160" cy="387350"/>
              </a:xfrm>
              <a:custGeom>
                <a:avLst/>
                <a:gdLst/>
                <a:ahLst/>
                <a:cxnLst/>
                <a:rect l="l" t="t" r="r" b="b"/>
                <a:pathLst>
                  <a:path w="1280159" h="387350">
                    <a:moveTo>
                      <a:pt x="0" y="0"/>
                    </a:moveTo>
                    <a:lnTo>
                      <a:pt x="0" y="387350"/>
                    </a:lnTo>
                    <a:lnTo>
                      <a:pt x="1280160" y="387350"/>
                    </a:lnTo>
                  </a:path>
                </a:pathLst>
              </a:custGeom>
              <a:ln w="12700">
                <a:solidFill>
                  <a:srgbClr val="4C4F54"/>
                </a:solidFill>
              </a:ln>
            </p:spPr>
            <p:txBody>
              <a:bodyPr wrap="square" lIns="0" tIns="0" rIns="0" bIns="0" rtlCol="0"/>
              <a:lstStyle/>
              <a:p>
                <a:endParaRPr dirty="0"/>
              </a:p>
            </p:txBody>
          </p:sp>
          <p:sp>
            <p:nvSpPr>
              <p:cNvPr id="23" name="object 12"/>
              <p:cNvSpPr/>
              <p:nvPr userDrawn="1"/>
            </p:nvSpPr>
            <p:spPr>
              <a:xfrm>
                <a:off x="3234689" y="5995516"/>
                <a:ext cx="1280160" cy="387350"/>
              </a:xfrm>
              <a:custGeom>
                <a:avLst/>
                <a:gdLst/>
                <a:ahLst/>
                <a:cxnLst/>
                <a:rect l="l" t="t" r="r" b="b"/>
                <a:pathLst>
                  <a:path w="1280160" h="387350">
                    <a:moveTo>
                      <a:pt x="1280160" y="0"/>
                    </a:moveTo>
                    <a:lnTo>
                      <a:pt x="1280160" y="387350"/>
                    </a:lnTo>
                    <a:lnTo>
                      <a:pt x="0" y="387350"/>
                    </a:lnTo>
                  </a:path>
                </a:pathLst>
              </a:custGeom>
              <a:ln w="12700">
                <a:solidFill>
                  <a:srgbClr val="494F54"/>
                </a:solidFill>
              </a:ln>
            </p:spPr>
            <p:txBody>
              <a:bodyPr wrap="square" lIns="0" tIns="0" rIns="0" bIns="0" rtlCol="0"/>
              <a:lstStyle/>
              <a:p>
                <a:endParaRPr dirty="0"/>
              </a:p>
            </p:txBody>
          </p:sp>
        </p:grpSp>
        <p:grpSp>
          <p:nvGrpSpPr>
            <p:cNvPr id="26" name="Group 25"/>
            <p:cNvGrpSpPr/>
            <p:nvPr userDrawn="1"/>
          </p:nvGrpSpPr>
          <p:grpSpPr>
            <a:xfrm>
              <a:off x="3074822" y="2164681"/>
              <a:ext cx="3887730" cy="3912628"/>
              <a:chOff x="3074822" y="2164681"/>
              <a:chExt cx="3887730" cy="3912628"/>
            </a:xfrm>
          </p:grpSpPr>
          <p:sp>
            <p:nvSpPr>
              <p:cNvPr id="15" name="object 6"/>
              <p:cNvSpPr/>
              <p:nvPr userDrawn="1"/>
            </p:nvSpPr>
            <p:spPr>
              <a:xfrm rot="10800000">
                <a:off x="5018182" y="4111427"/>
                <a:ext cx="1944370" cy="1964689"/>
              </a:xfrm>
              <a:custGeom>
                <a:avLst/>
                <a:gdLst/>
                <a:ahLst/>
                <a:cxnLst/>
                <a:rect l="l" t="t" r="r" b="b"/>
                <a:pathLst>
                  <a:path w="1944370" h="1964689">
                    <a:moveTo>
                      <a:pt x="1944217" y="0"/>
                    </a:moveTo>
                    <a:lnTo>
                      <a:pt x="1785704" y="6569"/>
                    </a:lnTo>
                    <a:lnTo>
                      <a:pt x="1630547" y="25928"/>
                    </a:lnTo>
                    <a:lnTo>
                      <a:pt x="1479263" y="57554"/>
                    </a:lnTo>
                    <a:lnTo>
                      <a:pt x="1332368" y="100922"/>
                    </a:lnTo>
                    <a:lnTo>
                      <a:pt x="1190379" y="155509"/>
                    </a:lnTo>
                    <a:lnTo>
                      <a:pt x="1053810" y="220791"/>
                    </a:lnTo>
                    <a:lnTo>
                      <a:pt x="923178" y="296246"/>
                    </a:lnTo>
                    <a:lnTo>
                      <a:pt x="798999" y="381348"/>
                    </a:lnTo>
                    <a:lnTo>
                      <a:pt x="681788" y="475574"/>
                    </a:lnTo>
                    <a:lnTo>
                      <a:pt x="572063" y="578402"/>
                    </a:lnTo>
                    <a:lnTo>
                      <a:pt x="470339" y="689307"/>
                    </a:lnTo>
                    <a:lnTo>
                      <a:pt x="377131" y="807765"/>
                    </a:lnTo>
                    <a:lnTo>
                      <a:pt x="292957" y="933253"/>
                    </a:lnTo>
                    <a:lnTo>
                      <a:pt x="218331" y="1065248"/>
                    </a:lnTo>
                    <a:lnTo>
                      <a:pt x="153770" y="1203225"/>
                    </a:lnTo>
                    <a:lnTo>
                      <a:pt x="99790" y="1346661"/>
                    </a:lnTo>
                    <a:lnTo>
                      <a:pt x="56907" y="1495033"/>
                    </a:lnTo>
                    <a:lnTo>
                      <a:pt x="25637" y="1647816"/>
                    </a:lnTo>
                    <a:lnTo>
                      <a:pt x="6496" y="1804488"/>
                    </a:lnTo>
                    <a:lnTo>
                      <a:pt x="0" y="1964524"/>
                    </a:lnTo>
                    <a:lnTo>
                      <a:pt x="765721" y="1964524"/>
                    </a:lnTo>
                    <a:lnTo>
                      <a:pt x="765721" y="1958606"/>
                    </a:lnTo>
                    <a:lnTo>
                      <a:pt x="763117" y="1958606"/>
                    </a:lnTo>
                    <a:lnTo>
                      <a:pt x="763220" y="1954364"/>
                    </a:lnTo>
                    <a:lnTo>
                      <a:pt x="767047" y="1859476"/>
                    </a:lnTo>
                    <a:lnTo>
                      <a:pt x="778631" y="1764170"/>
                    </a:lnTo>
                    <a:lnTo>
                      <a:pt x="797561" y="1671294"/>
                    </a:lnTo>
                    <a:lnTo>
                      <a:pt x="823528" y="1581152"/>
                    </a:lnTo>
                    <a:lnTo>
                      <a:pt x="856224" y="1494051"/>
                    </a:lnTo>
                    <a:lnTo>
                      <a:pt x="895339" y="1410298"/>
                    </a:lnTo>
                    <a:lnTo>
                      <a:pt x="940566" y="1330198"/>
                    </a:lnTo>
                    <a:lnTo>
                      <a:pt x="991595" y="1254058"/>
                    </a:lnTo>
                    <a:lnTo>
                      <a:pt x="1048118" y="1182184"/>
                    </a:lnTo>
                    <a:lnTo>
                      <a:pt x="1109827" y="1114882"/>
                    </a:lnTo>
                    <a:lnTo>
                      <a:pt x="1176413" y="1052458"/>
                    </a:lnTo>
                    <a:lnTo>
                      <a:pt x="1247566" y="995219"/>
                    </a:lnTo>
                    <a:lnTo>
                      <a:pt x="1322979" y="943471"/>
                    </a:lnTo>
                    <a:lnTo>
                      <a:pt x="1402344" y="897519"/>
                    </a:lnTo>
                    <a:lnTo>
                      <a:pt x="1485350" y="857671"/>
                    </a:lnTo>
                    <a:lnTo>
                      <a:pt x="1571691" y="824231"/>
                    </a:lnTo>
                    <a:lnTo>
                      <a:pt x="1661056" y="797508"/>
                    </a:lnTo>
                    <a:lnTo>
                      <a:pt x="1753138" y="777806"/>
                    </a:lnTo>
                    <a:lnTo>
                      <a:pt x="1847628" y="765432"/>
                    </a:lnTo>
                    <a:lnTo>
                      <a:pt x="1944217" y="760691"/>
                    </a:lnTo>
                    <a:lnTo>
                      <a:pt x="1944217" y="0"/>
                    </a:lnTo>
                    <a:close/>
                  </a:path>
                  <a:path w="1944370" h="1964689">
                    <a:moveTo>
                      <a:pt x="765721" y="1954364"/>
                    </a:moveTo>
                    <a:lnTo>
                      <a:pt x="763117" y="1958606"/>
                    </a:lnTo>
                    <a:lnTo>
                      <a:pt x="765721" y="1958606"/>
                    </a:lnTo>
                    <a:lnTo>
                      <a:pt x="765721" y="1954364"/>
                    </a:lnTo>
                    <a:close/>
                  </a:path>
                </a:pathLst>
              </a:custGeom>
              <a:solidFill>
                <a:schemeClr val="tx1"/>
              </a:solidFill>
            </p:spPr>
            <p:txBody>
              <a:bodyPr wrap="square" lIns="0" tIns="0" rIns="0" bIns="0" rtlCol="0"/>
              <a:lstStyle/>
              <a:p>
                <a:endParaRPr dirty="0"/>
              </a:p>
            </p:txBody>
          </p:sp>
          <p:sp>
            <p:nvSpPr>
              <p:cNvPr id="16" name="object 7"/>
              <p:cNvSpPr/>
              <p:nvPr userDrawn="1"/>
            </p:nvSpPr>
            <p:spPr>
              <a:xfrm rot="10800000">
                <a:off x="5013102" y="2164681"/>
                <a:ext cx="1949450" cy="1946910"/>
              </a:xfrm>
              <a:custGeom>
                <a:avLst/>
                <a:gdLst/>
                <a:ahLst/>
                <a:cxnLst/>
                <a:rect l="l" t="t" r="r" b="b"/>
                <a:pathLst>
                  <a:path w="1949450" h="1946910">
                    <a:moveTo>
                      <a:pt x="765721" y="0"/>
                    </a:moveTo>
                    <a:lnTo>
                      <a:pt x="0" y="0"/>
                    </a:lnTo>
                    <a:lnTo>
                      <a:pt x="6531" y="158531"/>
                    </a:lnTo>
                    <a:lnTo>
                      <a:pt x="25776" y="313741"/>
                    </a:lnTo>
                    <a:lnTo>
                      <a:pt x="57212" y="465108"/>
                    </a:lnTo>
                    <a:lnTo>
                      <a:pt x="100314" y="612112"/>
                    </a:lnTo>
                    <a:lnTo>
                      <a:pt x="154559" y="754235"/>
                    </a:lnTo>
                    <a:lnTo>
                      <a:pt x="219423" y="890955"/>
                    </a:lnTo>
                    <a:lnTo>
                      <a:pt x="294382" y="1021754"/>
                    </a:lnTo>
                    <a:lnTo>
                      <a:pt x="378914" y="1146111"/>
                    </a:lnTo>
                    <a:lnTo>
                      <a:pt x="472494" y="1263507"/>
                    </a:lnTo>
                    <a:lnTo>
                      <a:pt x="574598" y="1373422"/>
                    </a:lnTo>
                    <a:lnTo>
                      <a:pt x="684704" y="1475336"/>
                    </a:lnTo>
                    <a:lnTo>
                      <a:pt x="802287" y="1568729"/>
                    </a:lnTo>
                    <a:lnTo>
                      <a:pt x="926823" y="1653081"/>
                    </a:lnTo>
                    <a:lnTo>
                      <a:pt x="1057790" y="1727873"/>
                    </a:lnTo>
                    <a:lnTo>
                      <a:pt x="1194663" y="1792584"/>
                    </a:lnTo>
                    <a:lnTo>
                      <a:pt x="1336919" y="1846696"/>
                    </a:lnTo>
                    <a:lnTo>
                      <a:pt x="1484034" y="1889687"/>
                    </a:lnTo>
                    <a:lnTo>
                      <a:pt x="1635484" y="1921039"/>
                    </a:lnTo>
                    <a:lnTo>
                      <a:pt x="1790747" y="1940231"/>
                    </a:lnTo>
                    <a:lnTo>
                      <a:pt x="1949297" y="1946744"/>
                    </a:lnTo>
                    <a:lnTo>
                      <a:pt x="1945868" y="1944598"/>
                    </a:lnTo>
                    <a:lnTo>
                      <a:pt x="1946160" y="1944598"/>
                    </a:lnTo>
                    <a:lnTo>
                      <a:pt x="1944217" y="1943315"/>
                    </a:lnTo>
                    <a:lnTo>
                      <a:pt x="1944217" y="1183513"/>
                    </a:lnTo>
                    <a:lnTo>
                      <a:pt x="1847666" y="1178826"/>
                    </a:lnTo>
                    <a:lnTo>
                      <a:pt x="1753285" y="1166604"/>
                    </a:lnTo>
                    <a:lnTo>
                      <a:pt x="1661371" y="1147146"/>
                    </a:lnTo>
                    <a:lnTo>
                      <a:pt x="1572223" y="1120753"/>
                    </a:lnTo>
                    <a:lnTo>
                      <a:pt x="1486141" y="1087725"/>
                    </a:lnTo>
                    <a:lnTo>
                      <a:pt x="1403422" y="1048361"/>
                    </a:lnTo>
                    <a:lnTo>
                      <a:pt x="1324365" y="1002961"/>
                    </a:lnTo>
                    <a:lnTo>
                      <a:pt x="1249269" y="951826"/>
                    </a:lnTo>
                    <a:lnTo>
                      <a:pt x="1178432" y="895255"/>
                    </a:lnTo>
                    <a:lnTo>
                      <a:pt x="1112153" y="833548"/>
                    </a:lnTo>
                    <a:lnTo>
                      <a:pt x="1050730" y="767006"/>
                    </a:lnTo>
                    <a:lnTo>
                      <a:pt x="994462" y="695927"/>
                    </a:lnTo>
                    <a:lnTo>
                      <a:pt x="943647" y="620613"/>
                    </a:lnTo>
                    <a:lnTo>
                      <a:pt x="898585" y="541362"/>
                    </a:lnTo>
                    <a:lnTo>
                      <a:pt x="859573" y="458475"/>
                    </a:lnTo>
                    <a:lnTo>
                      <a:pt x="826910" y="372253"/>
                    </a:lnTo>
                    <a:lnTo>
                      <a:pt x="800894" y="282994"/>
                    </a:lnTo>
                    <a:lnTo>
                      <a:pt x="781826" y="190999"/>
                    </a:lnTo>
                    <a:lnTo>
                      <a:pt x="770001" y="96567"/>
                    </a:lnTo>
                    <a:lnTo>
                      <a:pt x="765721" y="0"/>
                    </a:lnTo>
                    <a:close/>
                  </a:path>
                </a:pathLst>
              </a:custGeom>
              <a:solidFill>
                <a:srgbClr val="7EAFC6"/>
              </a:solidFill>
            </p:spPr>
            <p:txBody>
              <a:bodyPr wrap="square" lIns="0" tIns="0" rIns="0" bIns="0" rtlCol="0"/>
              <a:lstStyle/>
              <a:p>
                <a:endParaRPr dirty="0"/>
              </a:p>
            </p:txBody>
          </p:sp>
          <p:sp>
            <p:nvSpPr>
              <p:cNvPr id="20" name="object 6"/>
              <p:cNvSpPr/>
              <p:nvPr userDrawn="1"/>
            </p:nvSpPr>
            <p:spPr>
              <a:xfrm>
                <a:off x="3074822" y="2165874"/>
                <a:ext cx="1944370" cy="1964689"/>
              </a:xfrm>
              <a:custGeom>
                <a:avLst/>
                <a:gdLst/>
                <a:ahLst/>
                <a:cxnLst/>
                <a:rect l="l" t="t" r="r" b="b"/>
                <a:pathLst>
                  <a:path w="1944370" h="1964689">
                    <a:moveTo>
                      <a:pt x="1944217" y="0"/>
                    </a:moveTo>
                    <a:lnTo>
                      <a:pt x="1785704" y="6569"/>
                    </a:lnTo>
                    <a:lnTo>
                      <a:pt x="1630547" y="25928"/>
                    </a:lnTo>
                    <a:lnTo>
                      <a:pt x="1479263" y="57554"/>
                    </a:lnTo>
                    <a:lnTo>
                      <a:pt x="1332368" y="100922"/>
                    </a:lnTo>
                    <a:lnTo>
                      <a:pt x="1190379" y="155509"/>
                    </a:lnTo>
                    <a:lnTo>
                      <a:pt x="1053810" y="220791"/>
                    </a:lnTo>
                    <a:lnTo>
                      <a:pt x="923178" y="296246"/>
                    </a:lnTo>
                    <a:lnTo>
                      <a:pt x="798999" y="381348"/>
                    </a:lnTo>
                    <a:lnTo>
                      <a:pt x="681788" y="475574"/>
                    </a:lnTo>
                    <a:lnTo>
                      <a:pt x="572063" y="578402"/>
                    </a:lnTo>
                    <a:lnTo>
                      <a:pt x="470339" y="689307"/>
                    </a:lnTo>
                    <a:lnTo>
                      <a:pt x="377131" y="807765"/>
                    </a:lnTo>
                    <a:lnTo>
                      <a:pt x="292957" y="933253"/>
                    </a:lnTo>
                    <a:lnTo>
                      <a:pt x="218331" y="1065248"/>
                    </a:lnTo>
                    <a:lnTo>
                      <a:pt x="153770" y="1203225"/>
                    </a:lnTo>
                    <a:lnTo>
                      <a:pt x="99790" y="1346661"/>
                    </a:lnTo>
                    <a:lnTo>
                      <a:pt x="56907" y="1495033"/>
                    </a:lnTo>
                    <a:lnTo>
                      <a:pt x="25637" y="1647816"/>
                    </a:lnTo>
                    <a:lnTo>
                      <a:pt x="6496" y="1804488"/>
                    </a:lnTo>
                    <a:lnTo>
                      <a:pt x="0" y="1964524"/>
                    </a:lnTo>
                    <a:lnTo>
                      <a:pt x="765721" y="1964524"/>
                    </a:lnTo>
                    <a:lnTo>
                      <a:pt x="765721" y="1958606"/>
                    </a:lnTo>
                    <a:lnTo>
                      <a:pt x="763117" y="1958606"/>
                    </a:lnTo>
                    <a:lnTo>
                      <a:pt x="763220" y="1954364"/>
                    </a:lnTo>
                    <a:lnTo>
                      <a:pt x="767047" y="1859476"/>
                    </a:lnTo>
                    <a:lnTo>
                      <a:pt x="778631" y="1764170"/>
                    </a:lnTo>
                    <a:lnTo>
                      <a:pt x="797561" y="1671294"/>
                    </a:lnTo>
                    <a:lnTo>
                      <a:pt x="823528" y="1581152"/>
                    </a:lnTo>
                    <a:lnTo>
                      <a:pt x="856224" y="1494051"/>
                    </a:lnTo>
                    <a:lnTo>
                      <a:pt x="895339" y="1410298"/>
                    </a:lnTo>
                    <a:lnTo>
                      <a:pt x="940566" y="1330198"/>
                    </a:lnTo>
                    <a:lnTo>
                      <a:pt x="991595" y="1254058"/>
                    </a:lnTo>
                    <a:lnTo>
                      <a:pt x="1048118" y="1182184"/>
                    </a:lnTo>
                    <a:lnTo>
                      <a:pt x="1109827" y="1114882"/>
                    </a:lnTo>
                    <a:lnTo>
                      <a:pt x="1176413" y="1052458"/>
                    </a:lnTo>
                    <a:lnTo>
                      <a:pt x="1247566" y="995219"/>
                    </a:lnTo>
                    <a:lnTo>
                      <a:pt x="1322979" y="943471"/>
                    </a:lnTo>
                    <a:lnTo>
                      <a:pt x="1402344" y="897519"/>
                    </a:lnTo>
                    <a:lnTo>
                      <a:pt x="1485350" y="857671"/>
                    </a:lnTo>
                    <a:lnTo>
                      <a:pt x="1571691" y="824231"/>
                    </a:lnTo>
                    <a:lnTo>
                      <a:pt x="1661056" y="797508"/>
                    </a:lnTo>
                    <a:lnTo>
                      <a:pt x="1753138" y="777806"/>
                    </a:lnTo>
                    <a:lnTo>
                      <a:pt x="1847628" y="765432"/>
                    </a:lnTo>
                    <a:lnTo>
                      <a:pt x="1944217" y="760691"/>
                    </a:lnTo>
                    <a:lnTo>
                      <a:pt x="1944217" y="0"/>
                    </a:lnTo>
                    <a:close/>
                  </a:path>
                  <a:path w="1944370" h="1964689">
                    <a:moveTo>
                      <a:pt x="765721" y="1954364"/>
                    </a:moveTo>
                    <a:lnTo>
                      <a:pt x="763117" y="1958606"/>
                    </a:lnTo>
                    <a:lnTo>
                      <a:pt x="765721" y="1958606"/>
                    </a:lnTo>
                    <a:lnTo>
                      <a:pt x="765721" y="1954364"/>
                    </a:lnTo>
                    <a:close/>
                  </a:path>
                </a:pathLst>
              </a:custGeom>
              <a:solidFill>
                <a:srgbClr val="4296B4"/>
              </a:solidFill>
            </p:spPr>
            <p:txBody>
              <a:bodyPr wrap="square" lIns="0" tIns="0" rIns="0" bIns="0" rtlCol="0"/>
              <a:lstStyle/>
              <a:p>
                <a:endParaRPr dirty="0"/>
              </a:p>
            </p:txBody>
          </p:sp>
          <p:sp>
            <p:nvSpPr>
              <p:cNvPr id="21" name="object 7"/>
              <p:cNvSpPr/>
              <p:nvPr userDrawn="1"/>
            </p:nvSpPr>
            <p:spPr>
              <a:xfrm>
                <a:off x="3074822" y="4130399"/>
                <a:ext cx="1949450" cy="1946910"/>
              </a:xfrm>
              <a:custGeom>
                <a:avLst/>
                <a:gdLst/>
                <a:ahLst/>
                <a:cxnLst/>
                <a:rect l="l" t="t" r="r" b="b"/>
                <a:pathLst>
                  <a:path w="1949450" h="1946910">
                    <a:moveTo>
                      <a:pt x="765721" y="0"/>
                    </a:moveTo>
                    <a:lnTo>
                      <a:pt x="0" y="0"/>
                    </a:lnTo>
                    <a:lnTo>
                      <a:pt x="6531" y="158531"/>
                    </a:lnTo>
                    <a:lnTo>
                      <a:pt x="25776" y="313741"/>
                    </a:lnTo>
                    <a:lnTo>
                      <a:pt x="57212" y="465108"/>
                    </a:lnTo>
                    <a:lnTo>
                      <a:pt x="100314" y="612112"/>
                    </a:lnTo>
                    <a:lnTo>
                      <a:pt x="154559" y="754235"/>
                    </a:lnTo>
                    <a:lnTo>
                      <a:pt x="219423" y="890955"/>
                    </a:lnTo>
                    <a:lnTo>
                      <a:pt x="294382" y="1021754"/>
                    </a:lnTo>
                    <a:lnTo>
                      <a:pt x="378914" y="1146111"/>
                    </a:lnTo>
                    <a:lnTo>
                      <a:pt x="472494" y="1263507"/>
                    </a:lnTo>
                    <a:lnTo>
                      <a:pt x="574598" y="1373422"/>
                    </a:lnTo>
                    <a:lnTo>
                      <a:pt x="684704" y="1475336"/>
                    </a:lnTo>
                    <a:lnTo>
                      <a:pt x="802287" y="1568729"/>
                    </a:lnTo>
                    <a:lnTo>
                      <a:pt x="926823" y="1653081"/>
                    </a:lnTo>
                    <a:lnTo>
                      <a:pt x="1057790" y="1727873"/>
                    </a:lnTo>
                    <a:lnTo>
                      <a:pt x="1194663" y="1792584"/>
                    </a:lnTo>
                    <a:lnTo>
                      <a:pt x="1336919" y="1846696"/>
                    </a:lnTo>
                    <a:lnTo>
                      <a:pt x="1484034" y="1889687"/>
                    </a:lnTo>
                    <a:lnTo>
                      <a:pt x="1635484" y="1921039"/>
                    </a:lnTo>
                    <a:lnTo>
                      <a:pt x="1790747" y="1940231"/>
                    </a:lnTo>
                    <a:lnTo>
                      <a:pt x="1949297" y="1946744"/>
                    </a:lnTo>
                    <a:lnTo>
                      <a:pt x="1945868" y="1944598"/>
                    </a:lnTo>
                    <a:lnTo>
                      <a:pt x="1946160" y="1944598"/>
                    </a:lnTo>
                    <a:lnTo>
                      <a:pt x="1944217" y="1943315"/>
                    </a:lnTo>
                    <a:lnTo>
                      <a:pt x="1944217" y="1183513"/>
                    </a:lnTo>
                    <a:lnTo>
                      <a:pt x="1847666" y="1178826"/>
                    </a:lnTo>
                    <a:lnTo>
                      <a:pt x="1753285" y="1166604"/>
                    </a:lnTo>
                    <a:lnTo>
                      <a:pt x="1661371" y="1147146"/>
                    </a:lnTo>
                    <a:lnTo>
                      <a:pt x="1572223" y="1120753"/>
                    </a:lnTo>
                    <a:lnTo>
                      <a:pt x="1486141" y="1087725"/>
                    </a:lnTo>
                    <a:lnTo>
                      <a:pt x="1403422" y="1048361"/>
                    </a:lnTo>
                    <a:lnTo>
                      <a:pt x="1324365" y="1002961"/>
                    </a:lnTo>
                    <a:lnTo>
                      <a:pt x="1249269" y="951826"/>
                    </a:lnTo>
                    <a:lnTo>
                      <a:pt x="1178432" y="895255"/>
                    </a:lnTo>
                    <a:lnTo>
                      <a:pt x="1112153" y="833548"/>
                    </a:lnTo>
                    <a:lnTo>
                      <a:pt x="1050730" y="767006"/>
                    </a:lnTo>
                    <a:lnTo>
                      <a:pt x="994462" y="695927"/>
                    </a:lnTo>
                    <a:lnTo>
                      <a:pt x="943647" y="620613"/>
                    </a:lnTo>
                    <a:lnTo>
                      <a:pt x="898585" y="541362"/>
                    </a:lnTo>
                    <a:lnTo>
                      <a:pt x="859573" y="458475"/>
                    </a:lnTo>
                    <a:lnTo>
                      <a:pt x="826910" y="372253"/>
                    </a:lnTo>
                    <a:lnTo>
                      <a:pt x="800894" y="282994"/>
                    </a:lnTo>
                    <a:lnTo>
                      <a:pt x="781826" y="190999"/>
                    </a:lnTo>
                    <a:lnTo>
                      <a:pt x="770001" y="96567"/>
                    </a:lnTo>
                    <a:lnTo>
                      <a:pt x="765721" y="0"/>
                    </a:lnTo>
                    <a:close/>
                  </a:path>
                </a:pathLst>
              </a:custGeom>
              <a:solidFill>
                <a:srgbClr val="747378"/>
              </a:solidFill>
            </p:spPr>
            <p:txBody>
              <a:bodyPr wrap="square" lIns="0" tIns="0" rIns="0" bIns="0" rtlCol="0"/>
              <a:lstStyle/>
              <a:p>
                <a:endParaRPr dirty="0"/>
              </a:p>
            </p:txBody>
          </p:sp>
        </p:grpSp>
      </p:grpSp>
      <p:sp>
        <p:nvSpPr>
          <p:cNvPr id="13" name="Text Placeholder 12"/>
          <p:cNvSpPr>
            <a:spLocks noGrp="1"/>
          </p:cNvSpPr>
          <p:nvPr>
            <p:ph type="body" sz="quarter" idx="14" hasCustomPrompt="1"/>
          </p:nvPr>
        </p:nvSpPr>
        <p:spPr>
          <a:xfrm>
            <a:off x="3782291" y="2889863"/>
            <a:ext cx="1579418" cy="1532965"/>
          </a:xfrm>
        </p:spPr>
        <p:txBody>
          <a:bodyPr anchor="ctr" anchorCtr="0"/>
          <a:lstStyle>
            <a:lvl1pPr algn="ctr">
              <a:defRPr>
                <a:solidFill>
                  <a:schemeClr val="tx1"/>
                </a:solidFill>
              </a:defRPr>
            </a:lvl1pPr>
          </a:lstStyle>
          <a:p>
            <a:pPr lvl="0"/>
            <a:r>
              <a:rPr lang="en-US" dirty="0"/>
              <a:t>Client</a:t>
            </a:r>
          </a:p>
        </p:txBody>
      </p:sp>
      <p:sp>
        <p:nvSpPr>
          <p:cNvPr id="43"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
        <p:nvSpPr>
          <p:cNvPr id="30" name="Text Placeholder 32"/>
          <p:cNvSpPr>
            <a:spLocks noGrp="1"/>
          </p:cNvSpPr>
          <p:nvPr>
            <p:ph type="body" sz="quarter" idx="15" hasCustomPrompt="1"/>
          </p:nvPr>
        </p:nvSpPr>
        <p:spPr>
          <a:xfrm>
            <a:off x="418523" y="1604452"/>
            <a:ext cx="2374952" cy="2040162"/>
          </a:xfrm>
        </p:spPr>
        <p:txBody>
          <a:bodyPr/>
          <a:lstStyle>
            <a:lvl1pPr marL="205122" marR="0" indent="-205122" algn="l" defTabSz="457092" rtl="0" eaLnBrk="1" fontAlgn="auto" latinLnBrk="0" hangingPunct="1">
              <a:lnSpc>
                <a:spcPct val="110000"/>
              </a:lnSpc>
              <a:spcBef>
                <a:spcPts val="0"/>
              </a:spcBef>
              <a:spcAft>
                <a:spcPts val="359"/>
              </a:spcAft>
              <a:buClrTx/>
              <a:buSzPct val="150000"/>
              <a:buFontTx/>
              <a:buBlip>
                <a:blip r:embed="rId2"/>
              </a:buBlip>
              <a:tabLst/>
              <a:defRPr sz="900" baseline="0">
                <a:solidFill>
                  <a:schemeClr val="tx1"/>
                </a:solidFill>
                <a:latin typeface="HelveticaNeueLT Std" pitchFamily="34" charset="0"/>
              </a:defRPr>
            </a:lvl1pPr>
            <a:lvl2pPr marL="205122" indent="-205122">
              <a:spcAft>
                <a:spcPts val="359"/>
              </a:spcAft>
              <a:buSzPct val="130000"/>
              <a:buFontTx/>
              <a:buBlip>
                <a:blip r:embed="rId3"/>
              </a:buBlip>
              <a:defRPr sz="900" b="0" i="0">
                <a:solidFill>
                  <a:schemeClr val="tx1"/>
                </a:solidFill>
                <a:latin typeface="HelveticaNeueLT Std" pitchFamily="34" charset="0"/>
              </a:defRPr>
            </a:lvl2pPr>
            <a:lvl3pPr marL="410243" indent="-205122">
              <a:spcBef>
                <a:spcPts val="0"/>
              </a:spcBef>
              <a:spcAft>
                <a:spcPts val="359"/>
              </a:spcAft>
              <a:buFont typeface="HelveticaNeueLT Std" pitchFamily="34" charset="0"/>
              <a:buChar char="–"/>
              <a:defRPr sz="900" b="0" cap="none" baseline="0">
                <a:solidFill>
                  <a:schemeClr val="tx1"/>
                </a:solidFill>
                <a:latin typeface="HelveticaNeueLT Std" pitchFamily="34" charset="0"/>
              </a:defRPr>
            </a:lvl3pPr>
            <a:lvl4pPr>
              <a:defRPr sz="900">
                <a:solidFill>
                  <a:schemeClr val="tx1"/>
                </a:solidFill>
                <a:latin typeface="HelveticaNeueLT Std" pitchFamily="34" charset="0"/>
              </a:defRPr>
            </a:lvl4pPr>
            <a:lvl5pPr>
              <a:defRPr sz="900">
                <a:solidFill>
                  <a:schemeClr val="tx1"/>
                </a:solidFill>
                <a:latin typeface="HelveticaNeueLT Std" pitchFamily="34" charset="0"/>
              </a:defRPr>
            </a:lvl5pPr>
          </a:lstStyle>
          <a:p>
            <a:pPr lvl="0"/>
            <a:r>
              <a:rPr lang="en-US" dirty="0"/>
              <a:t>Bulleted list here (Level One)</a:t>
            </a:r>
          </a:p>
          <a:p>
            <a:pPr lvl="1"/>
            <a:r>
              <a:rPr lang="en-US" dirty="0"/>
              <a:t>Bulleted list here (Level Two)</a:t>
            </a:r>
          </a:p>
          <a:p>
            <a:pPr lvl="2"/>
            <a:r>
              <a:rPr lang="en-US" dirty="0"/>
              <a:t>Bulleted list here (Level Three)</a:t>
            </a:r>
          </a:p>
          <a:p>
            <a:pPr lvl="0"/>
            <a:endParaRPr lang="en-US" dirty="0"/>
          </a:p>
        </p:txBody>
      </p:sp>
      <p:sp>
        <p:nvSpPr>
          <p:cNvPr id="31" name="Text Placeholder 32"/>
          <p:cNvSpPr>
            <a:spLocks noGrp="1"/>
          </p:cNvSpPr>
          <p:nvPr>
            <p:ph type="body" sz="quarter" idx="19" hasCustomPrompt="1"/>
          </p:nvPr>
        </p:nvSpPr>
        <p:spPr>
          <a:xfrm>
            <a:off x="6479075" y="1606476"/>
            <a:ext cx="2244436" cy="2040162"/>
          </a:xfrm>
        </p:spPr>
        <p:txBody>
          <a:bodyPr/>
          <a:lstStyle>
            <a:lvl1pPr marL="205122" marR="0" indent="-205122" algn="l" defTabSz="457092" rtl="0" eaLnBrk="1" fontAlgn="auto" latinLnBrk="0" hangingPunct="1">
              <a:lnSpc>
                <a:spcPct val="110000"/>
              </a:lnSpc>
              <a:spcBef>
                <a:spcPts val="0"/>
              </a:spcBef>
              <a:spcAft>
                <a:spcPts val="359"/>
              </a:spcAft>
              <a:buClrTx/>
              <a:buSzPct val="150000"/>
              <a:buFontTx/>
              <a:buBlip>
                <a:blip r:embed="rId2"/>
              </a:buBlip>
              <a:tabLst/>
              <a:defRPr sz="900" baseline="0">
                <a:solidFill>
                  <a:schemeClr val="tx1"/>
                </a:solidFill>
                <a:latin typeface="HelveticaNeueLT Std" pitchFamily="34" charset="0"/>
              </a:defRPr>
            </a:lvl1pPr>
            <a:lvl2pPr marL="205122" indent="-205122">
              <a:spcAft>
                <a:spcPts val="359"/>
              </a:spcAft>
              <a:buSzPct val="130000"/>
              <a:buFontTx/>
              <a:buBlip>
                <a:blip r:embed="rId3"/>
              </a:buBlip>
              <a:defRPr sz="900" b="0" i="0">
                <a:solidFill>
                  <a:schemeClr val="tx1"/>
                </a:solidFill>
                <a:latin typeface="HelveticaNeueLT Std" pitchFamily="34" charset="0"/>
              </a:defRPr>
            </a:lvl2pPr>
            <a:lvl3pPr marL="410243" indent="-205122">
              <a:spcBef>
                <a:spcPts val="0"/>
              </a:spcBef>
              <a:spcAft>
                <a:spcPts val="359"/>
              </a:spcAft>
              <a:buFont typeface="HelveticaNeueLT Std" pitchFamily="34" charset="0"/>
              <a:buChar char="–"/>
              <a:defRPr sz="900" b="0" cap="none" baseline="0">
                <a:solidFill>
                  <a:schemeClr val="tx1"/>
                </a:solidFill>
                <a:latin typeface="HelveticaNeueLT Std" pitchFamily="34" charset="0"/>
              </a:defRPr>
            </a:lvl3pPr>
            <a:lvl4pPr>
              <a:defRPr sz="900">
                <a:solidFill>
                  <a:schemeClr val="tx1"/>
                </a:solidFill>
                <a:latin typeface="HelveticaNeueLT Std" pitchFamily="34" charset="0"/>
              </a:defRPr>
            </a:lvl4pPr>
            <a:lvl5pPr>
              <a:defRPr sz="900">
                <a:solidFill>
                  <a:schemeClr val="tx1"/>
                </a:solidFill>
                <a:latin typeface="HelveticaNeueLT Std" pitchFamily="34" charset="0"/>
              </a:defRPr>
            </a:lvl5pPr>
          </a:lstStyle>
          <a:p>
            <a:pPr lvl="0"/>
            <a:r>
              <a:rPr lang="en-US" dirty="0"/>
              <a:t>Bulleted list here (Level One)</a:t>
            </a:r>
          </a:p>
          <a:p>
            <a:pPr lvl="1"/>
            <a:r>
              <a:rPr lang="en-US" dirty="0"/>
              <a:t>Bulleted list here (Level Two)</a:t>
            </a:r>
          </a:p>
          <a:p>
            <a:pPr lvl="2"/>
            <a:r>
              <a:rPr lang="en-US" dirty="0"/>
              <a:t>Bulleted list here (Level Three)</a:t>
            </a:r>
          </a:p>
          <a:p>
            <a:pPr lvl="0"/>
            <a:endParaRPr lang="en-US" dirty="0"/>
          </a:p>
        </p:txBody>
      </p:sp>
      <p:sp>
        <p:nvSpPr>
          <p:cNvPr id="40" name="Text Placeholder 32"/>
          <p:cNvSpPr>
            <a:spLocks noGrp="1"/>
          </p:cNvSpPr>
          <p:nvPr>
            <p:ph type="body" sz="quarter" idx="20" hasCustomPrompt="1"/>
          </p:nvPr>
        </p:nvSpPr>
        <p:spPr>
          <a:xfrm>
            <a:off x="412232" y="3653997"/>
            <a:ext cx="2374952" cy="2040162"/>
          </a:xfrm>
        </p:spPr>
        <p:txBody>
          <a:bodyPr anchor="b" anchorCtr="0"/>
          <a:lstStyle>
            <a:lvl1pPr marL="205122" marR="0" indent="-205122" algn="l" defTabSz="457092" rtl="0" eaLnBrk="1" fontAlgn="auto" latinLnBrk="0" hangingPunct="1">
              <a:lnSpc>
                <a:spcPct val="110000"/>
              </a:lnSpc>
              <a:spcBef>
                <a:spcPts val="0"/>
              </a:spcBef>
              <a:spcAft>
                <a:spcPts val="359"/>
              </a:spcAft>
              <a:buClrTx/>
              <a:buSzPct val="150000"/>
              <a:buFontTx/>
              <a:buBlip>
                <a:blip r:embed="rId2"/>
              </a:buBlip>
              <a:tabLst/>
              <a:defRPr sz="900" baseline="0">
                <a:solidFill>
                  <a:schemeClr val="tx1"/>
                </a:solidFill>
                <a:latin typeface="HelveticaNeueLT Std" pitchFamily="34" charset="0"/>
              </a:defRPr>
            </a:lvl1pPr>
            <a:lvl2pPr marL="205122" indent="-205122">
              <a:spcAft>
                <a:spcPts val="359"/>
              </a:spcAft>
              <a:buSzPct val="130000"/>
              <a:buFontTx/>
              <a:buBlip>
                <a:blip r:embed="rId3"/>
              </a:buBlip>
              <a:defRPr sz="900" b="0" i="0">
                <a:solidFill>
                  <a:schemeClr val="tx1"/>
                </a:solidFill>
                <a:latin typeface="HelveticaNeueLT Std" pitchFamily="34" charset="0"/>
              </a:defRPr>
            </a:lvl2pPr>
            <a:lvl3pPr marL="410243" indent="-205122">
              <a:spcBef>
                <a:spcPts val="0"/>
              </a:spcBef>
              <a:spcAft>
                <a:spcPts val="359"/>
              </a:spcAft>
              <a:buFont typeface="HelveticaNeueLT Std" pitchFamily="34" charset="0"/>
              <a:buChar char="–"/>
              <a:defRPr sz="900" b="0" cap="none" baseline="0">
                <a:solidFill>
                  <a:schemeClr val="tx1"/>
                </a:solidFill>
                <a:latin typeface="HelveticaNeueLT Std" pitchFamily="34" charset="0"/>
              </a:defRPr>
            </a:lvl3pPr>
            <a:lvl4pPr>
              <a:defRPr sz="900">
                <a:solidFill>
                  <a:schemeClr val="tx1"/>
                </a:solidFill>
                <a:latin typeface="HelveticaNeueLT Std" pitchFamily="34" charset="0"/>
              </a:defRPr>
            </a:lvl4pPr>
            <a:lvl5pPr>
              <a:defRPr sz="900">
                <a:solidFill>
                  <a:schemeClr val="tx1"/>
                </a:solidFill>
                <a:latin typeface="HelveticaNeueLT Std" pitchFamily="34" charset="0"/>
              </a:defRPr>
            </a:lvl5pPr>
          </a:lstStyle>
          <a:p>
            <a:pPr lvl="0"/>
            <a:r>
              <a:rPr lang="en-US" dirty="0"/>
              <a:t>Bulleted list here (Level One)</a:t>
            </a:r>
          </a:p>
          <a:p>
            <a:pPr lvl="1"/>
            <a:r>
              <a:rPr lang="en-US" dirty="0"/>
              <a:t>Bulleted list here (Level Two)</a:t>
            </a:r>
          </a:p>
          <a:p>
            <a:pPr lvl="2"/>
            <a:r>
              <a:rPr lang="en-US" dirty="0"/>
              <a:t>Bulleted list here (Level Three)</a:t>
            </a:r>
          </a:p>
          <a:p>
            <a:pPr lvl="0"/>
            <a:endParaRPr lang="en-US" dirty="0"/>
          </a:p>
        </p:txBody>
      </p:sp>
      <p:sp>
        <p:nvSpPr>
          <p:cNvPr id="41" name="Text Placeholder 32"/>
          <p:cNvSpPr>
            <a:spLocks noGrp="1"/>
          </p:cNvSpPr>
          <p:nvPr>
            <p:ph type="body" sz="quarter" idx="21" hasCustomPrompt="1"/>
          </p:nvPr>
        </p:nvSpPr>
        <p:spPr>
          <a:xfrm>
            <a:off x="6472784" y="3656021"/>
            <a:ext cx="2244436" cy="2040162"/>
          </a:xfrm>
        </p:spPr>
        <p:txBody>
          <a:bodyPr anchor="b" anchorCtr="0"/>
          <a:lstStyle>
            <a:lvl1pPr marL="205122" marR="0" indent="-205122" algn="l" defTabSz="457092" rtl="0" eaLnBrk="1" fontAlgn="auto" latinLnBrk="0" hangingPunct="1">
              <a:lnSpc>
                <a:spcPct val="110000"/>
              </a:lnSpc>
              <a:spcBef>
                <a:spcPts val="0"/>
              </a:spcBef>
              <a:spcAft>
                <a:spcPts val="359"/>
              </a:spcAft>
              <a:buClrTx/>
              <a:buSzPct val="150000"/>
              <a:buFontTx/>
              <a:buBlip>
                <a:blip r:embed="rId2"/>
              </a:buBlip>
              <a:tabLst/>
              <a:defRPr sz="900" baseline="0">
                <a:solidFill>
                  <a:schemeClr val="tx1"/>
                </a:solidFill>
                <a:latin typeface="HelveticaNeueLT Std" pitchFamily="34" charset="0"/>
              </a:defRPr>
            </a:lvl1pPr>
            <a:lvl2pPr marL="205122" indent="-205122">
              <a:spcAft>
                <a:spcPts val="359"/>
              </a:spcAft>
              <a:buSzPct val="130000"/>
              <a:buFontTx/>
              <a:buBlip>
                <a:blip r:embed="rId3"/>
              </a:buBlip>
              <a:defRPr sz="900" b="0" i="0">
                <a:solidFill>
                  <a:schemeClr val="tx1"/>
                </a:solidFill>
                <a:latin typeface="HelveticaNeueLT Std" pitchFamily="34" charset="0"/>
              </a:defRPr>
            </a:lvl2pPr>
            <a:lvl3pPr marL="410243" indent="-205122">
              <a:spcBef>
                <a:spcPts val="0"/>
              </a:spcBef>
              <a:spcAft>
                <a:spcPts val="359"/>
              </a:spcAft>
              <a:buFont typeface="HelveticaNeueLT Std" pitchFamily="34" charset="0"/>
              <a:buChar char="–"/>
              <a:defRPr sz="900" b="0" cap="none" baseline="0">
                <a:solidFill>
                  <a:schemeClr val="tx1"/>
                </a:solidFill>
                <a:latin typeface="HelveticaNeueLT Std" pitchFamily="34" charset="0"/>
              </a:defRPr>
            </a:lvl3pPr>
            <a:lvl4pPr>
              <a:defRPr sz="900">
                <a:solidFill>
                  <a:schemeClr val="tx1"/>
                </a:solidFill>
                <a:latin typeface="HelveticaNeueLT Std" pitchFamily="34" charset="0"/>
              </a:defRPr>
            </a:lvl4pPr>
            <a:lvl5pPr>
              <a:defRPr sz="900">
                <a:solidFill>
                  <a:schemeClr val="tx1"/>
                </a:solidFill>
                <a:latin typeface="HelveticaNeueLT Std" pitchFamily="34" charset="0"/>
              </a:defRPr>
            </a:lvl5pPr>
          </a:lstStyle>
          <a:p>
            <a:pPr lvl="0"/>
            <a:r>
              <a:rPr lang="en-US" dirty="0"/>
              <a:t>Bulleted list here (Level One)</a:t>
            </a:r>
          </a:p>
          <a:p>
            <a:pPr lvl="1"/>
            <a:r>
              <a:rPr lang="en-US" dirty="0"/>
              <a:t>Bulleted list here (Level Two)</a:t>
            </a:r>
          </a:p>
          <a:p>
            <a:pPr lvl="2"/>
            <a:r>
              <a:rPr lang="en-US" dirty="0"/>
              <a:t>Bulleted list here (Level Three)</a:t>
            </a:r>
          </a:p>
          <a:p>
            <a:pPr lvl="0"/>
            <a:endParaRPr lang="en-US" dirty="0"/>
          </a:p>
        </p:txBody>
      </p:sp>
    </p:spTree>
    <p:extLst>
      <p:ext uri="{BB962C8B-B14F-4D97-AF65-F5344CB8AC3E}">
        <p14:creationId xmlns:p14="http://schemas.microsoft.com/office/powerpoint/2010/main" val="24956071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mbstones">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25"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a:latin typeface="HelveticaNeueLT Std" pitchFamily="34" charset="0"/>
              </a:defRPr>
            </a:lvl2pPr>
          </a:lstStyle>
          <a:p>
            <a:pPr lvl="0"/>
            <a:r>
              <a:rPr lang="en-US" dirty="0"/>
              <a:t>Page Title</a:t>
            </a:r>
          </a:p>
        </p:txBody>
      </p:sp>
      <p:sp>
        <p:nvSpPr>
          <p:cNvPr id="10"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
        <p:nvSpPr>
          <p:cNvPr id="6" name="Text Placeholder 5"/>
          <p:cNvSpPr>
            <a:spLocks noGrp="1"/>
          </p:cNvSpPr>
          <p:nvPr>
            <p:ph type="body" sz="quarter" idx="14" hasCustomPrompt="1"/>
          </p:nvPr>
        </p:nvSpPr>
        <p:spPr>
          <a:xfrm>
            <a:off x="418749" y="1368086"/>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8" name="Text Placeholder 7"/>
          <p:cNvSpPr>
            <a:spLocks noGrp="1"/>
          </p:cNvSpPr>
          <p:nvPr>
            <p:ph type="body" sz="quarter" idx="15" hasCustomPrompt="1"/>
          </p:nvPr>
        </p:nvSpPr>
        <p:spPr>
          <a:xfrm>
            <a:off x="418523" y="1368087"/>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14" name="Text Placeholder 5"/>
          <p:cNvSpPr>
            <a:spLocks noGrp="1"/>
          </p:cNvSpPr>
          <p:nvPr>
            <p:ph type="body" sz="quarter" idx="16" hasCustomPrompt="1"/>
          </p:nvPr>
        </p:nvSpPr>
        <p:spPr>
          <a:xfrm>
            <a:off x="1472596" y="1368086"/>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15" name="Text Placeholder 7"/>
          <p:cNvSpPr>
            <a:spLocks noGrp="1"/>
          </p:cNvSpPr>
          <p:nvPr>
            <p:ph type="body" sz="quarter" idx="17" hasCustomPrompt="1"/>
          </p:nvPr>
        </p:nvSpPr>
        <p:spPr>
          <a:xfrm>
            <a:off x="1472368" y="1368087"/>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16" name="Text Placeholder 5"/>
          <p:cNvSpPr>
            <a:spLocks noGrp="1"/>
          </p:cNvSpPr>
          <p:nvPr>
            <p:ph type="body" sz="quarter" idx="18" hasCustomPrompt="1"/>
          </p:nvPr>
        </p:nvSpPr>
        <p:spPr>
          <a:xfrm>
            <a:off x="2526440" y="1368086"/>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17" name="Text Placeholder 7"/>
          <p:cNvSpPr>
            <a:spLocks noGrp="1"/>
          </p:cNvSpPr>
          <p:nvPr>
            <p:ph type="body" sz="quarter" idx="19" hasCustomPrompt="1"/>
          </p:nvPr>
        </p:nvSpPr>
        <p:spPr>
          <a:xfrm>
            <a:off x="2526214" y="1368087"/>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18" name="Text Placeholder 5"/>
          <p:cNvSpPr>
            <a:spLocks noGrp="1"/>
          </p:cNvSpPr>
          <p:nvPr>
            <p:ph type="body" sz="quarter" idx="20" hasCustomPrompt="1"/>
          </p:nvPr>
        </p:nvSpPr>
        <p:spPr>
          <a:xfrm>
            <a:off x="3580287" y="1368086"/>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20" name="Text Placeholder 7"/>
          <p:cNvSpPr>
            <a:spLocks noGrp="1"/>
          </p:cNvSpPr>
          <p:nvPr>
            <p:ph type="body" sz="quarter" idx="21" hasCustomPrompt="1"/>
          </p:nvPr>
        </p:nvSpPr>
        <p:spPr>
          <a:xfrm>
            <a:off x="3580059" y="1368087"/>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21" name="Text Placeholder 5"/>
          <p:cNvSpPr>
            <a:spLocks noGrp="1"/>
          </p:cNvSpPr>
          <p:nvPr>
            <p:ph type="body" sz="quarter" idx="22" hasCustomPrompt="1"/>
          </p:nvPr>
        </p:nvSpPr>
        <p:spPr>
          <a:xfrm>
            <a:off x="4634131" y="1368086"/>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22" name="Text Placeholder 7"/>
          <p:cNvSpPr>
            <a:spLocks noGrp="1"/>
          </p:cNvSpPr>
          <p:nvPr>
            <p:ph type="body" sz="quarter" idx="23" hasCustomPrompt="1"/>
          </p:nvPr>
        </p:nvSpPr>
        <p:spPr>
          <a:xfrm>
            <a:off x="4633905" y="1368087"/>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23" name="Text Placeholder 5"/>
          <p:cNvSpPr>
            <a:spLocks noGrp="1"/>
          </p:cNvSpPr>
          <p:nvPr>
            <p:ph type="body" sz="quarter" idx="24" hasCustomPrompt="1"/>
          </p:nvPr>
        </p:nvSpPr>
        <p:spPr>
          <a:xfrm>
            <a:off x="5687978" y="1368086"/>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24" name="Text Placeholder 7"/>
          <p:cNvSpPr>
            <a:spLocks noGrp="1"/>
          </p:cNvSpPr>
          <p:nvPr>
            <p:ph type="body" sz="quarter" idx="25" hasCustomPrompt="1"/>
          </p:nvPr>
        </p:nvSpPr>
        <p:spPr>
          <a:xfrm>
            <a:off x="5687750" y="1368087"/>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26" name="Text Placeholder 5"/>
          <p:cNvSpPr>
            <a:spLocks noGrp="1"/>
          </p:cNvSpPr>
          <p:nvPr>
            <p:ph type="body" sz="quarter" idx="26" hasCustomPrompt="1"/>
          </p:nvPr>
        </p:nvSpPr>
        <p:spPr>
          <a:xfrm>
            <a:off x="6741823" y="1368086"/>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27" name="Text Placeholder 7"/>
          <p:cNvSpPr>
            <a:spLocks noGrp="1"/>
          </p:cNvSpPr>
          <p:nvPr>
            <p:ph type="body" sz="quarter" idx="27" hasCustomPrompt="1"/>
          </p:nvPr>
        </p:nvSpPr>
        <p:spPr>
          <a:xfrm>
            <a:off x="6741596" y="1368087"/>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28" name="Text Placeholder 5"/>
          <p:cNvSpPr>
            <a:spLocks noGrp="1"/>
          </p:cNvSpPr>
          <p:nvPr>
            <p:ph type="body" sz="quarter" idx="28" hasCustomPrompt="1"/>
          </p:nvPr>
        </p:nvSpPr>
        <p:spPr>
          <a:xfrm>
            <a:off x="7795669" y="1368086"/>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29" name="Text Placeholder 7"/>
          <p:cNvSpPr>
            <a:spLocks noGrp="1"/>
          </p:cNvSpPr>
          <p:nvPr>
            <p:ph type="body" sz="quarter" idx="29" hasCustomPrompt="1"/>
          </p:nvPr>
        </p:nvSpPr>
        <p:spPr>
          <a:xfrm>
            <a:off x="7795443" y="1368087"/>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30" name="Text Placeholder 5"/>
          <p:cNvSpPr>
            <a:spLocks noGrp="1"/>
          </p:cNvSpPr>
          <p:nvPr>
            <p:ph type="body" sz="quarter" idx="30" hasCustomPrompt="1"/>
          </p:nvPr>
        </p:nvSpPr>
        <p:spPr>
          <a:xfrm>
            <a:off x="418749" y="2531793"/>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31" name="Text Placeholder 7"/>
          <p:cNvSpPr>
            <a:spLocks noGrp="1"/>
          </p:cNvSpPr>
          <p:nvPr>
            <p:ph type="body" sz="quarter" idx="31" hasCustomPrompt="1"/>
          </p:nvPr>
        </p:nvSpPr>
        <p:spPr>
          <a:xfrm>
            <a:off x="418523" y="2531793"/>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32" name="Text Placeholder 5"/>
          <p:cNvSpPr>
            <a:spLocks noGrp="1"/>
          </p:cNvSpPr>
          <p:nvPr>
            <p:ph type="body" sz="quarter" idx="32" hasCustomPrompt="1"/>
          </p:nvPr>
        </p:nvSpPr>
        <p:spPr>
          <a:xfrm>
            <a:off x="1472596" y="2531793"/>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33" name="Text Placeholder 7"/>
          <p:cNvSpPr>
            <a:spLocks noGrp="1"/>
          </p:cNvSpPr>
          <p:nvPr>
            <p:ph type="body" sz="quarter" idx="33" hasCustomPrompt="1"/>
          </p:nvPr>
        </p:nvSpPr>
        <p:spPr>
          <a:xfrm>
            <a:off x="1472368" y="2531793"/>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34" name="Text Placeholder 5"/>
          <p:cNvSpPr>
            <a:spLocks noGrp="1"/>
          </p:cNvSpPr>
          <p:nvPr>
            <p:ph type="body" sz="quarter" idx="34" hasCustomPrompt="1"/>
          </p:nvPr>
        </p:nvSpPr>
        <p:spPr>
          <a:xfrm>
            <a:off x="2526440" y="2531793"/>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35" name="Text Placeholder 7"/>
          <p:cNvSpPr>
            <a:spLocks noGrp="1"/>
          </p:cNvSpPr>
          <p:nvPr>
            <p:ph type="body" sz="quarter" idx="35" hasCustomPrompt="1"/>
          </p:nvPr>
        </p:nvSpPr>
        <p:spPr>
          <a:xfrm>
            <a:off x="2526214" y="2531793"/>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36" name="Text Placeholder 5"/>
          <p:cNvSpPr>
            <a:spLocks noGrp="1"/>
          </p:cNvSpPr>
          <p:nvPr>
            <p:ph type="body" sz="quarter" idx="36" hasCustomPrompt="1"/>
          </p:nvPr>
        </p:nvSpPr>
        <p:spPr>
          <a:xfrm>
            <a:off x="3580287" y="2531793"/>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37" name="Text Placeholder 7"/>
          <p:cNvSpPr>
            <a:spLocks noGrp="1"/>
          </p:cNvSpPr>
          <p:nvPr>
            <p:ph type="body" sz="quarter" idx="37" hasCustomPrompt="1"/>
          </p:nvPr>
        </p:nvSpPr>
        <p:spPr>
          <a:xfrm>
            <a:off x="3580059" y="2531793"/>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38" name="Text Placeholder 5"/>
          <p:cNvSpPr>
            <a:spLocks noGrp="1"/>
          </p:cNvSpPr>
          <p:nvPr>
            <p:ph type="body" sz="quarter" idx="38" hasCustomPrompt="1"/>
          </p:nvPr>
        </p:nvSpPr>
        <p:spPr>
          <a:xfrm>
            <a:off x="4634131" y="2531793"/>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39" name="Text Placeholder 7"/>
          <p:cNvSpPr>
            <a:spLocks noGrp="1"/>
          </p:cNvSpPr>
          <p:nvPr>
            <p:ph type="body" sz="quarter" idx="39" hasCustomPrompt="1"/>
          </p:nvPr>
        </p:nvSpPr>
        <p:spPr>
          <a:xfrm>
            <a:off x="4633905" y="2531793"/>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40" name="Text Placeholder 5"/>
          <p:cNvSpPr>
            <a:spLocks noGrp="1"/>
          </p:cNvSpPr>
          <p:nvPr>
            <p:ph type="body" sz="quarter" idx="40" hasCustomPrompt="1"/>
          </p:nvPr>
        </p:nvSpPr>
        <p:spPr>
          <a:xfrm>
            <a:off x="5687978" y="2531793"/>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41" name="Text Placeholder 7"/>
          <p:cNvSpPr>
            <a:spLocks noGrp="1"/>
          </p:cNvSpPr>
          <p:nvPr>
            <p:ph type="body" sz="quarter" idx="41" hasCustomPrompt="1"/>
          </p:nvPr>
        </p:nvSpPr>
        <p:spPr>
          <a:xfrm>
            <a:off x="5687750" y="2531793"/>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42" name="Text Placeholder 5"/>
          <p:cNvSpPr>
            <a:spLocks noGrp="1"/>
          </p:cNvSpPr>
          <p:nvPr>
            <p:ph type="body" sz="quarter" idx="42" hasCustomPrompt="1"/>
          </p:nvPr>
        </p:nvSpPr>
        <p:spPr>
          <a:xfrm>
            <a:off x="6741823" y="2531793"/>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43" name="Text Placeholder 7"/>
          <p:cNvSpPr>
            <a:spLocks noGrp="1"/>
          </p:cNvSpPr>
          <p:nvPr>
            <p:ph type="body" sz="quarter" idx="43" hasCustomPrompt="1"/>
          </p:nvPr>
        </p:nvSpPr>
        <p:spPr>
          <a:xfrm>
            <a:off x="6741596" y="2531793"/>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44" name="Text Placeholder 5"/>
          <p:cNvSpPr>
            <a:spLocks noGrp="1"/>
          </p:cNvSpPr>
          <p:nvPr>
            <p:ph type="body" sz="quarter" idx="44" hasCustomPrompt="1"/>
          </p:nvPr>
        </p:nvSpPr>
        <p:spPr>
          <a:xfrm>
            <a:off x="7795669" y="2531793"/>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45" name="Text Placeholder 7"/>
          <p:cNvSpPr>
            <a:spLocks noGrp="1"/>
          </p:cNvSpPr>
          <p:nvPr>
            <p:ph type="body" sz="quarter" idx="45" hasCustomPrompt="1"/>
          </p:nvPr>
        </p:nvSpPr>
        <p:spPr>
          <a:xfrm>
            <a:off x="7795443" y="2531793"/>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46" name="Text Placeholder 5"/>
          <p:cNvSpPr>
            <a:spLocks noGrp="1"/>
          </p:cNvSpPr>
          <p:nvPr>
            <p:ph type="body" sz="quarter" idx="46" hasCustomPrompt="1"/>
          </p:nvPr>
        </p:nvSpPr>
        <p:spPr>
          <a:xfrm>
            <a:off x="418749" y="3695500"/>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47" name="Text Placeholder 7"/>
          <p:cNvSpPr>
            <a:spLocks noGrp="1"/>
          </p:cNvSpPr>
          <p:nvPr>
            <p:ph type="body" sz="quarter" idx="47" hasCustomPrompt="1"/>
          </p:nvPr>
        </p:nvSpPr>
        <p:spPr>
          <a:xfrm>
            <a:off x="418523" y="3695499"/>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48" name="Text Placeholder 5"/>
          <p:cNvSpPr>
            <a:spLocks noGrp="1"/>
          </p:cNvSpPr>
          <p:nvPr>
            <p:ph type="body" sz="quarter" idx="48" hasCustomPrompt="1"/>
          </p:nvPr>
        </p:nvSpPr>
        <p:spPr>
          <a:xfrm>
            <a:off x="1472596" y="3695500"/>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49" name="Text Placeholder 7"/>
          <p:cNvSpPr>
            <a:spLocks noGrp="1"/>
          </p:cNvSpPr>
          <p:nvPr>
            <p:ph type="body" sz="quarter" idx="49" hasCustomPrompt="1"/>
          </p:nvPr>
        </p:nvSpPr>
        <p:spPr>
          <a:xfrm>
            <a:off x="1472368" y="3695499"/>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50" name="Text Placeholder 5"/>
          <p:cNvSpPr>
            <a:spLocks noGrp="1"/>
          </p:cNvSpPr>
          <p:nvPr>
            <p:ph type="body" sz="quarter" idx="50" hasCustomPrompt="1"/>
          </p:nvPr>
        </p:nvSpPr>
        <p:spPr>
          <a:xfrm>
            <a:off x="2526440" y="3695500"/>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51" name="Text Placeholder 7"/>
          <p:cNvSpPr>
            <a:spLocks noGrp="1"/>
          </p:cNvSpPr>
          <p:nvPr>
            <p:ph type="body" sz="quarter" idx="51" hasCustomPrompt="1"/>
          </p:nvPr>
        </p:nvSpPr>
        <p:spPr>
          <a:xfrm>
            <a:off x="2526214" y="3695499"/>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52" name="Text Placeholder 5"/>
          <p:cNvSpPr>
            <a:spLocks noGrp="1"/>
          </p:cNvSpPr>
          <p:nvPr>
            <p:ph type="body" sz="quarter" idx="52" hasCustomPrompt="1"/>
          </p:nvPr>
        </p:nvSpPr>
        <p:spPr>
          <a:xfrm>
            <a:off x="3580287" y="3695500"/>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53" name="Text Placeholder 7"/>
          <p:cNvSpPr>
            <a:spLocks noGrp="1"/>
          </p:cNvSpPr>
          <p:nvPr>
            <p:ph type="body" sz="quarter" idx="53" hasCustomPrompt="1"/>
          </p:nvPr>
        </p:nvSpPr>
        <p:spPr>
          <a:xfrm>
            <a:off x="3580059" y="3695499"/>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54" name="Text Placeholder 5"/>
          <p:cNvSpPr>
            <a:spLocks noGrp="1"/>
          </p:cNvSpPr>
          <p:nvPr>
            <p:ph type="body" sz="quarter" idx="54" hasCustomPrompt="1"/>
          </p:nvPr>
        </p:nvSpPr>
        <p:spPr>
          <a:xfrm>
            <a:off x="4634131" y="3695500"/>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55" name="Text Placeholder 7"/>
          <p:cNvSpPr>
            <a:spLocks noGrp="1"/>
          </p:cNvSpPr>
          <p:nvPr>
            <p:ph type="body" sz="quarter" idx="55" hasCustomPrompt="1"/>
          </p:nvPr>
        </p:nvSpPr>
        <p:spPr>
          <a:xfrm>
            <a:off x="4633905" y="3695499"/>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56" name="Text Placeholder 5"/>
          <p:cNvSpPr>
            <a:spLocks noGrp="1"/>
          </p:cNvSpPr>
          <p:nvPr>
            <p:ph type="body" sz="quarter" idx="56" hasCustomPrompt="1"/>
          </p:nvPr>
        </p:nvSpPr>
        <p:spPr>
          <a:xfrm>
            <a:off x="5687978" y="3695500"/>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57" name="Text Placeholder 7"/>
          <p:cNvSpPr>
            <a:spLocks noGrp="1"/>
          </p:cNvSpPr>
          <p:nvPr>
            <p:ph type="body" sz="quarter" idx="57" hasCustomPrompt="1"/>
          </p:nvPr>
        </p:nvSpPr>
        <p:spPr>
          <a:xfrm>
            <a:off x="5687750" y="3695499"/>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58" name="Text Placeholder 5"/>
          <p:cNvSpPr>
            <a:spLocks noGrp="1"/>
          </p:cNvSpPr>
          <p:nvPr>
            <p:ph type="body" sz="quarter" idx="58" hasCustomPrompt="1"/>
          </p:nvPr>
        </p:nvSpPr>
        <p:spPr>
          <a:xfrm>
            <a:off x="6741823" y="3695500"/>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59" name="Text Placeholder 7"/>
          <p:cNvSpPr>
            <a:spLocks noGrp="1"/>
          </p:cNvSpPr>
          <p:nvPr>
            <p:ph type="body" sz="quarter" idx="59" hasCustomPrompt="1"/>
          </p:nvPr>
        </p:nvSpPr>
        <p:spPr>
          <a:xfrm>
            <a:off x="6741596" y="3695499"/>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60" name="Text Placeholder 5"/>
          <p:cNvSpPr>
            <a:spLocks noGrp="1"/>
          </p:cNvSpPr>
          <p:nvPr>
            <p:ph type="body" sz="quarter" idx="60" hasCustomPrompt="1"/>
          </p:nvPr>
        </p:nvSpPr>
        <p:spPr>
          <a:xfrm>
            <a:off x="7795669" y="3695500"/>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61" name="Text Placeholder 7"/>
          <p:cNvSpPr>
            <a:spLocks noGrp="1"/>
          </p:cNvSpPr>
          <p:nvPr>
            <p:ph type="body" sz="quarter" idx="61" hasCustomPrompt="1"/>
          </p:nvPr>
        </p:nvSpPr>
        <p:spPr>
          <a:xfrm>
            <a:off x="7795443" y="3695499"/>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62" name="Text Placeholder 5"/>
          <p:cNvSpPr>
            <a:spLocks noGrp="1"/>
          </p:cNvSpPr>
          <p:nvPr>
            <p:ph type="body" sz="quarter" idx="62" hasCustomPrompt="1"/>
          </p:nvPr>
        </p:nvSpPr>
        <p:spPr>
          <a:xfrm>
            <a:off x="418524" y="4859207"/>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63" name="Text Placeholder 7"/>
          <p:cNvSpPr>
            <a:spLocks noGrp="1"/>
          </p:cNvSpPr>
          <p:nvPr>
            <p:ph type="body" sz="quarter" idx="63" hasCustomPrompt="1"/>
          </p:nvPr>
        </p:nvSpPr>
        <p:spPr>
          <a:xfrm>
            <a:off x="418296" y="4859206"/>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64" name="Text Placeholder 5"/>
          <p:cNvSpPr>
            <a:spLocks noGrp="1"/>
          </p:cNvSpPr>
          <p:nvPr>
            <p:ph type="body" sz="quarter" idx="64" hasCustomPrompt="1"/>
          </p:nvPr>
        </p:nvSpPr>
        <p:spPr>
          <a:xfrm>
            <a:off x="1472368" y="4859207"/>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65" name="Text Placeholder 7"/>
          <p:cNvSpPr>
            <a:spLocks noGrp="1"/>
          </p:cNvSpPr>
          <p:nvPr>
            <p:ph type="body" sz="quarter" idx="65" hasCustomPrompt="1"/>
          </p:nvPr>
        </p:nvSpPr>
        <p:spPr>
          <a:xfrm>
            <a:off x="1472142" y="4859206"/>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66" name="Text Placeholder 5"/>
          <p:cNvSpPr>
            <a:spLocks noGrp="1"/>
          </p:cNvSpPr>
          <p:nvPr>
            <p:ph type="body" sz="quarter" idx="66" hasCustomPrompt="1"/>
          </p:nvPr>
        </p:nvSpPr>
        <p:spPr>
          <a:xfrm>
            <a:off x="2526215" y="4859207"/>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67" name="Text Placeholder 7"/>
          <p:cNvSpPr>
            <a:spLocks noGrp="1"/>
          </p:cNvSpPr>
          <p:nvPr>
            <p:ph type="body" sz="quarter" idx="67" hasCustomPrompt="1"/>
          </p:nvPr>
        </p:nvSpPr>
        <p:spPr>
          <a:xfrm>
            <a:off x="2525987" y="4859206"/>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68" name="Text Placeholder 5"/>
          <p:cNvSpPr>
            <a:spLocks noGrp="1"/>
          </p:cNvSpPr>
          <p:nvPr>
            <p:ph type="body" sz="quarter" idx="68" hasCustomPrompt="1"/>
          </p:nvPr>
        </p:nvSpPr>
        <p:spPr>
          <a:xfrm>
            <a:off x="3580059" y="4859207"/>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69" name="Text Placeholder 7"/>
          <p:cNvSpPr>
            <a:spLocks noGrp="1"/>
          </p:cNvSpPr>
          <p:nvPr>
            <p:ph type="body" sz="quarter" idx="69" hasCustomPrompt="1"/>
          </p:nvPr>
        </p:nvSpPr>
        <p:spPr>
          <a:xfrm>
            <a:off x="3579833" y="4859206"/>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70" name="Text Placeholder 5"/>
          <p:cNvSpPr>
            <a:spLocks noGrp="1"/>
          </p:cNvSpPr>
          <p:nvPr>
            <p:ph type="body" sz="quarter" idx="70" hasCustomPrompt="1"/>
          </p:nvPr>
        </p:nvSpPr>
        <p:spPr>
          <a:xfrm>
            <a:off x="4633906" y="4859207"/>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71" name="Text Placeholder 7"/>
          <p:cNvSpPr>
            <a:spLocks noGrp="1"/>
          </p:cNvSpPr>
          <p:nvPr>
            <p:ph type="body" sz="quarter" idx="71" hasCustomPrompt="1"/>
          </p:nvPr>
        </p:nvSpPr>
        <p:spPr>
          <a:xfrm>
            <a:off x="4633678" y="4859206"/>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72" name="Text Placeholder 5"/>
          <p:cNvSpPr>
            <a:spLocks noGrp="1"/>
          </p:cNvSpPr>
          <p:nvPr>
            <p:ph type="body" sz="quarter" idx="72" hasCustomPrompt="1"/>
          </p:nvPr>
        </p:nvSpPr>
        <p:spPr>
          <a:xfrm>
            <a:off x="5687750" y="4859207"/>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73" name="Text Placeholder 7"/>
          <p:cNvSpPr>
            <a:spLocks noGrp="1"/>
          </p:cNvSpPr>
          <p:nvPr>
            <p:ph type="body" sz="quarter" idx="73" hasCustomPrompt="1"/>
          </p:nvPr>
        </p:nvSpPr>
        <p:spPr>
          <a:xfrm>
            <a:off x="5687524" y="4859206"/>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74" name="Text Placeholder 5"/>
          <p:cNvSpPr>
            <a:spLocks noGrp="1"/>
          </p:cNvSpPr>
          <p:nvPr>
            <p:ph type="body" sz="quarter" idx="74" hasCustomPrompt="1"/>
          </p:nvPr>
        </p:nvSpPr>
        <p:spPr>
          <a:xfrm>
            <a:off x="6741597" y="4859207"/>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75" name="Text Placeholder 7"/>
          <p:cNvSpPr>
            <a:spLocks noGrp="1"/>
          </p:cNvSpPr>
          <p:nvPr>
            <p:ph type="body" sz="quarter" idx="75" hasCustomPrompt="1"/>
          </p:nvPr>
        </p:nvSpPr>
        <p:spPr>
          <a:xfrm>
            <a:off x="6741369" y="4859206"/>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
        <p:nvSpPr>
          <p:cNvPr id="76" name="Text Placeholder 5"/>
          <p:cNvSpPr>
            <a:spLocks noGrp="1"/>
          </p:cNvSpPr>
          <p:nvPr>
            <p:ph type="body" sz="quarter" idx="76" hasCustomPrompt="1"/>
          </p:nvPr>
        </p:nvSpPr>
        <p:spPr>
          <a:xfrm>
            <a:off x="7795444" y="4859207"/>
            <a:ext cx="931025" cy="1056939"/>
          </a:xfrm>
          <a:ln w="38100" cmpd="sng">
            <a:solidFill>
              <a:schemeClr val="accent1"/>
            </a:solidFill>
          </a:ln>
        </p:spPr>
        <p:txBody>
          <a:bodyPr bIns="82048" anchor="b" anchorCtr="0"/>
          <a:lstStyle>
            <a:lvl1pPr algn="ctr">
              <a:defRPr sz="600" b="0"/>
            </a:lvl1pPr>
          </a:lstStyle>
          <a:p>
            <a:pPr lvl="0"/>
            <a:r>
              <a:rPr lang="en-US" dirty="0"/>
              <a:t>Deal Type</a:t>
            </a:r>
          </a:p>
          <a:p>
            <a:pPr lvl="0"/>
            <a:r>
              <a:rPr lang="en-US" dirty="0"/>
              <a:t>Role</a:t>
            </a:r>
          </a:p>
          <a:p>
            <a:pPr lvl="0"/>
            <a:r>
              <a:rPr lang="en-US" dirty="0"/>
              <a:t>Month Year</a:t>
            </a:r>
          </a:p>
        </p:txBody>
      </p:sp>
      <p:sp>
        <p:nvSpPr>
          <p:cNvPr id="77" name="Text Placeholder 7"/>
          <p:cNvSpPr>
            <a:spLocks noGrp="1"/>
          </p:cNvSpPr>
          <p:nvPr>
            <p:ph type="body" sz="quarter" idx="77" hasCustomPrompt="1"/>
          </p:nvPr>
        </p:nvSpPr>
        <p:spPr>
          <a:xfrm>
            <a:off x="7795216" y="4859206"/>
            <a:ext cx="931478" cy="382400"/>
          </a:xfrm>
        </p:spPr>
        <p:txBody>
          <a:bodyPr lIns="0" tIns="82048"/>
          <a:lstStyle>
            <a:lvl1pPr algn="ctr">
              <a:defRPr sz="600"/>
            </a:lvl1pPr>
            <a:lvl2pPr>
              <a:defRPr sz="600"/>
            </a:lvl2pPr>
            <a:lvl3pPr>
              <a:defRPr sz="600"/>
            </a:lvl3pPr>
            <a:lvl4pPr>
              <a:defRPr sz="600"/>
            </a:lvl4pPr>
            <a:lvl5pPr>
              <a:defRPr sz="600"/>
            </a:lvl5pPr>
          </a:lstStyle>
          <a:p>
            <a:pPr lvl="0"/>
            <a:r>
              <a:rPr lang="en-US" dirty="0"/>
              <a:t>$000,000,000</a:t>
            </a:r>
          </a:p>
        </p:txBody>
      </p:sp>
    </p:spTree>
    <p:extLst>
      <p:ext uri="{BB962C8B-B14F-4D97-AF65-F5344CB8AC3E}">
        <p14:creationId xmlns:p14="http://schemas.microsoft.com/office/powerpoint/2010/main" val="35056383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B Case Study">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13" name="Text Placeholder 24"/>
          <p:cNvSpPr>
            <a:spLocks noGrp="1"/>
          </p:cNvSpPr>
          <p:nvPr>
            <p:ph type="body" sz="quarter" idx="11" hasCustomPrompt="1"/>
          </p:nvPr>
        </p:nvSpPr>
        <p:spPr>
          <a:xfrm>
            <a:off x="415637" y="712684"/>
            <a:ext cx="8311285" cy="524435"/>
          </a:xfrm>
          <a:prstGeom prst="rect">
            <a:avLst/>
          </a:prstGeom>
        </p:spPr>
        <p:txBody>
          <a:bodyPr lIns="0" tIns="0" rIns="0" bIns="0"/>
          <a:lstStyle>
            <a:lvl1pPr>
              <a:defRPr b="1" baseline="0">
                <a:solidFill>
                  <a:schemeClr val="accent1"/>
                </a:solidFill>
                <a:latin typeface="HelveticaNeueLT Std" pitchFamily="34" charset="0"/>
              </a:defRPr>
            </a:lvl1pPr>
            <a:lvl2pPr>
              <a:defRPr b="1" baseline="0">
                <a:latin typeface="HelveticaNeueLT Std" pitchFamily="34" charset="0"/>
              </a:defRPr>
            </a:lvl2pPr>
          </a:lstStyle>
          <a:p>
            <a:pPr lvl="0"/>
            <a:r>
              <a:rPr lang="en-US" dirty="0"/>
              <a:t>Page Title</a:t>
            </a:r>
          </a:p>
        </p:txBody>
      </p:sp>
      <p:sp>
        <p:nvSpPr>
          <p:cNvPr id="14" name="Text Placeholder 22"/>
          <p:cNvSpPr>
            <a:spLocks noGrp="1"/>
          </p:cNvSpPr>
          <p:nvPr>
            <p:ph type="body" sz="quarter" idx="10" hasCustomPrompt="1"/>
          </p:nvPr>
        </p:nvSpPr>
        <p:spPr>
          <a:xfrm>
            <a:off x="415635" y="1372722"/>
            <a:ext cx="5818909" cy="4557993"/>
          </a:xfrm>
          <a:prstGeom prst="rect">
            <a:avLst/>
          </a:prstGeom>
        </p:spPr>
        <p:txBody>
          <a:bodyPr lIns="0" tIns="0" rIns="0" bIns="0"/>
          <a:lstStyle>
            <a:lvl1pPr>
              <a:lnSpc>
                <a:spcPct val="100000"/>
              </a:lnSpc>
              <a:spcBef>
                <a:spcPts val="538"/>
              </a:spcBef>
              <a:spcAft>
                <a:spcPts val="269"/>
              </a:spcAft>
              <a:defRPr>
                <a:solidFill>
                  <a:schemeClr val="accent1"/>
                </a:solidFill>
              </a:defRPr>
            </a:lvl1pPr>
            <a:lvl2pPr>
              <a:lnSpc>
                <a:spcPct val="100000"/>
              </a:lnSpc>
              <a:spcAft>
                <a:spcPts val="538"/>
              </a:spcAft>
              <a:defRPr/>
            </a:lvl2pPr>
            <a:lvl3pPr>
              <a:lnSpc>
                <a:spcPct val="100000"/>
              </a:lnSpc>
              <a:spcBef>
                <a:spcPts val="538"/>
              </a:spcBef>
              <a:spcAft>
                <a:spcPts val="269"/>
              </a:spcAft>
              <a:defRPr b="1" baseline="0">
                <a:solidFill>
                  <a:schemeClr val="accent1"/>
                </a:solidFill>
                <a:latin typeface="HelveticaNeueLT Std" pitchFamily="34" charset="0"/>
              </a:defRPr>
            </a:lvl3pPr>
            <a:lvl4pPr>
              <a:lnSpc>
                <a:spcPct val="100000"/>
              </a:lnSpc>
              <a:spcBef>
                <a:spcPts val="538"/>
              </a:spcBef>
              <a:spcAft>
                <a:spcPts val="269"/>
              </a:spcAft>
              <a:defRPr sz="1100" baseline="0">
                <a:latin typeface="HelveticaNeueLT Std" pitchFamily="34" charset="0"/>
              </a:defRPr>
            </a:lvl4pPr>
            <a:lvl5pPr marL="153841" indent="-153841">
              <a:lnSpc>
                <a:spcPct val="100000"/>
              </a:lnSpc>
              <a:spcAft>
                <a:spcPts val="269"/>
              </a:spcAft>
              <a:buFont typeface="Arial" panose="020B0604020202020204" pitchFamily="34" charset="0"/>
              <a:buChar char="•"/>
              <a:defRPr sz="1100" baseline="0">
                <a:latin typeface="HelveticaNeueLT Std" pitchFamily="34" charset="0"/>
              </a:defRPr>
            </a:lvl5pPr>
            <a:lvl6pPr marL="358963" indent="-153841">
              <a:lnSpc>
                <a:spcPct val="100000"/>
              </a:lnSpc>
              <a:spcBef>
                <a:spcPts val="0"/>
              </a:spcBef>
              <a:spcAft>
                <a:spcPts val="269"/>
              </a:spcAft>
              <a:buFont typeface="Courier New" panose="02070309020205020404" pitchFamily="49" charset="0"/>
              <a:buChar char="o"/>
              <a:defRPr sz="1100" baseline="0">
                <a:latin typeface="HelveticaNeueLT Std" pitchFamily="34" charset="0"/>
              </a:defRPr>
            </a:lvl6pPr>
          </a:lstStyle>
          <a:p>
            <a:pPr lvl="1"/>
            <a:r>
              <a:rPr lang="en-US" dirty="0"/>
              <a:t>Introduction</a:t>
            </a:r>
          </a:p>
          <a:p>
            <a:pPr lvl="2"/>
            <a:r>
              <a:rPr lang="en-US" dirty="0"/>
              <a:t>Content </a:t>
            </a:r>
          </a:p>
          <a:p>
            <a:pPr lvl="3"/>
            <a:r>
              <a:rPr lang="en-US" dirty="0"/>
              <a:t>Content</a:t>
            </a:r>
          </a:p>
          <a:p>
            <a:pPr lvl="4"/>
            <a:r>
              <a:rPr lang="en-US" dirty="0"/>
              <a:t>Bulleted content</a:t>
            </a:r>
          </a:p>
          <a:p>
            <a:pPr lvl="5"/>
            <a:r>
              <a:rPr lang="en-US" dirty="0"/>
              <a:t>Bulleted content</a:t>
            </a:r>
          </a:p>
        </p:txBody>
      </p:sp>
      <p:sp>
        <p:nvSpPr>
          <p:cNvPr id="15"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
        <p:nvSpPr>
          <p:cNvPr id="12" name="Text Placeholder 5"/>
          <p:cNvSpPr>
            <a:spLocks noGrp="1"/>
          </p:cNvSpPr>
          <p:nvPr>
            <p:ph type="body" sz="quarter" idx="28" hasCustomPrompt="1"/>
          </p:nvPr>
        </p:nvSpPr>
        <p:spPr>
          <a:xfrm>
            <a:off x="6865181" y="1368087"/>
            <a:ext cx="1861515" cy="2113270"/>
          </a:xfrm>
          <a:ln w="38100" cmpd="sng">
            <a:solidFill>
              <a:schemeClr val="accent1"/>
            </a:solidFill>
          </a:ln>
        </p:spPr>
        <p:txBody>
          <a:bodyPr bIns="123073" anchor="b" anchorCtr="0"/>
          <a:lstStyle>
            <a:lvl1pPr algn="ctr">
              <a:defRPr sz="1100" b="0"/>
            </a:lvl1pPr>
          </a:lstStyle>
          <a:p>
            <a:pPr lvl="0"/>
            <a:r>
              <a:rPr lang="en-US" dirty="0"/>
              <a:t>Deal Type</a:t>
            </a:r>
          </a:p>
          <a:p>
            <a:pPr lvl="0"/>
            <a:r>
              <a:rPr lang="en-US" dirty="0"/>
              <a:t>Role</a:t>
            </a:r>
          </a:p>
          <a:p>
            <a:pPr lvl="0"/>
            <a:r>
              <a:rPr lang="en-US" dirty="0"/>
              <a:t>Month Year</a:t>
            </a:r>
          </a:p>
        </p:txBody>
      </p:sp>
      <p:sp>
        <p:nvSpPr>
          <p:cNvPr id="16" name="Text Placeholder 7"/>
          <p:cNvSpPr>
            <a:spLocks noGrp="1"/>
          </p:cNvSpPr>
          <p:nvPr>
            <p:ph type="body" sz="quarter" idx="29" hasCustomPrompt="1"/>
          </p:nvPr>
        </p:nvSpPr>
        <p:spPr>
          <a:xfrm>
            <a:off x="6864501" y="1368088"/>
            <a:ext cx="1862421" cy="764581"/>
          </a:xfrm>
        </p:spPr>
        <p:txBody>
          <a:bodyPr lIns="0" tIns="123073"/>
          <a:lstStyle>
            <a:lvl1pPr algn="ctr">
              <a:defRPr sz="1100"/>
            </a:lvl1pPr>
            <a:lvl2pPr>
              <a:defRPr sz="600"/>
            </a:lvl2pPr>
            <a:lvl3pPr>
              <a:defRPr sz="600"/>
            </a:lvl3pPr>
            <a:lvl4pPr>
              <a:defRPr sz="600"/>
            </a:lvl4pPr>
            <a:lvl5pPr>
              <a:defRPr sz="600"/>
            </a:lvl5pPr>
          </a:lstStyle>
          <a:p>
            <a:pPr lvl="0"/>
            <a:r>
              <a:rPr lang="en-US" dirty="0"/>
              <a:t>$000,000,000</a:t>
            </a:r>
          </a:p>
        </p:txBody>
      </p:sp>
    </p:spTree>
    <p:extLst>
      <p:ext uri="{BB962C8B-B14F-4D97-AF65-F5344CB8AC3E}">
        <p14:creationId xmlns:p14="http://schemas.microsoft.com/office/powerpoint/2010/main" val="8383823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FS Case Study">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13" name="Text Placeholder 24"/>
          <p:cNvSpPr>
            <a:spLocks noGrp="1"/>
          </p:cNvSpPr>
          <p:nvPr>
            <p:ph type="body" sz="quarter" idx="11" hasCustomPrompt="1"/>
          </p:nvPr>
        </p:nvSpPr>
        <p:spPr>
          <a:xfrm>
            <a:off x="415637" y="712684"/>
            <a:ext cx="8311285" cy="524435"/>
          </a:xfrm>
          <a:prstGeom prst="rect">
            <a:avLst/>
          </a:prstGeom>
        </p:spPr>
        <p:txBody>
          <a:bodyPr lIns="0" tIns="0" rIns="0" bIns="0"/>
          <a:lstStyle>
            <a:lvl1pPr>
              <a:defRPr b="1" baseline="0">
                <a:solidFill>
                  <a:schemeClr val="accent1"/>
                </a:solidFill>
                <a:latin typeface="HelveticaNeueLT Std" pitchFamily="34" charset="0"/>
              </a:defRPr>
            </a:lvl1pPr>
            <a:lvl2pPr>
              <a:defRPr b="1" baseline="0">
                <a:latin typeface="HelveticaNeueLT Std" pitchFamily="34" charset="0"/>
              </a:defRPr>
            </a:lvl2pPr>
          </a:lstStyle>
          <a:p>
            <a:pPr lvl="0"/>
            <a:r>
              <a:rPr lang="en-US" dirty="0"/>
              <a:t>Page Title</a:t>
            </a:r>
          </a:p>
        </p:txBody>
      </p:sp>
      <p:sp>
        <p:nvSpPr>
          <p:cNvPr id="14" name="Text Placeholder 22"/>
          <p:cNvSpPr>
            <a:spLocks noGrp="1"/>
          </p:cNvSpPr>
          <p:nvPr>
            <p:ph type="body" sz="quarter" idx="10" hasCustomPrompt="1"/>
          </p:nvPr>
        </p:nvSpPr>
        <p:spPr>
          <a:xfrm>
            <a:off x="415635" y="1372720"/>
            <a:ext cx="5818909" cy="2218765"/>
          </a:xfrm>
          <a:prstGeom prst="rect">
            <a:avLst/>
          </a:prstGeom>
        </p:spPr>
        <p:txBody>
          <a:bodyPr lIns="0" tIns="0" rIns="0" bIns="0"/>
          <a:lstStyle>
            <a:lvl1pPr>
              <a:lnSpc>
                <a:spcPct val="100000"/>
              </a:lnSpc>
              <a:spcBef>
                <a:spcPts val="538"/>
              </a:spcBef>
              <a:spcAft>
                <a:spcPts val="269"/>
              </a:spcAft>
              <a:defRPr>
                <a:solidFill>
                  <a:schemeClr val="accent1"/>
                </a:solidFill>
              </a:defRPr>
            </a:lvl1pPr>
            <a:lvl2pPr>
              <a:lnSpc>
                <a:spcPct val="100000"/>
              </a:lnSpc>
              <a:spcAft>
                <a:spcPts val="538"/>
              </a:spcAft>
              <a:defRPr/>
            </a:lvl2pPr>
            <a:lvl3pPr>
              <a:lnSpc>
                <a:spcPct val="100000"/>
              </a:lnSpc>
              <a:spcBef>
                <a:spcPts val="538"/>
              </a:spcBef>
              <a:spcAft>
                <a:spcPts val="269"/>
              </a:spcAft>
              <a:defRPr b="1" baseline="0">
                <a:solidFill>
                  <a:schemeClr val="accent1"/>
                </a:solidFill>
                <a:latin typeface="HelveticaNeueLT Std" pitchFamily="34" charset="0"/>
              </a:defRPr>
            </a:lvl3pPr>
            <a:lvl4pPr>
              <a:lnSpc>
                <a:spcPct val="100000"/>
              </a:lnSpc>
              <a:spcBef>
                <a:spcPts val="538"/>
              </a:spcBef>
              <a:spcAft>
                <a:spcPts val="269"/>
              </a:spcAft>
              <a:defRPr sz="1100" baseline="0">
                <a:latin typeface="HelveticaNeueLT Std" pitchFamily="34" charset="0"/>
              </a:defRPr>
            </a:lvl4pPr>
            <a:lvl5pPr marL="153841" indent="-153841">
              <a:lnSpc>
                <a:spcPct val="100000"/>
              </a:lnSpc>
              <a:spcAft>
                <a:spcPts val="269"/>
              </a:spcAft>
              <a:buFont typeface="Arial" panose="020B0604020202020204" pitchFamily="34" charset="0"/>
              <a:buChar char="•"/>
              <a:defRPr sz="1100" baseline="0">
                <a:latin typeface="HelveticaNeueLT Std" pitchFamily="34" charset="0"/>
              </a:defRPr>
            </a:lvl5pPr>
            <a:lvl6pPr marL="358963" indent="-153841">
              <a:lnSpc>
                <a:spcPct val="100000"/>
              </a:lnSpc>
              <a:spcBef>
                <a:spcPts val="0"/>
              </a:spcBef>
              <a:spcAft>
                <a:spcPts val="269"/>
              </a:spcAft>
              <a:buFont typeface="Courier New" panose="02070309020205020404" pitchFamily="49" charset="0"/>
              <a:buChar char="o"/>
              <a:defRPr sz="1100" baseline="0">
                <a:latin typeface="HelveticaNeueLT Std" pitchFamily="34" charset="0"/>
              </a:defRPr>
            </a:lvl6pPr>
          </a:lstStyle>
          <a:p>
            <a:pPr lvl="1"/>
            <a:r>
              <a:rPr lang="en-US" dirty="0"/>
              <a:t>Introduction</a:t>
            </a:r>
          </a:p>
          <a:p>
            <a:pPr lvl="2"/>
            <a:r>
              <a:rPr lang="en-US" dirty="0"/>
              <a:t>Content </a:t>
            </a:r>
          </a:p>
          <a:p>
            <a:pPr lvl="3"/>
            <a:r>
              <a:rPr lang="en-US" dirty="0"/>
              <a:t>Content</a:t>
            </a:r>
          </a:p>
          <a:p>
            <a:pPr lvl="4"/>
            <a:r>
              <a:rPr lang="en-US" dirty="0"/>
              <a:t>Bulleted content</a:t>
            </a:r>
          </a:p>
          <a:p>
            <a:pPr lvl="5"/>
            <a:r>
              <a:rPr lang="en-US" dirty="0"/>
              <a:t>Bulleted content</a:t>
            </a:r>
          </a:p>
        </p:txBody>
      </p:sp>
      <p:sp>
        <p:nvSpPr>
          <p:cNvPr id="15"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
        <p:nvSpPr>
          <p:cNvPr id="12" name="Text Placeholder 5"/>
          <p:cNvSpPr>
            <a:spLocks noGrp="1"/>
          </p:cNvSpPr>
          <p:nvPr>
            <p:ph type="body" sz="quarter" idx="28" hasCustomPrompt="1"/>
          </p:nvPr>
        </p:nvSpPr>
        <p:spPr>
          <a:xfrm>
            <a:off x="6865181" y="1368087"/>
            <a:ext cx="1861515" cy="2113270"/>
          </a:xfrm>
          <a:ln w="38100" cmpd="sng">
            <a:solidFill>
              <a:schemeClr val="accent1"/>
            </a:solidFill>
          </a:ln>
        </p:spPr>
        <p:txBody>
          <a:bodyPr bIns="123073" anchor="b" anchorCtr="0"/>
          <a:lstStyle>
            <a:lvl1pPr algn="ctr">
              <a:defRPr sz="1100" b="0"/>
            </a:lvl1pPr>
          </a:lstStyle>
          <a:p>
            <a:pPr lvl="0"/>
            <a:r>
              <a:rPr lang="en-US" dirty="0"/>
              <a:t>Deal Type</a:t>
            </a:r>
          </a:p>
          <a:p>
            <a:pPr lvl="0"/>
            <a:r>
              <a:rPr lang="en-US" dirty="0"/>
              <a:t>Role</a:t>
            </a:r>
          </a:p>
          <a:p>
            <a:pPr lvl="0"/>
            <a:r>
              <a:rPr lang="en-US" dirty="0"/>
              <a:t>Month Year</a:t>
            </a:r>
          </a:p>
        </p:txBody>
      </p:sp>
      <p:sp>
        <p:nvSpPr>
          <p:cNvPr id="16" name="Text Placeholder 7"/>
          <p:cNvSpPr>
            <a:spLocks noGrp="1"/>
          </p:cNvSpPr>
          <p:nvPr>
            <p:ph type="body" sz="quarter" idx="29" hasCustomPrompt="1"/>
          </p:nvPr>
        </p:nvSpPr>
        <p:spPr>
          <a:xfrm>
            <a:off x="6864501" y="1368088"/>
            <a:ext cx="1862421" cy="764581"/>
          </a:xfrm>
        </p:spPr>
        <p:txBody>
          <a:bodyPr lIns="0" tIns="123073"/>
          <a:lstStyle>
            <a:lvl1pPr algn="ctr">
              <a:defRPr sz="1100"/>
            </a:lvl1pPr>
            <a:lvl2pPr>
              <a:defRPr sz="600"/>
            </a:lvl2pPr>
            <a:lvl3pPr>
              <a:defRPr sz="600"/>
            </a:lvl3pPr>
            <a:lvl4pPr>
              <a:defRPr sz="600"/>
            </a:lvl4pPr>
            <a:lvl5pPr>
              <a:defRPr sz="600"/>
            </a:lvl5pPr>
          </a:lstStyle>
          <a:p>
            <a:pPr lvl="0"/>
            <a:r>
              <a:rPr lang="en-US" dirty="0"/>
              <a:t>$000,000,000</a:t>
            </a:r>
          </a:p>
        </p:txBody>
      </p:sp>
      <p:sp>
        <p:nvSpPr>
          <p:cNvPr id="17" name="Rectangle 16"/>
          <p:cNvSpPr/>
          <p:nvPr userDrawn="1"/>
        </p:nvSpPr>
        <p:spPr>
          <a:xfrm>
            <a:off x="415636" y="3974772"/>
            <a:ext cx="4031673" cy="1960328"/>
          </a:xfrm>
          <a:prstGeom prst="rect">
            <a:avLst/>
          </a:prstGeom>
          <a:solidFill>
            <a:srgbClr val="E0E4E5"/>
          </a:solidFill>
          <a:ln>
            <a:noFill/>
          </a:ln>
          <a:effectLst/>
        </p:spPr>
        <p:style>
          <a:lnRef idx="1">
            <a:schemeClr val="accent1"/>
          </a:lnRef>
          <a:fillRef idx="3">
            <a:schemeClr val="accent1"/>
          </a:fillRef>
          <a:effectRef idx="2">
            <a:schemeClr val="accent1"/>
          </a:effectRef>
          <a:fontRef idx="minor">
            <a:schemeClr val="lt1"/>
          </a:fontRef>
        </p:style>
        <p:txBody>
          <a:bodyPr lIns="82048" tIns="41025" rIns="82048" bIns="41025" rtlCol="0" anchor="ctr"/>
          <a:lstStyle/>
          <a:p>
            <a:pPr algn="ctr"/>
            <a:endParaRPr lang="en-US" dirty="0"/>
          </a:p>
        </p:txBody>
      </p:sp>
      <p:sp>
        <p:nvSpPr>
          <p:cNvPr id="18" name="Rectangle 17"/>
          <p:cNvSpPr/>
          <p:nvPr userDrawn="1"/>
        </p:nvSpPr>
        <p:spPr>
          <a:xfrm>
            <a:off x="4696692" y="3974772"/>
            <a:ext cx="4031673" cy="1960328"/>
          </a:xfrm>
          <a:prstGeom prst="rect">
            <a:avLst/>
          </a:prstGeom>
          <a:solidFill>
            <a:srgbClr val="E0E4E5"/>
          </a:solidFill>
          <a:ln>
            <a:noFill/>
          </a:ln>
          <a:effectLst/>
        </p:spPr>
        <p:style>
          <a:lnRef idx="1">
            <a:schemeClr val="accent1"/>
          </a:lnRef>
          <a:fillRef idx="3">
            <a:schemeClr val="accent1"/>
          </a:fillRef>
          <a:effectRef idx="2">
            <a:schemeClr val="accent1"/>
          </a:effectRef>
          <a:fontRef idx="minor">
            <a:schemeClr val="lt1"/>
          </a:fontRef>
        </p:style>
        <p:txBody>
          <a:bodyPr lIns="82048" tIns="41025" rIns="82048" bIns="41025" rtlCol="0" anchor="ctr"/>
          <a:lstStyle/>
          <a:p>
            <a:pPr algn="ctr"/>
            <a:endParaRPr lang="en-US" dirty="0"/>
          </a:p>
        </p:txBody>
      </p:sp>
      <p:sp>
        <p:nvSpPr>
          <p:cNvPr id="6" name="Text Placeholder 5"/>
          <p:cNvSpPr>
            <a:spLocks noGrp="1"/>
          </p:cNvSpPr>
          <p:nvPr>
            <p:ph type="body" sz="quarter" idx="30" hasCustomPrompt="1"/>
          </p:nvPr>
        </p:nvSpPr>
        <p:spPr>
          <a:xfrm>
            <a:off x="549853" y="4080913"/>
            <a:ext cx="3757353" cy="283162"/>
          </a:xfrm>
        </p:spPr>
        <p:txBody>
          <a:bodyPr/>
          <a:lstStyle>
            <a:lvl1pPr>
              <a:defRPr sz="1300">
                <a:solidFill>
                  <a:schemeClr val="tx1"/>
                </a:solidFill>
              </a:defRPr>
            </a:lvl1pPr>
          </a:lstStyle>
          <a:p>
            <a:pPr lvl="0"/>
            <a:r>
              <a:rPr lang="en-US" dirty="0"/>
              <a:t>Title</a:t>
            </a:r>
          </a:p>
        </p:txBody>
      </p:sp>
      <p:sp>
        <p:nvSpPr>
          <p:cNvPr id="20" name="Text Placeholder 5"/>
          <p:cNvSpPr>
            <a:spLocks noGrp="1"/>
          </p:cNvSpPr>
          <p:nvPr>
            <p:ph type="body" sz="quarter" idx="31" hasCustomPrompt="1"/>
          </p:nvPr>
        </p:nvSpPr>
        <p:spPr>
          <a:xfrm>
            <a:off x="4836855" y="4084831"/>
            <a:ext cx="3751346" cy="283162"/>
          </a:xfrm>
        </p:spPr>
        <p:txBody>
          <a:bodyPr/>
          <a:lstStyle>
            <a:lvl1pPr>
              <a:defRPr sz="1300">
                <a:solidFill>
                  <a:schemeClr val="tx1"/>
                </a:solidFill>
              </a:defRPr>
            </a:lvl1pPr>
          </a:lstStyle>
          <a:p>
            <a:pPr lvl="0"/>
            <a:r>
              <a:rPr lang="en-US" dirty="0"/>
              <a:t>Title</a:t>
            </a:r>
          </a:p>
        </p:txBody>
      </p:sp>
    </p:spTree>
    <p:extLst>
      <p:ext uri="{BB962C8B-B14F-4D97-AF65-F5344CB8AC3E}">
        <p14:creationId xmlns:p14="http://schemas.microsoft.com/office/powerpoint/2010/main" val="475201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Bios w Pictures">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18"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a:latin typeface="HelveticaNeueLT Std" pitchFamily="34" charset="0"/>
              </a:defRPr>
            </a:lvl2pPr>
          </a:lstStyle>
          <a:p>
            <a:pPr lvl="0"/>
            <a:r>
              <a:rPr lang="en-US" dirty="0"/>
              <a:t>Page Title</a:t>
            </a:r>
          </a:p>
        </p:txBody>
      </p:sp>
      <p:sp>
        <p:nvSpPr>
          <p:cNvPr id="15"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
        <p:nvSpPr>
          <p:cNvPr id="21" name="Rectangle 20"/>
          <p:cNvSpPr/>
          <p:nvPr userDrawn="1"/>
        </p:nvSpPr>
        <p:spPr>
          <a:xfrm>
            <a:off x="1382498" y="1383601"/>
            <a:ext cx="1662545" cy="11363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82048" tIns="41025" rIns="82048" bIns="41025" rtlCol="0" anchor="ctr"/>
          <a:lstStyle/>
          <a:p>
            <a:pPr algn="ctr"/>
            <a:endParaRPr lang="en-US" dirty="0">
              <a:solidFill>
                <a:schemeClr val="bg1"/>
              </a:solidFill>
            </a:endParaRPr>
          </a:p>
        </p:txBody>
      </p:sp>
      <p:sp>
        <p:nvSpPr>
          <p:cNvPr id="6" name="Picture Placeholder 5"/>
          <p:cNvSpPr>
            <a:spLocks noGrp="1"/>
          </p:cNvSpPr>
          <p:nvPr>
            <p:ph type="pic" sz="quarter" idx="23"/>
          </p:nvPr>
        </p:nvSpPr>
        <p:spPr>
          <a:xfrm>
            <a:off x="418523" y="1383600"/>
            <a:ext cx="955964" cy="1137621"/>
          </a:xfrm>
        </p:spPr>
        <p:txBody>
          <a:bodyPr/>
          <a:lstStyle>
            <a:lvl1pPr algn="l">
              <a:defRPr sz="1000" b="0">
                <a:solidFill>
                  <a:srgbClr val="4A4F55"/>
                </a:solidFill>
              </a:defRPr>
            </a:lvl1pPr>
          </a:lstStyle>
          <a:p>
            <a:r>
              <a:rPr lang="en-US"/>
              <a:t>Click icon to add picture</a:t>
            </a:r>
            <a:endParaRPr lang="en-US" dirty="0"/>
          </a:p>
        </p:txBody>
      </p:sp>
      <p:sp>
        <p:nvSpPr>
          <p:cNvPr id="22" name="Text Placeholder 15"/>
          <p:cNvSpPr>
            <a:spLocks noGrp="1"/>
          </p:cNvSpPr>
          <p:nvPr>
            <p:ph type="body" sz="quarter" idx="17" hasCustomPrompt="1"/>
          </p:nvPr>
        </p:nvSpPr>
        <p:spPr>
          <a:xfrm>
            <a:off x="418524" y="3274651"/>
            <a:ext cx="2643447" cy="2656062"/>
          </a:xfrm>
          <a:prstGeom prst="rect">
            <a:avLst/>
          </a:prstGeom>
        </p:spPr>
        <p:txBody>
          <a:bodyPr lIns="0" tIns="0" rIns="0" bIns="0" numCol="1" spcCol="205122"/>
          <a:lstStyle>
            <a:lvl1pPr>
              <a:lnSpc>
                <a:spcPct val="100000"/>
              </a:lnSpc>
              <a:spcBef>
                <a:spcPts val="0"/>
              </a:spcBef>
              <a:spcAft>
                <a:spcPts val="359"/>
              </a:spcAft>
              <a:defRPr sz="900" b="0" i="0" baseline="0">
                <a:solidFill>
                  <a:srgbClr val="4A4F55"/>
                </a:solidFill>
                <a:latin typeface="HelveticaNeueLT Std" pitchFamily="34" charset="0"/>
                <a:cs typeface="HelveticaNeueLT Std" pitchFamily="34" charset="0"/>
              </a:defRPr>
            </a:lvl1pPr>
            <a:lvl2pPr marL="205122" indent="-205122">
              <a:spcAft>
                <a:spcPts val="359"/>
              </a:spcAft>
              <a:buFont typeface="Arial" panose="020B0604020202020204" pitchFamily="34" charset="0"/>
              <a:buChar char="•"/>
              <a:defRPr sz="900" b="0"/>
            </a:lvl2pPr>
          </a:lstStyle>
          <a:p>
            <a:pPr lvl="0"/>
            <a:r>
              <a:rPr lang="en-US" dirty="0"/>
              <a:t>Content (Level One)</a:t>
            </a:r>
          </a:p>
          <a:p>
            <a:pPr lvl="1"/>
            <a:r>
              <a:rPr lang="en-US" dirty="0"/>
              <a:t>Content (Level Two)</a:t>
            </a:r>
          </a:p>
        </p:txBody>
      </p:sp>
      <p:sp>
        <p:nvSpPr>
          <p:cNvPr id="24" name="Rectangle 23"/>
          <p:cNvSpPr/>
          <p:nvPr userDrawn="1"/>
        </p:nvSpPr>
        <p:spPr>
          <a:xfrm>
            <a:off x="4222488" y="1383601"/>
            <a:ext cx="1662545" cy="11363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82048" tIns="41025" rIns="82048" bIns="41025" rtlCol="0" anchor="ctr"/>
          <a:lstStyle/>
          <a:p>
            <a:pPr algn="ctr"/>
            <a:endParaRPr lang="en-US" dirty="0">
              <a:solidFill>
                <a:schemeClr val="bg1"/>
              </a:solidFill>
            </a:endParaRPr>
          </a:p>
        </p:txBody>
      </p:sp>
      <p:sp>
        <p:nvSpPr>
          <p:cNvPr id="25" name="Picture Placeholder 5"/>
          <p:cNvSpPr>
            <a:spLocks noGrp="1"/>
          </p:cNvSpPr>
          <p:nvPr>
            <p:ph type="pic" sz="quarter" idx="25"/>
          </p:nvPr>
        </p:nvSpPr>
        <p:spPr>
          <a:xfrm>
            <a:off x="3258514" y="1383600"/>
            <a:ext cx="955964" cy="1137621"/>
          </a:xfrm>
        </p:spPr>
        <p:txBody>
          <a:bodyPr/>
          <a:lstStyle>
            <a:lvl1pPr algn="l">
              <a:defRPr sz="1000" b="0">
                <a:solidFill>
                  <a:srgbClr val="4A4F55"/>
                </a:solidFill>
              </a:defRPr>
            </a:lvl1pPr>
          </a:lstStyle>
          <a:p>
            <a:r>
              <a:rPr lang="en-US"/>
              <a:t>Click icon to add picture</a:t>
            </a:r>
            <a:endParaRPr lang="en-US" dirty="0"/>
          </a:p>
        </p:txBody>
      </p:sp>
      <p:sp>
        <p:nvSpPr>
          <p:cNvPr id="28" name="Rectangle 27"/>
          <p:cNvSpPr/>
          <p:nvPr userDrawn="1"/>
        </p:nvSpPr>
        <p:spPr>
          <a:xfrm>
            <a:off x="7058658" y="1383601"/>
            <a:ext cx="1662545" cy="11363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82048" tIns="41025" rIns="82048" bIns="41025" rtlCol="0" anchor="ctr"/>
          <a:lstStyle/>
          <a:p>
            <a:pPr algn="ctr"/>
            <a:endParaRPr lang="en-US" dirty="0">
              <a:solidFill>
                <a:schemeClr val="bg1"/>
              </a:solidFill>
            </a:endParaRPr>
          </a:p>
        </p:txBody>
      </p:sp>
      <p:sp>
        <p:nvSpPr>
          <p:cNvPr id="29" name="Picture Placeholder 5"/>
          <p:cNvSpPr>
            <a:spLocks noGrp="1"/>
          </p:cNvSpPr>
          <p:nvPr>
            <p:ph type="pic" sz="quarter" idx="28"/>
          </p:nvPr>
        </p:nvSpPr>
        <p:spPr>
          <a:xfrm>
            <a:off x="6094683" y="1383600"/>
            <a:ext cx="955964" cy="1137621"/>
          </a:xfrm>
        </p:spPr>
        <p:txBody>
          <a:bodyPr/>
          <a:lstStyle>
            <a:lvl1pPr algn="l">
              <a:defRPr sz="1000" b="0">
                <a:solidFill>
                  <a:srgbClr val="4A4F55"/>
                </a:solidFill>
              </a:defRPr>
            </a:lvl1pPr>
          </a:lstStyle>
          <a:p>
            <a:r>
              <a:rPr lang="en-US"/>
              <a:t>Click icon to add picture</a:t>
            </a:r>
            <a:endParaRPr lang="en-US" dirty="0"/>
          </a:p>
        </p:txBody>
      </p:sp>
      <p:sp>
        <p:nvSpPr>
          <p:cNvPr id="8" name="Text Placeholder 7"/>
          <p:cNvSpPr>
            <a:spLocks noGrp="1"/>
          </p:cNvSpPr>
          <p:nvPr>
            <p:ph type="body" sz="quarter" idx="30" hasCustomPrompt="1"/>
          </p:nvPr>
        </p:nvSpPr>
        <p:spPr>
          <a:xfrm>
            <a:off x="1709350" y="1437999"/>
            <a:ext cx="1008838" cy="309563"/>
          </a:xfrm>
        </p:spPr>
        <p:txBody>
          <a:bodyPr anchor="ctr" anchorCtr="0"/>
          <a:lstStyle>
            <a:lvl1pPr algn="ctr">
              <a:defRPr>
                <a:solidFill>
                  <a:schemeClr val="bg1"/>
                </a:solidFill>
              </a:defRPr>
            </a:lvl1pPr>
          </a:lstStyle>
          <a:p>
            <a:pPr lvl="0"/>
            <a:r>
              <a:rPr lang="en-US" dirty="0"/>
              <a:t>00</a:t>
            </a:r>
          </a:p>
        </p:txBody>
      </p:sp>
      <p:sp>
        <p:nvSpPr>
          <p:cNvPr id="35" name="Text Placeholder 7"/>
          <p:cNvSpPr>
            <a:spLocks noGrp="1"/>
          </p:cNvSpPr>
          <p:nvPr>
            <p:ph type="body" sz="quarter" idx="31" hasCustomPrompt="1"/>
          </p:nvPr>
        </p:nvSpPr>
        <p:spPr>
          <a:xfrm>
            <a:off x="1709350" y="1964121"/>
            <a:ext cx="1008838" cy="309563"/>
          </a:xfrm>
        </p:spPr>
        <p:txBody>
          <a:bodyPr anchor="ctr" anchorCtr="0"/>
          <a:lstStyle>
            <a:lvl1pPr algn="ctr">
              <a:defRPr>
                <a:solidFill>
                  <a:schemeClr val="bg1"/>
                </a:solidFill>
              </a:defRPr>
            </a:lvl1pPr>
          </a:lstStyle>
          <a:p>
            <a:pPr lvl="0"/>
            <a:r>
              <a:rPr lang="en-US" dirty="0"/>
              <a:t>00</a:t>
            </a:r>
          </a:p>
        </p:txBody>
      </p:sp>
      <p:sp>
        <p:nvSpPr>
          <p:cNvPr id="36" name="Text Placeholder 7"/>
          <p:cNvSpPr>
            <a:spLocks noGrp="1"/>
          </p:cNvSpPr>
          <p:nvPr>
            <p:ph type="body" sz="quarter" idx="32" hasCustomPrompt="1"/>
          </p:nvPr>
        </p:nvSpPr>
        <p:spPr>
          <a:xfrm>
            <a:off x="1631878" y="1714924"/>
            <a:ext cx="1163782" cy="196607"/>
          </a:xfrm>
        </p:spPr>
        <p:txBody>
          <a:bodyPr anchor="ctr" anchorCtr="0"/>
          <a:lstStyle>
            <a:lvl1pPr algn="ctr">
              <a:defRPr sz="800">
                <a:solidFill>
                  <a:schemeClr val="bg1"/>
                </a:solidFill>
              </a:defRPr>
            </a:lvl1pPr>
          </a:lstStyle>
          <a:p>
            <a:pPr lvl="0"/>
            <a:r>
              <a:rPr lang="en-US" dirty="0"/>
              <a:t>Years of Experience</a:t>
            </a:r>
          </a:p>
        </p:txBody>
      </p:sp>
      <p:sp>
        <p:nvSpPr>
          <p:cNvPr id="37" name="Text Placeholder 7"/>
          <p:cNvSpPr>
            <a:spLocks noGrp="1"/>
          </p:cNvSpPr>
          <p:nvPr>
            <p:ph type="body" sz="quarter" idx="33" hasCustomPrompt="1"/>
          </p:nvPr>
        </p:nvSpPr>
        <p:spPr>
          <a:xfrm>
            <a:off x="1634538" y="2241045"/>
            <a:ext cx="1158466" cy="196607"/>
          </a:xfrm>
        </p:spPr>
        <p:txBody>
          <a:bodyPr anchor="ctr" anchorCtr="0"/>
          <a:lstStyle>
            <a:lvl1pPr algn="ctr">
              <a:defRPr sz="800">
                <a:solidFill>
                  <a:schemeClr val="bg1"/>
                </a:solidFill>
              </a:defRPr>
            </a:lvl1pPr>
          </a:lstStyle>
          <a:p>
            <a:pPr lvl="0"/>
            <a:r>
              <a:rPr lang="en-US" dirty="0"/>
              <a:t>Years at Piper </a:t>
            </a:r>
            <a:r>
              <a:rPr lang="en-US" dirty="0" err="1"/>
              <a:t>Jaffray</a:t>
            </a:r>
            <a:endParaRPr lang="en-US" dirty="0"/>
          </a:p>
        </p:txBody>
      </p:sp>
      <p:sp>
        <p:nvSpPr>
          <p:cNvPr id="38" name="Text Placeholder 7"/>
          <p:cNvSpPr>
            <a:spLocks noGrp="1"/>
          </p:cNvSpPr>
          <p:nvPr>
            <p:ph type="body" sz="quarter" idx="34" hasCustomPrompt="1"/>
          </p:nvPr>
        </p:nvSpPr>
        <p:spPr>
          <a:xfrm>
            <a:off x="4549340" y="1437998"/>
            <a:ext cx="1008838" cy="309563"/>
          </a:xfrm>
        </p:spPr>
        <p:txBody>
          <a:bodyPr anchor="ctr" anchorCtr="0"/>
          <a:lstStyle>
            <a:lvl1pPr algn="ctr">
              <a:defRPr>
                <a:solidFill>
                  <a:schemeClr val="bg1"/>
                </a:solidFill>
              </a:defRPr>
            </a:lvl1pPr>
          </a:lstStyle>
          <a:p>
            <a:pPr lvl="0"/>
            <a:r>
              <a:rPr lang="en-US" dirty="0"/>
              <a:t>00</a:t>
            </a:r>
          </a:p>
        </p:txBody>
      </p:sp>
      <p:sp>
        <p:nvSpPr>
          <p:cNvPr id="39" name="Text Placeholder 7"/>
          <p:cNvSpPr>
            <a:spLocks noGrp="1"/>
          </p:cNvSpPr>
          <p:nvPr>
            <p:ph type="body" sz="quarter" idx="35" hasCustomPrompt="1"/>
          </p:nvPr>
        </p:nvSpPr>
        <p:spPr>
          <a:xfrm>
            <a:off x="4549340" y="1964120"/>
            <a:ext cx="1008838" cy="309563"/>
          </a:xfrm>
        </p:spPr>
        <p:txBody>
          <a:bodyPr anchor="ctr" anchorCtr="0"/>
          <a:lstStyle>
            <a:lvl1pPr algn="ctr">
              <a:defRPr>
                <a:solidFill>
                  <a:schemeClr val="bg1"/>
                </a:solidFill>
              </a:defRPr>
            </a:lvl1pPr>
          </a:lstStyle>
          <a:p>
            <a:pPr lvl="0"/>
            <a:r>
              <a:rPr lang="en-US" dirty="0"/>
              <a:t>00</a:t>
            </a:r>
          </a:p>
        </p:txBody>
      </p:sp>
      <p:sp>
        <p:nvSpPr>
          <p:cNvPr id="40" name="Text Placeholder 7"/>
          <p:cNvSpPr>
            <a:spLocks noGrp="1"/>
          </p:cNvSpPr>
          <p:nvPr>
            <p:ph type="body" sz="quarter" idx="36" hasCustomPrompt="1"/>
          </p:nvPr>
        </p:nvSpPr>
        <p:spPr>
          <a:xfrm>
            <a:off x="4471868" y="1714923"/>
            <a:ext cx="1163782" cy="196607"/>
          </a:xfrm>
        </p:spPr>
        <p:txBody>
          <a:bodyPr anchor="ctr" anchorCtr="0"/>
          <a:lstStyle>
            <a:lvl1pPr algn="ctr">
              <a:defRPr sz="800">
                <a:solidFill>
                  <a:schemeClr val="bg1"/>
                </a:solidFill>
              </a:defRPr>
            </a:lvl1pPr>
          </a:lstStyle>
          <a:p>
            <a:pPr lvl="0"/>
            <a:r>
              <a:rPr lang="en-US" dirty="0"/>
              <a:t>Years of Experience</a:t>
            </a:r>
          </a:p>
        </p:txBody>
      </p:sp>
      <p:sp>
        <p:nvSpPr>
          <p:cNvPr id="41" name="Text Placeholder 7"/>
          <p:cNvSpPr>
            <a:spLocks noGrp="1"/>
          </p:cNvSpPr>
          <p:nvPr>
            <p:ph type="body" sz="quarter" idx="37" hasCustomPrompt="1"/>
          </p:nvPr>
        </p:nvSpPr>
        <p:spPr>
          <a:xfrm>
            <a:off x="4474528" y="2241045"/>
            <a:ext cx="1158466" cy="196607"/>
          </a:xfrm>
        </p:spPr>
        <p:txBody>
          <a:bodyPr anchor="ctr" anchorCtr="0"/>
          <a:lstStyle>
            <a:lvl1pPr algn="ctr">
              <a:defRPr sz="800">
                <a:solidFill>
                  <a:schemeClr val="bg1"/>
                </a:solidFill>
              </a:defRPr>
            </a:lvl1pPr>
          </a:lstStyle>
          <a:p>
            <a:pPr lvl="0"/>
            <a:r>
              <a:rPr lang="en-US" dirty="0"/>
              <a:t>Years at Piper </a:t>
            </a:r>
            <a:r>
              <a:rPr lang="en-US" dirty="0" err="1"/>
              <a:t>Jaffray</a:t>
            </a:r>
            <a:endParaRPr lang="en-US" dirty="0"/>
          </a:p>
        </p:txBody>
      </p:sp>
      <p:sp>
        <p:nvSpPr>
          <p:cNvPr id="42" name="Text Placeholder 7"/>
          <p:cNvSpPr>
            <a:spLocks noGrp="1"/>
          </p:cNvSpPr>
          <p:nvPr>
            <p:ph type="body" sz="quarter" idx="38" hasCustomPrompt="1"/>
          </p:nvPr>
        </p:nvSpPr>
        <p:spPr>
          <a:xfrm>
            <a:off x="7390317" y="1451346"/>
            <a:ext cx="1008838" cy="309563"/>
          </a:xfrm>
        </p:spPr>
        <p:txBody>
          <a:bodyPr anchor="ctr" anchorCtr="0"/>
          <a:lstStyle>
            <a:lvl1pPr algn="ctr">
              <a:defRPr>
                <a:solidFill>
                  <a:schemeClr val="bg1"/>
                </a:solidFill>
              </a:defRPr>
            </a:lvl1pPr>
          </a:lstStyle>
          <a:p>
            <a:pPr lvl="0"/>
            <a:r>
              <a:rPr lang="en-US" dirty="0"/>
              <a:t>00</a:t>
            </a:r>
          </a:p>
        </p:txBody>
      </p:sp>
      <p:sp>
        <p:nvSpPr>
          <p:cNvPr id="43" name="Text Placeholder 7"/>
          <p:cNvSpPr>
            <a:spLocks noGrp="1"/>
          </p:cNvSpPr>
          <p:nvPr>
            <p:ph type="body" sz="quarter" idx="39" hasCustomPrompt="1"/>
          </p:nvPr>
        </p:nvSpPr>
        <p:spPr>
          <a:xfrm>
            <a:off x="7390317" y="1977469"/>
            <a:ext cx="1008838" cy="309563"/>
          </a:xfrm>
        </p:spPr>
        <p:txBody>
          <a:bodyPr anchor="ctr" anchorCtr="0"/>
          <a:lstStyle>
            <a:lvl1pPr algn="ctr">
              <a:defRPr>
                <a:solidFill>
                  <a:schemeClr val="bg1"/>
                </a:solidFill>
              </a:defRPr>
            </a:lvl1pPr>
          </a:lstStyle>
          <a:p>
            <a:pPr lvl="0"/>
            <a:r>
              <a:rPr lang="en-US" dirty="0"/>
              <a:t>00</a:t>
            </a:r>
          </a:p>
        </p:txBody>
      </p:sp>
      <p:sp>
        <p:nvSpPr>
          <p:cNvPr id="44" name="Text Placeholder 7"/>
          <p:cNvSpPr>
            <a:spLocks noGrp="1"/>
          </p:cNvSpPr>
          <p:nvPr>
            <p:ph type="body" sz="quarter" idx="40" hasCustomPrompt="1"/>
          </p:nvPr>
        </p:nvSpPr>
        <p:spPr>
          <a:xfrm>
            <a:off x="7312845" y="1728272"/>
            <a:ext cx="1163782" cy="196607"/>
          </a:xfrm>
        </p:spPr>
        <p:txBody>
          <a:bodyPr anchor="ctr" anchorCtr="0"/>
          <a:lstStyle>
            <a:lvl1pPr algn="ctr">
              <a:defRPr sz="800">
                <a:solidFill>
                  <a:schemeClr val="bg1"/>
                </a:solidFill>
              </a:defRPr>
            </a:lvl1pPr>
          </a:lstStyle>
          <a:p>
            <a:pPr lvl="0"/>
            <a:r>
              <a:rPr lang="en-US" dirty="0"/>
              <a:t>Years of Experience</a:t>
            </a:r>
          </a:p>
        </p:txBody>
      </p:sp>
      <p:sp>
        <p:nvSpPr>
          <p:cNvPr id="45" name="Text Placeholder 7"/>
          <p:cNvSpPr>
            <a:spLocks noGrp="1"/>
          </p:cNvSpPr>
          <p:nvPr>
            <p:ph type="body" sz="quarter" idx="41" hasCustomPrompt="1"/>
          </p:nvPr>
        </p:nvSpPr>
        <p:spPr>
          <a:xfrm>
            <a:off x="7315504" y="2254394"/>
            <a:ext cx="1158466" cy="196607"/>
          </a:xfrm>
        </p:spPr>
        <p:txBody>
          <a:bodyPr anchor="ctr" anchorCtr="0"/>
          <a:lstStyle>
            <a:lvl1pPr algn="ctr">
              <a:defRPr sz="800">
                <a:solidFill>
                  <a:schemeClr val="bg1"/>
                </a:solidFill>
              </a:defRPr>
            </a:lvl1pPr>
          </a:lstStyle>
          <a:p>
            <a:pPr lvl="0"/>
            <a:r>
              <a:rPr lang="en-US" dirty="0"/>
              <a:t>Years at Piper </a:t>
            </a:r>
            <a:r>
              <a:rPr lang="en-US" dirty="0" err="1"/>
              <a:t>Jaffray</a:t>
            </a:r>
            <a:endParaRPr lang="en-US" dirty="0"/>
          </a:p>
        </p:txBody>
      </p:sp>
      <p:sp>
        <p:nvSpPr>
          <p:cNvPr id="46" name="Text Placeholder 9"/>
          <p:cNvSpPr>
            <a:spLocks noGrp="1"/>
          </p:cNvSpPr>
          <p:nvPr>
            <p:ph type="body" sz="quarter" idx="42" hasCustomPrompt="1"/>
          </p:nvPr>
        </p:nvSpPr>
        <p:spPr>
          <a:xfrm>
            <a:off x="418523" y="2709195"/>
            <a:ext cx="2652830" cy="195926"/>
          </a:xfrm>
        </p:spPr>
        <p:txBody>
          <a:bodyPr/>
          <a:lstStyle>
            <a:lvl1pPr>
              <a:defRPr sz="1300" baseline="0">
                <a:solidFill>
                  <a:srgbClr val="4A4F55"/>
                </a:solidFill>
              </a:defRPr>
            </a:lvl1pPr>
          </a:lstStyle>
          <a:p>
            <a:pPr lvl="0"/>
            <a:r>
              <a:rPr lang="en-US" dirty="0"/>
              <a:t>Name, Title</a:t>
            </a:r>
          </a:p>
        </p:txBody>
      </p:sp>
      <p:sp>
        <p:nvSpPr>
          <p:cNvPr id="47" name="Text Placeholder 9"/>
          <p:cNvSpPr>
            <a:spLocks noGrp="1"/>
          </p:cNvSpPr>
          <p:nvPr>
            <p:ph type="body" sz="quarter" idx="43" hasCustomPrompt="1"/>
          </p:nvPr>
        </p:nvSpPr>
        <p:spPr>
          <a:xfrm>
            <a:off x="418523" y="2919819"/>
            <a:ext cx="2652830" cy="228200"/>
          </a:xfrm>
        </p:spPr>
        <p:txBody>
          <a:bodyPr/>
          <a:lstStyle>
            <a:lvl1pPr>
              <a:defRPr sz="900" b="0" baseline="0">
                <a:solidFill>
                  <a:srgbClr val="4A4F55"/>
                </a:solidFill>
              </a:defRPr>
            </a:lvl1pPr>
          </a:lstStyle>
          <a:p>
            <a:pPr lvl="0"/>
            <a:r>
              <a:rPr lang="en-US" dirty="0" err="1"/>
              <a:t>first.m.last@pjc.com</a:t>
            </a:r>
            <a:endParaRPr lang="en-US" dirty="0"/>
          </a:p>
        </p:txBody>
      </p:sp>
      <p:sp>
        <p:nvSpPr>
          <p:cNvPr id="48" name="Text Placeholder 9"/>
          <p:cNvSpPr>
            <a:spLocks noGrp="1"/>
          </p:cNvSpPr>
          <p:nvPr>
            <p:ph type="body" sz="quarter" idx="44" hasCustomPrompt="1"/>
          </p:nvPr>
        </p:nvSpPr>
        <p:spPr>
          <a:xfrm>
            <a:off x="3250278" y="2713116"/>
            <a:ext cx="2652830" cy="195926"/>
          </a:xfrm>
        </p:spPr>
        <p:txBody>
          <a:bodyPr/>
          <a:lstStyle>
            <a:lvl1pPr>
              <a:defRPr sz="1300" baseline="0">
                <a:solidFill>
                  <a:srgbClr val="4A4F55"/>
                </a:solidFill>
              </a:defRPr>
            </a:lvl1pPr>
          </a:lstStyle>
          <a:p>
            <a:pPr lvl="0"/>
            <a:r>
              <a:rPr lang="en-US" dirty="0"/>
              <a:t>Name, Title</a:t>
            </a:r>
          </a:p>
        </p:txBody>
      </p:sp>
      <p:sp>
        <p:nvSpPr>
          <p:cNvPr id="49" name="Text Placeholder 9"/>
          <p:cNvSpPr>
            <a:spLocks noGrp="1"/>
          </p:cNvSpPr>
          <p:nvPr>
            <p:ph type="body" sz="quarter" idx="45" hasCustomPrompt="1"/>
          </p:nvPr>
        </p:nvSpPr>
        <p:spPr>
          <a:xfrm>
            <a:off x="3250278" y="2923740"/>
            <a:ext cx="2652830" cy="228200"/>
          </a:xfrm>
        </p:spPr>
        <p:txBody>
          <a:bodyPr/>
          <a:lstStyle>
            <a:lvl1pPr marL="0" marR="0" indent="0" algn="l" defTabSz="457092" rtl="0" eaLnBrk="1" fontAlgn="auto" latinLnBrk="0" hangingPunct="1">
              <a:lnSpc>
                <a:spcPct val="110000"/>
              </a:lnSpc>
              <a:spcBef>
                <a:spcPts val="0"/>
              </a:spcBef>
              <a:spcAft>
                <a:spcPts val="0"/>
              </a:spcAft>
              <a:buClrTx/>
              <a:buSzTx/>
              <a:buFontTx/>
              <a:buNone/>
              <a:tabLst/>
              <a:defRPr sz="900" b="0" baseline="0">
                <a:solidFill>
                  <a:srgbClr val="4A4F55"/>
                </a:solidFill>
              </a:defRPr>
            </a:lvl1pPr>
          </a:lstStyle>
          <a:p>
            <a:pPr lvl="0"/>
            <a:r>
              <a:rPr lang="en-US" dirty="0" err="1"/>
              <a:t>first.m.last@pjc.com</a:t>
            </a:r>
            <a:endParaRPr lang="en-US" dirty="0"/>
          </a:p>
        </p:txBody>
      </p:sp>
      <p:sp>
        <p:nvSpPr>
          <p:cNvPr id="50" name="Text Placeholder 9"/>
          <p:cNvSpPr>
            <a:spLocks noGrp="1"/>
          </p:cNvSpPr>
          <p:nvPr>
            <p:ph type="body" sz="quarter" idx="46" hasCustomPrompt="1"/>
          </p:nvPr>
        </p:nvSpPr>
        <p:spPr>
          <a:xfrm>
            <a:off x="6074091" y="2717034"/>
            <a:ext cx="2652830" cy="195926"/>
          </a:xfrm>
        </p:spPr>
        <p:txBody>
          <a:bodyPr/>
          <a:lstStyle>
            <a:lvl1pPr>
              <a:defRPr sz="1300" baseline="0">
                <a:solidFill>
                  <a:srgbClr val="4A4F55"/>
                </a:solidFill>
              </a:defRPr>
            </a:lvl1pPr>
          </a:lstStyle>
          <a:p>
            <a:pPr lvl="0"/>
            <a:r>
              <a:rPr lang="en-US" dirty="0"/>
              <a:t>Name, Title</a:t>
            </a:r>
          </a:p>
        </p:txBody>
      </p:sp>
      <p:sp>
        <p:nvSpPr>
          <p:cNvPr id="51" name="Text Placeholder 9"/>
          <p:cNvSpPr>
            <a:spLocks noGrp="1"/>
          </p:cNvSpPr>
          <p:nvPr>
            <p:ph type="body" sz="quarter" idx="47" hasCustomPrompt="1"/>
          </p:nvPr>
        </p:nvSpPr>
        <p:spPr>
          <a:xfrm>
            <a:off x="6074091" y="2927658"/>
            <a:ext cx="2652830" cy="228200"/>
          </a:xfrm>
        </p:spPr>
        <p:txBody>
          <a:bodyPr/>
          <a:lstStyle>
            <a:lvl1pPr>
              <a:defRPr sz="900" b="0" baseline="0">
                <a:solidFill>
                  <a:srgbClr val="4A4F55"/>
                </a:solidFill>
              </a:defRPr>
            </a:lvl1pPr>
          </a:lstStyle>
          <a:p>
            <a:pPr lvl="0"/>
            <a:r>
              <a:rPr lang="en-US" dirty="0" err="1"/>
              <a:t>first.m.last@pjc.com</a:t>
            </a:r>
            <a:endParaRPr lang="en-US" dirty="0"/>
          </a:p>
        </p:txBody>
      </p:sp>
      <p:sp>
        <p:nvSpPr>
          <p:cNvPr id="53" name="Text Placeholder 15"/>
          <p:cNvSpPr>
            <a:spLocks noGrp="1"/>
          </p:cNvSpPr>
          <p:nvPr>
            <p:ph type="body" sz="quarter" idx="48" hasCustomPrompt="1"/>
          </p:nvPr>
        </p:nvSpPr>
        <p:spPr>
          <a:xfrm>
            <a:off x="3250277" y="3274651"/>
            <a:ext cx="2643447" cy="2656062"/>
          </a:xfrm>
          <a:prstGeom prst="rect">
            <a:avLst/>
          </a:prstGeom>
        </p:spPr>
        <p:txBody>
          <a:bodyPr lIns="0" tIns="0" rIns="0" bIns="0" numCol="1" spcCol="205122"/>
          <a:lstStyle>
            <a:lvl1pPr>
              <a:lnSpc>
                <a:spcPct val="100000"/>
              </a:lnSpc>
              <a:spcBef>
                <a:spcPts val="0"/>
              </a:spcBef>
              <a:spcAft>
                <a:spcPts val="359"/>
              </a:spcAft>
              <a:defRPr sz="900" b="0" i="0" baseline="0">
                <a:solidFill>
                  <a:srgbClr val="4A4F55"/>
                </a:solidFill>
                <a:latin typeface="HelveticaNeueLT Std" pitchFamily="34" charset="0"/>
                <a:cs typeface="HelveticaNeueLT Std" pitchFamily="34" charset="0"/>
              </a:defRPr>
            </a:lvl1pPr>
            <a:lvl2pPr marL="205122" indent="-205122">
              <a:spcAft>
                <a:spcPts val="359"/>
              </a:spcAft>
              <a:buFont typeface="Arial" panose="020B0604020202020204" pitchFamily="34" charset="0"/>
              <a:buChar char="•"/>
              <a:defRPr sz="900" b="0"/>
            </a:lvl2pPr>
          </a:lstStyle>
          <a:p>
            <a:pPr lvl="0"/>
            <a:r>
              <a:rPr lang="en-US" dirty="0"/>
              <a:t>Content (Level One)</a:t>
            </a:r>
          </a:p>
          <a:p>
            <a:pPr lvl="1"/>
            <a:r>
              <a:rPr lang="en-US" dirty="0"/>
              <a:t>Content (Level Two)</a:t>
            </a:r>
          </a:p>
        </p:txBody>
      </p:sp>
      <p:sp>
        <p:nvSpPr>
          <p:cNvPr id="54" name="Text Placeholder 15"/>
          <p:cNvSpPr>
            <a:spLocks noGrp="1"/>
          </p:cNvSpPr>
          <p:nvPr>
            <p:ph type="body" sz="quarter" idx="49" hasCustomPrompt="1"/>
          </p:nvPr>
        </p:nvSpPr>
        <p:spPr>
          <a:xfrm>
            <a:off x="6074092" y="3274651"/>
            <a:ext cx="2643447" cy="2656062"/>
          </a:xfrm>
          <a:prstGeom prst="rect">
            <a:avLst/>
          </a:prstGeom>
        </p:spPr>
        <p:txBody>
          <a:bodyPr lIns="0" tIns="0" rIns="0" bIns="0" numCol="1" spcCol="205122"/>
          <a:lstStyle>
            <a:lvl1pPr>
              <a:lnSpc>
                <a:spcPct val="100000"/>
              </a:lnSpc>
              <a:spcBef>
                <a:spcPts val="0"/>
              </a:spcBef>
              <a:spcAft>
                <a:spcPts val="359"/>
              </a:spcAft>
              <a:defRPr sz="900" b="0" i="0" baseline="0">
                <a:solidFill>
                  <a:srgbClr val="4A4F55"/>
                </a:solidFill>
                <a:latin typeface="HelveticaNeueLT Std" pitchFamily="34" charset="0"/>
                <a:cs typeface="HelveticaNeueLT Std" pitchFamily="34" charset="0"/>
              </a:defRPr>
            </a:lvl1pPr>
            <a:lvl2pPr marL="205122" indent="-205122">
              <a:spcAft>
                <a:spcPts val="359"/>
              </a:spcAft>
              <a:buFont typeface="Arial" panose="020B0604020202020204" pitchFamily="34" charset="0"/>
              <a:buChar char="•"/>
              <a:defRPr sz="900" b="0"/>
            </a:lvl2pPr>
          </a:lstStyle>
          <a:p>
            <a:pPr lvl="0"/>
            <a:r>
              <a:rPr lang="en-US" dirty="0"/>
              <a:t>Content (Level One)</a:t>
            </a:r>
          </a:p>
          <a:p>
            <a:pPr lvl="1"/>
            <a:r>
              <a:rPr lang="en-US" dirty="0"/>
              <a:t>Content (Level Two)</a:t>
            </a:r>
          </a:p>
        </p:txBody>
      </p:sp>
    </p:spTree>
    <p:extLst>
      <p:ext uri="{BB962C8B-B14F-4D97-AF65-F5344CB8AC3E}">
        <p14:creationId xmlns:p14="http://schemas.microsoft.com/office/powerpoint/2010/main" val="19210782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Bios w Pictures">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18"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a:latin typeface="HelveticaNeueLT Std" pitchFamily="34" charset="0"/>
              </a:defRPr>
            </a:lvl2pPr>
          </a:lstStyle>
          <a:p>
            <a:pPr lvl="0"/>
            <a:r>
              <a:rPr lang="en-US" dirty="0"/>
              <a:t>Page Title</a:t>
            </a:r>
          </a:p>
        </p:txBody>
      </p:sp>
      <p:sp>
        <p:nvSpPr>
          <p:cNvPr id="15"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
        <p:nvSpPr>
          <p:cNvPr id="21" name="Rectangle 20"/>
          <p:cNvSpPr/>
          <p:nvPr userDrawn="1"/>
        </p:nvSpPr>
        <p:spPr>
          <a:xfrm>
            <a:off x="1382497" y="1383601"/>
            <a:ext cx="2826327" cy="11363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82048" tIns="41025" rIns="82048" bIns="41025" rtlCol="0" anchor="ctr"/>
          <a:lstStyle/>
          <a:p>
            <a:pPr algn="ctr"/>
            <a:endParaRPr lang="en-US" dirty="0">
              <a:solidFill>
                <a:schemeClr val="bg1"/>
              </a:solidFill>
            </a:endParaRPr>
          </a:p>
        </p:txBody>
      </p:sp>
      <p:sp>
        <p:nvSpPr>
          <p:cNvPr id="6" name="Picture Placeholder 5"/>
          <p:cNvSpPr>
            <a:spLocks noGrp="1"/>
          </p:cNvSpPr>
          <p:nvPr>
            <p:ph type="pic" sz="quarter" idx="23"/>
          </p:nvPr>
        </p:nvSpPr>
        <p:spPr>
          <a:xfrm>
            <a:off x="418523" y="1383600"/>
            <a:ext cx="955964" cy="1137621"/>
          </a:xfrm>
        </p:spPr>
        <p:txBody>
          <a:bodyPr/>
          <a:lstStyle>
            <a:lvl1pPr algn="l">
              <a:defRPr sz="1000" b="0">
                <a:solidFill>
                  <a:schemeClr val="tx1"/>
                </a:solidFill>
              </a:defRPr>
            </a:lvl1pPr>
          </a:lstStyle>
          <a:p>
            <a:r>
              <a:rPr lang="en-US"/>
              <a:t>Click icon to add picture</a:t>
            </a:r>
            <a:endParaRPr lang="en-US" dirty="0"/>
          </a:p>
        </p:txBody>
      </p:sp>
      <p:sp>
        <p:nvSpPr>
          <p:cNvPr id="24" name="Rectangle 23"/>
          <p:cNvSpPr/>
          <p:nvPr userDrawn="1"/>
        </p:nvSpPr>
        <p:spPr>
          <a:xfrm>
            <a:off x="5903853" y="1383601"/>
            <a:ext cx="2826327" cy="11363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82048" tIns="41025" rIns="82048" bIns="41025" rtlCol="0" anchor="ctr"/>
          <a:lstStyle/>
          <a:p>
            <a:pPr algn="ctr"/>
            <a:endParaRPr lang="en-US" dirty="0">
              <a:solidFill>
                <a:schemeClr val="bg1"/>
              </a:solidFill>
            </a:endParaRPr>
          </a:p>
        </p:txBody>
      </p:sp>
      <p:sp>
        <p:nvSpPr>
          <p:cNvPr id="25" name="Picture Placeholder 5"/>
          <p:cNvSpPr>
            <a:spLocks noGrp="1"/>
          </p:cNvSpPr>
          <p:nvPr>
            <p:ph type="pic" sz="quarter" idx="25"/>
          </p:nvPr>
        </p:nvSpPr>
        <p:spPr>
          <a:xfrm>
            <a:off x="4939878" y="1383600"/>
            <a:ext cx="955964" cy="1137621"/>
          </a:xfrm>
        </p:spPr>
        <p:txBody>
          <a:bodyPr/>
          <a:lstStyle>
            <a:lvl1pPr algn="l">
              <a:defRPr sz="1000" b="0">
                <a:solidFill>
                  <a:schemeClr val="tx1"/>
                </a:solidFill>
              </a:defRPr>
            </a:lvl1pPr>
          </a:lstStyle>
          <a:p>
            <a:r>
              <a:rPr lang="en-US"/>
              <a:t>Click icon to add picture</a:t>
            </a:r>
            <a:endParaRPr lang="en-US" dirty="0"/>
          </a:p>
        </p:txBody>
      </p:sp>
      <p:cxnSp>
        <p:nvCxnSpPr>
          <p:cNvPr id="31" name="Straight Connector 30"/>
          <p:cNvCxnSpPr/>
          <p:nvPr userDrawn="1"/>
        </p:nvCxnSpPr>
        <p:spPr>
          <a:xfrm flipV="1">
            <a:off x="2795660" y="1508027"/>
            <a:ext cx="0" cy="887506"/>
          </a:xfrm>
          <a:prstGeom prst="line">
            <a:avLst/>
          </a:prstGeom>
          <a:ln w="19050" cap="rnd">
            <a:solidFill>
              <a:schemeClr val="bg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userDrawn="1"/>
        </p:nvCxnSpPr>
        <p:spPr>
          <a:xfrm flipV="1">
            <a:off x="7317015" y="1508027"/>
            <a:ext cx="0" cy="887506"/>
          </a:xfrm>
          <a:prstGeom prst="line">
            <a:avLst/>
          </a:prstGeom>
          <a:ln w="19050" cap="rnd">
            <a:solidFill>
              <a:schemeClr val="bg1"/>
            </a:solidFill>
            <a:prstDash val="sysDot"/>
          </a:ln>
          <a:effectLst/>
        </p:spPr>
        <p:style>
          <a:lnRef idx="2">
            <a:schemeClr val="accent1"/>
          </a:lnRef>
          <a:fillRef idx="0">
            <a:schemeClr val="accent1"/>
          </a:fillRef>
          <a:effectRef idx="1">
            <a:schemeClr val="accent1"/>
          </a:effectRef>
          <a:fontRef idx="minor">
            <a:schemeClr val="tx1"/>
          </a:fontRef>
        </p:style>
      </p:cxnSp>
      <p:sp>
        <p:nvSpPr>
          <p:cNvPr id="33" name="Text Placeholder 7"/>
          <p:cNvSpPr>
            <a:spLocks noGrp="1"/>
          </p:cNvSpPr>
          <p:nvPr>
            <p:ph type="body" sz="quarter" idx="34" hasCustomPrompt="1"/>
          </p:nvPr>
        </p:nvSpPr>
        <p:spPr>
          <a:xfrm>
            <a:off x="1590108" y="1688223"/>
            <a:ext cx="1008838" cy="309563"/>
          </a:xfrm>
        </p:spPr>
        <p:txBody>
          <a:bodyPr anchor="ctr" anchorCtr="0"/>
          <a:lstStyle>
            <a:lvl1pPr algn="ctr">
              <a:defRPr>
                <a:solidFill>
                  <a:schemeClr val="bg1"/>
                </a:solidFill>
              </a:defRPr>
            </a:lvl1pPr>
          </a:lstStyle>
          <a:p>
            <a:pPr lvl="0"/>
            <a:r>
              <a:rPr lang="en-US" dirty="0"/>
              <a:t>00</a:t>
            </a:r>
          </a:p>
        </p:txBody>
      </p:sp>
      <p:sp>
        <p:nvSpPr>
          <p:cNvPr id="34" name="Text Placeholder 7"/>
          <p:cNvSpPr>
            <a:spLocks noGrp="1"/>
          </p:cNvSpPr>
          <p:nvPr>
            <p:ph type="body" sz="quarter" idx="35" hasCustomPrompt="1"/>
          </p:nvPr>
        </p:nvSpPr>
        <p:spPr>
          <a:xfrm>
            <a:off x="2991245" y="1692136"/>
            <a:ext cx="1008838" cy="309563"/>
          </a:xfrm>
        </p:spPr>
        <p:txBody>
          <a:bodyPr anchor="ctr" anchorCtr="0"/>
          <a:lstStyle>
            <a:lvl1pPr algn="ctr">
              <a:defRPr>
                <a:solidFill>
                  <a:schemeClr val="bg1"/>
                </a:solidFill>
              </a:defRPr>
            </a:lvl1pPr>
          </a:lstStyle>
          <a:p>
            <a:pPr lvl="0"/>
            <a:r>
              <a:rPr lang="en-US" dirty="0"/>
              <a:t>00</a:t>
            </a:r>
          </a:p>
        </p:txBody>
      </p:sp>
      <p:sp>
        <p:nvSpPr>
          <p:cNvPr id="35" name="Text Placeholder 7"/>
          <p:cNvSpPr>
            <a:spLocks noGrp="1"/>
          </p:cNvSpPr>
          <p:nvPr>
            <p:ph type="body" sz="quarter" idx="36" hasCustomPrompt="1"/>
          </p:nvPr>
        </p:nvSpPr>
        <p:spPr>
          <a:xfrm>
            <a:off x="1512636" y="1965150"/>
            <a:ext cx="1163782" cy="196607"/>
          </a:xfrm>
        </p:spPr>
        <p:txBody>
          <a:bodyPr anchor="ctr" anchorCtr="0"/>
          <a:lstStyle>
            <a:lvl1pPr algn="ctr">
              <a:defRPr sz="800">
                <a:solidFill>
                  <a:schemeClr val="bg1"/>
                </a:solidFill>
              </a:defRPr>
            </a:lvl1pPr>
          </a:lstStyle>
          <a:p>
            <a:pPr lvl="0"/>
            <a:r>
              <a:rPr lang="en-US" dirty="0"/>
              <a:t>Years of Experience</a:t>
            </a:r>
          </a:p>
        </p:txBody>
      </p:sp>
      <p:sp>
        <p:nvSpPr>
          <p:cNvPr id="36" name="Text Placeholder 7"/>
          <p:cNvSpPr>
            <a:spLocks noGrp="1"/>
          </p:cNvSpPr>
          <p:nvPr>
            <p:ph type="body" sz="quarter" idx="37" hasCustomPrompt="1"/>
          </p:nvPr>
        </p:nvSpPr>
        <p:spPr>
          <a:xfrm>
            <a:off x="2916432" y="1969059"/>
            <a:ext cx="1158466" cy="196607"/>
          </a:xfrm>
        </p:spPr>
        <p:txBody>
          <a:bodyPr anchor="ctr" anchorCtr="0"/>
          <a:lstStyle>
            <a:lvl1pPr algn="ctr">
              <a:defRPr sz="800">
                <a:solidFill>
                  <a:schemeClr val="bg1"/>
                </a:solidFill>
              </a:defRPr>
            </a:lvl1pPr>
          </a:lstStyle>
          <a:p>
            <a:pPr lvl="0"/>
            <a:r>
              <a:rPr lang="en-US" dirty="0"/>
              <a:t>Years at Piper </a:t>
            </a:r>
            <a:r>
              <a:rPr lang="en-US" dirty="0" err="1"/>
              <a:t>Jaffray</a:t>
            </a:r>
            <a:endParaRPr lang="en-US" dirty="0"/>
          </a:p>
        </p:txBody>
      </p:sp>
      <p:sp>
        <p:nvSpPr>
          <p:cNvPr id="37" name="Text Placeholder 7"/>
          <p:cNvSpPr>
            <a:spLocks noGrp="1"/>
          </p:cNvSpPr>
          <p:nvPr>
            <p:ph type="body" sz="quarter" idx="38" hasCustomPrompt="1"/>
          </p:nvPr>
        </p:nvSpPr>
        <p:spPr>
          <a:xfrm>
            <a:off x="6111497" y="1693164"/>
            <a:ext cx="1008838" cy="309563"/>
          </a:xfrm>
        </p:spPr>
        <p:txBody>
          <a:bodyPr anchor="ctr" anchorCtr="0"/>
          <a:lstStyle>
            <a:lvl1pPr algn="ctr">
              <a:defRPr>
                <a:solidFill>
                  <a:schemeClr val="bg1"/>
                </a:solidFill>
              </a:defRPr>
            </a:lvl1pPr>
          </a:lstStyle>
          <a:p>
            <a:pPr lvl="0"/>
            <a:r>
              <a:rPr lang="en-US" dirty="0"/>
              <a:t>00</a:t>
            </a:r>
          </a:p>
        </p:txBody>
      </p:sp>
      <p:sp>
        <p:nvSpPr>
          <p:cNvPr id="38" name="Text Placeholder 7"/>
          <p:cNvSpPr>
            <a:spLocks noGrp="1"/>
          </p:cNvSpPr>
          <p:nvPr>
            <p:ph type="body" sz="quarter" idx="39" hasCustomPrompt="1"/>
          </p:nvPr>
        </p:nvSpPr>
        <p:spPr>
          <a:xfrm>
            <a:off x="7512634" y="1697074"/>
            <a:ext cx="1008838" cy="309563"/>
          </a:xfrm>
        </p:spPr>
        <p:txBody>
          <a:bodyPr anchor="ctr" anchorCtr="0"/>
          <a:lstStyle>
            <a:lvl1pPr algn="ctr">
              <a:defRPr>
                <a:solidFill>
                  <a:schemeClr val="bg1"/>
                </a:solidFill>
              </a:defRPr>
            </a:lvl1pPr>
          </a:lstStyle>
          <a:p>
            <a:pPr lvl="0"/>
            <a:r>
              <a:rPr lang="en-US" dirty="0"/>
              <a:t>00</a:t>
            </a:r>
          </a:p>
        </p:txBody>
      </p:sp>
      <p:sp>
        <p:nvSpPr>
          <p:cNvPr id="39" name="Text Placeholder 7"/>
          <p:cNvSpPr>
            <a:spLocks noGrp="1"/>
          </p:cNvSpPr>
          <p:nvPr>
            <p:ph type="body" sz="quarter" idx="40" hasCustomPrompt="1"/>
          </p:nvPr>
        </p:nvSpPr>
        <p:spPr>
          <a:xfrm>
            <a:off x="6034025" y="1970089"/>
            <a:ext cx="1163782" cy="196607"/>
          </a:xfrm>
        </p:spPr>
        <p:txBody>
          <a:bodyPr anchor="ctr" anchorCtr="0"/>
          <a:lstStyle>
            <a:lvl1pPr algn="ctr">
              <a:defRPr sz="800">
                <a:solidFill>
                  <a:schemeClr val="bg1"/>
                </a:solidFill>
              </a:defRPr>
            </a:lvl1pPr>
          </a:lstStyle>
          <a:p>
            <a:pPr lvl="0"/>
            <a:r>
              <a:rPr lang="en-US" dirty="0"/>
              <a:t>Years of Experience</a:t>
            </a:r>
          </a:p>
        </p:txBody>
      </p:sp>
      <p:sp>
        <p:nvSpPr>
          <p:cNvPr id="40" name="Text Placeholder 7"/>
          <p:cNvSpPr>
            <a:spLocks noGrp="1"/>
          </p:cNvSpPr>
          <p:nvPr>
            <p:ph type="body" sz="quarter" idx="41" hasCustomPrompt="1"/>
          </p:nvPr>
        </p:nvSpPr>
        <p:spPr>
          <a:xfrm>
            <a:off x="7437822" y="1973999"/>
            <a:ext cx="1158466" cy="196607"/>
          </a:xfrm>
        </p:spPr>
        <p:txBody>
          <a:bodyPr anchor="ctr" anchorCtr="0"/>
          <a:lstStyle>
            <a:lvl1pPr algn="ctr">
              <a:defRPr sz="800">
                <a:solidFill>
                  <a:schemeClr val="bg1"/>
                </a:solidFill>
              </a:defRPr>
            </a:lvl1pPr>
          </a:lstStyle>
          <a:p>
            <a:pPr lvl="0"/>
            <a:r>
              <a:rPr lang="en-US" dirty="0"/>
              <a:t>Years at Piper </a:t>
            </a:r>
            <a:r>
              <a:rPr lang="en-US" dirty="0" err="1"/>
              <a:t>Jaffray</a:t>
            </a:r>
            <a:endParaRPr lang="en-US" dirty="0"/>
          </a:p>
        </p:txBody>
      </p:sp>
      <p:sp>
        <p:nvSpPr>
          <p:cNvPr id="41" name="Text Placeholder 9"/>
          <p:cNvSpPr>
            <a:spLocks noGrp="1"/>
          </p:cNvSpPr>
          <p:nvPr>
            <p:ph type="body" sz="quarter" idx="42" hasCustomPrompt="1"/>
          </p:nvPr>
        </p:nvSpPr>
        <p:spPr>
          <a:xfrm>
            <a:off x="418523" y="2709195"/>
            <a:ext cx="3782291" cy="195926"/>
          </a:xfrm>
        </p:spPr>
        <p:txBody>
          <a:bodyPr/>
          <a:lstStyle>
            <a:lvl1pPr>
              <a:defRPr sz="1300" baseline="0">
                <a:solidFill>
                  <a:srgbClr val="4A4F55"/>
                </a:solidFill>
              </a:defRPr>
            </a:lvl1pPr>
          </a:lstStyle>
          <a:p>
            <a:pPr lvl="0"/>
            <a:r>
              <a:rPr lang="en-US" dirty="0"/>
              <a:t>Name, Title</a:t>
            </a:r>
          </a:p>
        </p:txBody>
      </p:sp>
      <p:sp>
        <p:nvSpPr>
          <p:cNvPr id="42" name="Text Placeholder 9"/>
          <p:cNvSpPr>
            <a:spLocks noGrp="1"/>
          </p:cNvSpPr>
          <p:nvPr>
            <p:ph type="body" sz="quarter" idx="43" hasCustomPrompt="1"/>
          </p:nvPr>
        </p:nvSpPr>
        <p:spPr>
          <a:xfrm>
            <a:off x="418523" y="2919819"/>
            <a:ext cx="3782291" cy="228200"/>
          </a:xfrm>
        </p:spPr>
        <p:txBody>
          <a:bodyPr/>
          <a:lstStyle>
            <a:lvl1pPr>
              <a:defRPr sz="900" b="0" baseline="0">
                <a:solidFill>
                  <a:srgbClr val="4A4F55"/>
                </a:solidFill>
              </a:defRPr>
            </a:lvl1pPr>
          </a:lstStyle>
          <a:p>
            <a:pPr lvl="0"/>
            <a:r>
              <a:rPr lang="en-US" dirty="0" err="1"/>
              <a:t>first.m.last@pjc.com</a:t>
            </a:r>
            <a:endParaRPr lang="en-US" dirty="0"/>
          </a:p>
        </p:txBody>
      </p:sp>
      <p:sp>
        <p:nvSpPr>
          <p:cNvPr id="43" name="Text Placeholder 9"/>
          <p:cNvSpPr>
            <a:spLocks noGrp="1"/>
          </p:cNvSpPr>
          <p:nvPr>
            <p:ph type="body" sz="quarter" idx="44" hasCustomPrompt="1"/>
          </p:nvPr>
        </p:nvSpPr>
        <p:spPr>
          <a:xfrm>
            <a:off x="4944631" y="2709195"/>
            <a:ext cx="3782291" cy="195926"/>
          </a:xfrm>
        </p:spPr>
        <p:txBody>
          <a:bodyPr/>
          <a:lstStyle>
            <a:lvl1pPr>
              <a:defRPr sz="1300" baseline="0">
                <a:solidFill>
                  <a:srgbClr val="4A4F55"/>
                </a:solidFill>
              </a:defRPr>
            </a:lvl1pPr>
          </a:lstStyle>
          <a:p>
            <a:pPr lvl="0"/>
            <a:r>
              <a:rPr lang="en-US" dirty="0"/>
              <a:t>Name, Title</a:t>
            </a:r>
          </a:p>
        </p:txBody>
      </p:sp>
      <p:sp>
        <p:nvSpPr>
          <p:cNvPr id="44" name="Text Placeholder 9"/>
          <p:cNvSpPr>
            <a:spLocks noGrp="1"/>
          </p:cNvSpPr>
          <p:nvPr>
            <p:ph type="body" sz="quarter" idx="45" hasCustomPrompt="1"/>
          </p:nvPr>
        </p:nvSpPr>
        <p:spPr>
          <a:xfrm>
            <a:off x="4944631" y="2919819"/>
            <a:ext cx="3782291" cy="228200"/>
          </a:xfrm>
        </p:spPr>
        <p:txBody>
          <a:bodyPr/>
          <a:lstStyle>
            <a:lvl1pPr>
              <a:defRPr sz="900" b="0" baseline="0">
                <a:solidFill>
                  <a:srgbClr val="4A4F55"/>
                </a:solidFill>
              </a:defRPr>
            </a:lvl1pPr>
          </a:lstStyle>
          <a:p>
            <a:pPr lvl="0"/>
            <a:r>
              <a:rPr lang="en-US" dirty="0" err="1"/>
              <a:t>first.m.last@pjc.com</a:t>
            </a:r>
            <a:endParaRPr lang="en-US" dirty="0"/>
          </a:p>
        </p:txBody>
      </p:sp>
      <p:sp>
        <p:nvSpPr>
          <p:cNvPr id="30" name="Text Placeholder 15"/>
          <p:cNvSpPr>
            <a:spLocks noGrp="1"/>
          </p:cNvSpPr>
          <p:nvPr>
            <p:ph type="body" sz="quarter" idx="46" hasCustomPrompt="1"/>
          </p:nvPr>
        </p:nvSpPr>
        <p:spPr>
          <a:xfrm>
            <a:off x="418523" y="3274651"/>
            <a:ext cx="3790301" cy="2656062"/>
          </a:xfrm>
          <a:prstGeom prst="rect">
            <a:avLst/>
          </a:prstGeom>
        </p:spPr>
        <p:txBody>
          <a:bodyPr lIns="0" tIns="0" rIns="0" bIns="0" numCol="1" spcCol="205122"/>
          <a:lstStyle>
            <a:lvl1pPr>
              <a:lnSpc>
                <a:spcPct val="100000"/>
              </a:lnSpc>
              <a:spcBef>
                <a:spcPts val="0"/>
              </a:spcBef>
              <a:spcAft>
                <a:spcPts val="359"/>
              </a:spcAft>
              <a:defRPr sz="900" b="0" i="0" baseline="0">
                <a:solidFill>
                  <a:srgbClr val="4A4F55"/>
                </a:solidFill>
                <a:latin typeface="HelveticaNeueLT Std" pitchFamily="34" charset="0"/>
                <a:cs typeface="HelveticaNeueLT Std" pitchFamily="34" charset="0"/>
              </a:defRPr>
            </a:lvl1pPr>
            <a:lvl2pPr marL="205122" indent="-205122">
              <a:spcAft>
                <a:spcPts val="359"/>
              </a:spcAft>
              <a:buFont typeface="Arial" panose="020B0604020202020204" pitchFamily="34" charset="0"/>
              <a:buChar char="•"/>
              <a:defRPr sz="900" b="0"/>
            </a:lvl2pPr>
          </a:lstStyle>
          <a:p>
            <a:pPr lvl="0"/>
            <a:r>
              <a:rPr lang="en-US" dirty="0"/>
              <a:t>Content (Level One)</a:t>
            </a:r>
          </a:p>
          <a:p>
            <a:pPr lvl="1"/>
            <a:r>
              <a:rPr lang="en-US" dirty="0"/>
              <a:t>Content (Level Two)</a:t>
            </a:r>
          </a:p>
        </p:txBody>
      </p:sp>
      <p:sp>
        <p:nvSpPr>
          <p:cNvPr id="46" name="Text Placeholder 15"/>
          <p:cNvSpPr>
            <a:spLocks noGrp="1"/>
          </p:cNvSpPr>
          <p:nvPr>
            <p:ph type="body" sz="quarter" idx="47" hasCustomPrompt="1"/>
          </p:nvPr>
        </p:nvSpPr>
        <p:spPr>
          <a:xfrm>
            <a:off x="4939880" y="3274651"/>
            <a:ext cx="3790301" cy="2656062"/>
          </a:xfrm>
          <a:prstGeom prst="rect">
            <a:avLst/>
          </a:prstGeom>
        </p:spPr>
        <p:txBody>
          <a:bodyPr lIns="0" tIns="0" rIns="0" bIns="0" numCol="1" spcCol="205122"/>
          <a:lstStyle>
            <a:lvl1pPr>
              <a:lnSpc>
                <a:spcPct val="100000"/>
              </a:lnSpc>
              <a:spcBef>
                <a:spcPts val="0"/>
              </a:spcBef>
              <a:spcAft>
                <a:spcPts val="359"/>
              </a:spcAft>
              <a:defRPr sz="900" b="0" i="0" baseline="0">
                <a:solidFill>
                  <a:srgbClr val="4A4F55"/>
                </a:solidFill>
                <a:latin typeface="HelveticaNeueLT Std" pitchFamily="34" charset="0"/>
                <a:cs typeface="HelveticaNeueLT Std" pitchFamily="34" charset="0"/>
              </a:defRPr>
            </a:lvl1pPr>
            <a:lvl2pPr marL="205122" indent="-205122">
              <a:spcAft>
                <a:spcPts val="359"/>
              </a:spcAft>
              <a:buFont typeface="Arial" panose="020B0604020202020204" pitchFamily="34" charset="0"/>
              <a:buChar char="•"/>
              <a:defRPr sz="900" b="0"/>
            </a:lvl2pPr>
          </a:lstStyle>
          <a:p>
            <a:pPr lvl="0"/>
            <a:r>
              <a:rPr lang="en-US" dirty="0"/>
              <a:t>Content (Level One)</a:t>
            </a:r>
          </a:p>
          <a:p>
            <a:pPr lvl="1"/>
            <a:r>
              <a:rPr lang="en-US" dirty="0"/>
              <a:t>Content (Level Two)</a:t>
            </a:r>
          </a:p>
        </p:txBody>
      </p:sp>
    </p:spTree>
    <p:extLst>
      <p:ext uri="{BB962C8B-B14F-4D97-AF65-F5344CB8AC3E}">
        <p14:creationId xmlns:p14="http://schemas.microsoft.com/office/powerpoint/2010/main" val="9118663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Bios">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18"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a:latin typeface="HelveticaNeueLT Std" pitchFamily="34" charset="0"/>
              </a:defRPr>
            </a:lvl2pPr>
          </a:lstStyle>
          <a:p>
            <a:pPr lvl="0"/>
            <a:r>
              <a:rPr lang="en-US" dirty="0"/>
              <a:t>Page Title</a:t>
            </a:r>
          </a:p>
        </p:txBody>
      </p:sp>
      <p:sp>
        <p:nvSpPr>
          <p:cNvPr id="15"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
        <p:nvSpPr>
          <p:cNvPr id="21" name="Rectangle 20"/>
          <p:cNvSpPr/>
          <p:nvPr userDrawn="1"/>
        </p:nvSpPr>
        <p:spPr>
          <a:xfrm>
            <a:off x="418523" y="1372721"/>
            <a:ext cx="1413164" cy="137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82048" tIns="41025" rIns="82048" bIns="41025" rtlCol="0" anchor="ctr"/>
          <a:lstStyle/>
          <a:p>
            <a:pPr algn="ctr"/>
            <a:endParaRPr lang="en-US" dirty="0">
              <a:solidFill>
                <a:schemeClr val="bg1"/>
              </a:solidFill>
            </a:endParaRPr>
          </a:p>
        </p:txBody>
      </p:sp>
      <p:sp>
        <p:nvSpPr>
          <p:cNvPr id="8" name="Text Placeholder 7"/>
          <p:cNvSpPr>
            <a:spLocks noGrp="1"/>
          </p:cNvSpPr>
          <p:nvPr>
            <p:ph type="body" sz="quarter" idx="30" hasCustomPrompt="1"/>
          </p:nvPr>
        </p:nvSpPr>
        <p:spPr>
          <a:xfrm>
            <a:off x="620686" y="1519731"/>
            <a:ext cx="1008838" cy="309563"/>
          </a:xfrm>
        </p:spPr>
        <p:txBody>
          <a:bodyPr anchor="ctr" anchorCtr="0"/>
          <a:lstStyle>
            <a:lvl1pPr algn="ctr">
              <a:defRPr>
                <a:solidFill>
                  <a:schemeClr val="bg1"/>
                </a:solidFill>
              </a:defRPr>
            </a:lvl1pPr>
          </a:lstStyle>
          <a:p>
            <a:pPr lvl="0"/>
            <a:r>
              <a:rPr lang="en-US" dirty="0"/>
              <a:t>00</a:t>
            </a:r>
          </a:p>
        </p:txBody>
      </p:sp>
      <p:sp>
        <p:nvSpPr>
          <p:cNvPr id="35" name="Text Placeholder 7"/>
          <p:cNvSpPr>
            <a:spLocks noGrp="1"/>
          </p:cNvSpPr>
          <p:nvPr>
            <p:ph type="body" sz="quarter" idx="31" hasCustomPrompt="1"/>
          </p:nvPr>
        </p:nvSpPr>
        <p:spPr>
          <a:xfrm>
            <a:off x="620686" y="2045854"/>
            <a:ext cx="1008838" cy="309563"/>
          </a:xfrm>
        </p:spPr>
        <p:txBody>
          <a:bodyPr anchor="ctr" anchorCtr="0"/>
          <a:lstStyle>
            <a:lvl1pPr algn="ctr">
              <a:defRPr>
                <a:solidFill>
                  <a:schemeClr val="bg1"/>
                </a:solidFill>
              </a:defRPr>
            </a:lvl1pPr>
          </a:lstStyle>
          <a:p>
            <a:pPr lvl="0"/>
            <a:r>
              <a:rPr lang="en-US" dirty="0"/>
              <a:t>00</a:t>
            </a:r>
          </a:p>
        </p:txBody>
      </p:sp>
      <p:sp>
        <p:nvSpPr>
          <p:cNvPr id="36" name="Text Placeholder 7"/>
          <p:cNvSpPr>
            <a:spLocks noGrp="1"/>
          </p:cNvSpPr>
          <p:nvPr>
            <p:ph type="body" sz="quarter" idx="32" hasCustomPrompt="1"/>
          </p:nvPr>
        </p:nvSpPr>
        <p:spPr>
          <a:xfrm>
            <a:off x="543214" y="1796657"/>
            <a:ext cx="1163782" cy="196607"/>
          </a:xfrm>
        </p:spPr>
        <p:txBody>
          <a:bodyPr anchor="ctr" anchorCtr="0"/>
          <a:lstStyle>
            <a:lvl1pPr algn="ctr">
              <a:defRPr sz="800">
                <a:solidFill>
                  <a:schemeClr val="bg1"/>
                </a:solidFill>
              </a:defRPr>
            </a:lvl1pPr>
          </a:lstStyle>
          <a:p>
            <a:pPr lvl="0"/>
            <a:r>
              <a:rPr lang="en-US" dirty="0"/>
              <a:t>Years of Experience</a:t>
            </a:r>
          </a:p>
        </p:txBody>
      </p:sp>
      <p:sp>
        <p:nvSpPr>
          <p:cNvPr id="37" name="Text Placeholder 7"/>
          <p:cNvSpPr>
            <a:spLocks noGrp="1"/>
          </p:cNvSpPr>
          <p:nvPr>
            <p:ph type="body" sz="quarter" idx="33" hasCustomPrompt="1"/>
          </p:nvPr>
        </p:nvSpPr>
        <p:spPr>
          <a:xfrm>
            <a:off x="545872" y="2322779"/>
            <a:ext cx="1158466" cy="196607"/>
          </a:xfrm>
        </p:spPr>
        <p:txBody>
          <a:bodyPr anchor="ctr" anchorCtr="0"/>
          <a:lstStyle>
            <a:lvl1pPr algn="ctr">
              <a:defRPr sz="800">
                <a:solidFill>
                  <a:schemeClr val="bg1"/>
                </a:solidFill>
              </a:defRPr>
            </a:lvl1pPr>
          </a:lstStyle>
          <a:p>
            <a:pPr lvl="0"/>
            <a:r>
              <a:rPr lang="en-US" dirty="0"/>
              <a:t>Years at Piper </a:t>
            </a:r>
            <a:r>
              <a:rPr lang="en-US" dirty="0" err="1"/>
              <a:t>Jaffray</a:t>
            </a:r>
            <a:endParaRPr lang="en-US" dirty="0"/>
          </a:p>
        </p:txBody>
      </p:sp>
      <p:sp>
        <p:nvSpPr>
          <p:cNvPr id="46" name="Text Placeholder 9"/>
          <p:cNvSpPr>
            <a:spLocks noGrp="1"/>
          </p:cNvSpPr>
          <p:nvPr>
            <p:ph type="body" sz="quarter" idx="42" hasCustomPrompt="1"/>
          </p:nvPr>
        </p:nvSpPr>
        <p:spPr>
          <a:xfrm>
            <a:off x="2030979" y="1325811"/>
            <a:ext cx="6719712" cy="195926"/>
          </a:xfrm>
        </p:spPr>
        <p:txBody>
          <a:bodyPr/>
          <a:lstStyle>
            <a:lvl1pPr>
              <a:defRPr sz="1300" baseline="0">
                <a:solidFill>
                  <a:srgbClr val="4A4F55"/>
                </a:solidFill>
              </a:defRPr>
            </a:lvl1pPr>
          </a:lstStyle>
          <a:p>
            <a:pPr lvl="0"/>
            <a:r>
              <a:rPr lang="en-US" dirty="0"/>
              <a:t>Name, Title</a:t>
            </a:r>
          </a:p>
        </p:txBody>
      </p:sp>
      <p:sp>
        <p:nvSpPr>
          <p:cNvPr id="47" name="Text Placeholder 9"/>
          <p:cNvSpPr>
            <a:spLocks noGrp="1"/>
          </p:cNvSpPr>
          <p:nvPr>
            <p:ph type="body" sz="quarter" idx="43" hasCustomPrompt="1"/>
          </p:nvPr>
        </p:nvSpPr>
        <p:spPr>
          <a:xfrm>
            <a:off x="2030979" y="1536436"/>
            <a:ext cx="6719712" cy="228200"/>
          </a:xfrm>
        </p:spPr>
        <p:txBody>
          <a:bodyPr/>
          <a:lstStyle>
            <a:lvl1pPr>
              <a:defRPr sz="800" b="0" baseline="0">
                <a:solidFill>
                  <a:srgbClr val="4A4F55"/>
                </a:solidFill>
              </a:defRPr>
            </a:lvl1pPr>
          </a:lstStyle>
          <a:p>
            <a:pPr lvl="0"/>
            <a:r>
              <a:rPr lang="en-US" dirty="0" err="1"/>
              <a:t>first.m.last@pjc.com</a:t>
            </a:r>
            <a:endParaRPr lang="en-US" dirty="0"/>
          </a:p>
        </p:txBody>
      </p:sp>
      <p:sp>
        <p:nvSpPr>
          <p:cNvPr id="52" name="Rectangle 51"/>
          <p:cNvSpPr/>
          <p:nvPr userDrawn="1"/>
        </p:nvSpPr>
        <p:spPr>
          <a:xfrm>
            <a:off x="418523" y="2961214"/>
            <a:ext cx="1413164" cy="137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82048" tIns="41025" rIns="82048" bIns="41025" rtlCol="0" anchor="ctr"/>
          <a:lstStyle/>
          <a:p>
            <a:pPr algn="ctr"/>
            <a:endParaRPr lang="en-US" dirty="0">
              <a:solidFill>
                <a:schemeClr val="bg1"/>
              </a:solidFill>
            </a:endParaRPr>
          </a:p>
        </p:txBody>
      </p:sp>
      <p:sp>
        <p:nvSpPr>
          <p:cNvPr id="54" name="Text Placeholder 7"/>
          <p:cNvSpPr>
            <a:spLocks noGrp="1"/>
          </p:cNvSpPr>
          <p:nvPr>
            <p:ph type="body" sz="quarter" idx="45" hasCustomPrompt="1"/>
          </p:nvPr>
        </p:nvSpPr>
        <p:spPr>
          <a:xfrm>
            <a:off x="620686" y="3108226"/>
            <a:ext cx="1008838" cy="309563"/>
          </a:xfrm>
        </p:spPr>
        <p:txBody>
          <a:bodyPr anchor="ctr" anchorCtr="0"/>
          <a:lstStyle>
            <a:lvl1pPr algn="ctr">
              <a:defRPr>
                <a:solidFill>
                  <a:schemeClr val="bg1"/>
                </a:solidFill>
              </a:defRPr>
            </a:lvl1pPr>
          </a:lstStyle>
          <a:p>
            <a:pPr lvl="0"/>
            <a:r>
              <a:rPr lang="en-US" dirty="0"/>
              <a:t>00</a:t>
            </a:r>
          </a:p>
        </p:txBody>
      </p:sp>
      <p:sp>
        <p:nvSpPr>
          <p:cNvPr id="55" name="Text Placeholder 7"/>
          <p:cNvSpPr>
            <a:spLocks noGrp="1"/>
          </p:cNvSpPr>
          <p:nvPr>
            <p:ph type="body" sz="quarter" idx="46" hasCustomPrompt="1"/>
          </p:nvPr>
        </p:nvSpPr>
        <p:spPr>
          <a:xfrm>
            <a:off x="620686" y="3634348"/>
            <a:ext cx="1008838" cy="309563"/>
          </a:xfrm>
        </p:spPr>
        <p:txBody>
          <a:bodyPr anchor="ctr" anchorCtr="0"/>
          <a:lstStyle>
            <a:lvl1pPr algn="ctr">
              <a:defRPr>
                <a:solidFill>
                  <a:schemeClr val="bg1"/>
                </a:solidFill>
              </a:defRPr>
            </a:lvl1pPr>
          </a:lstStyle>
          <a:p>
            <a:pPr lvl="0"/>
            <a:r>
              <a:rPr lang="en-US" dirty="0"/>
              <a:t>00</a:t>
            </a:r>
          </a:p>
        </p:txBody>
      </p:sp>
      <p:sp>
        <p:nvSpPr>
          <p:cNvPr id="56" name="Text Placeholder 7"/>
          <p:cNvSpPr>
            <a:spLocks noGrp="1"/>
          </p:cNvSpPr>
          <p:nvPr>
            <p:ph type="body" sz="quarter" idx="47" hasCustomPrompt="1"/>
          </p:nvPr>
        </p:nvSpPr>
        <p:spPr>
          <a:xfrm>
            <a:off x="543214" y="3385151"/>
            <a:ext cx="1163782" cy="196607"/>
          </a:xfrm>
        </p:spPr>
        <p:txBody>
          <a:bodyPr anchor="ctr" anchorCtr="0"/>
          <a:lstStyle>
            <a:lvl1pPr algn="ctr">
              <a:defRPr sz="800">
                <a:solidFill>
                  <a:schemeClr val="bg1"/>
                </a:solidFill>
              </a:defRPr>
            </a:lvl1pPr>
          </a:lstStyle>
          <a:p>
            <a:pPr lvl="0"/>
            <a:r>
              <a:rPr lang="en-US" dirty="0"/>
              <a:t>Years of Experience</a:t>
            </a:r>
          </a:p>
        </p:txBody>
      </p:sp>
      <p:sp>
        <p:nvSpPr>
          <p:cNvPr id="57" name="Text Placeholder 7"/>
          <p:cNvSpPr>
            <a:spLocks noGrp="1"/>
          </p:cNvSpPr>
          <p:nvPr>
            <p:ph type="body" sz="quarter" idx="48" hasCustomPrompt="1"/>
          </p:nvPr>
        </p:nvSpPr>
        <p:spPr>
          <a:xfrm>
            <a:off x="545872" y="3911273"/>
            <a:ext cx="1158466" cy="196607"/>
          </a:xfrm>
        </p:spPr>
        <p:txBody>
          <a:bodyPr anchor="ctr" anchorCtr="0"/>
          <a:lstStyle>
            <a:lvl1pPr algn="ctr">
              <a:defRPr sz="800">
                <a:solidFill>
                  <a:schemeClr val="bg1"/>
                </a:solidFill>
              </a:defRPr>
            </a:lvl1pPr>
          </a:lstStyle>
          <a:p>
            <a:pPr lvl="0"/>
            <a:r>
              <a:rPr lang="en-US" dirty="0"/>
              <a:t>Years at Piper </a:t>
            </a:r>
            <a:r>
              <a:rPr lang="en-US" dirty="0" err="1"/>
              <a:t>Jaffray</a:t>
            </a:r>
            <a:endParaRPr lang="en-US" dirty="0"/>
          </a:p>
        </p:txBody>
      </p:sp>
      <p:sp>
        <p:nvSpPr>
          <p:cNvPr id="58" name="Text Placeholder 9"/>
          <p:cNvSpPr>
            <a:spLocks noGrp="1"/>
          </p:cNvSpPr>
          <p:nvPr>
            <p:ph type="body" sz="quarter" idx="49" hasCustomPrompt="1"/>
          </p:nvPr>
        </p:nvSpPr>
        <p:spPr>
          <a:xfrm>
            <a:off x="2030979" y="2914304"/>
            <a:ext cx="6719712" cy="195926"/>
          </a:xfrm>
        </p:spPr>
        <p:txBody>
          <a:bodyPr/>
          <a:lstStyle>
            <a:lvl1pPr>
              <a:defRPr sz="1300" baseline="0">
                <a:solidFill>
                  <a:srgbClr val="4A4F55"/>
                </a:solidFill>
              </a:defRPr>
            </a:lvl1pPr>
          </a:lstStyle>
          <a:p>
            <a:pPr lvl="0"/>
            <a:r>
              <a:rPr lang="en-US" dirty="0"/>
              <a:t>Name, Title</a:t>
            </a:r>
          </a:p>
        </p:txBody>
      </p:sp>
      <p:sp>
        <p:nvSpPr>
          <p:cNvPr id="59" name="Text Placeholder 9"/>
          <p:cNvSpPr>
            <a:spLocks noGrp="1"/>
          </p:cNvSpPr>
          <p:nvPr>
            <p:ph type="body" sz="quarter" idx="50" hasCustomPrompt="1"/>
          </p:nvPr>
        </p:nvSpPr>
        <p:spPr>
          <a:xfrm>
            <a:off x="2030979" y="3124929"/>
            <a:ext cx="6719712" cy="228200"/>
          </a:xfrm>
        </p:spPr>
        <p:txBody>
          <a:bodyPr/>
          <a:lstStyle>
            <a:lvl1pPr>
              <a:defRPr sz="800" b="0" baseline="0">
                <a:solidFill>
                  <a:srgbClr val="4A4F55"/>
                </a:solidFill>
              </a:defRPr>
            </a:lvl1pPr>
          </a:lstStyle>
          <a:p>
            <a:pPr lvl="0"/>
            <a:r>
              <a:rPr lang="en-US" dirty="0" err="1"/>
              <a:t>first.m.last@pjc.com</a:t>
            </a:r>
            <a:endParaRPr lang="en-US" dirty="0"/>
          </a:p>
        </p:txBody>
      </p:sp>
      <p:sp>
        <p:nvSpPr>
          <p:cNvPr id="60" name="Rectangle 59"/>
          <p:cNvSpPr/>
          <p:nvPr userDrawn="1"/>
        </p:nvSpPr>
        <p:spPr>
          <a:xfrm>
            <a:off x="418523" y="4559113"/>
            <a:ext cx="1413164" cy="137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82048" tIns="41025" rIns="82048" bIns="41025" rtlCol="0" anchor="ctr"/>
          <a:lstStyle/>
          <a:p>
            <a:pPr algn="ctr"/>
            <a:endParaRPr lang="en-US" dirty="0">
              <a:solidFill>
                <a:schemeClr val="bg1"/>
              </a:solidFill>
            </a:endParaRPr>
          </a:p>
        </p:txBody>
      </p:sp>
      <p:sp>
        <p:nvSpPr>
          <p:cNvPr id="62" name="Text Placeholder 7"/>
          <p:cNvSpPr>
            <a:spLocks noGrp="1"/>
          </p:cNvSpPr>
          <p:nvPr>
            <p:ph type="body" sz="quarter" idx="52" hasCustomPrompt="1"/>
          </p:nvPr>
        </p:nvSpPr>
        <p:spPr>
          <a:xfrm>
            <a:off x="620686" y="4706125"/>
            <a:ext cx="1008838" cy="309563"/>
          </a:xfrm>
        </p:spPr>
        <p:txBody>
          <a:bodyPr anchor="ctr" anchorCtr="0"/>
          <a:lstStyle>
            <a:lvl1pPr algn="ctr">
              <a:defRPr>
                <a:solidFill>
                  <a:schemeClr val="bg1"/>
                </a:solidFill>
              </a:defRPr>
            </a:lvl1pPr>
          </a:lstStyle>
          <a:p>
            <a:pPr lvl="0"/>
            <a:r>
              <a:rPr lang="en-US" dirty="0"/>
              <a:t>00</a:t>
            </a:r>
          </a:p>
        </p:txBody>
      </p:sp>
      <p:sp>
        <p:nvSpPr>
          <p:cNvPr id="63" name="Text Placeholder 7"/>
          <p:cNvSpPr>
            <a:spLocks noGrp="1"/>
          </p:cNvSpPr>
          <p:nvPr>
            <p:ph type="body" sz="quarter" idx="53" hasCustomPrompt="1"/>
          </p:nvPr>
        </p:nvSpPr>
        <p:spPr>
          <a:xfrm>
            <a:off x="620686" y="5232248"/>
            <a:ext cx="1008838" cy="309563"/>
          </a:xfrm>
        </p:spPr>
        <p:txBody>
          <a:bodyPr anchor="ctr" anchorCtr="0"/>
          <a:lstStyle>
            <a:lvl1pPr algn="ctr">
              <a:defRPr>
                <a:solidFill>
                  <a:schemeClr val="bg1"/>
                </a:solidFill>
              </a:defRPr>
            </a:lvl1pPr>
          </a:lstStyle>
          <a:p>
            <a:pPr lvl="0"/>
            <a:r>
              <a:rPr lang="en-US" dirty="0"/>
              <a:t>00</a:t>
            </a:r>
          </a:p>
        </p:txBody>
      </p:sp>
      <p:sp>
        <p:nvSpPr>
          <p:cNvPr id="64" name="Text Placeholder 7"/>
          <p:cNvSpPr>
            <a:spLocks noGrp="1"/>
          </p:cNvSpPr>
          <p:nvPr>
            <p:ph type="body" sz="quarter" idx="54" hasCustomPrompt="1"/>
          </p:nvPr>
        </p:nvSpPr>
        <p:spPr>
          <a:xfrm>
            <a:off x="543214" y="4983050"/>
            <a:ext cx="1163782" cy="196607"/>
          </a:xfrm>
        </p:spPr>
        <p:txBody>
          <a:bodyPr anchor="ctr" anchorCtr="0"/>
          <a:lstStyle>
            <a:lvl1pPr algn="ctr">
              <a:defRPr sz="800">
                <a:solidFill>
                  <a:schemeClr val="bg1"/>
                </a:solidFill>
              </a:defRPr>
            </a:lvl1pPr>
          </a:lstStyle>
          <a:p>
            <a:pPr lvl="0"/>
            <a:r>
              <a:rPr lang="en-US" dirty="0"/>
              <a:t>Years of Experience</a:t>
            </a:r>
          </a:p>
        </p:txBody>
      </p:sp>
      <p:sp>
        <p:nvSpPr>
          <p:cNvPr id="65" name="Text Placeholder 7"/>
          <p:cNvSpPr>
            <a:spLocks noGrp="1"/>
          </p:cNvSpPr>
          <p:nvPr>
            <p:ph type="body" sz="quarter" idx="55" hasCustomPrompt="1"/>
          </p:nvPr>
        </p:nvSpPr>
        <p:spPr>
          <a:xfrm>
            <a:off x="545872" y="5509171"/>
            <a:ext cx="1158466" cy="196607"/>
          </a:xfrm>
        </p:spPr>
        <p:txBody>
          <a:bodyPr anchor="ctr" anchorCtr="0"/>
          <a:lstStyle>
            <a:lvl1pPr algn="ctr">
              <a:defRPr sz="800">
                <a:solidFill>
                  <a:schemeClr val="bg1"/>
                </a:solidFill>
              </a:defRPr>
            </a:lvl1pPr>
          </a:lstStyle>
          <a:p>
            <a:pPr lvl="0"/>
            <a:r>
              <a:rPr lang="en-US" dirty="0"/>
              <a:t>Years at Piper </a:t>
            </a:r>
            <a:r>
              <a:rPr lang="en-US" dirty="0" err="1"/>
              <a:t>Jaffray</a:t>
            </a:r>
            <a:endParaRPr lang="en-US" dirty="0"/>
          </a:p>
        </p:txBody>
      </p:sp>
      <p:sp>
        <p:nvSpPr>
          <p:cNvPr id="66" name="Text Placeholder 9"/>
          <p:cNvSpPr>
            <a:spLocks noGrp="1"/>
          </p:cNvSpPr>
          <p:nvPr>
            <p:ph type="body" sz="quarter" idx="56" hasCustomPrompt="1"/>
          </p:nvPr>
        </p:nvSpPr>
        <p:spPr>
          <a:xfrm>
            <a:off x="2030979" y="4512203"/>
            <a:ext cx="6719712" cy="195926"/>
          </a:xfrm>
        </p:spPr>
        <p:txBody>
          <a:bodyPr/>
          <a:lstStyle>
            <a:lvl1pPr>
              <a:defRPr sz="1300" baseline="0">
                <a:solidFill>
                  <a:srgbClr val="4A4F55"/>
                </a:solidFill>
              </a:defRPr>
            </a:lvl1pPr>
          </a:lstStyle>
          <a:p>
            <a:pPr lvl="0"/>
            <a:r>
              <a:rPr lang="en-US" dirty="0"/>
              <a:t>Name, Title</a:t>
            </a:r>
          </a:p>
        </p:txBody>
      </p:sp>
      <p:sp>
        <p:nvSpPr>
          <p:cNvPr id="67" name="Text Placeholder 9"/>
          <p:cNvSpPr>
            <a:spLocks noGrp="1"/>
          </p:cNvSpPr>
          <p:nvPr>
            <p:ph type="body" sz="quarter" idx="57" hasCustomPrompt="1"/>
          </p:nvPr>
        </p:nvSpPr>
        <p:spPr>
          <a:xfrm>
            <a:off x="2030979" y="4722827"/>
            <a:ext cx="6719712" cy="228200"/>
          </a:xfrm>
        </p:spPr>
        <p:txBody>
          <a:bodyPr/>
          <a:lstStyle>
            <a:lvl1pPr>
              <a:defRPr sz="800" b="0" baseline="0">
                <a:solidFill>
                  <a:srgbClr val="4A4F55"/>
                </a:solidFill>
              </a:defRPr>
            </a:lvl1pPr>
          </a:lstStyle>
          <a:p>
            <a:pPr lvl="0"/>
            <a:r>
              <a:rPr lang="en-US" dirty="0" err="1"/>
              <a:t>first.m.last@pjc.com</a:t>
            </a:r>
            <a:endParaRPr lang="en-US" dirty="0"/>
          </a:p>
        </p:txBody>
      </p:sp>
      <p:sp>
        <p:nvSpPr>
          <p:cNvPr id="34" name="Text Placeholder 15"/>
          <p:cNvSpPr>
            <a:spLocks noGrp="1"/>
          </p:cNvSpPr>
          <p:nvPr>
            <p:ph type="body" sz="quarter" idx="58" hasCustomPrompt="1"/>
          </p:nvPr>
        </p:nvSpPr>
        <p:spPr>
          <a:xfrm>
            <a:off x="2042405" y="1764200"/>
            <a:ext cx="6679668" cy="968188"/>
          </a:xfrm>
          <a:prstGeom prst="rect">
            <a:avLst/>
          </a:prstGeom>
        </p:spPr>
        <p:txBody>
          <a:bodyPr lIns="0" tIns="0" rIns="0" bIns="0" numCol="1" spcCol="205122"/>
          <a:lstStyle>
            <a:lvl1pPr>
              <a:lnSpc>
                <a:spcPct val="100000"/>
              </a:lnSpc>
              <a:spcBef>
                <a:spcPts val="0"/>
              </a:spcBef>
              <a:spcAft>
                <a:spcPts val="359"/>
              </a:spcAft>
              <a:defRPr sz="800" b="0" i="0" baseline="0">
                <a:solidFill>
                  <a:srgbClr val="4A4F55"/>
                </a:solidFill>
                <a:latin typeface="HelveticaNeueLT Std" pitchFamily="34" charset="0"/>
                <a:cs typeface="HelveticaNeueLT Std" pitchFamily="34" charset="0"/>
              </a:defRPr>
            </a:lvl1pPr>
            <a:lvl2pPr marL="205122" indent="-205122">
              <a:spcAft>
                <a:spcPts val="359"/>
              </a:spcAft>
              <a:buFont typeface="Arial" panose="020B0604020202020204" pitchFamily="34" charset="0"/>
              <a:buChar char="•"/>
              <a:defRPr sz="800" b="0"/>
            </a:lvl2pPr>
          </a:lstStyle>
          <a:p>
            <a:pPr lvl="0"/>
            <a:r>
              <a:rPr lang="en-US" dirty="0"/>
              <a:t>Content (Level One)</a:t>
            </a:r>
          </a:p>
          <a:p>
            <a:pPr lvl="1"/>
            <a:r>
              <a:rPr lang="en-US" dirty="0"/>
              <a:t>Content (Level Two)</a:t>
            </a:r>
          </a:p>
        </p:txBody>
      </p:sp>
      <p:sp>
        <p:nvSpPr>
          <p:cNvPr id="39" name="Text Placeholder 15"/>
          <p:cNvSpPr>
            <a:spLocks noGrp="1"/>
          </p:cNvSpPr>
          <p:nvPr>
            <p:ph type="body" sz="quarter" idx="59" hasCustomPrompt="1"/>
          </p:nvPr>
        </p:nvSpPr>
        <p:spPr>
          <a:xfrm>
            <a:off x="2042405" y="3357567"/>
            <a:ext cx="6679668" cy="968188"/>
          </a:xfrm>
          <a:prstGeom prst="rect">
            <a:avLst/>
          </a:prstGeom>
        </p:spPr>
        <p:txBody>
          <a:bodyPr lIns="0" tIns="0" rIns="0" bIns="0" numCol="1" spcCol="205122"/>
          <a:lstStyle>
            <a:lvl1pPr>
              <a:lnSpc>
                <a:spcPct val="100000"/>
              </a:lnSpc>
              <a:spcBef>
                <a:spcPts val="0"/>
              </a:spcBef>
              <a:spcAft>
                <a:spcPts val="359"/>
              </a:spcAft>
              <a:defRPr sz="800" b="0" i="0" baseline="0">
                <a:solidFill>
                  <a:srgbClr val="4A4F55"/>
                </a:solidFill>
                <a:latin typeface="HelveticaNeueLT Std" pitchFamily="34" charset="0"/>
                <a:cs typeface="HelveticaNeueLT Std" pitchFamily="34" charset="0"/>
              </a:defRPr>
            </a:lvl1pPr>
            <a:lvl2pPr marL="205122" indent="-205122">
              <a:spcAft>
                <a:spcPts val="359"/>
              </a:spcAft>
              <a:buFont typeface="Arial" panose="020B0604020202020204" pitchFamily="34" charset="0"/>
              <a:buChar char="•"/>
              <a:defRPr sz="800" b="0"/>
            </a:lvl2pPr>
          </a:lstStyle>
          <a:p>
            <a:pPr lvl="0"/>
            <a:r>
              <a:rPr lang="en-US" dirty="0"/>
              <a:t>Content (Level One)</a:t>
            </a:r>
          </a:p>
          <a:p>
            <a:pPr lvl="1"/>
            <a:r>
              <a:rPr lang="en-US" dirty="0"/>
              <a:t>Content (Level Two)</a:t>
            </a:r>
          </a:p>
        </p:txBody>
      </p:sp>
      <p:sp>
        <p:nvSpPr>
          <p:cNvPr id="41" name="Text Placeholder 15"/>
          <p:cNvSpPr>
            <a:spLocks noGrp="1"/>
          </p:cNvSpPr>
          <p:nvPr>
            <p:ph type="body" sz="quarter" idx="60" hasCustomPrompt="1"/>
          </p:nvPr>
        </p:nvSpPr>
        <p:spPr>
          <a:xfrm>
            <a:off x="2042405" y="4950592"/>
            <a:ext cx="6679668" cy="968188"/>
          </a:xfrm>
          <a:prstGeom prst="rect">
            <a:avLst/>
          </a:prstGeom>
        </p:spPr>
        <p:txBody>
          <a:bodyPr lIns="0" tIns="0" rIns="0" bIns="0" numCol="1" spcCol="205122"/>
          <a:lstStyle>
            <a:lvl1pPr>
              <a:lnSpc>
                <a:spcPct val="100000"/>
              </a:lnSpc>
              <a:spcBef>
                <a:spcPts val="0"/>
              </a:spcBef>
              <a:spcAft>
                <a:spcPts val="359"/>
              </a:spcAft>
              <a:defRPr sz="800" b="0" i="0" baseline="0">
                <a:solidFill>
                  <a:srgbClr val="4A4F55"/>
                </a:solidFill>
                <a:latin typeface="HelveticaNeueLT Std" pitchFamily="34" charset="0"/>
                <a:cs typeface="HelveticaNeueLT Std" pitchFamily="34" charset="0"/>
              </a:defRPr>
            </a:lvl1pPr>
            <a:lvl2pPr marL="205122" indent="-205122">
              <a:spcAft>
                <a:spcPts val="359"/>
              </a:spcAft>
              <a:buFont typeface="Arial" panose="020B0604020202020204" pitchFamily="34" charset="0"/>
              <a:buChar char="•"/>
              <a:defRPr sz="800" b="0"/>
            </a:lvl2pPr>
          </a:lstStyle>
          <a:p>
            <a:pPr lvl="0"/>
            <a:r>
              <a:rPr lang="en-US" dirty="0"/>
              <a:t>Content (Level One)</a:t>
            </a:r>
          </a:p>
          <a:p>
            <a:pPr lvl="1"/>
            <a:r>
              <a:rPr lang="en-US" dirty="0"/>
              <a:t>Content (Level Two)</a:t>
            </a:r>
          </a:p>
        </p:txBody>
      </p:sp>
    </p:spTree>
    <p:extLst>
      <p:ext uri="{BB962C8B-B14F-4D97-AF65-F5344CB8AC3E}">
        <p14:creationId xmlns:p14="http://schemas.microsoft.com/office/powerpoint/2010/main" val="21082182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4" name="Rectangle 12"/>
          <p:cNvSpPr>
            <a:spLocks noGrp="1" noChangeArrowheads="1"/>
          </p:cNvSpPr>
          <p:nvPr>
            <p:ph type="title"/>
          </p:nvPr>
        </p:nvSpPr>
        <p:spPr bwMode="auto">
          <a:xfrm>
            <a:off x="464025" y="242888"/>
            <a:ext cx="8287864" cy="595312"/>
          </a:xfrm>
          <a:prstGeom prst="rect">
            <a:avLst/>
          </a:prstGeom>
          <a:noFill/>
          <a:ln w="9525">
            <a:noFill/>
            <a:miter lim="800000"/>
            <a:headEnd/>
            <a:tailEnd/>
          </a:ln>
        </p:spPr>
        <p:txBody>
          <a:bodyPr/>
          <a:lstStyle>
            <a:lvl1pPr>
              <a:defRPr sz="2400"/>
            </a:lvl1pPr>
          </a:lstStyle>
          <a:p>
            <a:pPr lvl="0"/>
            <a:r>
              <a:rPr lang="en-US"/>
              <a:t>Click to edit Master title style</a:t>
            </a:r>
            <a:endParaRPr lang="en-US" dirty="0"/>
          </a:p>
        </p:txBody>
      </p:sp>
      <p:sp>
        <p:nvSpPr>
          <p:cNvPr id="3" name="Rectangle 13"/>
          <p:cNvSpPr>
            <a:spLocks noGrp="1" noChangeArrowheads="1"/>
          </p:cNvSpPr>
          <p:nvPr>
            <p:ph type="sldNum" sz="quarter" idx="10"/>
          </p:nvPr>
        </p:nvSpPr>
        <p:spPr>
          <a:xfrm>
            <a:off x="3505200" y="6381750"/>
            <a:ext cx="2133600" cy="476250"/>
          </a:xfrm>
          <a:prstGeom prst="rect">
            <a:avLst/>
          </a:prstGeom>
          <a:ln/>
        </p:spPr>
        <p:txBody>
          <a:bodyPr/>
          <a:lstStyle>
            <a:lvl1pPr>
              <a:defRPr/>
            </a:lvl1pPr>
          </a:lstStyle>
          <a:p>
            <a:pPr>
              <a:defRPr/>
            </a:pPr>
            <a:fld id="{8E6A0DF0-18F0-48CB-978C-520433A647F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794424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tylized Title Slide 3">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92BF65A5-F650-98D6-5540-7322EAF111AB}"/>
              </a:ext>
            </a:extLst>
          </p:cNvPr>
          <p:cNvSpPr/>
          <p:nvPr userDrawn="1">
            <p:custDataLst>
              <p:tags r:id="rId1"/>
            </p:custDataLst>
          </p:nvPr>
        </p:nvSpPr>
        <p:spPr>
          <a:xfrm>
            <a:off x="0" y="0"/>
            <a:ext cx="11545" cy="11206"/>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2799648-AFB6-C47C-1EB2-28B1BD98DE98}"/>
              </a:ext>
            </a:extLst>
          </p:cNvPr>
          <p:cNvSpPr/>
          <p:nvPr userDrawn="1"/>
        </p:nvSpPr>
        <p:spPr>
          <a:xfrm>
            <a:off x="207818" y="201707"/>
            <a:ext cx="8728364" cy="32621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F981BCB7-26F6-0E79-8CBC-5698B11FC385}"/>
              </a:ext>
            </a:extLst>
          </p:cNvPr>
          <p:cNvSpPr>
            <a:spLocks noGrp="1"/>
          </p:cNvSpPr>
          <p:nvPr>
            <p:ph type="pic" sz="quarter" idx="54"/>
          </p:nvPr>
        </p:nvSpPr>
        <p:spPr>
          <a:xfrm>
            <a:off x="207818" y="3452813"/>
            <a:ext cx="8728364" cy="3203481"/>
          </a:xfrm>
        </p:spPr>
        <p:txBody>
          <a:bodyPr/>
          <a:lstStyle/>
          <a:p>
            <a:endParaRPr lang="en-US"/>
          </a:p>
        </p:txBody>
      </p:sp>
      <p:pic>
        <p:nvPicPr>
          <p:cNvPr id="41" name="Picture 40">
            <a:extLst>
              <a:ext uri="{FF2B5EF4-FFF2-40B4-BE49-F238E27FC236}">
                <a16:creationId xmlns:a16="http://schemas.microsoft.com/office/drawing/2014/main" id="{62C24EAD-87B2-4A2C-865A-A5A439746F43}"/>
              </a:ext>
            </a:extLst>
          </p:cNvPr>
          <p:cNvPicPr>
            <a:picLocks noChangeAspect="1"/>
          </p:cNvPicPr>
          <p:nvPr userDrawn="1"/>
        </p:nvPicPr>
        <p:blipFill>
          <a:blip r:embed="rId3"/>
          <a:srcRect/>
          <a:stretch/>
        </p:blipFill>
        <p:spPr>
          <a:xfrm>
            <a:off x="829750" y="757709"/>
            <a:ext cx="1512455" cy="222790"/>
          </a:xfrm>
          <a:prstGeom prst="rect">
            <a:avLst/>
          </a:prstGeom>
        </p:spPr>
      </p:pic>
      <p:sp>
        <p:nvSpPr>
          <p:cNvPr id="37" name="Subtitle 2">
            <a:extLst>
              <a:ext uri="{FF2B5EF4-FFF2-40B4-BE49-F238E27FC236}">
                <a16:creationId xmlns:a16="http://schemas.microsoft.com/office/drawing/2014/main" id="{E83504BC-5046-46AC-8390-1E6C9D54B340}"/>
              </a:ext>
            </a:extLst>
          </p:cNvPr>
          <p:cNvSpPr>
            <a:spLocks noGrp="1"/>
          </p:cNvSpPr>
          <p:nvPr>
            <p:ph type="subTitle" idx="1" hasCustomPrompt="1"/>
          </p:nvPr>
        </p:nvSpPr>
        <p:spPr>
          <a:xfrm>
            <a:off x="745200" y="2733468"/>
            <a:ext cx="5392305" cy="322729"/>
          </a:xfrm>
        </p:spPr>
        <p:txBody>
          <a:bodyPr>
            <a:noAutofit/>
          </a:bodyPr>
          <a:lstStyle>
            <a:lvl1pPr marL="0" indent="0" algn="l">
              <a:buNone/>
              <a:defRPr sz="1059" b="1" i="0">
                <a:solidFill>
                  <a:schemeClr val="bg1"/>
                </a:solidFill>
                <a:latin typeface="Arial" panose="020B0604020202020204" pitchFamily="34" charset="0"/>
                <a:cs typeface="Arial" panose="020B0604020202020204" pitchFamily="34" charset="0"/>
              </a:defRPr>
            </a:lvl1pPr>
            <a:lvl2pPr marL="443777" indent="0" algn="ctr">
              <a:buNone/>
              <a:defRPr sz="1941"/>
            </a:lvl2pPr>
            <a:lvl3pPr marL="887553" indent="0" algn="ctr">
              <a:buNone/>
              <a:defRPr sz="1747"/>
            </a:lvl3pPr>
            <a:lvl4pPr marL="1331330" indent="0" algn="ctr">
              <a:buNone/>
              <a:defRPr sz="1553"/>
            </a:lvl4pPr>
            <a:lvl5pPr marL="1775106" indent="0" algn="ctr">
              <a:buNone/>
              <a:defRPr sz="1553"/>
            </a:lvl5pPr>
            <a:lvl6pPr marL="2218883" indent="0" algn="ctr">
              <a:buNone/>
              <a:defRPr sz="1553"/>
            </a:lvl6pPr>
            <a:lvl7pPr marL="2662660" indent="0" algn="ctr">
              <a:buNone/>
              <a:defRPr sz="1553"/>
            </a:lvl7pPr>
            <a:lvl8pPr marL="3106436" indent="0" algn="ctr">
              <a:buNone/>
              <a:defRPr sz="1553"/>
            </a:lvl8pPr>
            <a:lvl9pPr marL="3550213" indent="0" algn="ctr">
              <a:buNone/>
              <a:defRPr sz="1553"/>
            </a:lvl9pPr>
          </a:lstStyle>
          <a:p>
            <a:r>
              <a:rPr lang="en-US" dirty="0"/>
              <a:t>Month 20XX  |  Subhead Here</a:t>
            </a:r>
          </a:p>
        </p:txBody>
      </p:sp>
      <p:sp>
        <p:nvSpPr>
          <p:cNvPr id="42" name="Title 1">
            <a:extLst>
              <a:ext uri="{FF2B5EF4-FFF2-40B4-BE49-F238E27FC236}">
                <a16:creationId xmlns:a16="http://schemas.microsoft.com/office/drawing/2014/main" id="{F3DA1B4A-8763-44B7-908A-C21E6BDD39FF}"/>
              </a:ext>
            </a:extLst>
          </p:cNvPr>
          <p:cNvSpPr>
            <a:spLocks noGrp="1"/>
          </p:cNvSpPr>
          <p:nvPr>
            <p:ph type="ctrTitle"/>
          </p:nvPr>
        </p:nvSpPr>
        <p:spPr>
          <a:xfrm>
            <a:off x="731229" y="1730675"/>
            <a:ext cx="5406276" cy="903642"/>
          </a:xfrm>
        </p:spPr>
        <p:txBody>
          <a:bodyPr anchor="b">
            <a:noAutofit/>
          </a:bodyPr>
          <a:lstStyle>
            <a:lvl1pPr algn="l">
              <a:lnSpc>
                <a:spcPts val="3265"/>
              </a:lnSpc>
              <a:defRPr sz="2912" b="1" i="0">
                <a:solidFill>
                  <a:schemeClr val="bg1"/>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1542631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19" name="Text Placeholder 6"/>
          <p:cNvSpPr>
            <a:spLocks noGrp="1"/>
          </p:cNvSpPr>
          <p:nvPr>
            <p:ph type="body" sz="quarter" idx="21" hasCustomPrompt="1"/>
          </p:nvPr>
        </p:nvSpPr>
        <p:spPr>
          <a:xfrm>
            <a:off x="415637" y="713741"/>
            <a:ext cx="8312727" cy="357143"/>
          </a:xfrm>
          <a:prstGeom prst="rect">
            <a:avLst/>
          </a:prstGeom>
        </p:spPr>
        <p:txBody>
          <a:bodyPr lIns="0" tIns="0" rIns="0" bIns="0"/>
          <a:lstStyle>
            <a:lvl1pPr marL="0" marR="0" indent="0" algn="l" defTabSz="456986" rtl="0" eaLnBrk="1" fontAlgn="auto" latinLnBrk="0" hangingPunct="1">
              <a:lnSpc>
                <a:spcPct val="100000"/>
              </a:lnSpc>
              <a:spcBef>
                <a:spcPts val="0"/>
              </a:spcBef>
              <a:spcAft>
                <a:spcPts val="0"/>
              </a:spcAft>
              <a:buClrTx/>
              <a:buSzTx/>
              <a:buFontTx/>
              <a:buNone/>
              <a:tabLst/>
              <a:defRPr sz="2000" b="1">
                <a:solidFill>
                  <a:schemeClr val="accent1"/>
                </a:solidFill>
                <a:latin typeface="HelveticaNeueLT Std" pitchFamily="34" charset="0"/>
              </a:defRPr>
            </a:lvl1pPr>
          </a:lstStyle>
          <a:p>
            <a:pPr lvl="0"/>
            <a:r>
              <a:rPr lang="en-US" dirty="0"/>
              <a:t>Table of Contents</a:t>
            </a:r>
          </a:p>
        </p:txBody>
      </p:sp>
      <p:grpSp>
        <p:nvGrpSpPr>
          <p:cNvPr id="24" name="Group 23"/>
          <p:cNvGrpSpPr/>
          <p:nvPr userDrawn="1"/>
        </p:nvGrpSpPr>
        <p:grpSpPr>
          <a:xfrm>
            <a:off x="415637" y="538927"/>
            <a:ext cx="8312727" cy="0"/>
            <a:chOff x="251460" y="610784"/>
            <a:chExt cx="9555480" cy="0"/>
          </a:xfrm>
        </p:grpSpPr>
        <p:cxnSp>
          <p:nvCxnSpPr>
            <p:cNvPr id="25" name="Straight Connector 24"/>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sp>
        <p:nvSpPr>
          <p:cNvPr id="5" name="Text Placeholder 4"/>
          <p:cNvSpPr>
            <a:spLocks noGrp="1"/>
          </p:cNvSpPr>
          <p:nvPr>
            <p:ph type="body" sz="quarter" idx="22" hasCustomPrompt="1"/>
          </p:nvPr>
        </p:nvSpPr>
        <p:spPr>
          <a:xfrm>
            <a:off x="415637" y="1371320"/>
            <a:ext cx="8312727" cy="4559393"/>
          </a:xfrm>
          <a:prstGeom prst="rect">
            <a:avLst/>
          </a:prstGeom>
        </p:spPr>
        <p:txBody>
          <a:bodyPr lIns="0" tIns="0" rIns="0" bIns="0"/>
          <a:lstStyle>
            <a:lvl1pPr marL="410147" marR="0" indent="-410147" algn="l" defTabSz="456986" rtl="0" eaLnBrk="1" fontAlgn="auto" latinLnBrk="0" hangingPunct="1">
              <a:lnSpc>
                <a:spcPct val="100000"/>
              </a:lnSpc>
              <a:spcBef>
                <a:spcPts val="0"/>
              </a:spcBef>
              <a:spcAft>
                <a:spcPts val="538"/>
              </a:spcAft>
              <a:buClr>
                <a:schemeClr val="accent1"/>
              </a:buClr>
              <a:buSzTx/>
              <a:buFont typeface="+mj-lt"/>
              <a:buAutoNum type="romanUcPeriod"/>
              <a:tabLst>
                <a:tab pos="8202948" algn="r"/>
              </a:tabLst>
              <a:defRPr b="1" baseline="0">
                <a:solidFill>
                  <a:schemeClr val="tx1"/>
                </a:solidFill>
                <a:latin typeface="HelveticaNeueLT Std" pitchFamily="34" charset="0"/>
              </a:defRPr>
            </a:lvl1pPr>
            <a:lvl2pPr marL="358879" marR="0" indent="-358879" algn="l" defTabSz="456986" rtl="0" eaLnBrk="1" fontAlgn="auto" latinLnBrk="0" hangingPunct="1">
              <a:lnSpc>
                <a:spcPct val="100000"/>
              </a:lnSpc>
              <a:spcBef>
                <a:spcPts val="0"/>
              </a:spcBef>
              <a:spcAft>
                <a:spcPts val="538"/>
              </a:spcAft>
              <a:buClr>
                <a:schemeClr val="accent1"/>
              </a:buClr>
              <a:buSzTx/>
              <a:buFont typeface="+mj-lt"/>
              <a:buAutoNum type="romanUcPeriod"/>
              <a:tabLst>
                <a:tab pos="459366" algn="l"/>
                <a:tab pos="8202948" algn="r"/>
              </a:tabLst>
              <a:defRPr baseline="0"/>
            </a:lvl2pPr>
            <a:lvl3pPr marL="256342" indent="-256342">
              <a:lnSpc>
                <a:spcPct val="100000"/>
              </a:lnSpc>
              <a:buFont typeface="+mj-lt"/>
              <a:buAutoNum type="romanUcPeriod"/>
              <a:tabLst>
                <a:tab pos="8202948" algn="r"/>
              </a:tabLst>
              <a:defRPr>
                <a:solidFill>
                  <a:schemeClr val="accent1"/>
                </a:solidFill>
              </a:defRPr>
            </a:lvl3pPr>
            <a:lvl4pPr>
              <a:lnSpc>
                <a:spcPct val="100000"/>
              </a:lnSpc>
              <a:defRPr/>
            </a:lvl4pPr>
            <a:lvl5pPr>
              <a:lnSpc>
                <a:spcPct val="100000"/>
              </a:lnSpc>
              <a:defRPr/>
            </a:lvl5pPr>
          </a:lstStyle>
          <a:p>
            <a:pPr lvl="0"/>
            <a:r>
              <a:rPr lang="en-US" dirty="0"/>
              <a:t>Section Title	0</a:t>
            </a:r>
          </a:p>
          <a:p>
            <a:pPr lvl="0"/>
            <a:r>
              <a:rPr lang="en-US" dirty="0"/>
              <a:t>Section Title	0</a:t>
            </a:r>
          </a:p>
          <a:p>
            <a:pPr lvl="0"/>
            <a:r>
              <a:rPr lang="en-US" dirty="0"/>
              <a:t>Section Title	0</a:t>
            </a:r>
          </a:p>
          <a:p>
            <a:pPr lvl="0"/>
            <a:r>
              <a:rPr lang="en-US" dirty="0"/>
              <a:t>Section Title	0</a:t>
            </a:r>
          </a:p>
          <a:p>
            <a:pPr lvl="0"/>
            <a:r>
              <a:rPr lang="en-US" dirty="0"/>
              <a:t>Section Title	0</a:t>
            </a:r>
          </a:p>
        </p:txBody>
      </p:sp>
      <p:cxnSp>
        <p:nvCxnSpPr>
          <p:cNvPr id="27" name="Straight Connector 26"/>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userDrawn="1"/>
        </p:nvSpPr>
        <p:spPr>
          <a:xfrm>
            <a:off x="6036023" y="6409239"/>
            <a:ext cx="2686050" cy="120650"/>
          </a:xfrm>
          <a:prstGeom prst="rect">
            <a:avLst/>
          </a:prstGeom>
          <a:noFill/>
        </p:spPr>
        <p:txBody>
          <a:bodyPr wrap="square" lIns="0" tIns="0" rIns="0" bIns="0" rtlCol="0">
            <a:noAutofit/>
          </a:bodyPr>
          <a:lstStyle/>
          <a:p>
            <a:pPr algn="r" defTabSz="914293"/>
            <a:r>
              <a:rPr lang="en-US" sz="800" b="1" dirty="0">
                <a:solidFill>
                  <a:srgbClr val="4A4F55"/>
                </a:solidFill>
                <a:latin typeface="HelveticaNeueLT Std"/>
                <a:cs typeface="HelveticaNeueLT Std Bold"/>
              </a:rPr>
              <a:t>PIPER </a:t>
            </a:r>
            <a:r>
              <a:rPr lang="en-US" sz="800" b="1" i="0" baseline="0" dirty="0">
                <a:latin typeface="HelveticaNeueLT Std" pitchFamily="34" charset="0"/>
                <a:cs typeface="HelveticaNeueLT Std Bold"/>
              </a:rPr>
              <a:t>SANDLER</a:t>
            </a:r>
            <a:r>
              <a:rPr lang="en-US" sz="800" b="1" dirty="0">
                <a:solidFill>
                  <a:srgbClr val="4A4F55"/>
                </a:solidFill>
                <a:latin typeface="HelveticaNeueLT Std"/>
                <a:cs typeface="HelveticaNeueLT Std Bold"/>
              </a:rPr>
              <a:t>    |    </a:t>
            </a:r>
            <a:fld id="{67B6EA4A-D226-B041-A85D-3A568D8AD09A}" type="slidenum">
              <a:rPr lang="en-US" sz="800" b="1" smtClean="0">
                <a:solidFill>
                  <a:srgbClr val="4A4F55"/>
                </a:solidFill>
                <a:latin typeface="HelveticaNeueLT Std"/>
                <a:cs typeface="HelveticaNeueLT Std"/>
              </a:rPr>
              <a:pPr algn="r" defTabSz="914293"/>
              <a:t>‹#›</a:t>
            </a:fld>
            <a:endParaRPr lang="en-US" sz="800" b="1" dirty="0">
              <a:solidFill>
                <a:srgbClr val="4A4F55"/>
              </a:solidFill>
              <a:latin typeface="HelveticaNeueLT Std"/>
              <a:cs typeface="HelveticaNeueLT Std"/>
            </a:endParaRPr>
          </a:p>
        </p:txBody>
      </p:sp>
    </p:spTree>
    <p:extLst>
      <p:ext uri="{BB962C8B-B14F-4D97-AF65-F5344CB8AC3E}">
        <p14:creationId xmlns:p14="http://schemas.microsoft.com/office/powerpoint/2010/main" val="424965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 Content Area">
    <p:spTree>
      <p:nvGrpSpPr>
        <p:cNvPr id="1" name=""/>
        <p:cNvGrpSpPr/>
        <p:nvPr/>
      </p:nvGrpSpPr>
      <p:grpSpPr>
        <a:xfrm>
          <a:off x="0" y="0"/>
          <a:ext cx="0" cy="0"/>
          <a:chOff x="0" y="0"/>
          <a:chExt cx="0" cy="0"/>
        </a:xfrm>
      </p:grpSpPr>
      <p:grpSp>
        <p:nvGrpSpPr>
          <p:cNvPr id="2" name="Group 1"/>
          <p:cNvGrpSpPr/>
          <p:nvPr userDrawn="1"/>
        </p:nvGrpSpPr>
        <p:grpSpPr>
          <a:xfrm>
            <a:off x="415637" y="538927"/>
            <a:ext cx="8312727" cy="0"/>
            <a:chOff x="251460" y="610784"/>
            <a:chExt cx="9555480" cy="0"/>
          </a:xfrm>
        </p:grpSpPr>
        <p:cxnSp>
          <p:nvCxnSpPr>
            <p:cNvPr id="3" name="Straight Connector 2"/>
            <p:cNvCxnSpPr/>
            <p:nvPr userDrawn="1"/>
          </p:nvCxnSpPr>
          <p:spPr>
            <a:xfrm>
              <a:off x="251460" y="610784"/>
              <a:ext cx="9555480" cy="0"/>
            </a:xfrm>
            <a:prstGeom prst="line">
              <a:avLst/>
            </a:prstGeom>
            <a:ln w="4445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8745220" y="610784"/>
              <a:ext cx="1061720" cy="0"/>
            </a:xfrm>
            <a:prstGeom prst="line">
              <a:avLst/>
            </a:prstGeom>
            <a:ln w="44450"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cxnSp>
        <p:nvCxnSpPr>
          <p:cNvPr id="19" name="Straight Connector 18"/>
          <p:cNvCxnSpPr/>
          <p:nvPr userDrawn="1"/>
        </p:nvCxnSpPr>
        <p:spPr>
          <a:xfrm>
            <a:off x="415637" y="6283096"/>
            <a:ext cx="8312727"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userDrawn="1"/>
        </p:nvSpPr>
        <p:spPr>
          <a:xfrm>
            <a:off x="6036023" y="6409238"/>
            <a:ext cx="2686050" cy="120650"/>
          </a:xfrm>
          <a:prstGeom prst="rect">
            <a:avLst/>
          </a:prstGeom>
          <a:noFill/>
        </p:spPr>
        <p:txBody>
          <a:bodyPr wrap="square" lIns="0" tIns="0" rIns="0" bIns="0" rtlCol="0">
            <a:noAutofit/>
          </a:bodyPr>
          <a:lstStyle/>
          <a:p>
            <a:pPr algn="r"/>
            <a:r>
              <a:rPr lang="en-US" sz="800" b="1" i="0" dirty="0">
                <a:latin typeface="HelveticaNeueLT Std" pitchFamily="34" charset="0"/>
                <a:cs typeface="HelveticaNeueLT Std Bold"/>
              </a:rPr>
              <a:t>PIPER</a:t>
            </a:r>
            <a:r>
              <a:rPr lang="en-US" sz="800" b="1" i="0" baseline="0" dirty="0">
                <a:latin typeface="HelveticaNeueLT Std" pitchFamily="34" charset="0"/>
                <a:cs typeface="HelveticaNeueLT Std Bold"/>
              </a:rPr>
              <a:t> SANDLER    |    </a:t>
            </a:r>
            <a:fld id="{67B6EA4A-D226-B041-A85D-3A568D8AD09A}" type="slidenum">
              <a:rPr lang="en-US" sz="800" b="1" i="0" baseline="0" smtClean="0">
                <a:latin typeface="HelveticaNeueLT Std" pitchFamily="34" charset="0"/>
                <a:cs typeface="HelveticaNeueLT Std"/>
              </a:rPr>
              <a:t>‹#›</a:t>
            </a:fld>
            <a:endParaRPr lang="en-US" sz="800" b="1" i="0" dirty="0">
              <a:latin typeface="HelveticaNeueLT Std" pitchFamily="34" charset="0"/>
              <a:cs typeface="HelveticaNeueLT Std"/>
            </a:endParaRPr>
          </a:p>
        </p:txBody>
      </p:sp>
      <p:sp>
        <p:nvSpPr>
          <p:cNvPr id="25" name="Text Placeholder 24"/>
          <p:cNvSpPr>
            <a:spLocks noGrp="1"/>
          </p:cNvSpPr>
          <p:nvPr>
            <p:ph type="body" sz="quarter" idx="11" hasCustomPrompt="1"/>
          </p:nvPr>
        </p:nvSpPr>
        <p:spPr>
          <a:xfrm>
            <a:off x="415637" y="712684"/>
            <a:ext cx="8312727" cy="524435"/>
          </a:xfrm>
          <a:prstGeom prst="rect">
            <a:avLst/>
          </a:prstGeom>
        </p:spPr>
        <p:txBody>
          <a:bodyPr lIns="0" tIns="0" rIns="0" bIns="0"/>
          <a:lstStyle>
            <a:lvl1pPr>
              <a:defRPr b="1" baseline="0">
                <a:solidFill>
                  <a:schemeClr val="accent1"/>
                </a:solidFill>
                <a:latin typeface="HelveticaNeueLT Std" pitchFamily="34" charset="0"/>
              </a:defRPr>
            </a:lvl1pPr>
            <a:lvl2pPr>
              <a:defRPr b="1">
                <a:latin typeface="HelveticaNeueLT Std" pitchFamily="34" charset="0"/>
              </a:defRPr>
            </a:lvl2pPr>
          </a:lstStyle>
          <a:p>
            <a:pPr lvl="0"/>
            <a:r>
              <a:rPr lang="en-US" dirty="0"/>
              <a:t>Page Title</a:t>
            </a:r>
          </a:p>
          <a:p>
            <a:pPr lvl="1"/>
            <a:r>
              <a:rPr lang="en-US" dirty="0"/>
              <a:t>Page Subtitle</a:t>
            </a:r>
          </a:p>
        </p:txBody>
      </p:sp>
      <p:sp>
        <p:nvSpPr>
          <p:cNvPr id="12" name="Text Placeholder 22"/>
          <p:cNvSpPr>
            <a:spLocks noGrp="1"/>
          </p:cNvSpPr>
          <p:nvPr>
            <p:ph type="body" sz="quarter" idx="10" hasCustomPrompt="1"/>
          </p:nvPr>
        </p:nvSpPr>
        <p:spPr>
          <a:xfrm>
            <a:off x="415637" y="1727108"/>
            <a:ext cx="8312727" cy="4203606"/>
          </a:xfrm>
          <a:prstGeom prst="rect">
            <a:avLst/>
          </a:prstGeom>
        </p:spPr>
        <p:txBody>
          <a:bodyPr lIns="0" tIns="0" rIns="0" bIns="0"/>
          <a:lstStyle>
            <a:lvl1pPr>
              <a:lnSpc>
                <a:spcPct val="100000"/>
              </a:lnSpc>
              <a:spcBef>
                <a:spcPts val="538"/>
              </a:spcBef>
              <a:spcAft>
                <a:spcPts val="269"/>
              </a:spcAft>
              <a:defRPr>
                <a:solidFill>
                  <a:schemeClr val="accent1"/>
                </a:solidFill>
              </a:defRPr>
            </a:lvl1pPr>
            <a:lvl2pPr>
              <a:lnSpc>
                <a:spcPct val="100000"/>
              </a:lnSpc>
              <a:spcAft>
                <a:spcPts val="538"/>
              </a:spcAft>
              <a:defRPr/>
            </a:lvl2pPr>
            <a:lvl3pPr>
              <a:lnSpc>
                <a:spcPct val="100000"/>
              </a:lnSpc>
              <a:spcBef>
                <a:spcPts val="538"/>
              </a:spcBef>
              <a:spcAft>
                <a:spcPts val="269"/>
              </a:spcAft>
              <a:defRPr b="1" baseline="0">
                <a:solidFill>
                  <a:schemeClr val="accent1"/>
                </a:solidFill>
                <a:latin typeface="HelveticaNeueLT Std" pitchFamily="34" charset="0"/>
              </a:defRPr>
            </a:lvl3pPr>
            <a:lvl4pPr>
              <a:lnSpc>
                <a:spcPct val="100000"/>
              </a:lnSpc>
              <a:spcBef>
                <a:spcPts val="538"/>
              </a:spcBef>
              <a:spcAft>
                <a:spcPts val="269"/>
              </a:spcAft>
              <a:defRPr sz="1100" baseline="0">
                <a:latin typeface="HelveticaNeueLT Std" pitchFamily="34" charset="0"/>
              </a:defRPr>
            </a:lvl4pPr>
            <a:lvl5pPr marL="153841" indent="-153841">
              <a:lnSpc>
                <a:spcPct val="100000"/>
              </a:lnSpc>
              <a:spcAft>
                <a:spcPts val="269"/>
              </a:spcAft>
              <a:buFont typeface="Arial" panose="020B0604020202020204" pitchFamily="34" charset="0"/>
              <a:buChar char="•"/>
              <a:defRPr sz="1100" baseline="0">
                <a:latin typeface="HelveticaNeueLT Std" pitchFamily="34" charset="0"/>
              </a:defRPr>
            </a:lvl5pPr>
            <a:lvl6pPr marL="358963" indent="-153841">
              <a:lnSpc>
                <a:spcPct val="100000"/>
              </a:lnSpc>
              <a:spcBef>
                <a:spcPts val="0"/>
              </a:spcBef>
              <a:spcAft>
                <a:spcPts val="269"/>
              </a:spcAft>
              <a:buFont typeface="Courier New" panose="02070309020205020404" pitchFamily="49" charset="0"/>
              <a:buChar char="o"/>
              <a:defRPr sz="1100" baseline="0">
                <a:latin typeface="HelveticaNeueLT Std" pitchFamily="34" charset="0"/>
              </a:defRPr>
            </a:lvl6pPr>
          </a:lstStyle>
          <a:p>
            <a:pPr lvl="2"/>
            <a:r>
              <a:rPr lang="en-US" dirty="0"/>
              <a:t>Content </a:t>
            </a:r>
          </a:p>
          <a:p>
            <a:pPr lvl="3"/>
            <a:r>
              <a:rPr lang="en-US" dirty="0"/>
              <a:t>Content</a:t>
            </a:r>
          </a:p>
          <a:p>
            <a:pPr lvl="4"/>
            <a:r>
              <a:rPr lang="en-US" dirty="0"/>
              <a:t>Bulleted content</a:t>
            </a:r>
          </a:p>
          <a:p>
            <a:pPr lvl="5"/>
            <a:r>
              <a:rPr lang="en-US" dirty="0"/>
              <a:t>Bulleted content</a:t>
            </a:r>
          </a:p>
        </p:txBody>
      </p:sp>
      <p:sp>
        <p:nvSpPr>
          <p:cNvPr id="10" name="Text Placeholder 5"/>
          <p:cNvSpPr>
            <a:spLocks noGrp="1"/>
          </p:cNvSpPr>
          <p:nvPr>
            <p:ph type="body" sz="quarter" idx="13" hasCustomPrompt="1"/>
          </p:nvPr>
        </p:nvSpPr>
        <p:spPr>
          <a:xfrm>
            <a:off x="415636" y="6333566"/>
            <a:ext cx="4156364" cy="524435"/>
          </a:xfrm>
        </p:spPr>
        <p:txBody>
          <a:bodyPr/>
          <a:lstStyle>
            <a:lvl1pPr>
              <a:defRPr sz="500" b="0">
                <a:solidFill>
                  <a:schemeClr val="tx1"/>
                </a:solidFill>
              </a:defRPr>
            </a:lvl1pPr>
          </a:lstStyle>
          <a:p>
            <a:r>
              <a:rPr lang="en-US" dirty="0"/>
              <a:t>Source goes here</a:t>
            </a:r>
          </a:p>
        </p:txBody>
      </p:sp>
    </p:spTree>
    <p:extLst>
      <p:ext uri="{BB962C8B-B14F-4D97-AF65-F5344CB8AC3E}">
        <p14:creationId xmlns:p14="http://schemas.microsoft.com/office/powerpoint/2010/main" val="33724577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Slide A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161EF6-D525-78A6-74B5-C8663F6238B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21435" b="13874"/>
          <a:stretch/>
        </p:blipFill>
        <p:spPr>
          <a:xfrm>
            <a:off x="232757" y="985311"/>
            <a:ext cx="8678487" cy="3559339"/>
          </a:xfrm>
          <a:prstGeom prst="rect">
            <a:avLst/>
          </a:prstGeom>
        </p:spPr>
      </p:pic>
      <p:sp>
        <p:nvSpPr>
          <p:cNvPr id="5" name="Do not remove" hidden="1">
            <a:extLst>
              <a:ext uri="{FF2B5EF4-FFF2-40B4-BE49-F238E27FC236}">
                <a16:creationId xmlns:a16="http://schemas.microsoft.com/office/drawing/2014/main" id="{880E431D-0BFC-EEAF-35DC-6B5678A76367}"/>
              </a:ext>
            </a:extLst>
          </p:cNvPr>
          <p:cNvSpPr/>
          <p:nvPr>
            <p:custDataLst>
              <p:tags r:id="rId1"/>
            </p:custDataLst>
          </p:nvPr>
        </p:nvSpPr>
        <p:spPr>
          <a:xfrm>
            <a:off x="0" y="0"/>
            <a:ext cx="11545" cy="11206"/>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F7F1745-F860-4033-B9CD-8ECB3C47D267}"/>
              </a:ext>
            </a:extLst>
          </p:cNvPr>
          <p:cNvSpPr/>
          <p:nvPr/>
        </p:nvSpPr>
        <p:spPr>
          <a:xfrm>
            <a:off x="230909" y="3146365"/>
            <a:ext cx="6475615" cy="2259106"/>
          </a:xfrm>
          <a:prstGeom prst="rect">
            <a:avLst/>
          </a:prstGeom>
          <a:solidFill>
            <a:srgbClr val="005E7D">
              <a:alpha val="6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7175F47-7B5D-B40A-ABBF-7AC7B920D3A0}"/>
              </a:ext>
            </a:extLst>
          </p:cNvPr>
          <p:cNvSpPr/>
          <p:nvPr/>
        </p:nvSpPr>
        <p:spPr>
          <a:xfrm>
            <a:off x="230909" y="2871514"/>
            <a:ext cx="6475615" cy="2259106"/>
          </a:xfrm>
          <a:prstGeom prst="rect">
            <a:avLst/>
          </a:prstGeom>
          <a:solidFill>
            <a:schemeClr val="accent2">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B8509FE-E402-F8E3-E794-B9E2B6BF38E0}"/>
              </a:ext>
            </a:extLst>
          </p:cNvPr>
          <p:cNvSpPr/>
          <p:nvPr/>
        </p:nvSpPr>
        <p:spPr>
          <a:xfrm>
            <a:off x="230909" y="3146365"/>
            <a:ext cx="6475615" cy="484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hasCustomPrompt="1"/>
          </p:nvPr>
        </p:nvSpPr>
        <p:spPr>
          <a:xfrm>
            <a:off x="745200" y="4606969"/>
            <a:ext cx="5392305" cy="322729"/>
          </a:xfrm>
        </p:spPr>
        <p:txBody>
          <a:bodyPr>
            <a:noAutofit/>
          </a:bodyPr>
          <a:lstStyle>
            <a:lvl1pPr marL="0" indent="0" algn="l">
              <a:buNone/>
              <a:defRPr sz="1059" b="1" i="0">
                <a:solidFill>
                  <a:schemeClr val="bg1"/>
                </a:solidFill>
                <a:latin typeface="Arial" panose="020B0604020202020204" pitchFamily="34" charset="0"/>
                <a:cs typeface="Arial" panose="020B0604020202020204" pitchFamily="34" charset="0"/>
              </a:defRPr>
            </a:lvl1pPr>
            <a:lvl2pPr marL="443777" indent="0" algn="ctr">
              <a:buNone/>
              <a:defRPr sz="1941"/>
            </a:lvl2pPr>
            <a:lvl3pPr marL="887553" indent="0" algn="ctr">
              <a:buNone/>
              <a:defRPr sz="1747"/>
            </a:lvl3pPr>
            <a:lvl4pPr marL="1331330" indent="0" algn="ctr">
              <a:buNone/>
              <a:defRPr sz="1553"/>
            </a:lvl4pPr>
            <a:lvl5pPr marL="1775106" indent="0" algn="ctr">
              <a:buNone/>
              <a:defRPr sz="1553"/>
            </a:lvl5pPr>
            <a:lvl6pPr marL="2218883" indent="0" algn="ctr">
              <a:buNone/>
              <a:defRPr sz="1553"/>
            </a:lvl6pPr>
            <a:lvl7pPr marL="2662660" indent="0" algn="ctr">
              <a:buNone/>
              <a:defRPr sz="1553"/>
            </a:lvl7pPr>
            <a:lvl8pPr marL="3106436" indent="0" algn="ctr">
              <a:buNone/>
              <a:defRPr sz="1553"/>
            </a:lvl8pPr>
            <a:lvl9pPr marL="3550213" indent="0" algn="ctr">
              <a:buNone/>
              <a:defRPr sz="1553"/>
            </a:lvl9pPr>
          </a:lstStyle>
          <a:p>
            <a:r>
              <a:rPr lang="en-US" dirty="0"/>
              <a:t>Month 20XX  |  Subhead Here</a:t>
            </a:r>
          </a:p>
        </p:txBody>
      </p:sp>
      <p:sp>
        <p:nvSpPr>
          <p:cNvPr id="2" name="Title 1"/>
          <p:cNvSpPr>
            <a:spLocks noGrp="1"/>
          </p:cNvSpPr>
          <p:nvPr>
            <p:ph type="ctrTitle"/>
          </p:nvPr>
        </p:nvSpPr>
        <p:spPr>
          <a:xfrm>
            <a:off x="731229" y="3628081"/>
            <a:ext cx="5770270" cy="903642"/>
          </a:xfrm>
        </p:spPr>
        <p:txBody>
          <a:bodyPr anchor="b" anchorCtr="0">
            <a:noAutofit/>
          </a:bodyPr>
          <a:lstStyle>
            <a:lvl1pPr algn="l">
              <a:lnSpc>
                <a:spcPts val="3265"/>
              </a:lnSpc>
              <a:defRPr sz="2912" b="1" i="0">
                <a:solidFill>
                  <a:schemeClr val="bg1"/>
                </a:solidFill>
                <a:latin typeface="+mn-lt"/>
                <a:cs typeface="Times New Roman" panose="02020603050405020304" pitchFamily="18" charset="0"/>
              </a:defRPr>
            </a:lvl1pPr>
          </a:lstStyle>
          <a:p>
            <a:r>
              <a:rPr lang="en-US"/>
              <a:t>Click to edit Master title style</a:t>
            </a:r>
            <a:endParaRPr lang="en-US" dirty="0"/>
          </a:p>
        </p:txBody>
      </p:sp>
      <p:pic>
        <p:nvPicPr>
          <p:cNvPr id="10" name="Picture 9">
            <a:extLst>
              <a:ext uri="{FF2B5EF4-FFF2-40B4-BE49-F238E27FC236}">
                <a16:creationId xmlns:a16="http://schemas.microsoft.com/office/drawing/2014/main" id="{89BD8513-A337-144C-0E75-0BD57C3C9ABD}"/>
              </a:ext>
            </a:extLst>
          </p:cNvPr>
          <p:cNvPicPr>
            <a:picLocks noChangeAspect="1"/>
          </p:cNvPicPr>
          <p:nvPr/>
        </p:nvPicPr>
        <p:blipFill>
          <a:blip r:embed="rId4"/>
          <a:stretch>
            <a:fillRect/>
          </a:stretch>
        </p:blipFill>
        <p:spPr>
          <a:xfrm>
            <a:off x="495449" y="432979"/>
            <a:ext cx="1512455" cy="224118"/>
          </a:xfrm>
          <a:prstGeom prst="rect">
            <a:avLst/>
          </a:prstGeom>
        </p:spPr>
      </p:pic>
      <p:sp>
        <p:nvSpPr>
          <p:cNvPr id="4" name="Picture Placeholder 4">
            <a:extLst>
              <a:ext uri="{FF2B5EF4-FFF2-40B4-BE49-F238E27FC236}">
                <a16:creationId xmlns:a16="http://schemas.microsoft.com/office/drawing/2014/main" id="{2B487E0F-002B-7043-3C54-F10DBC13FD2B}"/>
              </a:ext>
            </a:extLst>
          </p:cNvPr>
          <p:cNvSpPr>
            <a:spLocks noGrp="1"/>
          </p:cNvSpPr>
          <p:nvPr>
            <p:ph type="pic" sz="quarter" idx="57" hasCustomPrompt="1"/>
          </p:nvPr>
        </p:nvSpPr>
        <p:spPr>
          <a:xfrm>
            <a:off x="6834909" y="4965162"/>
            <a:ext cx="2076335" cy="1690762"/>
          </a:xfrm>
        </p:spPr>
        <p:txBody>
          <a:bodyPr lIns="0" tIns="0" rIns="0" bIns="0" anchor="ctr">
            <a:noAutofit/>
          </a:bodyPr>
          <a:lstStyle>
            <a:lvl1pPr algn="ctr">
              <a:lnSpc>
                <a:spcPct val="100000"/>
              </a:lnSpc>
              <a:defRPr sz="2647" b="0">
                <a:solidFill>
                  <a:schemeClr val="accent1"/>
                </a:solidFill>
              </a:defRPr>
            </a:lvl1pPr>
          </a:lstStyle>
          <a:p>
            <a:r>
              <a:rPr lang="en-US" dirty="0"/>
              <a:t>CLIENT LOGO</a:t>
            </a:r>
          </a:p>
        </p:txBody>
      </p:sp>
    </p:spTree>
    <p:extLst>
      <p:ext uri="{BB962C8B-B14F-4D97-AF65-F5344CB8AC3E}">
        <p14:creationId xmlns:p14="http://schemas.microsoft.com/office/powerpoint/2010/main" val="2667155266"/>
      </p:ext>
    </p:extLst>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imple Title Slide 1">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14681872-68EF-2E6E-1328-7529B08F58E5}"/>
              </a:ext>
            </a:extLst>
          </p:cNvPr>
          <p:cNvSpPr/>
          <p:nvPr>
            <p:custDataLst>
              <p:tags r:id="rId1"/>
            </p:custDataLst>
          </p:nvPr>
        </p:nvSpPr>
        <p:spPr>
          <a:xfrm>
            <a:off x="0" y="0"/>
            <a:ext cx="11545" cy="11206"/>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9CAD1DC-22D9-43B8-2219-850DB2A3AC64}"/>
              </a:ext>
            </a:extLst>
          </p:cNvPr>
          <p:cNvSpPr/>
          <p:nvPr/>
        </p:nvSpPr>
        <p:spPr>
          <a:xfrm>
            <a:off x="207818" y="5446059"/>
            <a:ext cx="8728364" cy="121023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93A1B3B-8431-B1FD-8236-3E8E482ACF65}"/>
              </a:ext>
            </a:extLst>
          </p:cNvPr>
          <p:cNvSpPr/>
          <p:nvPr/>
        </p:nvSpPr>
        <p:spPr>
          <a:xfrm>
            <a:off x="415637" y="1369978"/>
            <a:ext cx="8312727"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E414856-5669-A012-7C43-CAE4A6EFE1F3}"/>
              </a:ext>
            </a:extLst>
          </p:cNvPr>
          <p:cNvPicPr>
            <a:picLocks noChangeAspect="1"/>
          </p:cNvPicPr>
          <p:nvPr/>
        </p:nvPicPr>
        <p:blipFill>
          <a:blip r:embed="rId3"/>
          <a:stretch>
            <a:fillRect/>
          </a:stretch>
        </p:blipFill>
        <p:spPr>
          <a:xfrm>
            <a:off x="6858000" y="5916115"/>
            <a:ext cx="1870364" cy="270124"/>
          </a:xfrm>
          <a:prstGeom prst="rect">
            <a:avLst/>
          </a:prstGeom>
        </p:spPr>
      </p:pic>
      <p:sp>
        <p:nvSpPr>
          <p:cNvPr id="8" name="Subtitle 2">
            <a:extLst>
              <a:ext uri="{FF2B5EF4-FFF2-40B4-BE49-F238E27FC236}">
                <a16:creationId xmlns:a16="http://schemas.microsoft.com/office/drawing/2014/main" id="{A01D67F7-353B-7188-C767-8088156F4AC8}"/>
              </a:ext>
            </a:extLst>
          </p:cNvPr>
          <p:cNvSpPr>
            <a:spLocks noGrp="1"/>
          </p:cNvSpPr>
          <p:nvPr>
            <p:ph type="subTitle" idx="1" hasCustomPrompt="1"/>
          </p:nvPr>
        </p:nvSpPr>
        <p:spPr>
          <a:xfrm>
            <a:off x="415637" y="2971097"/>
            <a:ext cx="8312727" cy="285146"/>
          </a:xfrm>
        </p:spPr>
        <p:txBody>
          <a:bodyPr wrap="square" lIns="9144" tIns="0" rIns="0" bIns="0" anchor="ctr" anchorCtr="0">
            <a:noAutofit/>
          </a:bodyPr>
          <a:lstStyle>
            <a:lvl1pPr marL="0" indent="0" algn="l">
              <a:spcBef>
                <a:spcPts val="0"/>
              </a:spcBef>
              <a:spcAft>
                <a:spcPts val="0"/>
              </a:spcAft>
              <a:buNone/>
              <a:defRPr sz="1500" b="1" i="0">
                <a:solidFill>
                  <a:schemeClr val="tx1"/>
                </a:solidFill>
                <a:latin typeface="+mn-lt"/>
                <a:cs typeface="Arial" panose="020B0604020202020204" pitchFamily="34" charset="0"/>
              </a:defRPr>
            </a:lvl1pPr>
            <a:lvl2pPr marL="443777" indent="0" algn="ctr">
              <a:buNone/>
              <a:defRPr sz="1941"/>
            </a:lvl2pPr>
            <a:lvl3pPr marL="887553" indent="0" algn="ctr">
              <a:buNone/>
              <a:defRPr sz="1747"/>
            </a:lvl3pPr>
            <a:lvl4pPr marL="1331330" indent="0" algn="ctr">
              <a:buNone/>
              <a:defRPr sz="1553"/>
            </a:lvl4pPr>
            <a:lvl5pPr marL="1775106" indent="0" algn="ctr">
              <a:buNone/>
              <a:defRPr sz="1553"/>
            </a:lvl5pPr>
            <a:lvl6pPr marL="2218883" indent="0" algn="ctr">
              <a:buNone/>
              <a:defRPr sz="1553"/>
            </a:lvl6pPr>
            <a:lvl7pPr marL="2662660" indent="0" algn="ctr">
              <a:buNone/>
              <a:defRPr sz="1553"/>
            </a:lvl7pPr>
            <a:lvl8pPr marL="3106436" indent="0" algn="ctr">
              <a:buNone/>
              <a:defRPr sz="1553"/>
            </a:lvl8pPr>
            <a:lvl9pPr marL="3550213" indent="0" algn="ctr">
              <a:buNone/>
              <a:defRPr sz="1553"/>
            </a:lvl9pPr>
          </a:lstStyle>
          <a:p>
            <a:r>
              <a:rPr lang="en-US" dirty="0"/>
              <a:t>Month 20XX</a:t>
            </a:r>
          </a:p>
        </p:txBody>
      </p:sp>
      <p:sp>
        <p:nvSpPr>
          <p:cNvPr id="9" name="Title 1">
            <a:extLst>
              <a:ext uri="{FF2B5EF4-FFF2-40B4-BE49-F238E27FC236}">
                <a16:creationId xmlns:a16="http://schemas.microsoft.com/office/drawing/2014/main" id="{43A2BDE5-3F8E-1F90-5693-D8D2E5723D2A}"/>
              </a:ext>
            </a:extLst>
          </p:cNvPr>
          <p:cNvSpPr>
            <a:spLocks noGrp="1"/>
          </p:cNvSpPr>
          <p:nvPr>
            <p:ph type="ctrTitle" hasCustomPrompt="1"/>
          </p:nvPr>
        </p:nvSpPr>
        <p:spPr>
          <a:xfrm>
            <a:off x="415637" y="2275502"/>
            <a:ext cx="8312727" cy="533609"/>
          </a:xfrm>
        </p:spPr>
        <p:txBody>
          <a:bodyPr lIns="0" tIns="0" rIns="0" bIns="0" anchor="b">
            <a:noAutofit/>
          </a:bodyPr>
          <a:lstStyle>
            <a:lvl1pPr algn="l">
              <a:lnSpc>
                <a:spcPct val="95000"/>
              </a:lnSpc>
              <a:spcBef>
                <a:spcPts val="0"/>
              </a:spcBef>
              <a:spcAft>
                <a:spcPts val="0"/>
              </a:spcAft>
              <a:defRPr sz="3530" b="1" i="0" spc="-18" baseline="0">
                <a:solidFill>
                  <a:schemeClr val="tx1"/>
                </a:solidFill>
                <a:latin typeface="+mj-lt"/>
                <a:cs typeface="Times" panose="02020603050405020304" pitchFamily="18" charset="0"/>
              </a:defRPr>
            </a:lvl1pPr>
          </a:lstStyle>
          <a:p>
            <a:r>
              <a:rPr lang="en-US" dirty="0"/>
              <a:t>Title Goes Here</a:t>
            </a:r>
          </a:p>
        </p:txBody>
      </p:sp>
      <p:sp>
        <p:nvSpPr>
          <p:cNvPr id="12" name="Picture Placeholder 4">
            <a:extLst>
              <a:ext uri="{FF2B5EF4-FFF2-40B4-BE49-F238E27FC236}">
                <a16:creationId xmlns:a16="http://schemas.microsoft.com/office/drawing/2014/main" id="{565D4AED-64FA-0358-C8DC-CCD21B49055F}"/>
              </a:ext>
            </a:extLst>
          </p:cNvPr>
          <p:cNvSpPr>
            <a:spLocks noGrp="1"/>
          </p:cNvSpPr>
          <p:nvPr>
            <p:ph type="pic" sz="quarter" idx="54" hasCustomPrompt="1"/>
          </p:nvPr>
        </p:nvSpPr>
        <p:spPr>
          <a:xfrm>
            <a:off x="415636" y="4285143"/>
            <a:ext cx="2078182" cy="806824"/>
          </a:xfrm>
        </p:spPr>
        <p:txBody>
          <a:bodyPr lIns="0" tIns="0" rIns="0" bIns="0" anchor="ctr">
            <a:noAutofit/>
          </a:bodyPr>
          <a:lstStyle>
            <a:lvl1pPr algn="ctr">
              <a:lnSpc>
                <a:spcPct val="100000"/>
              </a:lnSpc>
              <a:defRPr sz="2647" b="0">
                <a:solidFill>
                  <a:schemeClr val="accent1"/>
                </a:solidFill>
              </a:defRPr>
            </a:lvl1pPr>
          </a:lstStyle>
          <a:p>
            <a:r>
              <a:rPr lang="en-US" dirty="0"/>
              <a:t>CLIENT LOGO</a:t>
            </a:r>
          </a:p>
        </p:txBody>
      </p:sp>
      <p:sp>
        <p:nvSpPr>
          <p:cNvPr id="13" name="Picture Placeholder 4">
            <a:extLst>
              <a:ext uri="{FF2B5EF4-FFF2-40B4-BE49-F238E27FC236}">
                <a16:creationId xmlns:a16="http://schemas.microsoft.com/office/drawing/2014/main" id="{5DA02DB9-289F-4A0B-9914-4A6037BC1FF0}"/>
              </a:ext>
            </a:extLst>
          </p:cNvPr>
          <p:cNvSpPr>
            <a:spLocks noGrp="1"/>
          </p:cNvSpPr>
          <p:nvPr>
            <p:ph type="pic" sz="quarter" idx="55" hasCustomPrompt="1"/>
          </p:nvPr>
        </p:nvSpPr>
        <p:spPr>
          <a:xfrm>
            <a:off x="2782465" y="4285143"/>
            <a:ext cx="2078182" cy="806824"/>
          </a:xfrm>
        </p:spPr>
        <p:txBody>
          <a:bodyPr lIns="0" tIns="0" rIns="0" bIns="0" anchor="ctr">
            <a:noAutofit/>
          </a:bodyPr>
          <a:lstStyle>
            <a:lvl1pPr algn="ctr">
              <a:lnSpc>
                <a:spcPct val="100000"/>
              </a:lnSpc>
              <a:defRPr sz="2647" b="0">
                <a:solidFill>
                  <a:schemeClr val="accent1"/>
                </a:solidFill>
              </a:defRPr>
            </a:lvl1pPr>
          </a:lstStyle>
          <a:p>
            <a:r>
              <a:rPr lang="en-US" dirty="0"/>
              <a:t>CLIENT LOGO</a:t>
            </a:r>
          </a:p>
        </p:txBody>
      </p:sp>
    </p:spTree>
    <p:extLst>
      <p:ext uri="{BB962C8B-B14F-4D97-AF65-F5344CB8AC3E}">
        <p14:creationId xmlns:p14="http://schemas.microsoft.com/office/powerpoint/2010/main" val="904063541"/>
      </p:ext>
    </p:extLst>
  </p:cSld>
  <p:clrMapOvr>
    <a:masterClrMapping/>
  </p:clrMapOvr>
  <p:hf sldNum="0"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imple Title Slide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326F377-6F83-37D8-1B45-D8C7D6F5A781}"/>
              </a:ext>
            </a:extLst>
          </p:cNvPr>
          <p:cNvGrpSpPr/>
          <p:nvPr/>
        </p:nvGrpSpPr>
        <p:grpSpPr>
          <a:xfrm>
            <a:off x="212437" y="1410115"/>
            <a:ext cx="6442364" cy="2259106"/>
            <a:chOff x="233681" y="2759581"/>
            <a:chExt cx="7123176" cy="2560320"/>
          </a:xfrm>
        </p:grpSpPr>
        <p:sp>
          <p:nvSpPr>
            <p:cNvPr id="4" name="Rectangle 3">
              <a:extLst>
                <a:ext uri="{FF2B5EF4-FFF2-40B4-BE49-F238E27FC236}">
                  <a16:creationId xmlns:a16="http://schemas.microsoft.com/office/drawing/2014/main" id="{0D2983D1-8F01-5627-8CD0-E53CFFB68F76}"/>
                </a:ext>
              </a:extLst>
            </p:cNvPr>
            <p:cNvSpPr/>
            <p:nvPr/>
          </p:nvSpPr>
          <p:spPr>
            <a:xfrm>
              <a:off x="233681" y="2759581"/>
              <a:ext cx="7123176" cy="256032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CA3B8B0-6565-84C8-F520-DAF6F285278E}"/>
                </a:ext>
              </a:extLst>
            </p:cNvPr>
            <p:cNvSpPr/>
            <p:nvPr/>
          </p:nvSpPr>
          <p:spPr>
            <a:xfrm>
              <a:off x="233681" y="5274181"/>
              <a:ext cx="7123176" cy="457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Subtitle 2">
            <a:extLst>
              <a:ext uri="{FF2B5EF4-FFF2-40B4-BE49-F238E27FC236}">
                <a16:creationId xmlns:a16="http://schemas.microsoft.com/office/drawing/2014/main" id="{F5D466D5-2C86-994A-24B2-A00B61035AE0}"/>
              </a:ext>
            </a:extLst>
          </p:cNvPr>
          <p:cNvSpPr>
            <a:spLocks noGrp="1"/>
          </p:cNvSpPr>
          <p:nvPr>
            <p:ph type="subTitle" idx="1" hasCustomPrompt="1"/>
          </p:nvPr>
        </p:nvSpPr>
        <p:spPr>
          <a:xfrm>
            <a:off x="670326" y="2967400"/>
            <a:ext cx="5345084" cy="402483"/>
          </a:xfrm>
        </p:spPr>
        <p:txBody>
          <a:bodyPr lIns="0" tIns="0" rIns="0" bIns="0">
            <a:noAutofit/>
          </a:bodyPr>
          <a:lstStyle>
            <a:lvl1pPr marL="0" indent="0" algn="l">
              <a:lnSpc>
                <a:spcPct val="100000"/>
              </a:lnSpc>
              <a:spcBef>
                <a:spcPts val="0"/>
              </a:spcBef>
              <a:spcAft>
                <a:spcPts val="0"/>
              </a:spcAft>
              <a:buNone/>
              <a:defRPr sz="1235" b="1" i="0">
                <a:solidFill>
                  <a:schemeClr val="bg1"/>
                </a:solidFill>
                <a:latin typeface="+mn-lt"/>
                <a:cs typeface="Arial" panose="020B0604020202020204" pitchFamily="34" charset="0"/>
              </a:defRPr>
            </a:lvl1pPr>
            <a:lvl2pPr marL="443777" indent="0" algn="ctr">
              <a:buNone/>
              <a:defRPr sz="1941"/>
            </a:lvl2pPr>
            <a:lvl3pPr marL="887553" indent="0" algn="ctr">
              <a:buNone/>
              <a:defRPr sz="1747"/>
            </a:lvl3pPr>
            <a:lvl4pPr marL="1331330" indent="0" algn="ctr">
              <a:buNone/>
              <a:defRPr sz="1553"/>
            </a:lvl4pPr>
            <a:lvl5pPr marL="1775106" indent="0" algn="ctr">
              <a:buNone/>
              <a:defRPr sz="1553"/>
            </a:lvl5pPr>
            <a:lvl6pPr marL="2218883" indent="0" algn="ctr">
              <a:buNone/>
              <a:defRPr sz="1553"/>
            </a:lvl6pPr>
            <a:lvl7pPr marL="2662660" indent="0" algn="ctr">
              <a:buNone/>
              <a:defRPr sz="1553"/>
            </a:lvl7pPr>
            <a:lvl8pPr marL="3106436" indent="0" algn="ctr">
              <a:buNone/>
              <a:defRPr sz="1553"/>
            </a:lvl8pPr>
            <a:lvl9pPr marL="3550213" indent="0" algn="ctr">
              <a:buNone/>
              <a:defRPr sz="1553"/>
            </a:lvl9pPr>
          </a:lstStyle>
          <a:p>
            <a:r>
              <a:rPr lang="en-US" dirty="0"/>
              <a:t>Month 20XX  |  Subhead Here</a:t>
            </a:r>
          </a:p>
        </p:txBody>
      </p:sp>
      <p:sp>
        <p:nvSpPr>
          <p:cNvPr id="15" name="Title 1">
            <a:extLst>
              <a:ext uri="{FF2B5EF4-FFF2-40B4-BE49-F238E27FC236}">
                <a16:creationId xmlns:a16="http://schemas.microsoft.com/office/drawing/2014/main" id="{019720D8-67FA-92DE-0937-57FD5688E135}"/>
              </a:ext>
            </a:extLst>
          </p:cNvPr>
          <p:cNvSpPr>
            <a:spLocks noGrp="1"/>
          </p:cNvSpPr>
          <p:nvPr>
            <p:ph type="ctrTitle" hasCustomPrompt="1"/>
          </p:nvPr>
        </p:nvSpPr>
        <p:spPr>
          <a:xfrm>
            <a:off x="637075" y="1921663"/>
            <a:ext cx="5378335" cy="903642"/>
          </a:xfrm>
        </p:spPr>
        <p:txBody>
          <a:bodyPr lIns="0" tIns="0" rIns="0" bIns="0" anchor="b" anchorCtr="0">
            <a:noAutofit/>
          </a:bodyPr>
          <a:lstStyle>
            <a:lvl1pPr algn="l">
              <a:lnSpc>
                <a:spcPct val="100000"/>
              </a:lnSpc>
              <a:spcBef>
                <a:spcPts val="0"/>
              </a:spcBef>
              <a:spcAft>
                <a:spcPts val="0"/>
              </a:spcAft>
              <a:defRPr sz="2912" b="1" i="0">
                <a:solidFill>
                  <a:schemeClr val="bg1"/>
                </a:solidFill>
                <a:latin typeface="+mj-lt"/>
                <a:cs typeface="Helvetica" panose="020B0604020202020204" pitchFamily="34" charset="0"/>
              </a:defRPr>
            </a:lvl1pPr>
          </a:lstStyle>
          <a:p>
            <a:r>
              <a:rPr lang="en-US" dirty="0"/>
              <a:t>Title Goes Here</a:t>
            </a:r>
            <a:br>
              <a:rPr lang="en-US" dirty="0"/>
            </a:br>
            <a:r>
              <a:rPr lang="en-US" dirty="0"/>
              <a:t>(Up to 2 Lines)</a:t>
            </a:r>
          </a:p>
        </p:txBody>
      </p:sp>
      <p:pic>
        <p:nvPicPr>
          <p:cNvPr id="16" name="Picture 15">
            <a:extLst>
              <a:ext uri="{FF2B5EF4-FFF2-40B4-BE49-F238E27FC236}">
                <a16:creationId xmlns:a16="http://schemas.microsoft.com/office/drawing/2014/main" id="{D8ABBE0C-04BB-7AB8-F7E2-2B0DEF9DBA2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37075" y="695245"/>
            <a:ext cx="2078182" cy="306124"/>
          </a:xfrm>
          <a:prstGeom prst="rect">
            <a:avLst/>
          </a:prstGeom>
        </p:spPr>
      </p:pic>
      <p:sp>
        <p:nvSpPr>
          <p:cNvPr id="18" name="Picture Placeholder 4">
            <a:extLst>
              <a:ext uri="{FF2B5EF4-FFF2-40B4-BE49-F238E27FC236}">
                <a16:creationId xmlns:a16="http://schemas.microsoft.com/office/drawing/2014/main" id="{67A6A0E3-EB79-AF43-0583-AC7CCA1E766E}"/>
              </a:ext>
            </a:extLst>
          </p:cNvPr>
          <p:cNvSpPr>
            <a:spLocks noGrp="1"/>
          </p:cNvSpPr>
          <p:nvPr>
            <p:ph type="pic" sz="quarter" idx="57" hasCustomPrompt="1"/>
          </p:nvPr>
        </p:nvSpPr>
        <p:spPr>
          <a:xfrm>
            <a:off x="5226407" y="3928218"/>
            <a:ext cx="3503343" cy="2199855"/>
          </a:xfrm>
        </p:spPr>
        <p:txBody>
          <a:bodyPr lIns="0" tIns="0" rIns="0" bIns="0" anchor="ctr">
            <a:noAutofit/>
          </a:bodyPr>
          <a:lstStyle>
            <a:lvl1pPr algn="ctr">
              <a:lnSpc>
                <a:spcPct val="100000"/>
              </a:lnSpc>
              <a:defRPr sz="2647" b="0">
                <a:solidFill>
                  <a:schemeClr val="accent1"/>
                </a:solidFill>
              </a:defRPr>
            </a:lvl1pPr>
          </a:lstStyle>
          <a:p>
            <a:r>
              <a:rPr lang="en-US" dirty="0"/>
              <a:t>CLIENT LOGO</a:t>
            </a:r>
          </a:p>
        </p:txBody>
      </p:sp>
      <p:sp>
        <p:nvSpPr>
          <p:cNvPr id="33" name="Text Placeholder 6">
            <a:extLst>
              <a:ext uri="{FF2B5EF4-FFF2-40B4-BE49-F238E27FC236}">
                <a16:creationId xmlns:a16="http://schemas.microsoft.com/office/drawing/2014/main" id="{58692A57-C56C-8D85-E1A5-9C1D4484AF82}"/>
              </a:ext>
            </a:extLst>
          </p:cNvPr>
          <p:cNvSpPr>
            <a:spLocks noGrp="1"/>
          </p:cNvSpPr>
          <p:nvPr>
            <p:ph type="body" sz="quarter" idx="27" hasCustomPrompt="1"/>
          </p:nvPr>
        </p:nvSpPr>
        <p:spPr>
          <a:xfrm>
            <a:off x="637075" y="4104715"/>
            <a:ext cx="1828800" cy="266252"/>
          </a:xfrm>
          <a:prstGeom prst="rect">
            <a:avLst/>
          </a:prstGeom>
        </p:spPr>
        <p:txBody>
          <a:bodyPr lIns="0" tIns="0" rIns="0" bIns="0">
            <a:noAutofit/>
          </a:bodyPr>
          <a:lstStyle>
            <a:lvl1pPr marL="0" indent="0">
              <a:buNone/>
              <a:defRPr sz="971" b="1" i="0" baseline="0">
                <a:solidFill>
                  <a:schemeClr val="accent2"/>
                </a:solidFill>
                <a:latin typeface="Arial" panose="020B0604020202020204" pitchFamily="34" charset="0"/>
                <a:cs typeface="Arial" panose="020B0604020202020204" pitchFamily="34" charset="0"/>
              </a:defRPr>
            </a:lvl1pPr>
          </a:lstStyle>
          <a:p>
            <a:pPr lvl="0"/>
            <a:r>
              <a:rPr lang="en-US" dirty="0"/>
              <a:t>First </a:t>
            </a:r>
            <a:r>
              <a:rPr lang="en-US" dirty="0" err="1"/>
              <a:t>Lastname</a:t>
            </a:r>
            <a:endParaRPr lang="en-US" dirty="0"/>
          </a:p>
        </p:txBody>
      </p:sp>
      <p:sp>
        <p:nvSpPr>
          <p:cNvPr id="34" name="Text Placeholder 38">
            <a:extLst>
              <a:ext uri="{FF2B5EF4-FFF2-40B4-BE49-F238E27FC236}">
                <a16:creationId xmlns:a16="http://schemas.microsoft.com/office/drawing/2014/main" id="{DDF19D13-A08E-C6AB-D191-C1A4CC83D8B0}"/>
              </a:ext>
            </a:extLst>
          </p:cNvPr>
          <p:cNvSpPr>
            <a:spLocks noGrp="1"/>
          </p:cNvSpPr>
          <p:nvPr>
            <p:ph type="body" sz="quarter" idx="35"/>
          </p:nvPr>
        </p:nvSpPr>
        <p:spPr>
          <a:xfrm>
            <a:off x="637075" y="4378770"/>
            <a:ext cx="1828800" cy="367159"/>
          </a:xfrm>
        </p:spPr>
        <p:txBody>
          <a:bodyPr lIns="0" tIns="0" rIns="0" bIns="0">
            <a:noAutofit/>
          </a:bodyPr>
          <a:lstStyle>
            <a:lvl1pPr marL="0" indent="0">
              <a:lnSpc>
                <a:spcPts val="971"/>
              </a:lnSpc>
              <a:spcBef>
                <a:spcPts val="0"/>
              </a:spcBef>
              <a:spcAft>
                <a:spcPts val="0"/>
              </a:spcAft>
              <a:buNone/>
              <a:defRPr sz="882" b="0" i="0" kern="800" spc="0" baseline="0">
                <a:solidFill>
                  <a:schemeClr val="tx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35" name="Text Placeholder 6">
            <a:extLst>
              <a:ext uri="{FF2B5EF4-FFF2-40B4-BE49-F238E27FC236}">
                <a16:creationId xmlns:a16="http://schemas.microsoft.com/office/drawing/2014/main" id="{C8EF4260-E88E-8B2A-87AF-7FEC72C7A86C}"/>
              </a:ext>
            </a:extLst>
          </p:cNvPr>
          <p:cNvSpPr>
            <a:spLocks noGrp="1"/>
          </p:cNvSpPr>
          <p:nvPr>
            <p:ph type="body" sz="quarter" idx="38" hasCustomPrompt="1"/>
          </p:nvPr>
        </p:nvSpPr>
        <p:spPr>
          <a:xfrm>
            <a:off x="2749281" y="4104715"/>
            <a:ext cx="1828800" cy="266252"/>
          </a:xfrm>
          <a:prstGeom prst="rect">
            <a:avLst/>
          </a:prstGeom>
        </p:spPr>
        <p:txBody>
          <a:bodyPr lIns="0" tIns="0" rIns="0" bIns="0">
            <a:noAutofit/>
          </a:bodyPr>
          <a:lstStyle>
            <a:lvl1pPr marL="0" indent="0">
              <a:buNone/>
              <a:defRPr sz="971" b="1" i="0" baseline="0">
                <a:solidFill>
                  <a:schemeClr val="accent2"/>
                </a:solidFill>
                <a:latin typeface="Arial" panose="020B0604020202020204" pitchFamily="34" charset="0"/>
                <a:cs typeface="Arial" panose="020B0604020202020204" pitchFamily="34" charset="0"/>
              </a:defRPr>
            </a:lvl1pPr>
          </a:lstStyle>
          <a:p>
            <a:pPr lvl="0"/>
            <a:r>
              <a:rPr lang="en-US" dirty="0"/>
              <a:t>First </a:t>
            </a:r>
            <a:r>
              <a:rPr lang="en-US" dirty="0" err="1"/>
              <a:t>Lastname</a:t>
            </a:r>
            <a:endParaRPr lang="en-US" dirty="0"/>
          </a:p>
        </p:txBody>
      </p:sp>
      <p:sp>
        <p:nvSpPr>
          <p:cNvPr id="36" name="Text Placeholder 38">
            <a:extLst>
              <a:ext uri="{FF2B5EF4-FFF2-40B4-BE49-F238E27FC236}">
                <a16:creationId xmlns:a16="http://schemas.microsoft.com/office/drawing/2014/main" id="{A57F6A91-FCAF-9E3F-F8ED-397B8454E786}"/>
              </a:ext>
            </a:extLst>
          </p:cNvPr>
          <p:cNvSpPr>
            <a:spLocks noGrp="1"/>
          </p:cNvSpPr>
          <p:nvPr>
            <p:ph type="body" sz="quarter" idx="39"/>
          </p:nvPr>
        </p:nvSpPr>
        <p:spPr>
          <a:xfrm>
            <a:off x="2749281" y="4378770"/>
            <a:ext cx="1828800" cy="367159"/>
          </a:xfrm>
        </p:spPr>
        <p:txBody>
          <a:bodyPr lIns="0" tIns="0" rIns="0" bIns="0">
            <a:noAutofit/>
          </a:bodyPr>
          <a:lstStyle>
            <a:lvl1pPr marL="0" indent="0">
              <a:lnSpc>
                <a:spcPts val="971"/>
              </a:lnSpc>
              <a:spcBef>
                <a:spcPts val="0"/>
              </a:spcBef>
              <a:spcAft>
                <a:spcPts val="0"/>
              </a:spcAft>
              <a:buNone/>
              <a:defRPr sz="882" b="0" i="0" kern="800" spc="0" baseline="0">
                <a:solidFill>
                  <a:schemeClr val="tx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37" name="Text Placeholder 6">
            <a:extLst>
              <a:ext uri="{FF2B5EF4-FFF2-40B4-BE49-F238E27FC236}">
                <a16:creationId xmlns:a16="http://schemas.microsoft.com/office/drawing/2014/main" id="{F35C76AA-1AAB-DC7C-62AB-CB22DA8880C4}"/>
              </a:ext>
            </a:extLst>
          </p:cNvPr>
          <p:cNvSpPr>
            <a:spLocks noGrp="1"/>
          </p:cNvSpPr>
          <p:nvPr>
            <p:ph type="body" sz="quarter" idx="42" hasCustomPrompt="1"/>
          </p:nvPr>
        </p:nvSpPr>
        <p:spPr>
          <a:xfrm>
            <a:off x="637075" y="4933551"/>
            <a:ext cx="1828800" cy="266252"/>
          </a:xfrm>
          <a:prstGeom prst="rect">
            <a:avLst/>
          </a:prstGeom>
        </p:spPr>
        <p:txBody>
          <a:bodyPr lIns="0" tIns="0" rIns="0" bIns="0">
            <a:noAutofit/>
          </a:bodyPr>
          <a:lstStyle>
            <a:lvl1pPr marL="0" indent="0">
              <a:buNone/>
              <a:defRPr sz="971" b="1" i="0" baseline="0">
                <a:solidFill>
                  <a:schemeClr val="accent2"/>
                </a:solidFill>
                <a:latin typeface="Arial" panose="020B0604020202020204" pitchFamily="34" charset="0"/>
                <a:cs typeface="Arial" panose="020B0604020202020204" pitchFamily="34" charset="0"/>
              </a:defRPr>
            </a:lvl1pPr>
          </a:lstStyle>
          <a:p>
            <a:pPr lvl="0"/>
            <a:r>
              <a:rPr lang="en-US" dirty="0"/>
              <a:t>First </a:t>
            </a:r>
            <a:r>
              <a:rPr lang="en-US" dirty="0" err="1"/>
              <a:t>Lastname</a:t>
            </a:r>
            <a:endParaRPr lang="en-US" dirty="0"/>
          </a:p>
        </p:txBody>
      </p:sp>
      <p:sp>
        <p:nvSpPr>
          <p:cNvPr id="38" name="Text Placeholder 38">
            <a:extLst>
              <a:ext uri="{FF2B5EF4-FFF2-40B4-BE49-F238E27FC236}">
                <a16:creationId xmlns:a16="http://schemas.microsoft.com/office/drawing/2014/main" id="{094F1BDA-2BAE-9CF2-5D0A-F05BB58513EB}"/>
              </a:ext>
            </a:extLst>
          </p:cNvPr>
          <p:cNvSpPr>
            <a:spLocks noGrp="1"/>
          </p:cNvSpPr>
          <p:nvPr>
            <p:ph type="body" sz="quarter" idx="43"/>
          </p:nvPr>
        </p:nvSpPr>
        <p:spPr>
          <a:xfrm>
            <a:off x="637075" y="5207606"/>
            <a:ext cx="1828800" cy="371139"/>
          </a:xfrm>
        </p:spPr>
        <p:txBody>
          <a:bodyPr lIns="0" tIns="0" rIns="0" bIns="0">
            <a:noAutofit/>
          </a:bodyPr>
          <a:lstStyle>
            <a:lvl1pPr marL="0" indent="0">
              <a:lnSpc>
                <a:spcPts val="971"/>
              </a:lnSpc>
              <a:spcBef>
                <a:spcPts val="0"/>
              </a:spcBef>
              <a:spcAft>
                <a:spcPts val="0"/>
              </a:spcAft>
              <a:buNone/>
              <a:defRPr sz="882" b="0" i="0" kern="800" spc="0" baseline="0">
                <a:solidFill>
                  <a:schemeClr val="tx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39" name="Text Placeholder 6">
            <a:extLst>
              <a:ext uri="{FF2B5EF4-FFF2-40B4-BE49-F238E27FC236}">
                <a16:creationId xmlns:a16="http://schemas.microsoft.com/office/drawing/2014/main" id="{61EB2132-FC83-8F5B-4EB9-93244882BF30}"/>
              </a:ext>
            </a:extLst>
          </p:cNvPr>
          <p:cNvSpPr>
            <a:spLocks noGrp="1"/>
          </p:cNvSpPr>
          <p:nvPr>
            <p:ph type="body" sz="quarter" idx="44" hasCustomPrompt="1"/>
          </p:nvPr>
        </p:nvSpPr>
        <p:spPr>
          <a:xfrm>
            <a:off x="2749281" y="4933551"/>
            <a:ext cx="1828800" cy="266252"/>
          </a:xfrm>
          <a:prstGeom prst="rect">
            <a:avLst/>
          </a:prstGeom>
        </p:spPr>
        <p:txBody>
          <a:bodyPr lIns="0" tIns="0" rIns="0" bIns="0">
            <a:noAutofit/>
          </a:bodyPr>
          <a:lstStyle>
            <a:lvl1pPr marL="0" indent="0">
              <a:buNone/>
              <a:defRPr sz="971" b="1" i="0" baseline="0">
                <a:solidFill>
                  <a:schemeClr val="accent2"/>
                </a:solidFill>
                <a:latin typeface="Arial" panose="020B0604020202020204" pitchFamily="34" charset="0"/>
                <a:cs typeface="Arial" panose="020B0604020202020204" pitchFamily="34" charset="0"/>
              </a:defRPr>
            </a:lvl1pPr>
          </a:lstStyle>
          <a:p>
            <a:pPr lvl="0"/>
            <a:r>
              <a:rPr lang="en-US" dirty="0"/>
              <a:t>First </a:t>
            </a:r>
            <a:r>
              <a:rPr lang="en-US" dirty="0" err="1"/>
              <a:t>Lastname</a:t>
            </a:r>
            <a:endParaRPr lang="en-US" dirty="0"/>
          </a:p>
        </p:txBody>
      </p:sp>
      <p:sp>
        <p:nvSpPr>
          <p:cNvPr id="40" name="Text Placeholder 38">
            <a:extLst>
              <a:ext uri="{FF2B5EF4-FFF2-40B4-BE49-F238E27FC236}">
                <a16:creationId xmlns:a16="http://schemas.microsoft.com/office/drawing/2014/main" id="{27887ADE-E282-116E-2F0A-F8DF411D9D06}"/>
              </a:ext>
            </a:extLst>
          </p:cNvPr>
          <p:cNvSpPr>
            <a:spLocks noGrp="1"/>
          </p:cNvSpPr>
          <p:nvPr>
            <p:ph type="body" sz="quarter" idx="45"/>
          </p:nvPr>
        </p:nvSpPr>
        <p:spPr>
          <a:xfrm>
            <a:off x="2749281" y="5207606"/>
            <a:ext cx="1828800" cy="371139"/>
          </a:xfrm>
        </p:spPr>
        <p:txBody>
          <a:bodyPr lIns="0" tIns="0" rIns="0" bIns="0">
            <a:noAutofit/>
          </a:bodyPr>
          <a:lstStyle>
            <a:lvl1pPr marL="0" indent="0">
              <a:lnSpc>
                <a:spcPts val="971"/>
              </a:lnSpc>
              <a:spcBef>
                <a:spcPts val="0"/>
              </a:spcBef>
              <a:spcAft>
                <a:spcPts val="0"/>
              </a:spcAft>
              <a:buNone/>
              <a:defRPr sz="882" b="0" i="0" kern="800" spc="0" baseline="0">
                <a:solidFill>
                  <a:schemeClr val="tx1"/>
                </a:solidFill>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3781416947"/>
      </p:ext>
    </p:extLst>
  </p:cSld>
  <p:clrMapOvr>
    <a:masterClrMapping/>
  </p:clrMapOvr>
  <p:hf sldNum="0"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8C488F6-F26A-0FAB-ABA4-9BD14C937C98}"/>
              </a:ext>
            </a:extLst>
          </p:cNvPr>
          <p:cNvSpPr/>
          <p:nvPr/>
        </p:nvSpPr>
        <p:spPr>
          <a:xfrm>
            <a:off x="842583" y="1616557"/>
            <a:ext cx="440575" cy="24205"/>
          </a:xfrm>
          <a:prstGeom prst="rect">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1">
            <a:extLst>
              <a:ext uri="{FF2B5EF4-FFF2-40B4-BE49-F238E27FC236}">
                <a16:creationId xmlns:a16="http://schemas.microsoft.com/office/drawing/2014/main" id="{1DCA17E4-12AB-E7E5-7B7E-464B5E884419}"/>
              </a:ext>
            </a:extLst>
          </p:cNvPr>
          <p:cNvSpPr>
            <a:spLocks noGrp="1"/>
          </p:cNvSpPr>
          <p:nvPr>
            <p:ph type="body" sz="quarter" idx="14" hasCustomPrompt="1"/>
          </p:nvPr>
        </p:nvSpPr>
        <p:spPr>
          <a:xfrm>
            <a:off x="717757" y="1821330"/>
            <a:ext cx="7248697" cy="3939244"/>
          </a:xfrm>
        </p:spPr>
        <p:txBody>
          <a:bodyPr anchor="b">
            <a:noAutofit/>
          </a:bodyPr>
          <a:lstStyle>
            <a:lvl1pPr marL="507093" indent="-507093">
              <a:lnSpc>
                <a:spcPct val="100000"/>
              </a:lnSpc>
              <a:spcBef>
                <a:spcPts val="1853"/>
              </a:spcBef>
              <a:spcAft>
                <a:spcPts val="0"/>
              </a:spcAft>
              <a:buClr>
                <a:schemeClr val="accent2"/>
              </a:buClr>
              <a:buFont typeface="+mj-lt"/>
              <a:buAutoNum type="arabicPeriod"/>
              <a:tabLst/>
              <a:defRPr sz="1500">
                <a:solidFill>
                  <a:schemeClr val="tx1"/>
                </a:solidFill>
                <a:latin typeface="Arial" panose="020B0604020202020204" pitchFamily="34" charset="0"/>
                <a:cs typeface="Arial" panose="020B0604020202020204" pitchFamily="34" charset="0"/>
              </a:defRPr>
            </a:lvl1pPr>
            <a:lvl2pPr marL="443777" indent="0">
              <a:buNone/>
              <a:defRPr/>
            </a:lvl2pPr>
            <a:lvl3pPr marL="887553" indent="0">
              <a:buNone/>
              <a:defRPr/>
            </a:lvl3pPr>
            <a:lvl4pPr marL="1331330" indent="0">
              <a:buNone/>
              <a:defRPr/>
            </a:lvl4pPr>
            <a:lvl5pPr marL="1775106" indent="0">
              <a:buNone/>
              <a:defRPr/>
            </a:lvl5pPr>
          </a:lstStyle>
          <a:p>
            <a:pPr lvl="0"/>
            <a:r>
              <a:rPr lang="en-US" dirty="0"/>
              <a:t>Section Title Here</a:t>
            </a:r>
          </a:p>
          <a:p>
            <a:pPr lvl="0"/>
            <a:r>
              <a:rPr lang="en-US" dirty="0"/>
              <a:t>Lorem Ipsum </a:t>
            </a:r>
            <a:r>
              <a:rPr lang="en-US" dirty="0" err="1"/>
              <a:t>Dolorsit</a:t>
            </a:r>
            <a:r>
              <a:rPr lang="en-US" dirty="0"/>
              <a:t> Ament</a:t>
            </a:r>
          </a:p>
          <a:p>
            <a:pPr lvl="0"/>
            <a:r>
              <a:rPr lang="en-US" dirty="0" err="1"/>
              <a:t>Consecutor</a:t>
            </a:r>
            <a:r>
              <a:rPr lang="en-US" dirty="0"/>
              <a:t> Sed Elicit</a:t>
            </a:r>
          </a:p>
          <a:p>
            <a:pPr lvl="0"/>
            <a:r>
              <a:rPr lang="en-US" dirty="0"/>
              <a:t>Section Four Title Here</a:t>
            </a:r>
          </a:p>
          <a:p>
            <a:pPr lvl="0"/>
            <a:r>
              <a:rPr lang="en-US" dirty="0"/>
              <a:t>Another Section </a:t>
            </a:r>
          </a:p>
          <a:p>
            <a:pPr lvl="0"/>
            <a:r>
              <a:rPr lang="en-US" dirty="0" err="1"/>
              <a:t>Volupat</a:t>
            </a:r>
            <a:r>
              <a:rPr lang="en-US" dirty="0"/>
              <a:t> Lorem </a:t>
            </a:r>
            <a:r>
              <a:rPr lang="en-US" dirty="0" err="1"/>
              <a:t>Ipsumdol</a:t>
            </a:r>
            <a:endParaRPr lang="en-US" dirty="0"/>
          </a:p>
        </p:txBody>
      </p:sp>
      <p:sp>
        <p:nvSpPr>
          <p:cNvPr id="15" name="Text Placeholder 14">
            <a:extLst>
              <a:ext uri="{FF2B5EF4-FFF2-40B4-BE49-F238E27FC236}">
                <a16:creationId xmlns:a16="http://schemas.microsoft.com/office/drawing/2014/main" id="{A7CC6B55-5CDE-33E6-75A4-42FFF85C56E1}"/>
              </a:ext>
            </a:extLst>
          </p:cNvPr>
          <p:cNvSpPr>
            <a:spLocks noGrp="1"/>
          </p:cNvSpPr>
          <p:nvPr>
            <p:ph type="body" sz="quarter" idx="15"/>
          </p:nvPr>
        </p:nvSpPr>
        <p:spPr>
          <a:xfrm>
            <a:off x="717757" y="961282"/>
            <a:ext cx="7248698" cy="572845"/>
          </a:xfrm>
        </p:spPr>
        <p:txBody>
          <a:bodyPr>
            <a:noAutofit/>
          </a:bodyPr>
          <a:lstStyle>
            <a:lvl1pPr marL="0" indent="0">
              <a:lnSpc>
                <a:spcPts val="2382"/>
              </a:lnSpc>
              <a:spcAft>
                <a:spcPts val="0"/>
              </a:spcAft>
              <a:buNone/>
              <a:defRPr sz="2647" b="1" i="0">
                <a:solidFill>
                  <a:schemeClr val="tx1"/>
                </a:solidFill>
                <a:latin typeface="+mj-lt"/>
                <a:cs typeface="Times New Roman" panose="02020603050405020304" pitchFamily="18" charset="0"/>
              </a:defRPr>
            </a:lvl1pPr>
          </a:lstStyle>
          <a:p>
            <a:pPr lvl="0"/>
            <a:r>
              <a:rPr lang="en-US"/>
              <a:t>Click to edit Master text styles</a:t>
            </a:r>
          </a:p>
        </p:txBody>
      </p:sp>
    </p:spTree>
    <p:extLst>
      <p:ext uri="{BB962C8B-B14F-4D97-AF65-F5344CB8AC3E}">
        <p14:creationId xmlns:p14="http://schemas.microsoft.com/office/powerpoint/2010/main" val="1939635009"/>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ection Divider - Dark">
    <p:spTree>
      <p:nvGrpSpPr>
        <p:cNvPr id="1" name=""/>
        <p:cNvGrpSpPr/>
        <p:nvPr/>
      </p:nvGrpSpPr>
      <p:grpSpPr>
        <a:xfrm>
          <a:off x="0" y="0"/>
          <a:ext cx="0" cy="0"/>
          <a:chOff x="0" y="0"/>
          <a:chExt cx="0" cy="0"/>
        </a:xfrm>
      </p:grpSpPr>
      <p:sp>
        <p:nvSpPr>
          <p:cNvPr id="4" name="Do not remove" hidden="1">
            <a:extLst>
              <a:ext uri="{FF2B5EF4-FFF2-40B4-BE49-F238E27FC236}">
                <a16:creationId xmlns:a16="http://schemas.microsoft.com/office/drawing/2014/main" id="{9B1547DF-2CF2-399C-EE9A-651CF856E985}"/>
              </a:ext>
            </a:extLst>
          </p:cNvPr>
          <p:cNvSpPr/>
          <p:nvPr>
            <p:custDataLst>
              <p:tags r:id="rId1"/>
            </p:custDataLst>
          </p:nvPr>
        </p:nvSpPr>
        <p:spPr>
          <a:xfrm>
            <a:off x="0" y="0"/>
            <a:ext cx="11545" cy="11206"/>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2386AED-E4DA-3D92-7F61-0EE7C7F9DFB1}"/>
              </a:ext>
            </a:extLst>
          </p:cNvPr>
          <p:cNvSpPr/>
          <p:nvPr/>
        </p:nvSpPr>
        <p:spPr>
          <a:xfrm>
            <a:off x="207818" y="201706"/>
            <a:ext cx="8728364" cy="64545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4">
            <a:extLst>
              <a:ext uri="{FF2B5EF4-FFF2-40B4-BE49-F238E27FC236}">
                <a16:creationId xmlns:a16="http://schemas.microsoft.com/office/drawing/2014/main" id="{D86E5A69-6C6B-4BE2-808A-7259D112BC38}"/>
              </a:ext>
            </a:extLst>
          </p:cNvPr>
          <p:cNvSpPr>
            <a:spLocks noGrp="1"/>
          </p:cNvSpPr>
          <p:nvPr>
            <p:ph type="body" sz="quarter" idx="14" hasCustomPrompt="1"/>
          </p:nvPr>
        </p:nvSpPr>
        <p:spPr>
          <a:xfrm>
            <a:off x="748146" y="2634317"/>
            <a:ext cx="7647709" cy="1592826"/>
          </a:xfrm>
        </p:spPr>
        <p:txBody>
          <a:bodyPr anchor="b">
            <a:noAutofit/>
          </a:bodyPr>
          <a:lstStyle>
            <a:lvl1pPr>
              <a:lnSpc>
                <a:spcPts val="3177"/>
              </a:lnSpc>
              <a:spcAft>
                <a:spcPts val="529"/>
              </a:spcAft>
              <a:defRPr sz="3177">
                <a:solidFill>
                  <a:schemeClr val="bg1"/>
                </a:solidFill>
                <a:latin typeface="+mj-lt"/>
                <a:cs typeface="Times New Roman" panose="02020603050405020304" pitchFamily="18" charset="0"/>
              </a:defRPr>
            </a:lvl1pPr>
            <a:lvl2pPr>
              <a:lnSpc>
                <a:spcPts val="1500"/>
              </a:lnSpc>
              <a:defRPr sz="2647" cap="none" spc="0" baseline="0">
                <a:solidFill>
                  <a:schemeClr val="bg1"/>
                </a:solidFill>
                <a:latin typeface="Times" panose="02020603050405020304" pitchFamily="18" charset="0"/>
                <a:cs typeface="Times" panose="02020603050405020304" pitchFamily="18" charset="0"/>
              </a:defRPr>
            </a:lvl2pPr>
          </a:lstStyle>
          <a:p>
            <a:pPr lvl="0"/>
            <a:r>
              <a:rPr lang="en-US" dirty="0"/>
              <a:t>0. Section Title Goes Here</a:t>
            </a:r>
          </a:p>
        </p:txBody>
      </p:sp>
      <p:grpSp>
        <p:nvGrpSpPr>
          <p:cNvPr id="9" name="Group 8">
            <a:extLst>
              <a:ext uri="{FF2B5EF4-FFF2-40B4-BE49-F238E27FC236}">
                <a16:creationId xmlns:a16="http://schemas.microsoft.com/office/drawing/2014/main" id="{8A470373-2FD1-4249-8021-CB1071B4D029}"/>
              </a:ext>
            </a:extLst>
          </p:cNvPr>
          <p:cNvGrpSpPr/>
          <p:nvPr/>
        </p:nvGrpSpPr>
        <p:grpSpPr>
          <a:xfrm>
            <a:off x="847870" y="4616881"/>
            <a:ext cx="656648" cy="123265"/>
            <a:chOff x="1398589" y="6313488"/>
            <a:chExt cx="722313" cy="139700"/>
          </a:xfrm>
          <a:solidFill>
            <a:schemeClr val="accent1"/>
          </a:solidFill>
        </p:grpSpPr>
        <p:sp>
          <p:nvSpPr>
            <p:cNvPr id="14" name="Freeform 6">
              <a:extLst>
                <a:ext uri="{FF2B5EF4-FFF2-40B4-BE49-F238E27FC236}">
                  <a16:creationId xmlns:a16="http://schemas.microsoft.com/office/drawing/2014/main" id="{B129B9C4-5C34-4BDE-9CE1-75B625D90B05}"/>
                </a:ext>
              </a:extLst>
            </p:cNvPr>
            <p:cNvSpPr>
              <a:spLocks/>
            </p:cNvSpPr>
            <p:nvPr/>
          </p:nvSpPr>
          <p:spPr bwMode="auto">
            <a:xfrm>
              <a:off x="1398589" y="6383338"/>
              <a:ext cx="722313" cy="0"/>
            </a:xfrm>
            <a:custGeom>
              <a:avLst/>
              <a:gdLst>
                <a:gd name="T0" fmla="*/ 0 w 747"/>
                <a:gd name="T1" fmla="*/ 0 w 747"/>
                <a:gd name="T2" fmla="*/ 747 w 747"/>
              </a:gdLst>
              <a:ahLst/>
              <a:cxnLst>
                <a:cxn ang="0">
                  <a:pos x="T0" y="0"/>
                </a:cxn>
                <a:cxn ang="0">
                  <a:pos x="T1" y="0"/>
                </a:cxn>
                <a:cxn ang="0">
                  <a:pos x="T2" y="0"/>
                </a:cxn>
              </a:cxnLst>
              <a:rect l="0" t="0" r="r" b="b"/>
              <a:pathLst>
                <a:path w="747">
                  <a:moveTo>
                    <a:pt x="0" y="0"/>
                  </a:moveTo>
                  <a:lnTo>
                    <a:pt x="0" y="0"/>
                  </a:lnTo>
                  <a:lnTo>
                    <a:pt x="747" y="0"/>
                  </a:lnTo>
                </a:path>
              </a:pathLst>
            </a:custGeom>
            <a:grpFill/>
            <a:ln w="12700"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5">
              <a:extLst>
                <a:ext uri="{FF2B5EF4-FFF2-40B4-BE49-F238E27FC236}">
                  <a16:creationId xmlns:a16="http://schemas.microsoft.com/office/drawing/2014/main" id="{E83BDD4B-EFFA-4453-92A9-2B5048930B6F}"/>
                </a:ext>
              </a:extLst>
            </p:cNvPr>
            <p:cNvSpPr>
              <a:spLocks/>
            </p:cNvSpPr>
            <p:nvPr/>
          </p:nvSpPr>
          <p:spPr bwMode="auto">
            <a:xfrm>
              <a:off x="1693864" y="6313488"/>
              <a:ext cx="131763" cy="139700"/>
            </a:xfrm>
            <a:custGeom>
              <a:avLst/>
              <a:gdLst>
                <a:gd name="T0" fmla="*/ 0 w 137"/>
                <a:gd name="T1" fmla="*/ 68 h 137"/>
                <a:gd name="T2" fmla="*/ 0 w 137"/>
                <a:gd name="T3" fmla="*/ 68 h 137"/>
                <a:gd name="T4" fmla="*/ 69 w 137"/>
                <a:gd name="T5" fmla="*/ 137 h 137"/>
                <a:gd name="T6" fmla="*/ 137 w 137"/>
                <a:gd name="T7" fmla="*/ 68 h 137"/>
                <a:gd name="T8" fmla="*/ 69 w 137"/>
                <a:gd name="T9" fmla="*/ 0 h 137"/>
                <a:gd name="T10" fmla="*/ 0 w 137"/>
                <a:gd name="T11" fmla="*/ 68 h 137"/>
              </a:gdLst>
              <a:ahLst/>
              <a:cxnLst>
                <a:cxn ang="0">
                  <a:pos x="T0" y="T1"/>
                </a:cxn>
                <a:cxn ang="0">
                  <a:pos x="T2" y="T3"/>
                </a:cxn>
                <a:cxn ang="0">
                  <a:pos x="T4" y="T5"/>
                </a:cxn>
                <a:cxn ang="0">
                  <a:pos x="T6" y="T7"/>
                </a:cxn>
                <a:cxn ang="0">
                  <a:pos x="T8" y="T9"/>
                </a:cxn>
                <a:cxn ang="0">
                  <a:pos x="T10" y="T11"/>
                </a:cxn>
              </a:cxnLst>
              <a:rect l="0" t="0" r="r" b="b"/>
              <a:pathLst>
                <a:path w="137" h="137">
                  <a:moveTo>
                    <a:pt x="0" y="68"/>
                  </a:moveTo>
                  <a:lnTo>
                    <a:pt x="0" y="68"/>
                  </a:lnTo>
                  <a:lnTo>
                    <a:pt x="69" y="137"/>
                  </a:lnTo>
                  <a:lnTo>
                    <a:pt x="137" y="68"/>
                  </a:lnTo>
                  <a:lnTo>
                    <a:pt x="69" y="0"/>
                  </a:lnTo>
                  <a:lnTo>
                    <a:pt x="0" y="6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261605326"/>
      </p:ext>
    </p:extLst>
  </p:cSld>
  <p:clrMapOvr>
    <a:masterClrMapping/>
  </p:clrMapOvr>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ection Divider - Light">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FF6BB5F3-CE37-48FE-83E8-880893B242F6}"/>
              </a:ext>
            </a:extLst>
          </p:cNvPr>
          <p:cNvSpPr/>
          <p:nvPr>
            <p:custDataLst>
              <p:tags r:id="rId1"/>
            </p:custDataLst>
          </p:nvPr>
        </p:nvSpPr>
        <p:spPr>
          <a:xfrm>
            <a:off x="0" y="0"/>
            <a:ext cx="11545" cy="11206"/>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4">
            <a:extLst>
              <a:ext uri="{FF2B5EF4-FFF2-40B4-BE49-F238E27FC236}">
                <a16:creationId xmlns:a16="http://schemas.microsoft.com/office/drawing/2014/main" id="{D86E5A69-6C6B-4BE2-808A-7259D112BC38}"/>
              </a:ext>
            </a:extLst>
          </p:cNvPr>
          <p:cNvSpPr>
            <a:spLocks noGrp="1"/>
          </p:cNvSpPr>
          <p:nvPr>
            <p:ph type="body" sz="quarter" idx="14" hasCustomPrompt="1"/>
          </p:nvPr>
        </p:nvSpPr>
        <p:spPr>
          <a:xfrm>
            <a:off x="415637" y="1766944"/>
            <a:ext cx="8312726" cy="1592826"/>
          </a:xfrm>
        </p:spPr>
        <p:txBody>
          <a:bodyPr anchor="t">
            <a:noAutofit/>
          </a:bodyPr>
          <a:lstStyle>
            <a:lvl1pPr>
              <a:lnSpc>
                <a:spcPts val="3177"/>
              </a:lnSpc>
              <a:spcAft>
                <a:spcPts val="529"/>
              </a:spcAft>
              <a:defRPr sz="3177">
                <a:solidFill>
                  <a:schemeClr val="tx1"/>
                </a:solidFill>
                <a:latin typeface="+mj-lt"/>
                <a:cs typeface="Times New Roman" panose="02020603050405020304" pitchFamily="18" charset="0"/>
              </a:defRPr>
            </a:lvl1pPr>
            <a:lvl2pPr>
              <a:lnSpc>
                <a:spcPts val="1500"/>
              </a:lnSpc>
              <a:defRPr sz="2647" cap="none" spc="0" baseline="0">
                <a:solidFill>
                  <a:schemeClr val="bg1"/>
                </a:solidFill>
                <a:latin typeface="Times" panose="02020603050405020304" pitchFamily="18" charset="0"/>
                <a:cs typeface="Times" panose="02020603050405020304" pitchFamily="18" charset="0"/>
              </a:defRPr>
            </a:lvl2pPr>
          </a:lstStyle>
          <a:p>
            <a:pPr lvl="0"/>
            <a:r>
              <a:rPr lang="en-US" dirty="0"/>
              <a:t>0. Section Title Goes Here</a:t>
            </a:r>
          </a:p>
        </p:txBody>
      </p:sp>
      <p:sp>
        <p:nvSpPr>
          <p:cNvPr id="5" name="Rectangle 4">
            <a:extLst>
              <a:ext uri="{FF2B5EF4-FFF2-40B4-BE49-F238E27FC236}">
                <a16:creationId xmlns:a16="http://schemas.microsoft.com/office/drawing/2014/main" id="{66C3EEA4-D9F3-3C12-1D1E-074410CD2744}"/>
              </a:ext>
            </a:extLst>
          </p:cNvPr>
          <p:cNvSpPr/>
          <p:nvPr/>
        </p:nvSpPr>
        <p:spPr>
          <a:xfrm>
            <a:off x="415637" y="1361351"/>
            <a:ext cx="8312727"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4473558"/>
      </p:ext>
    </p:extLst>
  </p:cSld>
  <p:clrMapOvr>
    <a:masterClrMapping/>
  </p:clrMapOvr>
  <p:hf sldNum="0"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General Content A">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62D09E09-83F6-705A-D997-ACEE2FE89728}"/>
              </a:ext>
            </a:extLst>
          </p:cNvPr>
          <p:cNvSpPr/>
          <p:nvPr>
            <p:custDataLst>
              <p:tags r:id="rId1"/>
            </p:custDataLst>
          </p:nvPr>
        </p:nvSpPr>
        <p:spPr>
          <a:xfrm>
            <a:off x="0" y="0"/>
            <a:ext cx="11545" cy="11206"/>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6829A977-135F-AA40-953C-21927CD14F8D}"/>
              </a:ext>
            </a:extLst>
          </p:cNvPr>
          <p:cNvSpPr>
            <a:spLocks noGrp="1"/>
          </p:cNvSpPr>
          <p:nvPr>
            <p:ph sz="quarter" idx="22"/>
          </p:nvPr>
        </p:nvSpPr>
        <p:spPr>
          <a:xfrm>
            <a:off x="415637" y="1331371"/>
            <a:ext cx="8312727" cy="4847126"/>
          </a:xfrm>
        </p:spPr>
        <p:txBody>
          <a:bodyPr lIns="0" tIns="0" rIns="0" bIns="0">
            <a:noAutofit/>
          </a:bodyPr>
          <a:lstStyle>
            <a:lvl1pPr>
              <a:lnSpc>
                <a:spcPct val="100000"/>
              </a:lnSpc>
              <a:spcAft>
                <a:spcPts val="529"/>
              </a:spcAft>
              <a:defRPr/>
            </a:lvl1pPr>
            <a:lvl2pPr marL="0" indent="0">
              <a:lnSpc>
                <a:spcPct val="100000"/>
              </a:lnSpc>
              <a:spcAft>
                <a:spcPts val="529"/>
              </a:spcAft>
              <a:defRPr/>
            </a:lvl2pPr>
            <a:lvl3pPr>
              <a:lnSpc>
                <a:spcPct val="100000"/>
              </a:lnSpc>
              <a:spcAft>
                <a:spcPts val="529"/>
              </a:spcAft>
              <a:defRPr sz="1059"/>
            </a:lvl3pPr>
            <a:lvl4pPr>
              <a:lnSpc>
                <a:spcPct val="100000"/>
              </a:lnSpc>
              <a:defRPr sz="1059"/>
            </a:lvl4pPr>
            <a:lvl5pPr>
              <a:lnSpc>
                <a:spcPct val="100000"/>
              </a:lnSpc>
              <a:defRPr sz="105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32">
            <a:extLst>
              <a:ext uri="{FF2B5EF4-FFF2-40B4-BE49-F238E27FC236}">
                <a16:creationId xmlns:a16="http://schemas.microsoft.com/office/drawing/2014/main" id="{3204E2BC-DE01-FE4D-ABE5-1CBB94812BE2}"/>
              </a:ext>
            </a:extLst>
          </p:cNvPr>
          <p:cNvSpPr>
            <a:spLocks noGrp="1"/>
          </p:cNvSpPr>
          <p:nvPr>
            <p:ph type="body" sz="quarter" idx="23" hasCustomPrompt="1"/>
          </p:nvPr>
        </p:nvSpPr>
        <p:spPr>
          <a:xfrm>
            <a:off x="415636" y="6346729"/>
            <a:ext cx="6858000" cy="282388"/>
          </a:xfrm>
        </p:spPr>
        <p:txBody>
          <a:bodyPr lIns="0" tIns="0" rIns="0" bIns="0" anchor="t" anchorCtr="0">
            <a:noAutofit/>
          </a:bodyPr>
          <a:lstStyle>
            <a:lvl1pPr marL="0" indent="0">
              <a:lnSpc>
                <a:spcPts val="794"/>
              </a:lnSpc>
              <a:spcAft>
                <a:spcPts val="0"/>
              </a:spcAft>
              <a:buNone/>
              <a:defRPr sz="794" b="0" i="0">
                <a:solidFill>
                  <a:schemeClr val="tx1"/>
                </a:solidFill>
                <a:latin typeface="Arial" panose="020B0604020202020204" pitchFamily="34" charset="0"/>
                <a:cs typeface="Arial" panose="020B0604020202020204" pitchFamily="34" charset="0"/>
              </a:defRPr>
            </a:lvl1pPr>
          </a:lstStyle>
          <a:p>
            <a:pPr lvl="0"/>
            <a:r>
              <a:rPr lang="en-US" dirty="0"/>
              <a:t>Footer/legal line here</a:t>
            </a:r>
          </a:p>
        </p:txBody>
      </p:sp>
      <p:sp>
        <p:nvSpPr>
          <p:cNvPr id="12" name="Text Placeholder 6">
            <a:extLst>
              <a:ext uri="{FF2B5EF4-FFF2-40B4-BE49-F238E27FC236}">
                <a16:creationId xmlns:a16="http://schemas.microsoft.com/office/drawing/2014/main" id="{63D1C2F5-B46F-401B-B3F2-FD5A51D756E0}"/>
              </a:ext>
            </a:extLst>
          </p:cNvPr>
          <p:cNvSpPr>
            <a:spLocks noGrp="1"/>
          </p:cNvSpPr>
          <p:nvPr>
            <p:ph type="body" sz="quarter" idx="24" hasCustomPrompt="1"/>
          </p:nvPr>
        </p:nvSpPr>
        <p:spPr>
          <a:xfrm>
            <a:off x="415637" y="585008"/>
            <a:ext cx="8312727" cy="598114"/>
          </a:xfrm>
        </p:spPr>
        <p:txBody>
          <a:bodyPr lIns="0" tIns="0" rIns="0" bIns="0" anchor="t" anchorCtr="0">
            <a:noAutofit/>
          </a:bodyPr>
          <a:lstStyle>
            <a:lvl1pPr>
              <a:lnSpc>
                <a:spcPts val="2118"/>
              </a:lnSpc>
              <a:spcAft>
                <a:spcPts val="529"/>
              </a:spcAft>
              <a:defRPr sz="1765">
                <a:solidFill>
                  <a:schemeClr val="tx1"/>
                </a:solidFill>
                <a:latin typeface="+mj-lt"/>
                <a:cs typeface="Times New Roman" panose="02020603050405020304" pitchFamily="18" charset="0"/>
              </a:defRPr>
            </a:lvl1pPr>
            <a:lvl2pPr>
              <a:lnSpc>
                <a:spcPts val="1235"/>
              </a:lnSpc>
              <a:spcAft>
                <a:spcPts val="0"/>
              </a:spcAft>
              <a:defRPr sz="1059" cap="none" spc="0" baseline="0">
                <a:latin typeface="+mj-lt"/>
              </a:defRPr>
            </a:lvl2pPr>
          </a:lstStyle>
          <a:p>
            <a:pPr lvl="0"/>
            <a:r>
              <a:rPr lang="en-US" dirty="0"/>
              <a:t>Page Title Goes Here</a:t>
            </a:r>
          </a:p>
          <a:p>
            <a:pPr lvl="1"/>
            <a:r>
              <a:rPr lang="en-US" dirty="0"/>
              <a:t>Subhead Goes Here</a:t>
            </a:r>
          </a:p>
        </p:txBody>
      </p:sp>
      <p:sp>
        <p:nvSpPr>
          <p:cNvPr id="2" name="Rectangle 1">
            <a:extLst>
              <a:ext uri="{FF2B5EF4-FFF2-40B4-BE49-F238E27FC236}">
                <a16:creationId xmlns:a16="http://schemas.microsoft.com/office/drawing/2014/main" id="{CFCF25A4-F4E4-E2D0-2275-D4ABE2C6CBA9}"/>
              </a:ext>
            </a:extLst>
          </p:cNvPr>
          <p:cNvSpPr/>
          <p:nvPr/>
        </p:nvSpPr>
        <p:spPr>
          <a:xfrm>
            <a:off x="415637" y="404485"/>
            <a:ext cx="8312727"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0771F20C-8F4C-68DF-F822-7008F4D727EF}"/>
              </a:ext>
            </a:extLst>
          </p:cNvPr>
          <p:cNvCxnSpPr>
            <a:cxnSpLocks/>
          </p:cNvCxnSpPr>
          <p:nvPr/>
        </p:nvCxnSpPr>
        <p:spPr>
          <a:xfrm>
            <a:off x="415637" y="6274548"/>
            <a:ext cx="8312727"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ABDC8A5-D2DC-E8A4-2A5A-71DFB320859F}"/>
              </a:ext>
            </a:extLst>
          </p:cNvPr>
          <p:cNvSpPr txBox="1"/>
          <p:nvPr/>
        </p:nvSpPr>
        <p:spPr>
          <a:xfrm>
            <a:off x="7429500" y="6370598"/>
            <a:ext cx="1298864" cy="108619"/>
          </a:xfrm>
          <a:prstGeom prst="rect">
            <a:avLst/>
          </a:prstGeom>
          <a:noFill/>
        </p:spPr>
        <p:txBody>
          <a:bodyPr wrap="square" lIns="0" tIns="0" rIns="0" bIns="0" rtlCol="0">
            <a:spAutoFit/>
          </a:bodyPr>
          <a:lstStyle/>
          <a:p>
            <a:pPr marL="0" marR="0" lvl="0" indent="0" algn="r" defTabSz="449505" rtl="0" eaLnBrk="1" fontAlgn="auto" latinLnBrk="0" hangingPunct="1">
              <a:lnSpc>
                <a:spcPct val="100000"/>
              </a:lnSpc>
              <a:spcBef>
                <a:spcPts val="0"/>
              </a:spcBef>
              <a:spcAft>
                <a:spcPts val="0"/>
              </a:spcAft>
              <a:buClrTx/>
              <a:buSzTx/>
              <a:buFontTx/>
              <a:buNone/>
              <a:tabLst/>
              <a:defRPr/>
            </a:pPr>
            <a:r>
              <a:rPr lang="en-US" sz="706" b="1" i="0" baseline="0" dirty="0">
                <a:solidFill>
                  <a:schemeClr val="tx1"/>
                </a:solidFill>
                <a:latin typeface="+mn-lt"/>
                <a:cs typeface="HelveticaNeueLT Std"/>
              </a:rPr>
              <a:t>Piper Sandler  </a:t>
            </a:r>
            <a:r>
              <a:rPr lang="en-US" sz="706" b="1" i="0" baseline="0" dirty="0">
                <a:solidFill>
                  <a:schemeClr val="accent2"/>
                </a:solidFill>
                <a:latin typeface="+mn-lt"/>
                <a:cs typeface="HelveticaNeueLT Std"/>
              </a:rPr>
              <a:t>|</a:t>
            </a:r>
            <a:r>
              <a:rPr lang="en-US" sz="706" b="1" i="0" baseline="0" dirty="0">
                <a:solidFill>
                  <a:schemeClr val="tx1"/>
                </a:solidFill>
                <a:latin typeface="+mn-lt"/>
                <a:cs typeface="HelveticaNeueLT Std"/>
              </a:rPr>
              <a:t>  </a:t>
            </a:r>
            <a:fld id="{67B6EA4A-D226-B041-A85D-3A568D8AD09A}" type="slidenum">
              <a:rPr lang="en-US" sz="706" b="0" i="0" baseline="0" smtClean="0">
                <a:solidFill>
                  <a:schemeClr val="tx1"/>
                </a:solidFill>
                <a:latin typeface="+mn-lt"/>
                <a:cs typeface="HelveticaNeueLT Std"/>
              </a:rPr>
              <a:pPr marL="0" marR="0" lvl="0" indent="0" algn="r" defTabSz="449505" rtl="0" eaLnBrk="1" fontAlgn="auto" latinLnBrk="0" hangingPunct="1">
                <a:lnSpc>
                  <a:spcPct val="100000"/>
                </a:lnSpc>
                <a:spcBef>
                  <a:spcPts val="0"/>
                </a:spcBef>
                <a:spcAft>
                  <a:spcPts val="0"/>
                </a:spcAft>
                <a:buClrTx/>
                <a:buSzTx/>
                <a:buFontTx/>
                <a:buNone/>
                <a:tabLst/>
                <a:defRPr/>
              </a:pPr>
              <a:t>‹#›</a:t>
            </a:fld>
            <a:endParaRPr lang="en-US" sz="706" b="0" i="0" dirty="0">
              <a:solidFill>
                <a:schemeClr val="tx1"/>
              </a:solidFill>
              <a:latin typeface="+mn-lt"/>
              <a:cs typeface="HelveticaNeueLT Std"/>
            </a:endParaRPr>
          </a:p>
        </p:txBody>
      </p:sp>
    </p:spTree>
    <p:extLst>
      <p:ext uri="{BB962C8B-B14F-4D97-AF65-F5344CB8AC3E}">
        <p14:creationId xmlns:p14="http://schemas.microsoft.com/office/powerpoint/2010/main" val="1226776005"/>
      </p:ext>
    </p:extLst>
  </p:cSld>
  <p:clrMapOvr>
    <a:masterClrMapping/>
  </p:clrMapOvr>
  <p:hf sldNum="0" hdr="0" dt="0"/>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General Content A: Two Column">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62D09E09-83F6-705A-D997-ACEE2FE89728}"/>
              </a:ext>
            </a:extLst>
          </p:cNvPr>
          <p:cNvSpPr/>
          <p:nvPr>
            <p:custDataLst>
              <p:tags r:id="rId1"/>
            </p:custDataLst>
          </p:nvPr>
        </p:nvSpPr>
        <p:spPr>
          <a:xfrm>
            <a:off x="0" y="0"/>
            <a:ext cx="11545" cy="11206"/>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6829A977-135F-AA40-953C-21927CD14F8D}"/>
              </a:ext>
            </a:extLst>
          </p:cNvPr>
          <p:cNvSpPr>
            <a:spLocks noGrp="1"/>
          </p:cNvSpPr>
          <p:nvPr>
            <p:ph sz="quarter" idx="22"/>
          </p:nvPr>
        </p:nvSpPr>
        <p:spPr>
          <a:xfrm>
            <a:off x="415637" y="1619623"/>
            <a:ext cx="3948545" cy="4498789"/>
          </a:xfrm>
        </p:spPr>
        <p:txBody>
          <a:bodyPr lIns="0" tIns="0" rIns="0" bIns="0">
            <a:noAutofit/>
          </a:bodyPr>
          <a:lstStyle>
            <a:lvl2pPr marL="0" indent="0">
              <a:spcAft>
                <a:spcPts val="1059"/>
              </a:spcAft>
              <a:defRPr/>
            </a:lvl2pPr>
            <a:lvl3pPr>
              <a:lnSpc>
                <a:spcPts val="1324"/>
              </a:lnSpc>
              <a:spcAft>
                <a:spcPts val="1059"/>
              </a:spcAft>
              <a:defRPr/>
            </a:lvl3pPr>
            <a:lvl4pPr>
              <a:lnSpc>
                <a:spcPts val="1324"/>
              </a:lnSpc>
              <a:defRPr/>
            </a:lvl4pPr>
            <a:lvl5pPr>
              <a:lnSpc>
                <a:spcPts val="132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32">
            <a:extLst>
              <a:ext uri="{FF2B5EF4-FFF2-40B4-BE49-F238E27FC236}">
                <a16:creationId xmlns:a16="http://schemas.microsoft.com/office/drawing/2014/main" id="{3204E2BC-DE01-FE4D-ABE5-1CBB94812BE2}"/>
              </a:ext>
            </a:extLst>
          </p:cNvPr>
          <p:cNvSpPr>
            <a:spLocks noGrp="1"/>
          </p:cNvSpPr>
          <p:nvPr>
            <p:ph type="body" sz="quarter" idx="23" hasCustomPrompt="1"/>
          </p:nvPr>
        </p:nvSpPr>
        <p:spPr>
          <a:xfrm>
            <a:off x="415636" y="6346729"/>
            <a:ext cx="6858000" cy="282388"/>
          </a:xfrm>
        </p:spPr>
        <p:txBody>
          <a:bodyPr lIns="0" tIns="0" rIns="0" bIns="0" anchor="t" anchorCtr="0">
            <a:noAutofit/>
          </a:bodyPr>
          <a:lstStyle>
            <a:lvl1pPr marL="0" indent="0">
              <a:lnSpc>
                <a:spcPts val="794"/>
              </a:lnSpc>
              <a:spcAft>
                <a:spcPts val="0"/>
              </a:spcAft>
              <a:buNone/>
              <a:defRPr sz="794" b="0" i="0">
                <a:solidFill>
                  <a:schemeClr val="tx1"/>
                </a:solidFill>
                <a:latin typeface="Arial" panose="020B0604020202020204" pitchFamily="34" charset="0"/>
                <a:cs typeface="Arial" panose="020B0604020202020204" pitchFamily="34" charset="0"/>
              </a:defRPr>
            </a:lvl1pPr>
          </a:lstStyle>
          <a:p>
            <a:pPr lvl="0"/>
            <a:r>
              <a:rPr lang="en-US" dirty="0"/>
              <a:t>Footer/legal line here</a:t>
            </a:r>
          </a:p>
        </p:txBody>
      </p:sp>
      <p:sp>
        <p:nvSpPr>
          <p:cNvPr id="12" name="Text Placeholder 6">
            <a:extLst>
              <a:ext uri="{FF2B5EF4-FFF2-40B4-BE49-F238E27FC236}">
                <a16:creationId xmlns:a16="http://schemas.microsoft.com/office/drawing/2014/main" id="{63D1C2F5-B46F-401B-B3F2-FD5A51D756E0}"/>
              </a:ext>
            </a:extLst>
          </p:cNvPr>
          <p:cNvSpPr>
            <a:spLocks noGrp="1"/>
          </p:cNvSpPr>
          <p:nvPr>
            <p:ph type="body" sz="quarter" idx="24" hasCustomPrompt="1"/>
          </p:nvPr>
        </p:nvSpPr>
        <p:spPr>
          <a:xfrm>
            <a:off x="415637" y="585008"/>
            <a:ext cx="8312727" cy="598114"/>
          </a:xfrm>
        </p:spPr>
        <p:txBody>
          <a:bodyPr lIns="0" tIns="0" rIns="0" bIns="0" anchor="t" anchorCtr="0">
            <a:noAutofit/>
          </a:bodyPr>
          <a:lstStyle>
            <a:lvl1pPr>
              <a:lnSpc>
                <a:spcPts val="2118"/>
              </a:lnSpc>
              <a:spcAft>
                <a:spcPts val="529"/>
              </a:spcAft>
              <a:defRPr sz="1765">
                <a:solidFill>
                  <a:schemeClr val="tx1"/>
                </a:solidFill>
                <a:latin typeface="+mj-lt"/>
                <a:cs typeface="Times New Roman" panose="02020603050405020304" pitchFamily="18" charset="0"/>
              </a:defRPr>
            </a:lvl1pPr>
            <a:lvl2pPr>
              <a:lnSpc>
                <a:spcPts val="1235"/>
              </a:lnSpc>
              <a:spcAft>
                <a:spcPts val="0"/>
              </a:spcAft>
              <a:defRPr sz="1059" cap="none" spc="0" baseline="0">
                <a:latin typeface="+mj-lt"/>
              </a:defRPr>
            </a:lvl2pPr>
          </a:lstStyle>
          <a:p>
            <a:pPr lvl="0"/>
            <a:r>
              <a:rPr lang="en-US" dirty="0"/>
              <a:t>Page Title Goes Here</a:t>
            </a:r>
          </a:p>
          <a:p>
            <a:pPr lvl="1"/>
            <a:r>
              <a:rPr lang="en-US" dirty="0"/>
              <a:t>Subhead Goes Here</a:t>
            </a:r>
          </a:p>
        </p:txBody>
      </p:sp>
      <p:sp>
        <p:nvSpPr>
          <p:cNvPr id="2" name="Rectangle 1">
            <a:extLst>
              <a:ext uri="{FF2B5EF4-FFF2-40B4-BE49-F238E27FC236}">
                <a16:creationId xmlns:a16="http://schemas.microsoft.com/office/drawing/2014/main" id="{CFCF25A4-F4E4-E2D0-2275-D4ABE2C6CBA9}"/>
              </a:ext>
            </a:extLst>
          </p:cNvPr>
          <p:cNvSpPr/>
          <p:nvPr/>
        </p:nvSpPr>
        <p:spPr>
          <a:xfrm>
            <a:off x="415637" y="404485"/>
            <a:ext cx="8312727"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0771F20C-8F4C-68DF-F822-7008F4D727EF}"/>
              </a:ext>
            </a:extLst>
          </p:cNvPr>
          <p:cNvCxnSpPr>
            <a:cxnSpLocks/>
          </p:cNvCxnSpPr>
          <p:nvPr/>
        </p:nvCxnSpPr>
        <p:spPr>
          <a:xfrm>
            <a:off x="415637" y="6274548"/>
            <a:ext cx="8312727"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ABDC8A5-D2DC-E8A4-2A5A-71DFB320859F}"/>
              </a:ext>
            </a:extLst>
          </p:cNvPr>
          <p:cNvSpPr txBox="1"/>
          <p:nvPr/>
        </p:nvSpPr>
        <p:spPr>
          <a:xfrm>
            <a:off x="7429500" y="6370598"/>
            <a:ext cx="1298864" cy="108619"/>
          </a:xfrm>
          <a:prstGeom prst="rect">
            <a:avLst/>
          </a:prstGeom>
          <a:noFill/>
        </p:spPr>
        <p:txBody>
          <a:bodyPr wrap="square" lIns="0" tIns="0" rIns="0" bIns="0" rtlCol="0">
            <a:spAutoFit/>
          </a:bodyPr>
          <a:lstStyle/>
          <a:p>
            <a:pPr marL="0" marR="0" lvl="0" indent="0" algn="r" defTabSz="449505" rtl="0" eaLnBrk="1" fontAlgn="auto" latinLnBrk="0" hangingPunct="1">
              <a:lnSpc>
                <a:spcPct val="100000"/>
              </a:lnSpc>
              <a:spcBef>
                <a:spcPts val="0"/>
              </a:spcBef>
              <a:spcAft>
                <a:spcPts val="0"/>
              </a:spcAft>
              <a:buClrTx/>
              <a:buSzTx/>
              <a:buFontTx/>
              <a:buNone/>
              <a:tabLst/>
              <a:defRPr/>
            </a:pPr>
            <a:r>
              <a:rPr lang="en-US" sz="706" b="1" i="0" baseline="0" dirty="0">
                <a:solidFill>
                  <a:schemeClr val="tx1"/>
                </a:solidFill>
                <a:latin typeface="+mn-lt"/>
                <a:cs typeface="HelveticaNeueLT Std"/>
              </a:rPr>
              <a:t>Piper Sandler  </a:t>
            </a:r>
            <a:r>
              <a:rPr lang="en-US" sz="706" b="1" i="0" baseline="0" dirty="0">
                <a:solidFill>
                  <a:schemeClr val="accent2"/>
                </a:solidFill>
                <a:latin typeface="+mn-lt"/>
                <a:cs typeface="HelveticaNeueLT Std"/>
              </a:rPr>
              <a:t>|</a:t>
            </a:r>
            <a:r>
              <a:rPr lang="en-US" sz="706" b="1" i="0" baseline="0" dirty="0">
                <a:solidFill>
                  <a:schemeClr val="tx1"/>
                </a:solidFill>
                <a:latin typeface="+mn-lt"/>
                <a:cs typeface="HelveticaNeueLT Std"/>
              </a:rPr>
              <a:t>  </a:t>
            </a:r>
            <a:fld id="{67B6EA4A-D226-B041-A85D-3A568D8AD09A}" type="slidenum">
              <a:rPr lang="en-US" sz="706" b="0" i="0" baseline="0" smtClean="0">
                <a:solidFill>
                  <a:schemeClr val="tx1"/>
                </a:solidFill>
                <a:latin typeface="+mn-lt"/>
                <a:cs typeface="HelveticaNeueLT Std"/>
              </a:rPr>
              <a:pPr marL="0" marR="0" lvl="0" indent="0" algn="r" defTabSz="449505" rtl="0" eaLnBrk="1" fontAlgn="auto" latinLnBrk="0" hangingPunct="1">
                <a:lnSpc>
                  <a:spcPct val="100000"/>
                </a:lnSpc>
                <a:spcBef>
                  <a:spcPts val="0"/>
                </a:spcBef>
                <a:spcAft>
                  <a:spcPts val="0"/>
                </a:spcAft>
                <a:buClrTx/>
                <a:buSzTx/>
                <a:buFontTx/>
                <a:buNone/>
                <a:tabLst/>
                <a:defRPr/>
              </a:pPr>
              <a:t>‹#›</a:t>
            </a:fld>
            <a:endParaRPr lang="en-US" sz="706" b="0" i="0" dirty="0">
              <a:solidFill>
                <a:schemeClr val="tx1"/>
              </a:solidFill>
              <a:latin typeface="+mn-lt"/>
              <a:cs typeface="HelveticaNeueLT Std"/>
            </a:endParaRPr>
          </a:p>
        </p:txBody>
      </p:sp>
      <p:sp>
        <p:nvSpPr>
          <p:cNvPr id="8" name="Content Placeholder 5">
            <a:extLst>
              <a:ext uri="{FF2B5EF4-FFF2-40B4-BE49-F238E27FC236}">
                <a16:creationId xmlns:a16="http://schemas.microsoft.com/office/drawing/2014/main" id="{E224F04E-DA51-7052-F783-B6318975C52B}"/>
              </a:ext>
            </a:extLst>
          </p:cNvPr>
          <p:cNvSpPr>
            <a:spLocks noGrp="1"/>
          </p:cNvSpPr>
          <p:nvPr>
            <p:ph sz="quarter" idx="25"/>
          </p:nvPr>
        </p:nvSpPr>
        <p:spPr>
          <a:xfrm>
            <a:off x="4782705" y="1619623"/>
            <a:ext cx="3948545" cy="4498789"/>
          </a:xfrm>
        </p:spPr>
        <p:txBody>
          <a:bodyPr lIns="0" tIns="0" rIns="0" bIns="0">
            <a:noAutofit/>
          </a:bodyPr>
          <a:lstStyle>
            <a:lvl2pPr marL="0" indent="0">
              <a:spcAft>
                <a:spcPts val="1059"/>
              </a:spcAft>
              <a:defRPr/>
            </a:lvl2pPr>
            <a:lvl3pPr>
              <a:lnSpc>
                <a:spcPts val="1324"/>
              </a:lnSpc>
              <a:spcAft>
                <a:spcPts val="1059"/>
              </a:spcAft>
              <a:defRPr/>
            </a:lvl3pPr>
            <a:lvl4pPr>
              <a:lnSpc>
                <a:spcPts val="1324"/>
              </a:lnSpc>
              <a:defRPr/>
            </a:lvl4pPr>
            <a:lvl5pPr>
              <a:lnSpc>
                <a:spcPts val="132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42501540"/>
      </p:ext>
    </p:extLst>
  </p:cSld>
  <p:clrMapOvr>
    <a:masterClrMapping/>
  </p:clrMapOvr>
  <p:hf sldNum="0" hdr="0" dt="0"/>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General Content A: Four Quadrant">
    <p:spTree>
      <p:nvGrpSpPr>
        <p:cNvPr id="1" name=""/>
        <p:cNvGrpSpPr/>
        <p:nvPr/>
      </p:nvGrpSpPr>
      <p:grpSpPr>
        <a:xfrm>
          <a:off x="0" y="0"/>
          <a:ext cx="0" cy="0"/>
          <a:chOff x="0" y="0"/>
          <a:chExt cx="0" cy="0"/>
        </a:xfrm>
      </p:grpSpPr>
      <p:sp>
        <p:nvSpPr>
          <p:cNvPr id="2" name="Content Placeholder 5">
            <a:extLst>
              <a:ext uri="{FF2B5EF4-FFF2-40B4-BE49-F238E27FC236}">
                <a16:creationId xmlns:a16="http://schemas.microsoft.com/office/drawing/2014/main" id="{C0A18E4D-C787-781F-F43C-2511AEB2DCFC}"/>
              </a:ext>
            </a:extLst>
          </p:cNvPr>
          <p:cNvSpPr>
            <a:spLocks noGrp="1"/>
          </p:cNvSpPr>
          <p:nvPr>
            <p:ph sz="quarter" idx="22"/>
          </p:nvPr>
        </p:nvSpPr>
        <p:spPr>
          <a:xfrm>
            <a:off x="415637" y="1619623"/>
            <a:ext cx="3948545" cy="2017059"/>
          </a:xfrm>
        </p:spPr>
        <p:txBody>
          <a:bodyPr lIns="0" tIns="0" rIns="0" bIns="0">
            <a:noAutofit/>
          </a:bodyPr>
          <a:lstStyle>
            <a:lvl2pPr marL="0" indent="0">
              <a:spcAft>
                <a:spcPts val="1059"/>
              </a:spcAft>
              <a:defRPr/>
            </a:lvl2pPr>
            <a:lvl3pPr>
              <a:lnSpc>
                <a:spcPts val="1324"/>
              </a:lnSpc>
              <a:spcAft>
                <a:spcPts val="1059"/>
              </a:spcAft>
              <a:defRPr/>
            </a:lvl3pPr>
            <a:lvl4pPr>
              <a:lnSpc>
                <a:spcPts val="1324"/>
              </a:lnSpc>
              <a:defRPr/>
            </a:lvl4pPr>
            <a:lvl5pPr>
              <a:lnSpc>
                <a:spcPts val="132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32">
            <a:extLst>
              <a:ext uri="{FF2B5EF4-FFF2-40B4-BE49-F238E27FC236}">
                <a16:creationId xmlns:a16="http://schemas.microsoft.com/office/drawing/2014/main" id="{B071B7B0-0A4F-8204-2B60-CB97BC41C50E}"/>
              </a:ext>
            </a:extLst>
          </p:cNvPr>
          <p:cNvSpPr>
            <a:spLocks noGrp="1"/>
          </p:cNvSpPr>
          <p:nvPr>
            <p:ph type="body" sz="quarter" idx="23" hasCustomPrompt="1"/>
          </p:nvPr>
        </p:nvSpPr>
        <p:spPr>
          <a:xfrm>
            <a:off x="415636" y="6346729"/>
            <a:ext cx="6858000" cy="282388"/>
          </a:xfrm>
        </p:spPr>
        <p:txBody>
          <a:bodyPr lIns="0" tIns="0" rIns="0" bIns="0" anchor="t" anchorCtr="0">
            <a:noAutofit/>
          </a:bodyPr>
          <a:lstStyle>
            <a:lvl1pPr marL="0" indent="0">
              <a:lnSpc>
                <a:spcPts val="794"/>
              </a:lnSpc>
              <a:spcAft>
                <a:spcPts val="0"/>
              </a:spcAft>
              <a:buNone/>
              <a:defRPr sz="794" b="0" i="0">
                <a:solidFill>
                  <a:schemeClr val="tx1"/>
                </a:solidFill>
                <a:latin typeface="Arial" panose="020B0604020202020204" pitchFamily="34" charset="0"/>
                <a:cs typeface="Arial" panose="020B0604020202020204" pitchFamily="34" charset="0"/>
              </a:defRPr>
            </a:lvl1pPr>
          </a:lstStyle>
          <a:p>
            <a:pPr lvl="0"/>
            <a:r>
              <a:rPr lang="en-US" dirty="0"/>
              <a:t>Footer/legal line here</a:t>
            </a:r>
          </a:p>
        </p:txBody>
      </p:sp>
      <p:sp>
        <p:nvSpPr>
          <p:cNvPr id="4" name="Text Placeholder 6">
            <a:extLst>
              <a:ext uri="{FF2B5EF4-FFF2-40B4-BE49-F238E27FC236}">
                <a16:creationId xmlns:a16="http://schemas.microsoft.com/office/drawing/2014/main" id="{3AA27FF6-5861-EFDA-940D-36485A258A49}"/>
              </a:ext>
            </a:extLst>
          </p:cNvPr>
          <p:cNvSpPr>
            <a:spLocks noGrp="1"/>
          </p:cNvSpPr>
          <p:nvPr>
            <p:ph type="body" sz="quarter" idx="24" hasCustomPrompt="1"/>
          </p:nvPr>
        </p:nvSpPr>
        <p:spPr>
          <a:xfrm>
            <a:off x="415637" y="585008"/>
            <a:ext cx="8312727" cy="598114"/>
          </a:xfrm>
        </p:spPr>
        <p:txBody>
          <a:bodyPr lIns="0" tIns="0" rIns="0" bIns="0" anchor="t" anchorCtr="0">
            <a:noAutofit/>
          </a:bodyPr>
          <a:lstStyle>
            <a:lvl1pPr>
              <a:lnSpc>
                <a:spcPts val="2118"/>
              </a:lnSpc>
              <a:spcAft>
                <a:spcPts val="529"/>
              </a:spcAft>
              <a:defRPr sz="1765">
                <a:solidFill>
                  <a:schemeClr val="tx1"/>
                </a:solidFill>
                <a:latin typeface="+mj-lt"/>
                <a:cs typeface="Times New Roman" panose="02020603050405020304" pitchFamily="18" charset="0"/>
              </a:defRPr>
            </a:lvl1pPr>
            <a:lvl2pPr>
              <a:lnSpc>
                <a:spcPts val="1235"/>
              </a:lnSpc>
              <a:spcAft>
                <a:spcPts val="0"/>
              </a:spcAft>
              <a:defRPr sz="1059" cap="none" spc="0" baseline="0">
                <a:latin typeface="+mj-lt"/>
              </a:defRPr>
            </a:lvl2pPr>
          </a:lstStyle>
          <a:p>
            <a:pPr lvl="0"/>
            <a:r>
              <a:rPr lang="en-US" dirty="0"/>
              <a:t>Page Title Goes Here</a:t>
            </a:r>
          </a:p>
          <a:p>
            <a:pPr lvl="1"/>
            <a:r>
              <a:rPr lang="en-US" dirty="0"/>
              <a:t>Subhead Goes Here</a:t>
            </a:r>
          </a:p>
        </p:txBody>
      </p:sp>
      <p:sp>
        <p:nvSpPr>
          <p:cNvPr id="5" name="Rectangle 4">
            <a:extLst>
              <a:ext uri="{FF2B5EF4-FFF2-40B4-BE49-F238E27FC236}">
                <a16:creationId xmlns:a16="http://schemas.microsoft.com/office/drawing/2014/main" id="{1F00CE11-D3DA-9A5C-4346-8D127AA106E4}"/>
              </a:ext>
            </a:extLst>
          </p:cNvPr>
          <p:cNvSpPr/>
          <p:nvPr/>
        </p:nvSpPr>
        <p:spPr>
          <a:xfrm>
            <a:off x="415637" y="404485"/>
            <a:ext cx="8312727"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6CB72E0-4C17-BB16-1391-FD3EB4EE5935}"/>
              </a:ext>
            </a:extLst>
          </p:cNvPr>
          <p:cNvCxnSpPr>
            <a:cxnSpLocks/>
          </p:cNvCxnSpPr>
          <p:nvPr/>
        </p:nvCxnSpPr>
        <p:spPr>
          <a:xfrm>
            <a:off x="415637" y="6274548"/>
            <a:ext cx="8312727"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4924866-66CF-55B5-7EA4-54F3B91E81B4}"/>
              </a:ext>
            </a:extLst>
          </p:cNvPr>
          <p:cNvSpPr txBox="1"/>
          <p:nvPr/>
        </p:nvSpPr>
        <p:spPr>
          <a:xfrm>
            <a:off x="7429500" y="6370598"/>
            <a:ext cx="1298864" cy="108619"/>
          </a:xfrm>
          <a:prstGeom prst="rect">
            <a:avLst/>
          </a:prstGeom>
          <a:noFill/>
        </p:spPr>
        <p:txBody>
          <a:bodyPr wrap="square" lIns="0" tIns="0" rIns="0" bIns="0" rtlCol="0">
            <a:spAutoFit/>
          </a:bodyPr>
          <a:lstStyle/>
          <a:p>
            <a:pPr marL="0" marR="0" lvl="0" indent="0" algn="r" defTabSz="449505" rtl="0" eaLnBrk="1" fontAlgn="auto" latinLnBrk="0" hangingPunct="1">
              <a:lnSpc>
                <a:spcPct val="100000"/>
              </a:lnSpc>
              <a:spcBef>
                <a:spcPts val="0"/>
              </a:spcBef>
              <a:spcAft>
                <a:spcPts val="0"/>
              </a:spcAft>
              <a:buClrTx/>
              <a:buSzTx/>
              <a:buFontTx/>
              <a:buNone/>
              <a:tabLst/>
              <a:defRPr/>
            </a:pPr>
            <a:r>
              <a:rPr lang="en-US" sz="706" b="1" i="0" baseline="0" dirty="0">
                <a:solidFill>
                  <a:schemeClr val="tx1"/>
                </a:solidFill>
                <a:latin typeface="+mn-lt"/>
                <a:cs typeface="HelveticaNeueLT Std"/>
              </a:rPr>
              <a:t>Piper Sandler  </a:t>
            </a:r>
            <a:r>
              <a:rPr lang="en-US" sz="706" b="1" i="0" baseline="0" dirty="0">
                <a:solidFill>
                  <a:schemeClr val="accent2"/>
                </a:solidFill>
                <a:latin typeface="+mn-lt"/>
                <a:cs typeface="HelveticaNeueLT Std"/>
              </a:rPr>
              <a:t>|</a:t>
            </a:r>
            <a:r>
              <a:rPr lang="en-US" sz="706" b="1" i="0" baseline="0" dirty="0">
                <a:solidFill>
                  <a:schemeClr val="tx1"/>
                </a:solidFill>
                <a:latin typeface="+mn-lt"/>
                <a:cs typeface="HelveticaNeueLT Std"/>
              </a:rPr>
              <a:t>  </a:t>
            </a:r>
            <a:fld id="{67B6EA4A-D226-B041-A85D-3A568D8AD09A}" type="slidenum">
              <a:rPr lang="en-US" sz="706" b="0" i="0" baseline="0" smtClean="0">
                <a:solidFill>
                  <a:schemeClr val="tx1"/>
                </a:solidFill>
                <a:latin typeface="+mn-lt"/>
                <a:cs typeface="HelveticaNeueLT Std"/>
              </a:rPr>
              <a:pPr marL="0" marR="0" lvl="0" indent="0" algn="r" defTabSz="449505" rtl="0" eaLnBrk="1" fontAlgn="auto" latinLnBrk="0" hangingPunct="1">
                <a:lnSpc>
                  <a:spcPct val="100000"/>
                </a:lnSpc>
                <a:spcBef>
                  <a:spcPts val="0"/>
                </a:spcBef>
                <a:spcAft>
                  <a:spcPts val="0"/>
                </a:spcAft>
                <a:buClrTx/>
                <a:buSzTx/>
                <a:buFontTx/>
                <a:buNone/>
                <a:tabLst/>
                <a:defRPr/>
              </a:pPr>
              <a:t>‹#›</a:t>
            </a:fld>
            <a:endParaRPr lang="en-US" sz="706" b="0" i="0" dirty="0">
              <a:solidFill>
                <a:schemeClr val="tx1"/>
              </a:solidFill>
              <a:latin typeface="+mn-lt"/>
              <a:cs typeface="HelveticaNeueLT Std"/>
            </a:endParaRPr>
          </a:p>
        </p:txBody>
      </p:sp>
      <p:sp>
        <p:nvSpPr>
          <p:cNvPr id="8" name="Content Placeholder 5">
            <a:extLst>
              <a:ext uri="{FF2B5EF4-FFF2-40B4-BE49-F238E27FC236}">
                <a16:creationId xmlns:a16="http://schemas.microsoft.com/office/drawing/2014/main" id="{B9366C8B-2358-11CE-2D64-A6086C0C9F29}"/>
              </a:ext>
            </a:extLst>
          </p:cNvPr>
          <p:cNvSpPr>
            <a:spLocks noGrp="1"/>
          </p:cNvSpPr>
          <p:nvPr>
            <p:ph sz="quarter" idx="25"/>
          </p:nvPr>
        </p:nvSpPr>
        <p:spPr>
          <a:xfrm>
            <a:off x="4782705" y="1619624"/>
            <a:ext cx="3948545" cy="2017059"/>
          </a:xfrm>
        </p:spPr>
        <p:txBody>
          <a:bodyPr lIns="0" tIns="0" rIns="0" bIns="0">
            <a:noAutofit/>
          </a:bodyPr>
          <a:lstStyle>
            <a:lvl2pPr marL="0" indent="0">
              <a:spcAft>
                <a:spcPts val="1059"/>
              </a:spcAft>
              <a:defRPr/>
            </a:lvl2pPr>
            <a:lvl3pPr>
              <a:lnSpc>
                <a:spcPts val="1324"/>
              </a:lnSpc>
              <a:spcAft>
                <a:spcPts val="1059"/>
              </a:spcAft>
              <a:defRPr/>
            </a:lvl3pPr>
            <a:lvl4pPr>
              <a:lnSpc>
                <a:spcPts val="1324"/>
              </a:lnSpc>
              <a:defRPr/>
            </a:lvl4pPr>
            <a:lvl5pPr>
              <a:lnSpc>
                <a:spcPts val="132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5">
            <a:extLst>
              <a:ext uri="{FF2B5EF4-FFF2-40B4-BE49-F238E27FC236}">
                <a16:creationId xmlns:a16="http://schemas.microsoft.com/office/drawing/2014/main" id="{CD042014-E458-3B2B-7EE1-47A6C965AF1E}"/>
              </a:ext>
            </a:extLst>
          </p:cNvPr>
          <p:cNvSpPr>
            <a:spLocks noGrp="1"/>
          </p:cNvSpPr>
          <p:nvPr>
            <p:ph sz="quarter" idx="26"/>
          </p:nvPr>
        </p:nvSpPr>
        <p:spPr>
          <a:xfrm>
            <a:off x="415637" y="3946488"/>
            <a:ext cx="3948545" cy="2017059"/>
          </a:xfrm>
        </p:spPr>
        <p:txBody>
          <a:bodyPr lIns="0" tIns="0" rIns="0" bIns="0">
            <a:noAutofit/>
          </a:bodyPr>
          <a:lstStyle>
            <a:lvl2pPr marL="0" indent="0">
              <a:spcAft>
                <a:spcPts val="1059"/>
              </a:spcAft>
              <a:defRPr/>
            </a:lvl2pPr>
            <a:lvl3pPr>
              <a:lnSpc>
                <a:spcPts val="1324"/>
              </a:lnSpc>
              <a:spcAft>
                <a:spcPts val="1059"/>
              </a:spcAft>
              <a:defRPr/>
            </a:lvl3pPr>
            <a:lvl4pPr>
              <a:lnSpc>
                <a:spcPts val="1324"/>
              </a:lnSpc>
              <a:defRPr/>
            </a:lvl4pPr>
            <a:lvl5pPr>
              <a:lnSpc>
                <a:spcPts val="132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5">
            <a:extLst>
              <a:ext uri="{FF2B5EF4-FFF2-40B4-BE49-F238E27FC236}">
                <a16:creationId xmlns:a16="http://schemas.microsoft.com/office/drawing/2014/main" id="{18D4CD55-632C-8330-788B-5BB8896823C6}"/>
              </a:ext>
            </a:extLst>
          </p:cNvPr>
          <p:cNvSpPr>
            <a:spLocks noGrp="1"/>
          </p:cNvSpPr>
          <p:nvPr>
            <p:ph sz="quarter" idx="27"/>
          </p:nvPr>
        </p:nvSpPr>
        <p:spPr>
          <a:xfrm>
            <a:off x="4782705" y="3946489"/>
            <a:ext cx="3948545" cy="2017059"/>
          </a:xfrm>
        </p:spPr>
        <p:txBody>
          <a:bodyPr lIns="0" tIns="0" rIns="0" bIns="0">
            <a:noAutofit/>
          </a:bodyPr>
          <a:lstStyle>
            <a:lvl2pPr marL="0" indent="0">
              <a:spcAft>
                <a:spcPts val="1059"/>
              </a:spcAft>
              <a:defRPr/>
            </a:lvl2pPr>
            <a:lvl3pPr>
              <a:lnSpc>
                <a:spcPts val="1324"/>
              </a:lnSpc>
              <a:spcAft>
                <a:spcPts val="1059"/>
              </a:spcAft>
              <a:defRPr/>
            </a:lvl3pPr>
            <a:lvl4pPr>
              <a:lnSpc>
                <a:spcPts val="1324"/>
              </a:lnSpc>
              <a:defRPr/>
            </a:lvl4pPr>
            <a:lvl5pPr>
              <a:lnSpc>
                <a:spcPts val="132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83888933"/>
      </p:ext>
    </p:extLst>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General Content A: Bio Layout">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62D09E09-83F6-705A-D997-ACEE2FE89728}"/>
              </a:ext>
            </a:extLst>
          </p:cNvPr>
          <p:cNvSpPr/>
          <p:nvPr>
            <p:custDataLst>
              <p:tags r:id="rId1"/>
            </p:custDataLst>
          </p:nvPr>
        </p:nvSpPr>
        <p:spPr>
          <a:xfrm>
            <a:off x="0" y="0"/>
            <a:ext cx="11545" cy="11206"/>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32">
            <a:extLst>
              <a:ext uri="{FF2B5EF4-FFF2-40B4-BE49-F238E27FC236}">
                <a16:creationId xmlns:a16="http://schemas.microsoft.com/office/drawing/2014/main" id="{3204E2BC-DE01-FE4D-ABE5-1CBB94812BE2}"/>
              </a:ext>
            </a:extLst>
          </p:cNvPr>
          <p:cNvSpPr>
            <a:spLocks noGrp="1"/>
          </p:cNvSpPr>
          <p:nvPr>
            <p:ph type="body" sz="quarter" idx="23" hasCustomPrompt="1"/>
          </p:nvPr>
        </p:nvSpPr>
        <p:spPr>
          <a:xfrm>
            <a:off x="415636" y="6346729"/>
            <a:ext cx="6858000" cy="282388"/>
          </a:xfrm>
        </p:spPr>
        <p:txBody>
          <a:bodyPr lIns="0" tIns="0" rIns="0" bIns="0" anchor="t" anchorCtr="0">
            <a:noAutofit/>
          </a:bodyPr>
          <a:lstStyle>
            <a:lvl1pPr marL="0" indent="0">
              <a:lnSpc>
                <a:spcPts val="794"/>
              </a:lnSpc>
              <a:spcAft>
                <a:spcPts val="0"/>
              </a:spcAft>
              <a:buNone/>
              <a:defRPr sz="794" b="0" i="0">
                <a:solidFill>
                  <a:schemeClr val="tx1"/>
                </a:solidFill>
                <a:latin typeface="Arial" panose="020B0604020202020204" pitchFamily="34" charset="0"/>
                <a:cs typeface="Arial" panose="020B0604020202020204" pitchFamily="34" charset="0"/>
              </a:defRPr>
            </a:lvl1pPr>
          </a:lstStyle>
          <a:p>
            <a:pPr lvl="0"/>
            <a:r>
              <a:rPr lang="en-US" dirty="0"/>
              <a:t>Footer/legal line here</a:t>
            </a:r>
          </a:p>
        </p:txBody>
      </p:sp>
      <p:sp>
        <p:nvSpPr>
          <p:cNvPr id="12" name="Text Placeholder 6">
            <a:extLst>
              <a:ext uri="{FF2B5EF4-FFF2-40B4-BE49-F238E27FC236}">
                <a16:creationId xmlns:a16="http://schemas.microsoft.com/office/drawing/2014/main" id="{63D1C2F5-B46F-401B-B3F2-FD5A51D756E0}"/>
              </a:ext>
            </a:extLst>
          </p:cNvPr>
          <p:cNvSpPr>
            <a:spLocks noGrp="1"/>
          </p:cNvSpPr>
          <p:nvPr>
            <p:ph type="body" sz="quarter" idx="24" hasCustomPrompt="1"/>
          </p:nvPr>
        </p:nvSpPr>
        <p:spPr>
          <a:xfrm>
            <a:off x="415637" y="585008"/>
            <a:ext cx="8312727" cy="598114"/>
          </a:xfrm>
        </p:spPr>
        <p:txBody>
          <a:bodyPr lIns="0" tIns="0" rIns="0" bIns="0" anchor="t" anchorCtr="0">
            <a:noAutofit/>
          </a:bodyPr>
          <a:lstStyle>
            <a:lvl1pPr>
              <a:lnSpc>
                <a:spcPts val="2118"/>
              </a:lnSpc>
              <a:spcAft>
                <a:spcPts val="529"/>
              </a:spcAft>
              <a:defRPr sz="1765">
                <a:solidFill>
                  <a:schemeClr val="tx1"/>
                </a:solidFill>
                <a:latin typeface="+mj-lt"/>
                <a:cs typeface="Times New Roman" panose="02020603050405020304" pitchFamily="18" charset="0"/>
              </a:defRPr>
            </a:lvl1pPr>
            <a:lvl2pPr>
              <a:lnSpc>
                <a:spcPts val="1235"/>
              </a:lnSpc>
              <a:spcAft>
                <a:spcPts val="0"/>
              </a:spcAft>
              <a:defRPr sz="1059" cap="none" spc="0" baseline="0">
                <a:latin typeface="+mj-lt"/>
              </a:defRPr>
            </a:lvl2pPr>
          </a:lstStyle>
          <a:p>
            <a:pPr lvl="0"/>
            <a:r>
              <a:rPr lang="en-US" dirty="0"/>
              <a:t>Page Title Goes Here</a:t>
            </a:r>
          </a:p>
          <a:p>
            <a:pPr lvl="1"/>
            <a:r>
              <a:rPr lang="en-US" dirty="0"/>
              <a:t>Subhead Goes Here</a:t>
            </a:r>
          </a:p>
        </p:txBody>
      </p:sp>
      <p:sp>
        <p:nvSpPr>
          <p:cNvPr id="2" name="Rectangle 1">
            <a:extLst>
              <a:ext uri="{FF2B5EF4-FFF2-40B4-BE49-F238E27FC236}">
                <a16:creationId xmlns:a16="http://schemas.microsoft.com/office/drawing/2014/main" id="{CFCF25A4-F4E4-E2D0-2275-D4ABE2C6CBA9}"/>
              </a:ext>
            </a:extLst>
          </p:cNvPr>
          <p:cNvSpPr/>
          <p:nvPr/>
        </p:nvSpPr>
        <p:spPr>
          <a:xfrm>
            <a:off x="415637" y="404485"/>
            <a:ext cx="8312727" cy="32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0771F20C-8F4C-68DF-F822-7008F4D727EF}"/>
              </a:ext>
            </a:extLst>
          </p:cNvPr>
          <p:cNvCxnSpPr>
            <a:cxnSpLocks/>
          </p:cNvCxnSpPr>
          <p:nvPr/>
        </p:nvCxnSpPr>
        <p:spPr>
          <a:xfrm>
            <a:off x="415637" y="6274548"/>
            <a:ext cx="8312727"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ABDC8A5-D2DC-E8A4-2A5A-71DFB320859F}"/>
              </a:ext>
            </a:extLst>
          </p:cNvPr>
          <p:cNvSpPr txBox="1"/>
          <p:nvPr/>
        </p:nvSpPr>
        <p:spPr>
          <a:xfrm>
            <a:off x="7429500" y="6370598"/>
            <a:ext cx="1298864" cy="108619"/>
          </a:xfrm>
          <a:prstGeom prst="rect">
            <a:avLst/>
          </a:prstGeom>
          <a:noFill/>
        </p:spPr>
        <p:txBody>
          <a:bodyPr wrap="square" lIns="0" tIns="0" rIns="0" bIns="0" rtlCol="0">
            <a:spAutoFit/>
          </a:bodyPr>
          <a:lstStyle/>
          <a:p>
            <a:pPr marL="0" marR="0" lvl="0" indent="0" algn="r" defTabSz="449505" rtl="0" eaLnBrk="1" fontAlgn="auto" latinLnBrk="0" hangingPunct="1">
              <a:lnSpc>
                <a:spcPct val="100000"/>
              </a:lnSpc>
              <a:spcBef>
                <a:spcPts val="0"/>
              </a:spcBef>
              <a:spcAft>
                <a:spcPts val="0"/>
              </a:spcAft>
              <a:buClrTx/>
              <a:buSzTx/>
              <a:buFontTx/>
              <a:buNone/>
              <a:tabLst/>
              <a:defRPr/>
            </a:pPr>
            <a:r>
              <a:rPr lang="en-US" sz="706" b="1" i="0" baseline="0" dirty="0">
                <a:solidFill>
                  <a:schemeClr val="tx1"/>
                </a:solidFill>
                <a:latin typeface="+mn-lt"/>
                <a:cs typeface="HelveticaNeueLT Std"/>
              </a:rPr>
              <a:t>Piper Sandler  </a:t>
            </a:r>
            <a:r>
              <a:rPr lang="en-US" sz="706" b="1" i="0" baseline="0" dirty="0">
                <a:solidFill>
                  <a:schemeClr val="accent2"/>
                </a:solidFill>
                <a:latin typeface="+mn-lt"/>
                <a:cs typeface="HelveticaNeueLT Std"/>
              </a:rPr>
              <a:t>|</a:t>
            </a:r>
            <a:r>
              <a:rPr lang="en-US" sz="706" b="1" i="0" baseline="0" dirty="0">
                <a:solidFill>
                  <a:schemeClr val="tx1"/>
                </a:solidFill>
                <a:latin typeface="+mn-lt"/>
                <a:cs typeface="HelveticaNeueLT Std"/>
              </a:rPr>
              <a:t>  </a:t>
            </a:r>
            <a:fld id="{67B6EA4A-D226-B041-A85D-3A568D8AD09A}" type="slidenum">
              <a:rPr lang="en-US" sz="706" b="0" i="0" baseline="0" smtClean="0">
                <a:solidFill>
                  <a:schemeClr val="tx1"/>
                </a:solidFill>
                <a:latin typeface="+mn-lt"/>
                <a:cs typeface="HelveticaNeueLT Std"/>
              </a:rPr>
              <a:pPr marL="0" marR="0" lvl="0" indent="0" algn="r" defTabSz="449505" rtl="0" eaLnBrk="1" fontAlgn="auto" latinLnBrk="0" hangingPunct="1">
                <a:lnSpc>
                  <a:spcPct val="100000"/>
                </a:lnSpc>
                <a:spcBef>
                  <a:spcPts val="0"/>
                </a:spcBef>
                <a:spcAft>
                  <a:spcPts val="0"/>
                </a:spcAft>
                <a:buClrTx/>
                <a:buSzTx/>
                <a:buFontTx/>
                <a:buNone/>
                <a:tabLst/>
                <a:defRPr/>
              </a:pPr>
              <a:t>‹#›</a:t>
            </a:fld>
            <a:endParaRPr lang="en-US" sz="706" b="0" i="0" dirty="0">
              <a:solidFill>
                <a:schemeClr val="tx1"/>
              </a:solidFill>
              <a:latin typeface="+mn-lt"/>
              <a:cs typeface="HelveticaNeueLT Std"/>
            </a:endParaRPr>
          </a:p>
        </p:txBody>
      </p:sp>
      <p:sp>
        <p:nvSpPr>
          <p:cNvPr id="8" name="Content Placeholder 5">
            <a:extLst>
              <a:ext uri="{FF2B5EF4-FFF2-40B4-BE49-F238E27FC236}">
                <a16:creationId xmlns:a16="http://schemas.microsoft.com/office/drawing/2014/main" id="{E224F04E-DA51-7052-F783-B6318975C52B}"/>
              </a:ext>
            </a:extLst>
          </p:cNvPr>
          <p:cNvSpPr>
            <a:spLocks noGrp="1"/>
          </p:cNvSpPr>
          <p:nvPr>
            <p:ph sz="quarter" idx="25"/>
          </p:nvPr>
        </p:nvSpPr>
        <p:spPr>
          <a:xfrm>
            <a:off x="2004295" y="1619623"/>
            <a:ext cx="6726955" cy="4498789"/>
          </a:xfrm>
        </p:spPr>
        <p:txBody>
          <a:bodyPr lIns="0" tIns="0" rIns="0" bIns="0">
            <a:noAutofit/>
          </a:bodyPr>
          <a:lstStyle>
            <a:lvl2pPr marL="0" indent="0">
              <a:spcAft>
                <a:spcPts val="1059"/>
              </a:spcAft>
              <a:defRPr/>
            </a:lvl2pPr>
            <a:lvl3pPr>
              <a:lnSpc>
                <a:spcPts val="1324"/>
              </a:lnSpc>
              <a:spcAft>
                <a:spcPts val="1059"/>
              </a:spcAft>
              <a:defRPr/>
            </a:lvl3pPr>
            <a:lvl4pPr>
              <a:lnSpc>
                <a:spcPts val="1324"/>
              </a:lnSpc>
              <a:defRPr/>
            </a:lvl4pPr>
            <a:lvl5pPr>
              <a:lnSpc>
                <a:spcPts val="132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8304849F-9C47-14FE-6E62-91A519BF9E26}"/>
              </a:ext>
            </a:extLst>
          </p:cNvPr>
          <p:cNvSpPr>
            <a:spLocks noGrp="1"/>
          </p:cNvSpPr>
          <p:nvPr>
            <p:ph type="pic" sz="quarter" idx="26"/>
          </p:nvPr>
        </p:nvSpPr>
        <p:spPr>
          <a:xfrm>
            <a:off x="412750" y="1619623"/>
            <a:ext cx="1246909" cy="1613647"/>
          </a:xfrm>
        </p:spPr>
        <p:txBody>
          <a:bodyPr/>
          <a:lstStyle/>
          <a:p>
            <a:r>
              <a:rPr lang="en-US"/>
              <a:t>Click icon to add picture</a:t>
            </a:r>
            <a:endParaRPr lang="en-US" dirty="0"/>
          </a:p>
        </p:txBody>
      </p:sp>
    </p:spTree>
    <p:extLst>
      <p:ext uri="{BB962C8B-B14F-4D97-AF65-F5344CB8AC3E}">
        <p14:creationId xmlns:p14="http://schemas.microsoft.com/office/powerpoint/2010/main" val="483926883"/>
      </p:ext>
    </p:extLst>
  </p:cSld>
  <p:clrMapOvr>
    <a:masterClrMapping/>
  </p:clrMapOvr>
  <p:hf sldNum="0" hdr="0" dt="0"/>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53607210-35FA-4067-A741-9A6B3157343A}"/>
              </a:ext>
            </a:extLst>
          </p:cNvPr>
          <p:cNvSpPr/>
          <p:nvPr>
            <p:custDataLst>
              <p:tags r:id="rId1"/>
            </p:custDataLst>
          </p:nvPr>
        </p:nvSpPr>
        <p:spPr>
          <a:xfrm>
            <a:off x="0" y="0"/>
            <a:ext cx="11545" cy="11206"/>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2409746"/>
      </p:ext>
    </p:extLst>
  </p:cSld>
  <p:clrMapOvr>
    <a:masterClrMapping/>
  </p:clrMapOvr>
  <p:hf sldNum="0"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ack Cover - Dar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F97CCF-B0E3-4A3B-8C17-A2B4B7F16660}"/>
              </a:ext>
            </a:extLst>
          </p:cNvPr>
          <p:cNvSpPr/>
          <p:nvPr/>
        </p:nvSpPr>
        <p:spPr>
          <a:xfrm>
            <a:off x="207818" y="201706"/>
            <a:ext cx="8728364" cy="64545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C0B8EE2-6B16-4751-9D77-0EEDE23D889D}"/>
              </a:ext>
            </a:extLst>
          </p:cNvPr>
          <p:cNvPicPr>
            <a:picLocks noChangeAspect="1"/>
          </p:cNvPicPr>
          <p:nvPr/>
        </p:nvPicPr>
        <p:blipFill>
          <a:blip r:embed="rId2"/>
          <a:srcRect/>
          <a:stretch/>
        </p:blipFill>
        <p:spPr>
          <a:xfrm>
            <a:off x="829750" y="757709"/>
            <a:ext cx="1512454" cy="222790"/>
          </a:xfrm>
          <a:prstGeom prst="rect">
            <a:avLst/>
          </a:prstGeom>
        </p:spPr>
      </p:pic>
      <p:sp>
        <p:nvSpPr>
          <p:cNvPr id="6" name="TextBox 5">
            <a:extLst>
              <a:ext uri="{FF2B5EF4-FFF2-40B4-BE49-F238E27FC236}">
                <a16:creationId xmlns:a16="http://schemas.microsoft.com/office/drawing/2014/main" id="{F3B1E64B-2FCC-4DFD-A2D6-81E68D4E8CEC}"/>
              </a:ext>
            </a:extLst>
          </p:cNvPr>
          <p:cNvSpPr txBox="1"/>
          <p:nvPr/>
        </p:nvSpPr>
        <p:spPr>
          <a:xfrm>
            <a:off x="783498" y="5480424"/>
            <a:ext cx="7545325" cy="633862"/>
          </a:xfrm>
          <a:prstGeom prst="rect">
            <a:avLst/>
          </a:prstGeom>
          <a:noFill/>
        </p:spPr>
        <p:txBody>
          <a:bodyPr wrap="square" lIns="0" tIns="0" rIns="0" bIns="0" rtlCol="0" anchor="b" anchorCtr="0">
            <a:noAutofit/>
          </a:bodyPr>
          <a:lstStyle/>
          <a:p>
            <a:pPr marL="0" marR="0" lvl="0" indent="0" algn="l" defTabSz="403433" rtl="0" eaLnBrk="1" fontAlgn="auto" latinLnBrk="0" hangingPunct="1">
              <a:lnSpc>
                <a:spcPct val="100000"/>
              </a:lnSpc>
              <a:spcBef>
                <a:spcPts val="0"/>
              </a:spcBef>
              <a:spcAft>
                <a:spcPts val="0"/>
              </a:spcAft>
              <a:buClrTx/>
              <a:buSzTx/>
              <a:buFontTx/>
              <a:buNone/>
              <a:tabLst/>
              <a:defRPr/>
            </a:pPr>
            <a:r>
              <a:rPr kumimoji="0" lang="en-US" sz="794" b="1" i="0" u="none" strike="noStrike" kern="1200" cap="none" spc="0" normalizeH="0" baseline="0" noProof="0" dirty="0">
                <a:ln>
                  <a:noFill/>
                </a:ln>
                <a:solidFill>
                  <a:schemeClr val="bg2"/>
                </a:solidFill>
                <a:effectLst/>
                <a:uLnTx/>
                <a:uFillTx/>
                <a:latin typeface="+mj-lt"/>
                <a:cs typeface="Times" panose="02020603050405020304" pitchFamily="18" charset="0"/>
              </a:rPr>
              <a:t>pipersandler.com</a:t>
            </a:r>
          </a:p>
          <a:p>
            <a:endParaRPr lang="en-US" sz="618" dirty="0">
              <a:solidFill>
                <a:schemeClr val="bg1"/>
              </a:solidFill>
            </a:endParaRPr>
          </a:p>
          <a:p>
            <a:r>
              <a:rPr lang="en-US" sz="706" dirty="0">
                <a:solidFill>
                  <a:schemeClr val="bg1"/>
                </a:solidFill>
              </a:rPr>
              <a:t>Piper Sandler is providing the information contained herein for discussion purposes only in anticipation of being engaged to serve as underwriter or placement agent on a future transaction and not as a financial advisor or municipal advisor. In providing the information contained herein, Piper Sandler is not recommending an action to you and the information provided herein is not intended to be and should not be construed as a “recommendation” or “advice” within the meaning of Section 15B of the Securities Exchange Act of 1934. Piper Sandler is not acting as an advisor to you and does not owe a fiduciary duty pursuant to Section 15B of the Exchange Act or under any state law to you with respect to the information and material contained in this communication. As an underwriter or placement agent, Piper Sandler’s primary role is to purchase or arrange for the placement of securities with a view to distribution in an arm’s-length commercial transaction, is acting for its own interests and has financial and other interests that differ from your interests. You should discuss any information and material contained in this communication with any and all internal or external advisors and experts that you deem appropriate before acting on this information or material. </a:t>
            </a:r>
          </a:p>
          <a:p>
            <a:endParaRPr lang="en-US" sz="706" dirty="0">
              <a:solidFill>
                <a:schemeClr val="bg1"/>
              </a:solidFill>
            </a:endParaRPr>
          </a:p>
          <a:p>
            <a:r>
              <a:rPr lang="en-US" sz="706" dirty="0">
                <a:solidFill>
                  <a:schemeClr val="bg1"/>
                </a:solidFill>
              </a:rPr>
              <a:t>The information contained herein may include hypothetical interest rates or interest rate savings for a potential refunding. Interest rates used herein take into consideration conditions in today’s market and other factual information such as credit rating, geographic location and market sector. Interest rates described herein should not be viewed as rates that Piper Sandler expects to achieve for you should we be selected to act as your underwriter or placement agent. Information about interest rates and terms for SLGs is based on current publicly available information and treasury or agency rates for open-market escrows are based on current market interest rates for these types of credits and should not be seen as costs or rates that Piper Sandler could achieve for you should we be selected to act as your underwriter or placement agent. More particularized information and analysis may be provided after you have engaged Piper Sandler as an underwriter or placement agent or under certain other exceptions as describe in the Section 15B of the Exchange Act.</a:t>
            </a:r>
          </a:p>
          <a:p>
            <a:endParaRPr lang="en-US" sz="706" dirty="0">
              <a:solidFill>
                <a:schemeClr val="bg1"/>
              </a:solidFill>
            </a:endParaRPr>
          </a:p>
          <a:p>
            <a:r>
              <a:rPr lang="en-US" sz="706" dirty="0">
                <a:solidFill>
                  <a:schemeClr val="bg1"/>
                </a:solidFill>
              </a:rPr>
              <a:t>Piper Sandler Companies (NYSE: PIPR) is a leading investment bank and institutional securities firm driven to help clients Realize the Power of Partnership®. Securities brokerage and investment banking services are offered in the U.S. through Piper Sandler &amp; Co., member SIPC and FINRA; in Europe through Piper Sandler Ltd., authorized and regulated by the U.K. Financial Conduct Authority; and in Hong Kong through Piper Sandler Hong Kong Ltd., authorized and regulated by the Securities and Futures Commission. Asset management products and services are offered through separate investment advisory affiliates.</a:t>
            </a:r>
          </a:p>
          <a:p>
            <a:endParaRPr lang="en-US" sz="706" dirty="0">
              <a:solidFill>
                <a:schemeClr val="bg1"/>
              </a:solidFill>
            </a:endParaRPr>
          </a:p>
          <a:p>
            <a:r>
              <a:rPr lang="en-US" sz="706" dirty="0">
                <a:solidFill>
                  <a:schemeClr val="bg1"/>
                </a:solidFill>
              </a:rPr>
              <a:t>©2024. Since 1895. Piper Sandler Companies. 800 Nicollet Mall, Minneapolis, Minnesota 55402-7036.</a:t>
            </a:r>
          </a:p>
        </p:txBody>
      </p:sp>
    </p:spTree>
    <p:extLst>
      <p:ext uri="{BB962C8B-B14F-4D97-AF65-F5344CB8AC3E}">
        <p14:creationId xmlns:p14="http://schemas.microsoft.com/office/powerpoint/2010/main" val="1472492097"/>
      </p:ext>
    </p:extLst>
  </p:cSld>
  <p:clrMapOvr>
    <a:masterClrMapping/>
  </p:clrMapOvr>
  <p:hf sldNum="0"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ack Cover - Ligh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0B8EE2-6B16-4751-9D77-0EEDE23D889D}"/>
              </a:ext>
            </a:extLst>
          </p:cNvPr>
          <p:cNvPicPr>
            <a:picLocks noChangeAspect="1"/>
          </p:cNvPicPr>
          <p:nvPr/>
        </p:nvPicPr>
        <p:blipFill>
          <a:blip r:embed="rId2"/>
          <a:srcRect/>
          <a:stretch/>
        </p:blipFill>
        <p:spPr>
          <a:xfrm>
            <a:off x="829750" y="757708"/>
            <a:ext cx="1512454" cy="222789"/>
          </a:xfrm>
          <a:prstGeom prst="rect">
            <a:avLst/>
          </a:prstGeom>
        </p:spPr>
      </p:pic>
      <p:sp>
        <p:nvSpPr>
          <p:cNvPr id="6" name="TextBox 5">
            <a:extLst>
              <a:ext uri="{FF2B5EF4-FFF2-40B4-BE49-F238E27FC236}">
                <a16:creationId xmlns:a16="http://schemas.microsoft.com/office/drawing/2014/main" id="{F3B1E64B-2FCC-4DFD-A2D6-81E68D4E8CEC}"/>
              </a:ext>
            </a:extLst>
          </p:cNvPr>
          <p:cNvSpPr txBox="1"/>
          <p:nvPr/>
        </p:nvSpPr>
        <p:spPr>
          <a:xfrm>
            <a:off x="783498" y="5480424"/>
            <a:ext cx="7545325" cy="633862"/>
          </a:xfrm>
          <a:prstGeom prst="rect">
            <a:avLst/>
          </a:prstGeom>
          <a:noFill/>
        </p:spPr>
        <p:txBody>
          <a:bodyPr wrap="square" lIns="0" tIns="0" rIns="0" bIns="0" rtlCol="0" anchor="b" anchorCtr="0">
            <a:noAutofit/>
          </a:bodyPr>
          <a:lstStyle/>
          <a:p>
            <a:pPr marL="0" marR="0" lvl="0" indent="0" algn="l" defTabSz="403433" rtl="0" eaLnBrk="1" fontAlgn="auto" latinLnBrk="0" hangingPunct="1">
              <a:lnSpc>
                <a:spcPct val="100000"/>
              </a:lnSpc>
              <a:spcBef>
                <a:spcPts val="0"/>
              </a:spcBef>
              <a:spcAft>
                <a:spcPts val="0"/>
              </a:spcAft>
              <a:buClrTx/>
              <a:buSzTx/>
              <a:buFontTx/>
              <a:buNone/>
              <a:tabLst/>
              <a:defRPr/>
            </a:pPr>
            <a:r>
              <a:rPr kumimoji="0" lang="en-US" sz="794" b="1" i="0" u="none" strike="noStrike" kern="1200" cap="none" spc="0" normalizeH="0" baseline="0" noProof="0" dirty="0">
                <a:ln>
                  <a:noFill/>
                </a:ln>
                <a:solidFill>
                  <a:schemeClr val="accent4"/>
                </a:solidFill>
                <a:effectLst/>
                <a:uLnTx/>
                <a:uFillTx/>
                <a:latin typeface="+mj-lt"/>
                <a:cs typeface="Times" panose="02020603050405020304" pitchFamily="18" charset="0"/>
              </a:rPr>
              <a:t>pipersandler.com</a:t>
            </a:r>
          </a:p>
          <a:p>
            <a:endParaRPr lang="en-US" sz="618" dirty="0">
              <a:solidFill>
                <a:schemeClr val="tx1"/>
              </a:solidFill>
            </a:endParaRPr>
          </a:p>
          <a:p>
            <a:r>
              <a:rPr lang="en-US" sz="706" dirty="0">
                <a:solidFill>
                  <a:schemeClr val="tx1"/>
                </a:solidFill>
              </a:rPr>
              <a:t>Piper Sandler Companies (NYSE: PIPR) is a leading investment bank driven to help clients Realize the Power of Partnership</a:t>
            </a:r>
            <a:r>
              <a:rPr lang="en-US" sz="706" baseline="30000" dirty="0">
                <a:solidFill>
                  <a:schemeClr val="tx1"/>
                </a:solidFill>
              </a:rPr>
              <a:t>®</a:t>
            </a:r>
            <a:r>
              <a:rPr lang="en-US" sz="706" dirty="0">
                <a:solidFill>
                  <a:schemeClr val="tx1"/>
                </a:solidFill>
              </a:rPr>
              <a:t>. Securities brokerage and investment banking services are offered in the U.S. through Piper Sandler &amp; Co., member SIPC and NYSE; in the U.K. through Piper Sandler Ltd., authorized and regulated by the U.K. Financial Conduct Authority; and in Hong Kong through Piper Sandler Hong Kong Ltd., authorized and regulated by the Securities and Futures Commission Alternative asset management and fixed income advisory services are offered through separately registered advisory affiliates.</a:t>
            </a:r>
          </a:p>
          <a:p>
            <a:endParaRPr lang="en-US" sz="706" dirty="0">
              <a:solidFill>
                <a:schemeClr val="tx1"/>
              </a:solidFill>
            </a:endParaRPr>
          </a:p>
          <a:p>
            <a:r>
              <a:rPr lang="en-US" sz="706" dirty="0">
                <a:solidFill>
                  <a:schemeClr val="tx1"/>
                </a:solidFill>
              </a:rPr>
              <a:t>©2024. Since 1895. Piper Sandler Companies. 800 Nicollet Mall, Minneapolis, Minnesota 55402-7036.</a:t>
            </a:r>
          </a:p>
        </p:txBody>
      </p:sp>
    </p:spTree>
    <p:extLst>
      <p:ext uri="{BB962C8B-B14F-4D97-AF65-F5344CB8AC3E}">
        <p14:creationId xmlns:p14="http://schemas.microsoft.com/office/powerpoint/2010/main" val="3878494306"/>
      </p:ext>
    </p:extLst>
  </p:cSld>
  <p:clrMapOvr>
    <a:masterClrMapping/>
  </p:clrMapOvr>
  <p:hf sldNum="0"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General Content">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62D09E09-83F6-705A-D997-ACEE2FE89728}"/>
              </a:ext>
            </a:extLst>
          </p:cNvPr>
          <p:cNvSpPr/>
          <p:nvPr>
            <p:custDataLst>
              <p:tags r:id="rId1"/>
            </p:custDataLst>
          </p:nvPr>
        </p:nvSpPr>
        <p:spPr>
          <a:xfrm>
            <a:off x="0" y="0"/>
            <a:ext cx="11545" cy="11206"/>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2B4D7FE-2A4B-1585-BF89-2A98A3023C00}"/>
              </a:ext>
            </a:extLst>
          </p:cNvPr>
          <p:cNvSpPr/>
          <p:nvPr/>
        </p:nvSpPr>
        <p:spPr>
          <a:xfrm>
            <a:off x="232757" y="225911"/>
            <a:ext cx="8678487" cy="873544"/>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967C942-A4C1-9F72-7ADC-C72A321E9BE5}"/>
              </a:ext>
            </a:extLst>
          </p:cNvPr>
          <p:cNvSpPr/>
          <p:nvPr/>
        </p:nvSpPr>
        <p:spPr>
          <a:xfrm>
            <a:off x="232757" y="225911"/>
            <a:ext cx="8678487" cy="484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6829A977-135F-AA40-953C-21927CD14F8D}"/>
              </a:ext>
            </a:extLst>
          </p:cNvPr>
          <p:cNvSpPr>
            <a:spLocks noGrp="1"/>
          </p:cNvSpPr>
          <p:nvPr>
            <p:ph sz="quarter" idx="22"/>
          </p:nvPr>
        </p:nvSpPr>
        <p:spPr>
          <a:xfrm>
            <a:off x="415637" y="1619623"/>
            <a:ext cx="8312727" cy="4498789"/>
          </a:xfrm>
        </p:spPr>
        <p:txBody>
          <a:bodyPr>
            <a:noAutofit/>
          </a:bodyPr>
          <a:lstStyle>
            <a:lvl2pPr marL="0" inden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32">
            <a:extLst>
              <a:ext uri="{FF2B5EF4-FFF2-40B4-BE49-F238E27FC236}">
                <a16:creationId xmlns:a16="http://schemas.microsoft.com/office/drawing/2014/main" id="{3204E2BC-DE01-FE4D-ABE5-1CBB94812BE2}"/>
              </a:ext>
            </a:extLst>
          </p:cNvPr>
          <p:cNvSpPr>
            <a:spLocks noGrp="1"/>
          </p:cNvSpPr>
          <p:nvPr>
            <p:ph type="body" sz="quarter" idx="23" hasCustomPrompt="1"/>
          </p:nvPr>
        </p:nvSpPr>
        <p:spPr>
          <a:xfrm>
            <a:off x="415637" y="6173421"/>
            <a:ext cx="6932766" cy="322729"/>
          </a:xfrm>
        </p:spPr>
        <p:txBody>
          <a:bodyPr anchor="b">
            <a:noAutofit/>
          </a:bodyPr>
          <a:lstStyle>
            <a:lvl1pPr marL="0" indent="0">
              <a:lnSpc>
                <a:spcPts val="794"/>
              </a:lnSpc>
              <a:spcAft>
                <a:spcPts val="0"/>
              </a:spcAft>
              <a:buNone/>
              <a:defRPr sz="794" b="0" i="0">
                <a:solidFill>
                  <a:schemeClr val="tx1"/>
                </a:solidFill>
                <a:latin typeface="Arial" panose="020B0604020202020204" pitchFamily="34" charset="0"/>
                <a:cs typeface="Arial" panose="020B0604020202020204" pitchFamily="34" charset="0"/>
              </a:defRPr>
            </a:lvl1pPr>
          </a:lstStyle>
          <a:p>
            <a:pPr lvl="0"/>
            <a:r>
              <a:rPr lang="en-US" dirty="0"/>
              <a:t>Footer/legal line here</a:t>
            </a:r>
          </a:p>
        </p:txBody>
      </p:sp>
      <p:sp>
        <p:nvSpPr>
          <p:cNvPr id="11" name="TextBox 10">
            <a:extLst>
              <a:ext uri="{FF2B5EF4-FFF2-40B4-BE49-F238E27FC236}">
                <a16:creationId xmlns:a16="http://schemas.microsoft.com/office/drawing/2014/main" id="{37FB5CA2-B1FD-4A00-BA63-46051D5C0128}"/>
              </a:ext>
            </a:extLst>
          </p:cNvPr>
          <p:cNvSpPr txBox="1"/>
          <p:nvPr/>
        </p:nvSpPr>
        <p:spPr>
          <a:xfrm>
            <a:off x="7382062" y="6290912"/>
            <a:ext cx="1383385" cy="200952"/>
          </a:xfrm>
          <a:prstGeom prst="rect">
            <a:avLst/>
          </a:prstGeom>
          <a:noFill/>
        </p:spPr>
        <p:txBody>
          <a:bodyPr wrap="square" rtlCol="0" anchor="b">
            <a:spAutoFit/>
          </a:bodyPr>
          <a:lstStyle/>
          <a:p>
            <a:pPr algn="r"/>
            <a:r>
              <a:rPr lang="en-US" sz="706" b="1" dirty="0">
                <a:latin typeface="Arial" panose="020B0604020202020204" pitchFamily="34" charset="0"/>
                <a:cs typeface="Arial" panose="020B0604020202020204" pitchFamily="34" charset="0"/>
              </a:rPr>
              <a:t>pipersandler.com  </a:t>
            </a:r>
            <a:r>
              <a:rPr lang="en-US" sz="706" b="1" dirty="0">
                <a:solidFill>
                  <a:schemeClr val="accent2"/>
                </a:solidFill>
                <a:latin typeface="Arial" panose="020B0604020202020204" pitchFamily="34" charset="0"/>
                <a:cs typeface="Arial" panose="020B0604020202020204" pitchFamily="34" charset="0"/>
              </a:rPr>
              <a:t>| </a:t>
            </a:r>
            <a:r>
              <a:rPr lang="en-US" sz="706" b="1" dirty="0">
                <a:latin typeface="Arial" panose="020B0604020202020204" pitchFamily="34" charset="0"/>
                <a:cs typeface="Arial" panose="020B0604020202020204" pitchFamily="34" charset="0"/>
              </a:rPr>
              <a:t> </a:t>
            </a:r>
            <a:fld id="{A70E1F97-F77A-CE43-82F1-81ABDFA88E63}" type="slidenum">
              <a:rPr lang="en-US" sz="706" b="0" smtClean="0">
                <a:latin typeface="Arial" panose="020B0604020202020204" pitchFamily="34" charset="0"/>
                <a:cs typeface="Arial" panose="020B0604020202020204" pitchFamily="34" charset="0"/>
              </a:rPr>
              <a:pPr algn="r"/>
              <a:t>‹#›</a:t>
            </a:fld>
            <a:endParaRPr lang="en-US" sz="706" b="0" dirty="0">
              <a:latin typeface="Arial" panose="020B0604020202020204" pitchFamily="34" charset="0"/>
              <a:cs typeface="Arial" panose="020B0604020202020204" pitchFamily="34" charset="0"/>
            </a:endParaRPr>
          </a:p>
        </p:txBody>
      </p:sp>
      <p:sp>
        <p:nvSpPr>
          <p:cNvPr id="12" name="Text Placeholder 6">
            <a:extLst>
              <a:ext uri="{FF2B5EF4-FFF2-40B4-BE49-F238E27FC236}">
                <a16:creationId xmlns:a16="http://schemas.microsoft.com/office/drawing/2014/main" id="{63D1C2F5-B46F-401B-B3F2-FD5A51D756E0}"/>
              </a:ext>
            </a:extLst>
          </p:cNvPr>
          <p:cNvSpPr>
            <a:spLocks noGrp="1"/>
          </p:cNvSpPr>
          <p:nvPr>
            <p:ph type="body" sz="quarter" idx="24" hasCustomPrompt="1"/>
          </p:nvPr>
        </p:nvSpPr>
        <p:spPr>
          <a:xfrm>
            <a:off x="415637" y="387831"/>
            <a:ext cx="8312727" cy="598114"/>
          </a:xfrm>
        </p:spPr>
        <p:txBody>
          <a:bodyPr anchor="ctr" anchorCtr="0">
            <a:noAutofit/>
          </a:bodyPr>
          <a:lstStyle>
            <a:lvl1pPr>
              <a:lnSpc>
                <a:spcPts val="2118"/>
              </a:lnSpc>
              <a:spcAft>
                <a:spcPts val="529"/>
              </a:spcAft>
              <a:defRPr sz="1941">
                <a:solidFill>
                  <a:schemeClr val="tx1"/>
                </a:solidFill>
                <a:latin typeface="+mn-lt"/>
                <a:cs typeface="Times New Roman" panose="02020603050405020304" pitchFamily="18" charset="0"/>
              </a:defRPr>
            </a:lvl1pPr>
            <a:lvl2pPr>
              <a:lnSpc>
                <a:spcPts val="1235"/>
              </a:lnSpc>
              <a:spcAft>
                <a:spcPts val="0"/>
              </a:spcAft>
              <a:defRPr sz="971" cap="none" spc="0" baseline="0">
                <a:latin typeface="+mn-lt"/>
              </a:defRPr>
            </a:lvl2pPr>
          </a:lstStyle>
          <a:p>
            <a:pPr lvl="0"/>
            <a:r>
              <a:rPr lang="en-US" dirty="0"/>
              <a:t>Page Title Goes Here</a:t>
            </a:r>
          </a:p>
          <a:p>
            <a:pPr lvl="1"/>
            <a:r>
              <a:rPr lang="en-US" dirty="0"/>
              <a:t>Subhead Goes Here</a:t>
            </a:r>
          </a:p>
        </p:txBody>
      </p:sp>
    </p:spTree>
    <p:extLst>
      <p:ext uri="{BB962C8B-B14F-4D97-AF65-F5344CB8AC3E}">
        <p14:creationId xmlns:p14="http://schemas.microsoft.com/office/powerpoint/2010/main" val="3506330746"/>
      </p:ext>
    </p:extLst>
  </p:cSld>
  <p:clrMapOvr>
    <a:masterClrMapping/>
  </p:clrMapOvr>
  <p:hf sldNum="0" hdr="0" dt="0"/>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General Content: Two Column">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58E63372-7DB4-4D55-9418-46F12D8F13EA}"/>
              </a:ext>
            </a:extLst>
          </p:cNvPr>
          <p:cNvSpPr/>
          <p:nvPr>
            <p:custDataLst>
              <p:tags r:id="rId1"/>
            </p:custDataLst>
          </p:nvPr>
        </p:nvSpPr>
        <p:spPr>
          <a:xfrm>
            <a:off x="0" y="0"/>
            <a:ext cx="11545" cy="11206"/>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2B4D7FE-2A4B-1585-BF89-2A98A3023C00}"/>
              </a:ext>
            </a:extLst>
          </p:cNvPr>
          <p:cNvSpPr/>
          <p:nvPr/>
        </p:nvSpPr>
        <p:spPr>
          <a:xfrm>
            <a:off x="232757" y="225911"/>
            <a:ext cx="8678487" cy="873544"/>
          </a:xfrm>
          <a:prstGeom prst="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967C942-A4C1-9F72-7ADC-C72A321E9BE5}"/>
              </a:ext>
            </a:extLst>
          </p:cNvPr>
          <p:cNvSpPr/>
          <p:nvPr/>
        </p:nvSpPr>
        <p:spPr>
          <a:xfrm>
            <a:off x="232757" y="225911"/>
            <a:ext cx="8678487" cy="484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6829A977-135F-AA40-953C-21927CD14F8D}"/>
              </a:ext>
            </a:extLst>
          </p:cNvPr>
          <p:cNvSpPr>
            <a:spLocks noGrp="1"/>
          </p:cNvSpPr>
          <p:nvPr>
            <p:ph sz="quarter" idx="22"/>
          </p:nvPr>
        </p:nvSpPr>
        <p:spPr>
          <a:xfrm>
            <a:off x="415636" y="1622284"/>
            <a:ext cx="3740727" cy="4496128"/>
          </a:xfrm>
        </p:spPr>
        <p:txBody>
          <a:bodyPr>
            <a:noAutofit/>
          </a:bodyPr>
          <a:lstStyle>
            <a:lvl2pPr marL="0" inden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32">
            <a:extLst>
              <a:ext uri="{FF2B5EF4-FFF2-40B4-BE49-F238E27FC236}">
                <a16:creationId xmlns:a16="http://schemas.microsoft.com/office/drawing/2014/main" id="{3204E2BC-DE01-FE4D-ABE5-1CBB94812BE2}"/>
              </a:ext>
            </a:extLst>
          </p:cNvPr>
          <p:cNvSpPr>
            <a:spLocks noGrp="1"/>
          </p:cNvSpPr>
          <p:nvPr>
            <p:ph type="body" sz="quarter" idx="23" hasCustomPrompt="1"/>
          </p:nvPr>
        </p:nvSpPr>
        <p:spPr>
          <a:xfrm>
            <a:off x="415637" y="6173421"/>
            <a:ext cx="6932766" cy="322729"/>
          </a:xfrm>
        </p:spPr>
        <p:txBody>
          <a:bodyPr anchor="b">
            <a:noAutofit/>
          </a:bodyPr>
          <a:lstStyle>
            <a:lvl1pPr marL="0" indent="0">
              <a:lnSpc>
                <a:spcPts val="794"/>
              </a:lnSpc>
              <a:spcAft>
                <a:spcPts val="0"/>
              </a:spcAft>
              <a:buNone/>
              <a:defRPr sz="794" b="0" i="0">
                <a:solidFill>
                  <a:schemeClr val="tx1"/>
                </a:solidFill>
                <a:latin typeface="Arial" panose="020B0604020202020204" pitchFamily="34" charset="0"/>
                <a:cs typeface="Arial" panose="020B0604020202020204" pitchFamily="34" charset="0"/>
              </a:defRPr>
            </a:lvl1pPr>
          </a:lstStyle>
          <a:p>
            <a:pPr lvl="0"/>
            <a:r>
              <a:rPr lang="en-US" dirty="0"/>
              <a:t>Footer/legal line here</a:t>
            </a:r>
          </a:p>
        </p:txBody>
      </p:sp>
      <p:sp>
        <p:nvSpPr>
          <p:cNvPr id="11" name="Content Placeholder 5">
            <a:extLst>
              <a:ext uri="{FF2B5EF4-FFF2-40B4-BE49-F238E27FC236}">
                <a16:creationId xmlns:a16="http://schemas.microsoft.com/office/drawing/2014/main" id="{AB797C10-444B-5943-82DB-88F58F7D494F}"/>
              </a:ext>
            </a:extLst>
          </p:cNvPr>
          <p:cNvSpPr>
            <a:spLocks noGrp="1"/>
          </p:cNvSpPr>
          <p:nvPr>
            <p:ph sz="quarter" idx="24"/>
          </p:nvPr>
        </p:nvSpPr>
        <p:spPr>
          <a:xfrm>
            <a:off x="4987637" y="1622284"/>
            <a:ext cx="3740727" cy="4496128"/>
          </a:xfrm>
        </p:spPr>
        <p:txBody>
          <a:bodyPr>
            <a:noAutofit/>
          </a:bodyPr>
          <a:lstStyle>
            <a:lvl2pPr marL="0" inden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B51C17C9-C4E7-C14D-A1FB-A7CE2846267A}"/>
              </a:ext>
            </a:extLst>
          </p:cNvPr>
          <p:cNvCxnSpPr>
            <a:cxnSpLocks/>
          </p:cNvCxnSpPr>
          <p:nvPr/>
        </p:nvCxnSpPr>
        <p:spPr>
          <a:xfrm>
            <a:off x="4572000" y="1622284"/>
            <a:ext cx="0" cy="4496128"/>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0DCCF9C-60E6-487F-AE8F-35DD177BAC78}"/>
              </a:ext>
            </a:extLst>
          </p:cNvPr>
          <p:cNvSpPr txBox="1"/>
          <p:nvPr/>
        </p:nvSpPr>
        <p:spPr>
          <a:xfrm>
            <a:off x="7382062" y="6290912"/>
            <a:ext cx="1383385" cy="200952"/>
          </a:xfrm>
          <a:prstGeom prst="rect">
            <a:avLst/>
          </a:prstGeom>
          <a:noFill/>
        </p:spPr>
        <p:txBody>
          <a:bodyPr wrap="square" rtlCol="0" anchor="b">
            <a:spAutoFit/>
          </a:bodyPr>
          <a:lstStyle/>
          <a:p>
            <a:pPr algn="r"/>
            <a:r>
              <a:rPr lang="en-US" sz="706" b="1" dirty="0">
                <a:latin typeface="Arial" panose="020B0604020202020204" pitchFamily="34" charset="0"/>
                <a:cs typeface="Arial" panose="020B0604020202020204" pitchFamily="34" charset="0"/>
              </a:rPr>
              <a:t>pipersandler.com  </a:t>
            </a:r>
            <a:r>
              <a:rPr lang="en-US" sz="706" b="1" dirty="0">
                <a:solidFill>
                  <a:schemeClr val="accent2"/>
                </a:solidFill>
                <a:latin typeface="Arial" panose="020B0604020202020204" pitchFamily="34" charset="0"/>
                <a:cs typeface="Arial" panose="020B0604020202020204" pitchFamily="34" charset="0"/>
              </a:rPr>
              <a:t>| </a:t>
            </a:r>
            <a:r>
              <a:rPr lang="en-US" sz="706" b="1" dirty="0">
                <a:latin typeface="Arial" panose="020B0604020202020204" pitchFamily="34" charset="0"/>
                <a:cs typeface="Arial" panose="020B0604020202020204" pitchFamily="34" charset="0"/>
              </a:rPr>
              <a:t> </a:t>
            </a:r>
            <a:fld id="{A70E1F97-F77A-CE43-82F1-81ABDFA88E63}" type="slidenum">
              <a:rPr lang="en-US" sz="706" b="0" smtClean="0">
                <a:latin typeface="Arial" panose="020B0604020202020204" pitchFamily="34" charset="0"/>
                <a:cs typeface="Arial" panose="020B0604020202020204" pitchFamily="34" charset="0"/>
              </a:rPr>
              <a:pPr algn="r"/>
              <a:t>‹#›</a:t>
            </a:fld>
            <a:endParaRPr lang="en-US" sz="706" b="0" dirty="0">
              <a:latin typeface="Arial" panose="020B0604020202020204" pitchFamily="34" charset="0"/>
              <a:cs typeface="Arial" panose="020B0604020202020204" pitchFamily="34" charset="0"/>
            </a:endParaRPr>
          </a:p>
        </p:txBody>
      </p:sp>
      <p:sp>
        <p:nvSpPr>
          <p:cNvPr id="15" name="Text Placeholder 6">
            <a:extLst>
              <a:ext uri="{FF2B5EF4-FFF2-40B4-BE49-F238E27FC236}">
                <a16:creationId xmlns:a16="http://schemas.microsoft.com/office/drawing/2014/main" id="{6A617AA3-12CE-4E66-99EE-A240302E62D3}"/>
              </a:ext>
            </a:extLst>
          </p:cNvPr>
          <p:cNvSpPr>
            <a:spLocks noGrp="1"/>
          </p:cNvSpPr>
          <p:nvPr>
            <p:ph type="body" sz="quarter" idx="25" hasCustomPrompt="1"/>
          </p:nvPr>
        </p:nvSpPr>
        <p:spPr>
          <a:xfrm>
            <a:off x="415637" y="387831"/>
            <a:ext cx="8312727" cy="598114"/>
          </a:xfrm>
        </p:spPr>
        <p:txBody>
          <a:bodyPr anchor="ctr" anchorCtr="0">
            <a:noAutofit/>
          </a:bodyPr>
          <a:lstStyle>
            <a:lvl1pPr>
              <a:lnSpc>
                <a:spcPts val="2118"/>
              </a:lnSpc>
              <a:spcAft>
                <a:spcPts val="529"/>
              </a:spcAft>
              <a:defRPr sz="1941">
                <a:solidFill>
                  <a:schemeClr val="tx1"/>
                </a:solidFill>
                <a:latin typeface="+mn-lt"/>
                <a:cs typeface="Times New Roman" panose="02020603050405020304" pitchFamily="18" charset="0"/>
              </a:defRPr>
            </a:lvl1pPr>
            <a:lvl2pPr>
              <a:lnSpc>
                <a:spcPts val="1235"/>
              </a:lnSpc>
              <a:spcAft>
                <a:spcPts val="0"/>
              </a:spcAft>
              <a:defRPr sz="971" cap="none" spc="0" baseline="0">
                <a:latin typeface="+mn-lt"/>
              </a:defRPr>
            </a:lvl2pPr>
          </a:lstStyle>
          <a:p>
            <a:pPr lvl="0"/>
            <a:r>
              <a:rPr lang="en-US" dirty="0"/>
              <a:t>Page Title Goes Here</a:t>
            </a:r>
          </a:p>
          <a:p>
            <a:pPr lvl="1"/>
            <a:r>
              <a:rPr lang="en-US" dirty="0"/>
              <a:t>Subhead Goes Here</a:t>
            </a:r>
          </a:p>
        </p:txBody>
      </p:sp>
    </p:spTree>
    <p:extLst>
      <p:ext uri="{BB962C8B-B14F-4D97-AF65-F5344CB8AC3E}">
        <p14:creationId xmlns:p14="http://schemas.microsoft.com/office/powerpoint/2010/main" val="2257101454"/>
      </p:ext>
    </p:extLst>
  </p:cSld>
  <p:clrMapOvr>
    <a:masterClrMapping/>
  </p:clrMapOvr>
  <p:hf sldNum="0"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Single - Sub">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8291159C-C5E4-2B2E-481D-05798CE5638A}"/>
              </a:ext>
            </a:extLst>
          </p:cNvPr>
          <p:cNvSpPr/>
          <p:nvPr>
            <p:custDataLst>
              <p:tags r:id="rId1"/>
            </p:custDataLst>
          </p:nvPr>
        </p:nvSpPr>
        <p:spPr>
          <a:xfrm>
            <a:off x="0" y="0"/>
            <a:ext cx="11545" cy="11206"/>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15637" y="572845"/>
            <a:ext cx="8312727" cy="282388"/>
          </a:xfrm>
        </p:spPr>
        <p:txBody>
          <a:bodyPr/>
          <a:lstStyle>
            <a:lvl1pPr>
              <a:defRPr/>
            </a:lvl1pPr>
          </a:lstStyle>
          <a:p>
            <a:r>
              <a:rPr lang="en-US" dirty="0"/>
              <a:t>Page Title</a:t>
            </a:r>
          </a:p>
        </p:txBody>
      </p:sp>
      <p:sp>
        <p:nvSpPr>
          <p:cNvPr id="4" name="Content 1"/>
          <p:cNvSpPr>
            <a:spLocks noGrp="1"/>
          </p:cNvSpPr>
          <p:nvPr>
            <p:ph sz="half" idx="2" hasCustomPrompt="1"/>
          </p:nvPr>
        </p:nvSpPr>
        <p:spPr>
          <a:xfrm>
            <a:off x="415637" y="1460350"/>
            <a:ext cx="8312727" cy="475219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Level 1</a:t>
            </a:r>
          </a:p>
          <a:p>
            <a:pPr lvl="1"/>
            <a:r>
              <a:rPr lang="en-US" dirty="0"/>
              <a:t>Second level</a:t>
            </a:r>
          </a:p>
          <a:p>
            <a:pPr lvl="2"/>
            <a:r>
              <a:rPr lang="en-US" dirty="0"/>
              <a:t>Third level</a:t>
            </a:r>
          </a:p>
          <a:p>
            <a:pPr lvl="3"/>
            <a:r>
              <a:rPr lang="en-US" dirty="0"/>
              <a:t>Fourth level</a:t>
            </a:r>
          </a:p>
        </p:txBody>
      </p:sp>
      <p:sp>
        <p:nvSpPr>
          <p:cNvPr id="3" name="Text Placeholder 5">
            <a:extLst>
              <a:ext uri="{FF2B5EF4-FFF2-40B4-BE49-F238E27FC236}">
                <a16:creationId xmlns:a16="http://schemas.microsoft.com/office/drawing/2014/main" id="{A79B7255-B249-4CEB-F97D-13D0896B3004}"/>
              </a:ext>
            </a:extLst>
          </p:cNvPr>
          <p:cNvSpPr>
            <a:spLocks noGrp="1"/>
          </p:cNvSpPr>
          <p:nvPr>
            <p:ph type="body" sz="quarter" idx="13" hasCustomPrompt="1"/>
          </p:nvPr>
        </p:nvSpPr>
        <p:spPr>
          <a:xfrm>
            <a:off x="415637" y="6286501"/>
            <a:ext cx="6234545" cy="336177"/>
          </a:xfrm>
        </p:spPr>
        <p:txBody>
          <a:bodyPr>
            <a:normAutofit/>
          </a:bodyPr>
          <a:lstStyle>
            <a:lvl1pPr marL="201717" indent="-201717">
              <a:spcAft>
                <a:spcPts val="0"/>
              </a:spcAft>
              <a:buFont typeface="+mj-lt"/>
              <a:buAutoNum type="arabicParenR"/>
              <a:defRPr sz="794" b="0">
                <a:solidFill>
                  <a:schemeClr val="tx1"/>
                </a:solidFill>
              </a:defRPr>
            </a:lvl1pPr>
          </a:lstStyle>
          <a:p>
            <a:pPr lvl="0"/>
            <a:r>
              <a:rPr lang="en-US" dirty="0"/>
              <a:t>Footnotes and sources go here</a:t>
            </a:r>
          </a:p>
        </p:txBody>
      </p:sp>
      <p:sp>
        <p:nvSpPr>
          <p:cNvPr id="5" name="Text Placeholder 9">
            <a:extLst>
              <a:ext uri="{FF2B5EF4-FFF2-40B4-BE49-F238E27FC236}">
                <a16:creationId xmlns:a16="http://schemas.microsoft.com/office/drawing/2014/main" id="{C70E3558-A1FD-3381-74E1-E32E87C66DAA}"/>
              </a:ext>
            </a:extLst>
          </p:cNvPr>
          <p:cNvSpPr>
            <a:spLocks noGrp="1"/>
          </p:cNvSpPr>
          <p:nvPr>
            <p:ph type="body" sz="quarter" idx="23" hasCustomPrompt="1"/>
          </p:nvPr>
        </p:nvSpPr>
        <p:spPr>
          <a:xfrm>
            <a:off x="415637" y="930117"/>
            <a:ext cx="8312727" cy="322729"/>
          </a:xfrm>
        </p:spPr>
        <p:txBody>
          <a:bodyPr>
            <a:normAutofit/>
          </a:bodyPr>
          <a:lstStyle>
            <a:lvl1pPr>
              <a:defRPr>
                <a:solidFill>
                  <a:schemeClr val="tx1"/>
                </a:solidFill>
                <a:latin typeface="+mn-lt"/>
              </a:defRPr>
            </a:lvl1pPr>
          </a:lstStyle>
          <a:p>
            <a:pPr lvl="0"/>
            <a:r>
              <a:rPr lang="en-US" dirty="0"/>
              <a:t>Subtitle</a:t>
            </a:r>
          </a:p>
        </p:txBody>
      </p:sp>
    </p:spTree>
    <p:extLst>
      <p:ext uri="{BB962C8B-B14F-4D97-AF65-F5344CB8AC3E}">
        <p14:creationId xmlns:p14="http://schemas.microsoft.com/office/powerpoint/2010/main" val="3279913951"/>
      </p:ext>
    </p:extLst>
  </p:cSld>
  <p:clrMapOvr>
    <a:masterClrMapping/>
  </p:clrMapOvr>
  <p:hf sldNum="0" hdr="0" dt="0"/>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Stylized Title Slide 3">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92BF65A5-F650-98D6-5540-7322EAF111AB}"/>
              </a:ext>
            </a:extLst>
          </p:cNvPr>
          <p:cNvSpPr/>
          <p:nvPr userDrawn="1">
            <p:custDataLst>
              <p:tags r:id="rId1"/>
            </p:custDataLst>
          </p:nvPr>
        </p:nvSpPr>
        <p:spPr>
          <a:xfrm>
            <a:off x="0" y="0"/>
            <a:ext cx="11545" cy="11206"/>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2799648-AFB6-C47C-1EB2-28B1BD98DE98}"/>
              </a:ext>
            </a:extLst>
          </p:cNvPr>
          <p:cNvSpPr/>
          <p:nvPr userDrawn="1"/>
        </p:nvSpPr>
        <p:spPr>
          <a:xfrm>
            <a:off x="207818" y="201707"/>
            <a:ext cx="8728364" cy="32621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F981BCB7-26F6-0E79-8CBC-5698B11FC385}"/>
              </a:ext>
            </a:extLst>
          </p:cNvPr>
          <p:cNvSpPr>
            <a:spLocks noGrp="1"/>
          </p:cNvSpPr>
          <p:nvPr>
            <p:ph type="pic" sz="quarter" idx="54"/>
          </p:nvPr>
        </p:nvSpPr>
        <p:spPr>
          <a:xfrm>
            <a:off x="207818" y="3452813"/>
            <a:ext cx="8728364" cy="3203481"/>
          </a:xfrm>
        </p:spPr>
        <p:txBody>
          <a:bodyPr/>
          <a:lstStyle/>
          <a:p>
            <a:endParaRPr lang="en-US"/>
          </a:p>
        </p:txBody>
      </p:sp>
      <p:pic>
        <p:nvPicPr>
          <p:cNvPr id="41" name="Picture 40">
            <a:extLst>
              <a:ext uri="{FF2B5EF4-FFF2-40B4-BE49-F238E27FC236}">
                <a16:creationId xmlns:a16="http://schemas.microsoft.com/office/drawing/2014/main" id="{62C24EAD-87B2-4A2C-865A-A5A439746F43}"/>
              </a:ext>
            </a:extLst>
          </p:cNvPr>
          <p:cNvPicPr>
            <a:picLocks noChangeAspect="1"/>
          </p:cNvPicPr>
          <p:nvPr userDrawn="1"/>
        </p:nvPicPr>
        <p:blipFill>
          <a:blip r:embed="rId3"/>
          <a:srcRect/>
          <a:stretch/>
        </p:blipFill>
        <p:spPr>
          <a:xfrm>
            <a:off x="829750" y="757709"/>
            <a:ext cx="1512455" cy="222790"/>
          </a:xfrm>
          <a:prstGeom prst="rect">
            <a:avLst/>
          </a:prstGeom>
        </p:spPr>
      </p:pic>
      <p:sp>
        <p:nvSpPr>
          <p:cNvPr id="37" name="Subtitle 2">
            <a:extLst>
              <a:ext uri="{FF2B5EF4-FFF2-40B4-BE49-F238E27FC236}">
                <a16:creationId xmlns:a16="http://schemas.microsoft.com/office/drawing/2014/main" id="{E83504BC-5046-46AC-8390-1E6C9D54B340}"/>
              </a:ext>
            </a:extLst>
          </p:cNvPr>
          <p:cNvSpPr>
            <a:spLocks noGrp="1"/>
          </p:cNvSpPr>
          <p:nvPr>
            <p:ph type="subTitle" idx="1" hasCustomPrompt="1"/>
          </p:nvPr>
        </p:nvSpPr>
        <p:spPr>
          <a:xfrm>
            <a:off x="745200" y="2733468"/>
            <a:ext cx="5392305" cy="322729"/>
          </a:xfrm>
        </p:spPr>
        <p:txBody>
          <a:bodyPr>
            <a:noAutofit/>
          </a:bodyPr>
          <a:lstStyle>
            <a:lvl1pPr marL="0" indent="0" algn="l">
              <a:buNone/>
              <a:defRPr sz="1059" b="1" i="0">
                <a:solidFill>
                  <a:schemeClr val="bg1"/>
                </a:solidFill>
                <a:latin typeface="Arial" panose="020B0604020202020204" pitchFamily="34" charset="0"/>
                <a:cs typeface="Arial" panose="020B0604020202020204" pitchFamily="34" charset="0"/>
              </a:defRPr>
            </a:lvl1pPr>
            <a:lvl2pPr marL="443777" indent="0" algn="ctr">
              <a:buNone/>
              <a:defRPr sz="1941"/>
            </a:lvl2pPr>
            <a:lvl3pPr marL="887553" indent="0" algn="ctr">
              <a:buNone/>
              <a:defRPr sz="1747"/>
            </a:lvl3pPr>
            <a:lvl4pPr marL="1331330" indent="0" algn="ctr">
              <a:buNone/>
              <a:defRPr sz="1553"/>
            </a:lvl4pPr>
            <a:lvl5pPr marL="1775106" indent="0" algn="ctr">
              <a:buNone/>
              <a:defRPr sz="1553"/>
            </a:lvl5pPr>
            <a:lvl6pPr marL="2218883" indent="0" algn="ctr">
              <a:buNone/>
              <a:defRPr sz="1553"/>
            </a:lvl6pPr>
            <a:lvl7pPr marL="2662660" indent="0" algn="ctr">
              <a:buNone/>
              <a:defRPr sz="1553"/>
            </a:lvl7pPr>
            <a:lvl8pPr marL="3106436" indent="0" algn="ctr">
              <a:buNone/>
              <a:defRPr sz="1553"/>
            </a:lvl8pPr>
            <a:lvl9pPr marL="3550213" indent="0" algn="ctr">
              <a:buNone/>
              <a:defRPr sz="1553"/>
            </a:lvl9pPr>
          </a:lstStyle>
          <a:p>
            <a:r>
              <a:rPr lang="en-US" dirty="0"/>
              <a:t>Month 20XX  |  Subhead Here</a:t>
            </a:r>
          </a:p>
        </p:txBody>
      </p:sp>
      <p:sp>
        <p:nvSpPr>
          <p:cNvPr id="42" name="Title 1">
            <a:extLst>
              <a:ext uri="{FF2B5EF4-FFF2-40B4-BE49-F238E27FC236}">
                <a16:creationId xmlns:a16="http://schemas.microsoft.com/office/drawing/2014/main" id="{F3DA1B4A-8763-44B7-908A-C21E6BDD39FF}"/>
              </a:ext>
            </a:extLst>
          </p:cNvPr>
          <p:cNvSpPr>
            <a:spLocks noGrp="1"/>
          </p:cNvSpPr>
          <p:nvPr>
            <p:ph type="ctrTitle"/>
          </p:nvPr>
        </p:nvSpPr>
        <p:spPr>
          <a:xfrm>
            <a:off x="731229" y="1730675"/>
            <a:ext cx="5406276" cy="903642"/>
          </a:xfrm>
        </p:spPr>
        <p:txBody>
          <a:bodyPr anchor="b">
            <a:noAutofit/>
          </a:bodyPr>
          <a:lstStyle>
            <a:lvl1pPr algn="l">
              <a:lnSpc>
                <a:spcPts val="3265"/>
              </a:lnSpc>
              <a:defRPr sz="2912" b="1" i="0">
                <a:solidFill>
                  <a:schemeClr val="bg1"/>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2395219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theme" Target="../theme/theme4.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Title Placeholder 5"/>
          <p:cNvSpPr>
            <a:spLocks noGrp="1"/>
          </p:cNvSpPr>
          <p:nvPr>
            <p:ph type="title"/>
          </p:nvPr>
        </p:nvSpPr>
        <p:spPr>
          <a:xfrm>
            <a:off x="415637" y="724300"/>
            <a:ext cx="8312727" cy="524435"/>
          </a:xfrm>
          <a:prstGeom prst="rect">
            <a:avLst/>
          </a:prstGeom>
        </p:spPr>
        <p:txBody>
          <a:bodyPr vert="horz" lIns="0" tIns="0" rIns="0" bIns="0" rtlCol="0" anchor="t" anchorCtr="0">
            <a:noAutofit/>
          </a:bodyPr>
          <a:lstStyle/>
          <a:p>
            <a:r>
              <a:rPr lang="en-US" dirty="0"/>
              <a:t>Title (or First Level)</a:t>
            </a:r>
            <a:br>
              <a:rPr lang="en-US" dirty="0"/>
            </a:br>
            <a:endParaRPr lang="en-US" dirty="0"/>
          </a:p>
        </p:txBody>
      </p:sp>
      <p:sp>
        <p:nvSpPr>
          <p:cNvPr id="7" name="Text Placeholder 6"/>
          <p:cNvSpPr>
            <a:spLocks noGrp="1"/>
          </p:cNvSpPr>
          <p:nvPr>
            <p:ph type="body" idx="1"/>
          </p:nvPr>
        </p:nvSpPr>
        <p:spPr>
          <a:xfrm>
            <a:off x="418824" y="1712221"/>
            <a:ext cx="8312727" cy="4218493"/>
          </a:xfrm>
          <a:prstGeom prst="rect">
            <a:avLst/>
          </a:prstGeom>
        </p:spPr>
        <p:txBody>
          <a:bodyPr vert="horz" lIns="0" tIns="0" rIns="0" bIns="0" rtlCol="0">
            <a:no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4" name="Rectangle 3"/>
          <p:cNvSpPr/>
          <p:nvPr userDrawn="1"/>
        </p:nvSpPr>
        <p:spPr>
          <a:xfrm>
            <a:off x="-1466850" y="923925"/>
            <a:ext cx="1209676" cy="371475"/>
          </a:xfrm>
          <a:prstGeom prst="rect">
            <a:avLst/>
          </a:prstGeom>
          <a:solidFill>
            <a:srgbClr val="4A4F55"/>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74 / 79 / 85</a:t>
            </a:r>
          </a:p>
        </p:txBody>
      </p:sp>
      <p:sp>
        <p:nvSpPr>
          <p:cNvPr id="5" name="Rectangle 4"/>
          <p:cNvSpPr/>
          <p:nvPr userDrawn="1"/>
        </p:nvSpPr>
        <p:spPr>
          <a:xfrm>
            <a:off x="-1466850" y="1411750"/>
            <a:ext cx="1209676" cy="371475"/>
          </a:xfrm>
          <a:prstGeom prst="rect">
            <a:avLst/>
          </a:prstGeom>
          <a:solidFill>
            <a:srgbClr val="3F97B5"/>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63 / 151 / 181</a:t>
            </a:r>
          </a:p>
        </p:txBody>
      </p:sp>
      <p:sp>
        <p:nvSpPr>
          <p:cNvPr id="8" name="Rectangle 7"/>
          <p:cNvSpPr/>
          <p:nvPr userDrawn="1"/>
        </p:nvSpPr>
        <p:spPr>
          <a:xfrm>
            <a:off x="-1466850" y="1899575"/>
            <a:ext cx="1209676" cy="371475"/>
          </a:xfrm>
          <a:prstGeom prst="rect">
            <a:avLst/>
          </a:prstGeom>
          <a:solidFill>
            <a:srgbClr val="D1AF22"/>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209 / 175 / 34</a:t>
            </a:r>
          </a:p>
        </p:txBody>
      </p:sp>
      <p:sp>
        <p:nvSpPr>
          <p:cNvPr id="9" name="Rectangle 8"/>
          <p:cNvSpPr/>
          <p:nvPr userDrawn="1"/>
        </p:nvSpPr>
        <p:spPr>
          <a:xfrm>
            <a:off x="-1466850" y="2387404"/>
            <a:ext cx="1209676" cy="371475"/>
          </a:xfrm>
          <a:prstGeom prst="rect">
            <a:avLst/>
          </a:prstGeom>
          <a:solidFill>
            <a:srgbClr val="E65400"/>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230 / 84 / 0</a:t>
            </a:r>
          </a:p>
        </p:txBody>
      </p:sp>
      <p:sp>
        <p:nvSpPr>
          <p:cNvPr id="10" name="Rectangle 9"/>
          <p:cNvSpPr/>
          <p:nvPr userDrawn="1"/>
        </p:nvSpPr>
        <p:spPr>
          <a:xfrm>
            <a:off x="-1466851" y="2875227"/>
            <a:ext cx="1209676" cy="371475"/>
          </a:xfrm>
          <a:prstGeom prst="rect">
            <a:avLst/>
          </a:prstGeom>
          <a:solidFill>
            <a:srgbClr val="8E959D"/>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142  / 149 / 157</a:t>
            </a:r>
          </a:p>
        </p:txBody>
      </p:sp>
      <p:sp>
        <p:nvSpPr>
          <p:cNvPr id="11" name="Rectangle 10"/>
          <p:cNvSpPr/>
          <p:nvPr userDrawn="1"/>
        </p:nvSpPr>
        <p:spPr>
          <a:xfrm>
            <a:off x="-1466850" y="3363051"/>
            <a:ext cx="1209676" cy="371475"/>
          </a:xfrm>
          <a:prstGeom prst="rect">
            <a:avLst/>
          </a:prstGeom>
          <a:solidFill>
            <a:srgbClr val="89C2D6"/>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137 / 194  / 214</a:t>
            </a:r>
          </a:p>
        </p:txBody>
      </p:sp>
      <p:sp>
        <p:nvSpPr>
          <p:cNvPr id="12" name="Rectangle 11"/>
          <p:cNvSpPr/>
          <p:nvPr userDrawn="1"/>
        </p:nvSpPr>
        <p:spPr>
          <a:xfrm>
            <a:off x="-1466852" y="3850875"/>
            <a:ext cx="1209676" cy="371475"/>
          </a:xfrm>
          <a:prstGeom prst="rect">
            <a:avLst/>
          </a:prstGeom>
          <a:solidFill>
            <a:srgbClr val="E9D275"/>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233 / 210 / 117</a:t>
            </a:r>
          </a:p>
        </p:txBody>
      </p:sp>
      <p:sp>
        <p:nvSpPr>
          <p:cNvPr id="13" name="Rectangle 12"/>
          <p:cNvSpPr/>
          <p:nvPr userDrawn="1"/>
        </p:nvSpPr>
        <p:spPr>
          <a:xfrm>
            <a:off x="-1466853" y="4338700"/>
            <a:ext cx="1209676" cy="371475"/>
          </a:xfrm>
          <a:prstGeom prst="rect">
            <a:avLst/>
          </a:prstGeom>
          <a:solidFill>
            <a:srgbClr val="E19457"/>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255 / 147 / 87</a:t>
            </a:r>
          </a:p>
        </p:txBody>
      </p:sp>
      <p:sp>
        <p:nvSpPr>
          <p:cNvPr id="14" name="Rectangle 13"/>
          <p:cNvSpPr/>
          <p:nvPr userDrawn="1"/>
        </p:nvSpPr>
        <p:spPr>
          <a:xfrm>
            <a:off x="-1466850" y="4826530"/>
            <a:ext cx="1209676" cy="371475"/>
          </a:xfrm>
          <a:prstGeom prst="rect">
            <a:avLst/>
          </a:prstGeom>
          <a:solidFill>
            <a:srgbClr val="674F83"/>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103 / 79 / 131</a:t>
            </a:r>
          </a:p>
        </p:txBody>
      </p:sp>
      <p:sp>
        <p:nvSpPr>
          <p:cNvPr id="15" name="Rectangle 14"/>
          <p:cNvSpPr/>
          <p:nvPr userDrawn="1"/>
        </p:nvSpPr>
        <p:spPr>
          <a:xfrm>
            <a:off x="-1466850" y="5314353"/>
            <a:ext cx="1209676" cy="371475"/>
          </a:xfrm>
          <a:prstGeom prst="rect">
            <a:avLst/>
          </a:prstGeom>
          <a:solidFill>
            <a:srgbClr val="7E7724"/>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126 / 119 / 36</a:t>
            </a:r>
          </a:p>
        </p:txBody>
      </p:sp>
      <p:sp>
        <p:nvSpPr>
          <p:cNvPr id="16" name="Rectangle 15"/>
          <p:cNvSpPr/>
          <p:nvPr userDrawn="1"/>
        </p:nvSpPr>
        <p:spPr>
          <a:xfrm>
            <a:off x="-1466850" y="5802177"/>
            <a:ext cx="1209676" cy="371475"/>
          </a:xfrm>
          <a:prstGeom prst="rect">
            <a:avLst/>
          </a:prstGeom>
          <a:solidFill>
            <a:srgbClr val="A6301B"/>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166 / 48 / 27</a:t>
            </a:r>
          </a:p>
        </p:txBody>
      </p:sp>
    </p:spTree>
    <p:extLst>
      <p:ext uri="{BB962C8B-B14F-4D97-AF65-F5344CB8AC3E}">
        <p14:creationId xmlns:p14="http://schemas.microsoft.com/office/powerpoint/2010/main" val="3016619496"/>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 id="2147483868" r:id="rId14"/>
    <p:sldLayoutId id="2147483869" r:id="rId15"/>
    <p:sldLayoutId id="2147483870" r:id="rId16"/>
    <p:sldLayoutId id="2147483871" r:id="rId17"/>
    <p:sldLayoutId id="2147483872" r:id="rId18"/>
    <p:sldLayoutId id="2147483873" r:id="rId19"/>
    <p:sldLayoutId id="2147483874" r:id="rId20"/>
    <p:sldLayoutId id="2147483875" r:id="rId21"/>
    <p:sldLayoutId id="2147483876" r:id="rId22"/>
    <p:sldLayoutId id="2147483886" r:id="rId23"/>
  </p:sldLayoutIdLst>
  <p:hf sldNum="0" hdr="0" dt="0"/>
  <p:txStyles>
    <p:titleStyle>
      <a:lvl1pPr algn="l" defTabSz="457146" rtl="0" eaLnBrk="1" latinLnBrk="0" hangingPunct="1">
        <a:lnSpc>
          <a:spcPct val="110000"/>
        </a:lnSpc>
        <a:spcBef>
          <a:spcPct val="0"/>
        </a:spcBef>
        <a:buNone/>
        <a:defRPr sz="2000" b="1" i="0" kern="1200" baseline="0">
          <a:solidFill>
            <a:schemeClr val="accent1"/>
          </a:solidFill>
          <a:latin typeface="HelveticaNeueLT Std" pitchFamily="34" charset="0"/>
          <a:ea typeface="+mj-ea"/>
          <a:cs typeface="HelveticaNeueLT Std" pitchFamily="34" charset="0"/>
        </a:defRPr>
      </a:lvl1pPr>
    </p:titleStyle>
    <p:bodyStyle>
      <a:lvl1pPr marL="0" indent="0" algn="l" defTabSz="457146" rtl="0" eaLnBrk="1" latinLnBrk="0" hangingPunct="1">
        <a:lnSpc>
          <a:spcPct val="110000"/>
        </a:lnSpc>
        <a:spcBef>
          <a:spcPts val="0"/>
        </a:spcBef>
        <a:buFontTx/>
        <a:buNone/>
        <a:defRPr sz="2000" b="1" i="0" kern="1200">
          <a:solidFill>
            <a:schemeClr val="accent1"/>
          </a:solidFill>
          <a:latin typeface="HelveticaNeueLT Std" pitchFamily="34" charset="0"/>
          <a:ea typeface="+mn-ea"/>
          <a:cs typeface="HelveticaNeueLT Std" pitchFamily="34" charset="0"/>
        </a:defRPr>
      </a:lvl1pPr>
      <a:lvl2pPr marL="0" indent="0" algn="l" defTabSz="457146" rtl="0" eaLnBrk="1" latinLnBrk="0" hangingPunct="1">
        <a:lnSpc>
          <a:spcPct val="110000"/>
        </a:lnSpc>
        <a:spcBef>
          <a:spcPts val="0"/>
        </a:spcBef>
        <a:spcAft>
          <a:spcPts val="0"/>
        </a:spcAft>
        <a:buFontTx/>
        <a:buNone/>
        <a:defRPr sz="1200" b="1" i="0" kern="1200">
          <a:solidFill>
            <a:schemeClr val="tx1"/>
          </a:solidFill>
          <a:latin typeface="HelveticaNeueLT Std" pitchFamily="34" charset="0"/>
          <a:ea typeface="+mn-ea"/>
          <a:cs typeface="HelveticaNeueLT Std" pitchFamily="34" charset="0"/>
        </a:defRPr>
      </a:lvl2pPr>
      <a:lvl3pPr marL="0" indent="0" algn="l" defTabSz="457146" rtl="0" eaLnBrk="1" latinLnBrk="0" hangingPunct="1">
        <a:lnSpc>
          <a:spcPct val="100000"/>
        </a:lnSpc>
        <a:spcBef>
          <a:spcPts val="538"/>
        </a:spcBef>
        <a:spcAft>
          <a:spcPts val="269"/>
        </a:spcAft>
        <a:buFontTx/>
        <a:buNone/>
        <a:defRPr sz="1100" b="1" i="0" kern="1200" cap="all">
          <a:solidFill>
            <a:schemeClr val="accent1"/>
          </a:solidFill>
          <a:latin typeface="HelveticaNeueLT Std" pitchFamily="34" charset="0"/>
          <a:ea typeface="+mn-ea"/>
          <a:cs typeface="HelveticaNeueLT Std" pitchFamily="34" charset="0"/>
        </a:defRPr>
      </a:lvl3pPr>
      <a:lvl4pPr marL="0" indent="0" algn="l" defTabSz="457146" rtl="0" eaLnBrk="1" latinLnBrk="0" hangingPunct="1">
        <a:lnSpc>
          <a:spcPct val="100000"/>
        </a:lnSpc>
        <a:spcBef>
          <a:spcPts val="538"/>
        </a:spcBef>
        <a:spcAft>
          <a:spcPts val="269"/>
        </a:spcAft>
        <a:buFontTx/>
        <a:buNone/>
        <a:defRPr sz="1100" b="0" i="0" kern="1200">
          <a:solidFill>
            <a:schemeClr val="tx1"/>
          </a:solidFill>
          <a:latin typeface="HelveticaNeueLT Std" pitchFamily="34" charset="0"/>
          <a:ea typeface="+mn-ea"/>
          <a:cs typeface="HelveticaNeueLT Std" pitchFamily="34" charset="0"/>
        </a:defRPr>
      </a:lvl4pPr>
      <a:lvl5pPr marL="205146" indent="-205146" algn="l" defTabSz="457146" rtl="0" eaLnBrk="1" latinLnBrk="0" hangingPunct="1">
        <a:lnSpc>
          <a:spcPct val="100000"/>
        </a:lnSpc>
        <a:spcBef>
          <a:spcPts val="0"/>
        </a:spcBef>
        <a:spcAft>
          <a:spcPts val="269"/>
        </a:spcAft>
        <a:buFont typeface="Arial" panose="020B0604020202020204" pitchFamily="34" charset="0"/>
        <a:buChar char="•"/>
        <a:defRPr sz="1100" b="0" i="0" kern="1200">
          <a:solidFill>
            <a:schemeClr val="tx1"/>
          </a:solidFill>
          <a:latin typeface="HelveticaNeueLT Std" pitchFamily="34" charset="0"/>
          <a:ea typeface="+mn-ea"/>
          <a:cs typeface="HelveticaNeueLT Std" pitchFamily="34" charset="0"/>
        </a:defRPr>
      </a:lvl5pPr>
      <a:lvl6pPr marL="410291" indent="-205146" algn="l" defTabSz="457146" rtl="0" eaLnBrk="1" latinLnBrk="0" hangingPunct="1">
        <a:lnSpc>
          <a:spcPct val="100000"/>
        </a:lnSpc>
        <a:spcBef>
          <a:spcPts val="0"/>
        </a:spcBef>
        <a:spcAft>
          <a:spcPts val="269"/>
        </a:spcAft>
        <a:buFont typeface="Courier New" panose="02070309020205020404" pitchFamily="49" charset="0"/>
        <a:buChar char="o"/>
        <a:defRPr sz="1100" kern="1200" baseline="0">
          <a:solidFill>
            <a:schemeClr val="tx1"/>
          </a:solidFill>
          <a:latin typeface="+mn-lt"/>
          <a:ea typeface="+mn-ea"/>
          <a:cs typeface="+mn-cs"/>
        </a:defRPr>
      </a:lvl6pPr>
      <a:lvl7pPr marL="2971453" indent="-228573" algn="l" defTabSz="457146" rtl="0" eaLnBrk="1" latinLnBrk="0" hangingPunct="1">
        <a:spcBef>
          <a:spcPct val="20000"/>
        </a:spcBef>
        <a:buFont typeface="Arial"/>
        <a:buChar char="•"/>
        <a:defRPr sz="2000" kern="1200">
          <a:solidFill>
            <a:schemeClr val="tx1"/>
          </a:solidFill>
          <a:latin typeface="+mn-lt"/>
          <a:ea typeface="+mn-ea"/>
          <a:cs typeface="+mn-cs"/>
        </a:defRPr>
      </a:lvl7pPr>
      <a:lvl8pPr marL="3428599" indent="-228573" algn="l" defTabSz="457146" rtl="0" eaLnBrk="1" latinLnBrk="0" hangingPunct="1">
        <a:spcBef>
          <a:spcPct val="20000"/>
        </a:spcBef>
        <a:buFont typeface="Arial"/>
        <a:buChar char="•"/>
        <a:defRPr sz="2000" kern="1200">
          <a:solidFill>
            <a:schemeClr val="tx1"/>
          </a:solidFill>
          <a:latin typeface="+mn-lt"/>
          <a:ea typeface="+mn-ea"/>
          <a:cs typeface="+mn-cs"/>
        </a:defRPr>
      </a:lvl8pPr>
      <a:lvl9pPr marL="3885746" indent="-228573" algn="l" defTabSz="45714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40" algn="l" defTabSz="457146" rtl="0" eaLnBrk="1" latinLnBrk="0" hangingPunct="1">
        <a:defRPr sz="1800" kern="1200">
          <a:solidFill>
            <a:schemeClr val="tx1"/>
          </a:solidFill>
          <a:latin typeface="+mn-lt"/>
          <a:ea typeface="+mn-ea"/>
          <a:cs typeface="+mn-cs"/>
        </a:defRPr>
      </a:lvl4pPr>
      <a:lvl5pPr marL="1828586" algn="l" defTabSz="457146" rtl="0" eaLnBrk="1" latinLnBrk="0" hangingPunct="1">
        <a:defRPr sz="1800" kern="1200">
          <a:solidFill>
            <a:schemeClr val="tx1"/>
          </a:solidFill>
          <a:latin typeface="+mn-lt"/>
          <a:ea typeface="+mn-ea"/>
          <a:cs typeface="+mn-cs"/>
        </a:defRPr>
      </a:lvl5pPr>
      <a:lvl6pPr marL="2285733" algn="l" defTabSz="457146" rtl="0" eaLnBrk="1" latinLnBrk="0" hangingPunct="1">
        <a:defRPr sz="1800" kern="1200">
          <a:solidFill>
            <a:schemeClr val="tx1"/>
          </a:solidFill>
          <a:latin typeface="+mn-lt"/>
          <a:ea typeface="+mn-ea"/>
          <a:cs typeface="+mn-cs"/>
        </a:defRPr>
      </a:lvl6pPr>
      <a:lvl7pPr marL="2742879" algn="l" defTabSz="457146" rtl="0" eaLnBrk="1" latinLnBrk="0" hangingPunct="1">
        <a:defRPr sz="1800" kern="1200">
          <a:solidFill>
            <a:schemeClr val="tx1"/>
          </a:solidFill>
          <a:latin typeface="+mn-lt"/>
          <a:ea typeface="+mn-ea"/>
          <a:cs typeface="+mn-cs"/>
        </a:defRPr>
      </a:lvl7pPr>
      <a:lvl8pPr marL="3200026" algn="l" defTabSz="457146" rtl="0" eaLnBrk="1" latinLnBrk="0" hangingPunct="1">
        <a:defRPr sz="1800" kern="1200">
          <a:solidFill>
            <a:schemeClr val="tx1"/>
          </a:solidFill>
          <a:latin typeface="+mn-lt"/>
          <a:ea typeface="+mn-ea"/>
          <a:cs typeface="+mn-cs"/>
        </a:defRPr>
      </a:lvl8pPr>
      <a:lvl9pPr marL="3657172" algn="l" defTabSz="45714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Title Placeholder 5"/>
          <p:cNvSpPr>
            <a:spLocks noGrp="1"/>
          </p:cNvSpPr>
          <p:nvPr>
            <p:ph type="title"/>
          </p:nvPr>
        </p:nvSpPr>
        <p:spPr>
          <a:xfrm>
            <a:off x="415637" y="724303"/>
            <a:ext cx="8312727" cy="524435"/>
          </a:xfrm>
          <a:prstGeom prst="rect">
            <a:avLst/>
          </a:prstGeom>
        </p:spPr>
        <p:txBody>
          <a:bodyPr vert="horz" lIns="0" tIns="0" rIns="0" bIns="0" rtlCol="0" anchor="t" anchorCtr="0">
            <a:noAutofit/>
          </a:bodyPr>
          <a:lstStyle/>
          <a:p>
            <a:r>
              <a:rPr lang="en-US" dirty="0"/>
              <a:t>Title (or First Level)</a:t>
            </a:r>
            <a:br>
              <a:rPr lang="en-US" dirty="0"/>
            </a:br>
            <a:endParaRPr lang="en-US" dirty="0"/>
          </a:p>
        </p:txBody>
      </p:sp>
      <p:sp>
        <p:nvSpPr>
          <p:cNvPr id="7" name="Text Placeholder 6"/>
          <p:cNvSpPr>
            <a:spLocks noGrp="1"/>
          </p:cNvSpPr>
          <p:nvPr>
            <p:ph type="body" idx="1"/>
          </p:nvPr>
        </p:nvSpPr>
        <p:spPr>
          <a:xfrm>
            <a:off x="418827" y="1712400"/>
            <a:ext cx="8312727" cy="4218493"/>
          </a:xfrm>
          <a:prstGeom prst="rect">
            <a:avLst/>
          </a:prstGeom>
        </p:spPr>
        <p:txBody>
          <a:bodyPr vert="horz" lIns="0" tIns="0" rIns="0" bIns="0" rtlCol="0">
            <a:no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4" name="Rectangle 3"/>
          <p:cNvSpPr/>
          <p:nvPr userDrawn="1"/>
        </p:nvSpPr>
        <p:spPr>
          <a:xfrm>
            <a:off x="-1466850" y="923925"/>
            <a:ext cx="1209676" cy="371475"/>
          </a:xfrm>
          <a:prstGeom prst="rect">
            <a:avLst/>
          </a:prstGeom>
          <a:solidFill>
            <a:srgbClr val="4A4F55"/>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74 / 79 / 85</a:t>
            </a:r>
          </a:p>
        </p:txBody>
      </p:sp>
      <p:sp>
        <p:nvSpPr>
          <p:cNvPr id="5" name="Rectangle 4"/>
          <p:cNvSpPr/>
          <p:nvPr userDrawn="1"/>
        </p:nvSpPr>
        <p:spPr>
          <a:xfrm>
            <a:off x="-1466850" y="1411750"/>
            <a:ext cx="1209676" cy="371475"/>
          </a:xfrm>
          <a:prstGeom prst="rect">
            <a:avLst/>
          </a:prstGeom>
          <a:solidFill>
            <a:srgbClr val="3F97B5"/>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63 / 151 / 181</a:t>
            </a:r>
          </a:p>
        </p:txBody>
      </p:sp>
      <p:sp>
        <p:nvSpPr>
          <p:cNvPr id="8" name="Rectangle 7"/>
          <p:cNvSpPr/>
          <p:nvPr userDrawn="1"/>
        </p:nvSpPr>
        <p:spPr>
          <a:xfrm>
            <a:off x="-1466850" y="1899575"/>
            <a:ext cx="1209676" cy="371475"/>
          </a:xfrm>
          <a:prstGeom prst="rect">
            <a:avLst/>
          </a:prstGeom>
          <a:solidFill>
            <a:srgbClr val="D1AF22"/>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209 / 175 / 34</a:t>
            </a:r>
          </a:p>
        </p:txBody>
      </p:sp>
      <p:sp>
        <p:nvSpPr>
          <p:cNvPr id="9" name="Rectangle 8"/>
          <p:cNvSpPr/>
          <p:nvPr userDrawn="1"/>
        </p:nvSpPr>
        <p:spPr>
          <a:xfrm>
            <a:off x="-1466850" y="2387404"/>
            <a:ext cx="1209676" cy="371475"/>
          </a:xfrm>
          <a:prstGeom prst="rect">
            <a:avLst/>
          </a:prstGeom>
          <a:solidFill>
            <a:srgbClr val="E65400"/>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230 / 84 / 0</a:t>
            </a:r>
          </a:p>
        </p:txBody>
      </p:sp>
      <p:sp>
        <p:nvSpPr>
          <p:cNvPr id="10" name="Rectangle 9"/>
          <p:cNvSpPr/>
          <p:nvPr userDrawn="1"/>
        </p:nvSpPr>
        <p:spPr>
          <a:xfrm>
            <a:off x="-1466851" y="2875227"/>
            <a:ext cx="1209676" cy="371475"/>
          </a:xfrm>
          <a:prstGeom prst="rect">
            <a:avLst/>
          </a:prstGeom>
          <a:solidFill>
            <a:srgbClr val="8E959D"/>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142  / 149 / 157</a:t>
            </a:r>
          </a:p>
        </p:txBody>
      </p:sp>
      <p:sp>
        <p:nvSpPr>
          <p:cNvPr id="11" name="Rectangle 10"/>
          <p:cNvSpPr/>
          <p:nvPr userDrawn="1"/>
        </p:nvSpPr>
        <p:spPr>
          <a:xfrm>
            <a:off x="-1466850" y="3363051"/>
            <a:ext cx="1209676" cy="371475"/>
          </a:xfrm>
          <a:prstGeom prst="rect">
            <a:avLst/>
          </a:prstGeom>
          <a:solidFill>
            <a:srgbClr val="89C2D6"/>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137 / 194  / 214</a:t>
            </a:r>
          </a:p>
        </p:txBody>
      </p:sp>
      <p:sp>
        <p:nvSpPr>
          <p:cNvPr id="12" name="Rectangle 11"/>
          <p:cNvSpPr/>
          <p:nvPr userDrawn="1"/>
        </p:nvSpPr>
        <p:spPr>
          <a:xfrm>
            <a:off x="-1466852" y="3850875"/>
            <a:ext cx="1209676" cy="371475"/>
          </a:xfrm>
          <a:prstGeom prst="rect">
            <a:avLst/>
          </a:prstGeom>
          <a:solidFill>
            <a:srgbClr val="E9D275"/>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233 / 210 / 117</a:t>
            </a:r>
          </a:p>
        </p:txBody>
      </p:sp>
      <p:sp>
        <p:nvSpPr>
          <p:cNvPr id="13" name="Rectangle 12"/>
          <p:cNvSpPr/>
          <p:nvPr userDrawn="1"/>
        </p:nvSpPr>
        <p:spPr>
          <a:xfrm>
            <a:off x="-1466853" y="4338700"/>
            <a:ext cx="1209676" cy="371475"/>
          </a:xfrm>
          <a:prstGeom prst="rect">
            <a:avLst/>
          </a:prstGeom>
          <a:solidFill>
            <a:srgbClr val="E19457"/>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255 / 147 / 87</a:t>
            </a:r>
          </a:p>
        </p:txBody>
      </p:sp>
      <p:sp>
        <p:nvSpPr>
          <p:cNvPr id="14" name="Rectangle 13"/>
          <p:cNvSpPr/>
          <p:nvPr userDrawn="1"/>
        </p:nvSpPr>
        <p:spPr>
          <a:xfrm>
            <a:off x="-1466850" y="4826530"/>
            <a:ext cx="1209676" cy="371475"/>
          </a:xfrm>
          <a:prstGeom prst="rect">
            <a:avLst/>
          </a:prstGeom>
          <a:solidFill>
            <a:srgbClr val="674F83"/>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103 / 79 / 131</a:t>
            </a:r>
          </a:p>
        </p:txBody>
      </p:sp>
      <p:sp>
        <p:nvSpPr>
          <p:cNvPr id="15" name="Rectangle 14"/>
          <p:cNvSpPr/>
          <p:nvPr userDrawn="1"/>
        </p:nvSpPr>
        <p:spPr>
          <a:xfrm>
            <a:off x="-1466850" y="5314353"/>
            <a:ext cx="1209676" cy="371475"/>
          </a:xfrm>
          <a:prstGeom prst="rect">
            <a:avLst/>
          </a:prstGeom>
          <a:solidFill>
            <a:srgbClr val="7E7724"/>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126 / 119 / 36</a:t>
            </a:r>
          </a:p>
        </p:txBody>
      </p:sp>
      <p:sp>
        <p:nvSpPr>
          <p:cNvPr id="16" name="Rectangle 15"/>
          <p:cNvSpPr/>
          <p:nvPr userDrawn="1"/>
        </p:nvSpPr>
        <p:spPr>
          <a:xfrm>
            <a:off x="-1466850" y="5802177"/>
            <a:ext cx="1209676" cy="371475"/>
          </a:xfrm>
          <a:prstGeom prst="rect">
            <a:avLst/>
          </a:prstGeom>
          <a:solidFill>
            <a:srgbClr val="A6301B"/>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166 / 48 / 27</a:t>
            </a:r>
          </a:p>
        </p:txBody>
      </p:sp>
    </p:spTree>
    <p:extLst>
      <p:ext uri="{BB962C8B-B14F-4D97-AF65-F5344CB8AC3E}">
        <p14:creationId xmlns:p14="http://schemas.microsoft.com/office/powerpoint/2010/main" val="3821585496"/>
      </p:ext>
    </p:extLst>
  </p:cSld>
  <p:clrMap bg1="lt1" tx1="dk1" bg2="lt2" tx2="dk2" accent1="accent1" accent2="accent2" accent3="accent3" accent4="accent4" accent5="accent5" accent6="accent6" hlink="hlink" folHlink="folHlink"/>
  <p:sldLayoutIdLst>
    <p:sldLayoutId id="2147483879" r:id="rId1"/>
  </p:sldLayoutIdLst>
  <p:hf sldNum="0" hdr="0" dt="0"/>
  <p:txStyles>
    <p:titleStyle>
      <a:lvl1pPr algn="l" defTabSz="447699" rtl="0" eaLnBrk="1" latinLnBrk="0" hangingPunct="1">
        <a:lnSpc>
          <a:spcPct val="110000"/>
        </a:lnSpc>
        <a:spcBef>
          <a:spcPct val="0"/>
        </a:spcBef>
        <a:buNone/>
        <a:defRPr sz="2000" b="1" i="0" kern="1200" baseline="0">
          <a:solidFill>
            <a:schemeClr val="accent1"/>
          </a:solidFill>
          <a:latin typeface="HelveticaNeueLT Std" pitchFamily="34" charset="0"/>
          <a:ea typeface="+mj-ea"/>
          <a:cs typeface="HelveticaNeueLT Std" pitchFamily="34" charset="0"/>
        </a:defRPr>
      </a:lvl1pPr>
    </p:titleStyle>
    <p:bodyStyle>
      <a:lvl1pPr marL="0" indent="0" algn="l" defTabSz="447699" rtl="0" eaLnBrk="1" latinLnBrk="0" hangingPunct="1">
        <a:lnSpc>
          <a:spcPct val="110000"/>
        </a:lnSpc>
        <a:spcBef>
          <a:spcPts val="0"/>
        </a:spcBef>
        <a:buFontTx/>
        <a:buNone/>
        <a:defRPr sz="2000" b="1" i="0" kern="1200">
          <a:solidFill>
            <a:schemeClr val="accent1"/>
          </a:solidFill>
          <a:latin typeface="HelveticaNeueLT Std" pitchFamily="34" charset="0"/>
          <a:ea typeface="+mn-ea"/>
          <a:cs typeface="HelveticaNeueLT Std" pitchFamily="34" charset="0"/>
        </a:defRPr>
      </a:lvl1pPr>
      <a:lvl2pPr marL="0" indent="0" algn="l" defTabSz="447699" rtl="0" eaLnBrk="1" latinLnBrk="0" hangingPunct="1">
        <a:lnSpc>
          <a:spcPct val="110000"/>
        </a:lnSpc>
        <a:spcBef>
          <a:spcPts val="0"/>
        </a:spcBef>
        <a:spcAft>
          <a:spcPts val="0"/>
        </a:spcAft>
        <a:buFontTx/>
        <a:buNone/>
        <a:defRPr sz="1200" b="1" i="0" kern="1200">
          <a:solidFill>
            <a:schemeClr val="tx1"/>
          </a:solidFill>
          <a:latin typeface="HelveticaNeueLT Std" pitchFamily="34" charset="0"/>
          <a:ea typeface="+mn-ea"/>
          <a:cs typeface="HelveticaNeueLT Std" pitchFamily="34" charset="0"/>
        </a:defRPr>
      </a:lvl2pPr>
      <a:lvl3pPr marL="0" indent="0" algn="l" defTabSz="447699" rtl="0" eaLnBrk="1" latinLnBrk="0" hangingPunct="1">
        <a:lnSpc>
          <a:spcPct val="100000"/>
        </a:lnSpc>
        <a:spcBef>
          <a:spcPts val="538"/>
        </a:spcBef>
        <a:spcAft>
          <a:spcPts val="269"/>
        </a:spcAft>
        <a:buFontTx/>
        <a:buNone/>
        <a:defRPr sz="1100" b="1" i="0" kern="1200" cap="all">
          <a:solidFill>
            <a:schemeClr val="accent1"/>
          </a:solidFill>
          <a:latin typeface="HelveticaNeueLT Std" pitchFamily="34" charset="0"/>
          <a:ea typeface="+mn-ea"/>
          <a:cs typeface="HelveticaNeueLT Std" pitchFamily="34" charset="0"/>
        </a:defRPr>
      </a:lvl3pPr>
      <a:lvl4pPr marL="0" indent="0" algn="l" defTabSz="447699" rtl="0" eaLnBrk="1" latinLnBrk="0" hangingPunct="1">
        <a:lnSpc>
          <a:spcPct val="100000"/>
        </a:lnSpc>
        <a:spcBef>
          <a:spcPts val="538"/>
        </a:spcBef>
        <a:spcAft>
          <a:spcPts val="269"/>
        </a:spcAft>
        <a:buFontTx/>
        <a:buNone/>
        <a:defRPr sz="1100" b="0" i="0" kern="1200">
          <a:solidFill>
            <a:schemeClr val="tx1"/>
          </a:solidFill>
          <a:latin typeface="HelveticaNeueLT Std" pitchFamily="34" charset="0"/>
          <a:ea typeface="+mn-ea"/>
          <a:cs typeface="HelveticaNeueLT Std" pitchFamily="34" charset="0"/>
        </a:defRPr>
      </a:lvl4pPr>
      <a:lvl5pPr marL="200896" indent="-200896" algn="l" defTabSz="447699" rtl="0" eaLnBrk="1" latinLnBrk="0" hangingPunct="1">
        <a:lnSpc>
          <a:spcPct val="100000"/>
        </a:lnSpc>
        <a:spcBef>
          <a:spcPts val="0"/>
        </a:spcBef>
        <a:spcAft>
          <a:spcPts val="269"/>
        </a:spcAft>
        <a:buFont typeface="Arial" panose="020B0604020202020204" pitchFamily="34" charset="0"/>
        <a:buChar char="•"/>
        <a:defRPr sz="1100" b="0" i="0" kern="1200">
          <a:solidFill>
            <a:schemeClr val="tx1"/>
          </a:solidFill>
          <a:latin typeface="HelveticaNeueLT Std" pitchFamily="34" charset="0"/>
          <a:ea typeface="+mn-ea"/>
          <a:cs typeface="HelveticaNeueLT Std" pitchFamily="34" charset="0"/>
        </a:defRPr>
      </a:lvl5pPr>
      <a:lvl6pPr marL="401788" indent="-200896" algn="l" defTabSz="447699" rtl="0" eaLnBrk="1" latinLnBrk="0" hangingPunct="1">
        <a:lnSpc>
          <a:spcPct val="100000"/>
        </a:lnSpc>
        <a:spcBef>
          <a:spcPts val="0"/>
        </a:spcBef>
        <a:spcAft>
          <a:spcPts val="269"/>
        </a:spcAft>
        <a:buFont typeface="Courier New" panose="02070309020205020404" pitchFamily="49" charset="0"/>
        <a:buChar char="o"/>
        <a:defRPr sz="1100" kern="1200" baseline="0">
          <a:solidFill>
            <a:schemeClr val="tx1"/>
          </a:solidFill>
          <a:latin typeface="+mn-lt"/>
          <a:ea typeface="+mn-ea"/>
          <a:cs typeface="+mn-cs"/>
        </a:defRPr>
      </a:lvl6pPr>
      <a:lvl7pPr marL="2909910" indent="-223873" algn="l" defTabSz="447699" rtl="0" eaLnBrk="1" latinLnBrk="0" hangingPunct="1">
        <a:spcBef>
          <a:spcPct val="20000"/>
        </a:spcBef>
        <a:buFont typeface="Arial"/>
        <a:buChar char="•"/>
        <a:defRPr sz="2000" kern="1200">
          <a:solidFill>
            <a:schemeClr val="tx1"/>
          </a:solidFill>
          <a:latin typeface="+mn-lt"/>
          <a:ea typeface="+mn-ea"/>
          <a:cs typeface="+mn-cs"/>
        </a:defRPr>
      </a:lvl7pPr>
      <a:lvl8pPr marL="3357583" indent="-223873" algn="l" defTabSz="447699" rtl="0" eaLnBrk="1" latinLnBrk="0" hangingPunct="1">
        <a:spcBef>
          <a:spcPct val="20000"/>
        </a:spcBef>
        <a:buFont typeface="Arial"/>
        <a:buChar char="•"/>
        <a:defRPr sz="2000" kern="1200">
          <a:solidFill>
            <a:schemeClr val="tx1"/>
          </a:solidFill>
          <a:latin typeface="+mn-lt"/>
          <a:ea typeface="+mn-ea"/>
          <a:cs typeface="+mn-cs"/>
        </a:defRPr>
      </a:lvl8pPr>
      <a:lvl9pPr marL="3805258" indent="-223873" algn="l" defTabSz="44769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47699" rtl="0" eaLnBrk="1" latinLnBrk="0" hangingPunct="1">
        <a:defRPr sz="1800" kern="1200">
          <a:solidFill>
            <a:schemeClr val="tx1"/>
          </a:solidFill>
          <a:latin typeface="+mn-lt"/>
          <a:ea typeface="+mn-ea"/>
          <a:cs typeface="+mn-cs"/>
        </a:defRPr>
      </a:lvl1pPr>
      <a:lvl2pPr marL="447699" algn="l" defTabSz="447699" rtl="0" eaLnBrk="1" latinLnBrk="0" hangingPunct="1">
        <a:defRPr sz="1800" kern="1200">
          <a:solidFill>
            <a:schemeClr val="tx1"/>
          </a:solidFill>
          <a:latin typeface="+mn-lt"/>
          <a:ea typeface="+mn-ea"/>
          <a:cs typeface="+mn-cs"/>
        </a:defRPr>
      </a:lvl2pPr>
      <a:lvl3pPr marL="895389" algn="l" defTabSz="447699" rtl="0" eaLnBrk="1" latinLnBrk="0" hangingPunct="1">
        <a:defRPr sz="1800" kern="1200">
          <a:solidFill>
            <a:schemeClr val="tx1"/>
          </a:solidFill>
          <a:latin typeface="+mn-lt"/>
          <a:ea typeface="+mn-ea"/>
          <a:cs typeface="+mn-cs"/>
        </a:defRPr>
      </a:lvl3pPr>
      <a:lvl4pPr marL="1343044" algn="l" defTabSz="447699" rtl="0" eaLnBrk="1" latinLnBrk="0" hangingPunct="1">
        <a:defRPr sz="1800" kern="1200">
          <a:solidFill>
            <a:schemeClr val="tx1"/>
          </a:solidFill>
          <a:latin typeface="+mn-lt"/>
          <a:ea typeface="+mn-ea"/>
          <a:cs typeface="+mn-cs"/>
        </a:defRPr>
      </a:lvl4pPr>
      <a:lvl5pPr marL="1790728" algn="l" defTabSz="447699" rtl="0" eaLnBrk="1" latinLnBrk="0" hangingPunct="1">
        <a:defRPr sz="1800" kern="1200">
          <a:solidFill>
            <a:schemeClr val="tx1"/>
          </a:solidFill>
          <a:latin typeface="+mn-lt"/>
          <a:ea typeface="+mn-ea"/>
          <a:cs typeface="+mn-cs"/>
        </a:defRPr>
      </a:lvl5pPr>
      <a:lvl6pPr marL="2238392" algn="l" defTabSz="447699" rtl="0" eaLnBrk="1" latinLnBrk="0" hangingPunct="1">
        <a:defRPr sz="1800" kern="1200">
          <a:solidFill>
            <a:schemeClr val="tx1"/>
          </a:solidFill>
          <a:latin typeface="+mn-lt"/>
          <a:ea typeface="+mn-ea"/>
          <a:cs typeface="+mn-cs"/>
        </a:defRPr>
      </a:lvl6pPr>
      <a:lvl7pPr marL="2686074" algn="l" defTabSz="447699" rtl="0" eaLnBrk="1" latinLnBrk="0" hangingPunct="1">
        <a:defRPr sz="1800" kern="1200">
          <a:solidFill>
            <a:schemeClr val="tx1"/>
          </a:solidFill>
          <a:latin typeface="+mn-lt"/>
          <a:ea typeface="+mn-ea"/>
          <a:cs typeface="+mn-cs"/>
        </a:defRPr>
      </a:lvl7pPr>
      <a:lvl8pPr marL="3133749" algn="l" defTabSz="447699" rtl="0" eaLnBrk="1" latinLnBrk="0" hangingPunct="1">
        <a:defRPr sz="1800" kern="1200">
          <a:solidFill>
            <a:schemeClr val="tx1"/>
          </a:solidFill>
          <a:latin typeface="+mn-lt"/>
          <a:ea typeface="+mn-ea"/>
          <a:cs typeface="+mn-cs"/>
        </a:defRPr>
      </a:lvl8pPr>
      <a:lvl9pPr marL="3581423" algn="l" defTabSz="44769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Title Placeholder 5"/>
          <p:cNvSpPr>
            <a:spLocks noGrp="1"/>
          </p:cNvSpPr>
          <p:nvPr>
            <p:ph type="title"/>
          </p:nvPr>
        </p:nvSpPr>
        <p:spPr>
          <a:xfrm>
            <a:off x="415637" y="724303"/>
            <a:ext cx="8312727" cy="524435"/>
          </a:xfrm>
          <a:prstGeom prst="rect">
            <a:avLst/>
          </a:prstGeom>
        </p:spPr>
        <p:txBody>
          <a:bodyPr vert="horz" lIns="0" tIns="0" rIns="0" bIns="0" rtlCol="0" anchor="t" anchorCtr="0">
            <a:noAutofit/>
          </a:bodyPr>
          <a:lstStyle/>
          <a:p>
            <a:r>
              <a:rPr lang="en-US" dirty="0"/>
              <a:t>Title (or First Level)</a:t>
            </a:r>
            <a:br>
              <a:rPr lang="en-US" dirty="0"/>
            </a:br>
            <a:endParaRPr lang="en-US" dirty="0"/>
          </a:p>
        </p:txBody>
      </p:sp>
      <p:sp>
        <p:nvSpPr>
          <p:cNvPr id="7" name="Text Placeholder 6"/>
          <p:cNvSpPr>
            <a:spLocks noGrp="1"/>
          </p:cNvSpPr>
          <p:nvPr>
            <p:ph type="body" idx="1"/>
          </p:nvPr>
        </p:nvSpPr>
        <p:spPr>
          <a:xfrm>
            <a:off x="418827" y="1712395"/>
            <a:ext cx="8312727" cy="4218493"/>
          </a:xfrm>
          <a:prstGeom prst="rect">
            <a:avLst/>
          </a:prstGeom>
        </p:spPr>
        <p:txBody>
          <a:bodyPr vert="horz" lIns="0" tIns="0" rIns="0" bIns="0" rtlCol="0">
            <a:no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4" name="Rectangle 3"/>
          <p:cNvSpPr/>
          <p:nvPr userDrawn="1"/>
        </p:nvSpPr>
        <p:spPr>
          <a:xfrm>
            <a:off x="-1466850" y="923925"/>
            <a:ext cx="1209676" cy="371475"/>
          </a:xfrm>
          <a:prstGeom prst="rect">
            <a:avLst/>
          </a:prstGeom>
          <a:solidFill>
            <a:srgbClr val="4A4F55"/>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74 / 79 / 85</a:t>
            </a:r>
          </a:p>
        </p:txBody>
      </p:sp>
      <p:sp>
        <p:nvSpPr>
          <p:cNvPr id="5" name="Rectangle 4"/>
          <p:cNvSpPr/>
          <p:nvPr userDrawn="1"/>
        </p:nvSpPr>
        <p:spPr>
          <a:xfrm>
            <a:off x="-1466850" y="1411750"/>
            <a:ext cx="1209676" cy="371475"/>
          </a:xfrm>
          <a:prstGeom prst="rect">
            <a:avLst/>
          </a:prstGeom>
          <a:solidFill>
            <a:srgbClr val="3F97B5"/>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63 / 151 / 181</a:t>
            </a:r>
          </a:p>
        </p:txBody>
      </p:sp>
      <p:sp>
        <p:nvSpPr>
          <p:cNvPr id="8" name="Rectangle 7"/>
          <p:cNvSpPr/>
          <p:nvPr userDrawn="1"/>
        </p:nvSpPr>
        <p:spPr>
          <a:xfrm>
            <a:off x="-1466850" y="1899575"/>
            <a:ext cx="1209676" cy="371475"/>
          </a:xfrm>
          <a:prstGeom prst="rect">
            <a:avLst/>
          </a:prstGeom>
          <a:solidFill>
            <a:srgbClr val="D1AF22"/>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209 / 175 / 34</a:t>
            </a:r>
          </a:p>
        </p:txBody>
      </p:sp>
      <p:sp>
        <p:nvSpPr>
          <p:cNvPr id="9" name="Rectangle 8"/>
          <p:cNvSpPr/>
          <p:nvPr userDrawn="1"/>
        </p:nvSpPr>
        <p:spPr>
          <a:xfrm>
            <a:off x="-1466850" y="2387404"/>
            <a:ext cx="1209676" cy="371475"/>
          </a:xfrm>
          <a:prstGeom prst="rect">
            <a:avLst/>
          </a:prstGeom>
          <a:solidFill>
            <a:srgbClr val="E65400"/>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230 / 84 / 0</a:t>
            </a:r>
          </a:p>
        </p:txBody>
      </p:sp>
      <p:sp>
        <p:nvSpPr>
          <p:cNvPr id="10" name="Rectangle 9"/>
          <p:cNvSpPr/>
          <p:nvPr userDrawn="1"/>
        </p:nvSpPr>
        <p:spPr>
          <a:xfrm>
            <a:off x="-1466851" y="2875227"/>
            <a:ext cx="1209676" cy="371475"/>
          </a:xfrm>
          <a:prstGeom prst="rect">
            <a:avLst/>
          </a:prstGeom>
          <a:solidFill>
            <a:srgbClr val="8E959D"/>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142  / 149 / 157</a:t>
            </a:r>
          </a:p>
        </p:txBody>
      </p:sp>
      <p:sp>
        <p:nvSpPr>
          <p:cNvPr id="11" name="Rectangle 10"/>
          <p:cNvSpPr/>
          <p:nvPr userDrawn="1"/>
        </p:nvSpPr>
        <p:spPr>
          <a:xfrm>
            <a:off x="-1466850" y="3363051"/>
            <a:ext cx="1209676" cy="371475"/>
          </a:xfrm>
          <a:prstGeom prst="rect">
            <a:avLst/>
          </a:prstGeom>
          <a:solidFill>
            <a:srgbClr val="89C2D6"/>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137 / 194  / 214</a:t>
            </a:r>
          </a:p>
        </p:txBody>
      </p:sp>
      <p:sp>
        <p:nvSpPr>
          <p:cNvPr id="12" name="Rectangle 11"/>
          <p:cNvSpPr/>
          <p:nvPr userDrawn="1"/>
        </p:nvSpPr>
        <p:spPr>
          <a:xfrm>
            <a:off x="-1466852" y="3850875"/>
            <a:ext cx="1209676" cy="371475"/>
          </a:xfrm>
          <a:prstGeom prst="rect">
            <a:avLst/>
          </a:prstGeom>
          <a:solidFill>
            <a:srgbClr val="E9D275"/>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233 / 210 / 117</a:t>
            </a:r>
          </a:p>
        </p:txBody>
      </p:sp>
      <p:sp>
        <p:nvSpPr>
          <p:cNvPr id="13" name="Rectangle 12"/>
          <p:cNvSpPr/>
          <p:nvPr userDrawn="1"/>
        </p:nvSpPr>
        <p:spPr>
          <a:xfrm>
            <a:off x="-1466853" y="4338700"/>
            <a:ext cx="1209676" cy="371475"/>
          </a:xfrm>
          <a:prstGeom prst="rect">
            <a:avLst/>
          </a:prstGeom>
          <a:solidFill>
            <a:srgbClr val="E19457"/>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255 / 147 / 87</a:t>
            </a:r>
          </a:p>
        </p:txBody>
      </p:sp>
      <p:sp>
        <p:nvSpPr>
          <p:cNvPr id="14" name="Rectangle 13"/>
          <p:cNvSpPr/>
          <p:nvPr userDrawn="1"/>
        </p:nvSpPr>
        <p:spPr>
          <a:xfrm>
            <a:off x="-1466850" y="4826530"/>
            <a:ext cx="1209676" cy="371475"/>
          </a:xfrm>
          <a:prstGeom prst="rect">
            <a:avLst/>
          </a:prstGeom>
          <a:solidFill>
            <a:srgbClr val="674F83"/>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103 / 79 / 131</a:t>
            </a:r>
          </a:p>
        </p:txBody>
      </p:sp>
      <p:sp>
        <p:nvSpPr>
          <p:cNvPr id="15" name="Rectangle 14"/>
          <p:cNvSpPr/>
          <p:nvPr userDrawn="1"/>
        </p:nvSpPr>
        <p:spPr>
          <a:xfrm>
            <a:off x="-1466850" y="5314353"/>
            <a:ext cx="1209676" cy="371475"/>
          </a:xfrm>
          <a:prstGeom prst="rect">
            <a:avLst/>
          </a:prstGeom>
          <a:solidFill>
            <a:srgbClr val="7E7724"/>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126 / 119 / 36</a:t>
            </a:r>
          </a:p>
        </p:txBody>
      </p:sp>
      <p:sp>
        <p:nvSpPr>
          <p:cNvPr id="16" name="Rectangle 15"/>
          <p:cNvSpPr/>
          <p:nvPr userDrawn="1"/>
        </p:nvSpPr>
        <p:spPr>
          <a:xfrm>
            <a:off x="-1466850" y="5802177"/>
            <a:ext cx="1209676" cy="371475"/>
          </a:xfrm>
          <a:prstGeom prst="rect">
            <a:avLst/>
          </a:prstGeom>
          <a:solidFill>
            <a:srgbClr val="A6301B"/>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166 / 48 / 27</a:t>
            </a:r>
          </a:p>
        </p:txBody>
      </p:sp>
    </p:spTree>
    <p:extLst>
      <p:ext uri="{BB962C8B-B14F-4D97-AF65-F5344CB8AC3E}">
        <p14:creationId xmlns:p14="http://schemas.microsoft.com/office/powerpoint/2010/main" val="2652578674"/>
      </p:ext>
    </p:extLst>
  </p:cSld>
  <p:clrMap bg1="lt1" tx1="dk1" bg2="lt2" tx2="dk2" accent1="accent1" accent2="accent2" accent3="accent3" accent4="accent4" accent5="accent5" accent6="accent6" hlink="hlink" folHlink="folHlink"/>
  <p:sldLayoutIdLst>
    <p:sldLayoutId id="2147483885" r:id="rId1"/>
  </p:sldLayoutIdLst>
  <p:hf sldNum="0" hdr="0" dt="0"/>
  <p:txStyles>
    <p:titleStyle>
      <a:lvl1pPr algn="l" defTabSz="447961" rtl="0" eaLnBrk="1" latinLnBrk="0" hangingPunct="1">
        <a:lnSpc>
          <a:spcPct val="110000"/>
        </a:lnSpc>
        <a:spcBef>
          <a:spcPct val="0"/>
        </a:spcBef>
        <a:buNone/>
        <a:defRPr sz="2000" b="1" i="0" kern="1200" baseline="0">
          <a:solidFill>
            <a:schemeClr val="accent1"/>
          </a:solidFill>
          <a:latin typeface="HelveticaNeueLT Std" pitchFamily="34" charset="0"/>
          <a:ea typeface="+mj-ea"/>
          <a:cs typeface="HelveticaNeueLT Std" pitchFamily="34" charset="0"/>
        </a:defRPr>
      </a:lvl1pPr>
    </p:titleStyle>
    <p:bodyStyle>
      <a:lvl1pPr marL="0" indent="0" algn="l" defTabSz="447961" rtl="0" eaLnBrk="1" latinLnBrk="0" hangingPunct="1">
        <a:lnSpc>
          <a:spcPct val="110000"/>
        </a:lnSpc>
        <a:spcBef>
          <a:spcPts val="0"/>
        </a:spcBef>
        <a:buFontTx/>
        <a:buNone/>
        <a:defRPr sz="2000" b="1" i="0" kern="1200">
          <a:solidFill>
            <a:schemeClr val="accent1"/>
          </a:solidFill>
          <a:latin typeface="HelveticaNeueLT Std" pitchFamily="34" charset="0"/>
          <a:ea typeface="+mn-ea"/>
          <a:cs typeface="HelveticaNeueLT Std" pitchFamily="34" charset="0"/>
        </a:defRPr>
      </a:lvl1pPr>
      <a:lvl2pPr marL="0" indent="0" algn="l" defTabSz="447961" rtl="0" eaLnBrk="1" latinLnBrk="0" hangingPunct="1">
        <a:lnSpc>
          <a:spcPct val="110000"/>
        </a:lnSpc>
        <a:spcBef>
          <a:spcPts val="0"/>
        </a:spcBef>
        <a:spcAft>
          <a:spcPts val="0"/>
        </a:spcAft>
        <a:buFontTx/>
        <a:buNone/>
        <a:defRPr sz="1200" b="1" i="0" kern="1200">
          <a:solidFill>
            <a:schemeClr val="tx1"/>
          </a:solidFill>
          <a:latin typeface="HelveticaNeueLT Std" pitchFamily="34" charset="0"/>
          <a:ea typeface="+mn-ea"/>
          <a:cs typeface="HelveticaNeueLT Std" pitchFamily="34" charset="0"/>
        </a:defRPr>
      </a:lvl2pPr>
      <a:lvl3pPr marL="0" indent="0" algn="l" defTabSz="447961" rtl="0" eaLnBrk="1" latinLnBrk="0" hangingPunct="1">
        <a:lnSpc>
          <a:spcPct val="100000"/>
        </a:lnSpc>
        <a:spcBef>
          <a:spcPts val="538"/>
        </a:spcBef>
        <a:spcAft>
          <a:spcPts val="269"/>
        </a:spcAft>
        <a:buFontTx/>
        <a:buNone/>
        <a:defRPr sz="1100" b="1" i="0" kern="1200" cap="all">
          <a:solidFill>
            <a:schemeClr val="accent1"/>
          </a:solidFill>
          <a:latin typeface="HelveticaNeueLT Std" pitchFamily="34" charset="0"/>
          <a:ea typeface="+mn-ea"/>
          <a:cs typeface="HelveticaNeueLT Std" pitchFamily="34" charset="0"/>
        </a:defRPr>
      </a:lvl3pPr>
      <a:lvl4pPr marL="0" indent="0" algn="l" defTabSz="447961" rtl="0" eaLnBrk="1" latinLnBrk="0" hangingPunct="1">
        <a:lnSpc>
          <a:spcPct val="100000"/>
        </a:lnSpc>
        <a:spcBef>
          <a:spcPts val="538"/>
        </a:spcBef>
        <a:spcAft>
          <a:spcPts val="269"/>
        </a:spcAft>
        <a:buFontTx/>
        <a:buNone/>
        <a:defRPr sz="1100" b="0" i="0" kern="1200">
          <a:solidFill>
            <a:schemeClr val="tx1"/>
          </a:solidFill>
          <a:latin typeface="HelveticaNeueLT Std" pitchFamily="34" charset="0"/>
          <a:ea typeface="+mn-ea"/>
          <a:cs typeface="HelveticaNeueLT Std" pitchFamily="34" charset="0"/>
        </a:defRPr>
      </a:lvl4pPr>
      <a:lvl5pPr marL="201012" indent="-201012" algn="l" defTabSz="447961" rtl="0" eaLnBrk="1" latinLnBrk="0" hangingPunct="1">
        <a:lnSpc>
          <a:spcPct val="100000"/>
        </a:lnSpc>
        <a:spcBef>
          <a:spcPts val="0"/>
        </a:spcBef>
        <a:spcAft>
          <a:spcPts val="269"/>
        </a:spcAft>
        <a:buFont typeface="Arial" panose="020B0604020202020204" pitchFamily="34" charset="0"/>
        <a:buChar char="•"/>
        <a:defRPr sz="1100" b="0" i="0" kern="1200">
          <a:solidFill>
            <a:schemeClr val="tx1"/>
          </a:solidFill>
          <a:latin typeface="HelveticaNeueLT Std" pitchFamily="34" charset="0"/>
          <a:ea typeface="+mn-ea"/>
          <a:cs typeface="HelveticaNeueLT Std" pitchFamily="34" charset="0"/>
        </a:defRPr>
      </a:lvl5pPr>
      <a:lvl6pPr marL="402023" indent="-201012" algn="l" defTabSz="447961" rtl="0" eaLnBrk="1" latinLnBrk="0" hangingPunct="1">
        <a:lnSpc>
          <a:spcPct val="100000"/>
        </a:lnSpc>
        <a:spcBef>
          <a:spcPts val="0"/>
        </a:spcBef>
        <a:spcAft>
          <a:spcPts val="269"/>
        </a:spcAft>
        <a:buFont typeface="Courier New" panose="02070309020205020404" pitchFamily="49" charset="0"/>
        <a:buChar char="o"/>
        <a:defRPr sz="1100" kern="1200" baseline="0">
          <a:solidFill>
            <a:schemeClr val="tx1"/>
          </a:solidFill>
          <a:latin typeface="+mn-lt"/>
          <a:ea typeface="+mn-ea"/>
          <a:cs typeface="+mn-cs"/>
        </a:defRPr>
      </a:lvl6pPr>
      <a:lvl7pPr marL="2911614" indent="-224005" algn="l" defTabSz="447961" rtl="0" eaLnBrk="1" latinLnBrk="0" hangingPunct="1">
        <a:spcBef>
          <a:spcPct val="20000"/>
        </a:spcBef>
        <a:buFont typeface="Arial"/>
        <a:buChar char="•"/>
        <a:defRPr sz="2000" kern="1200">
          <a:solidFill>
            <a:schemeClr val="tx1"/>
          </a:solidFill>
          <a:latin typeface="+mn-lt"/>
          <a:ea typeface="+mn-ea"/>
          <a:cs typeface="+mn-cs"/>
        </a:defRPr>
      </a:lvl7pPr>
      <a:lvl8pPr marL="3359546" indent="-224005" algn="l" defTabSz="447961" rtl="0" eaLnBrk="1" latinLnBrk="0" hangingPunct="1">
        <a:spcBef>
          <a:spcPct val="20000"/>
        </a:spcBef>
        <a:buFont typeface="Arial"/>
        <a:buChar char="•"/>
        <a:defRPr sz="2000" kern="1200">
          <a:solidFill>
            <a:schemeClr val="tx1"/>
          </a:solidFill>
          <a:latin typeface="+mn-lt"/>
          <a:ea typeface="+mn-ea"/>
          <a:cs typeface="+mn-cs"/>
        </a:defRPr>
      </a:lvl8pPr>
      <a:lvl9pPr marL="3807483" indent="-224005" algn="l" defTabSz="44796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47961" rtl="0" eaLnBrk="1" latinLnBrk="0" hangingPunct="1">
        <a:defRPr sz="1800" kern="1200">
          <a:solidFill>
            <a:schemeClr val="tx1"/>
          </a:solidFill>
          <a:latin typeface="+mn-lt"/>
          <a:ea typeface="+mn-ea"/>
          <a:cs typeface="+mn-cs"/>
        </a:defRPr>
      </a:lvl1pPr>
      <a:lvl2pPr marL="447961" algn="l" defTabSz="447961" rtl="0" eaLnBrk="1" latinLnBrk="0" hangingPunct="1">
        <a:defRPr sz="1800" kern="1200">
          <a:solidFill>
            <a:schemeClr val="tx1"/>
          </a:solidFill>
          <a:latin typeface="+mn-lt"/>
          <a:ea typeface="+mn-ea"/>
          <a:cs typeface="+mn-cs"/>
        </a:defRPr>
      </a:lvl2pPr>
      <a:lvl3pPr marL="895914" algn="l" defTabSz="447961" rtl="0" eaLnBrk="1" latinLnBrk="0" hangingPunct="1">
        <a:defRPr sz="1800" kern="1200">
          <a:solidFill>
            <a:schemeClr val="tx1"/>
          </a:solidFill>
          <a:latin typeface="+mn-lt"/>
          <a:ea typeface="+mn-ea"/>
          <a:cs typeface="+mn-cs"/>
        </a:defRPr>
      </a:lvl3pPr>
      <a:lvl4pPr marL="1343830" algn="l" defTabSz="447961" rtl="0" eaLnBrk="1" latinLnBrk="0" hangingPunct="1">
        <a:defRPr sz="1800" kern="1200">
          <a:solidFill>
            <a:schemeClr val="tx1"/>
          </a:solidFill>
          <a:latin typeface="+mn-lt"/>
          <a:ea typeface="+mn-ea"/>
          <a:cs typeface="+mn-cs"/>
        </a:defRPr>
      </a:lvl4pPr>
      <a:lvl5pPr marL="1791778" algn="l" defTabSz="447961" rtl="0" eaLnBrk="1" latinLnBrk="0" hangingPunct="1">
        <a:defRPr sz="1800" kern="1200">
          <a:solidFill>
            <a:schemeClr val="tx1"/>
          </a:solidFill>
          <a:latin typeface="+mn-lt"/>
          <a:ea typeface="+mn-ea"/>
          <a:cs typeface="+mn-cs"/>
        </a:defRPr>
      </a:lvl5pPr>
      <a:lvl6pPr marL="2239702" algn="l" defTabSz="447961" rtl="0" eaLnBrk="1" latinLnBrk="0" hangingPunct="1">
        <a:defRPr sz="1800" kern="1200">
          <a:solidFill>
            <a:schemeClr val="tx1"/>
          </a:solidFill>
          <a:latin typeface="+mn-lt"/>
          <a:ea typeface="+mn-ea"/>
          <a:cs typeface="+mn-cs"/>
        </a:defRPr>
      </a:lvl6pPr>
      <a:lvl7pPr marL="2687647" algn="l" defTabSz="447961" rtl="0" eaLnBrk="1" latinLnBrk="0" hangingPunct="1">
        <a:defRPr sz="1800" kern="1200">
          <a:solidFill>
            <a:schemeClr val="tx1"/>
          </a:solidFill>
          <a:latin typeface="+mn-lt"/>
          <a:ea typeface="+mn-ea"/>
          <a:cs typeface="+mn-cs"/>
        </a:defRPr>
      </a:lvl7pPr>
      <a:lvl8pPr marL="3135581" algn="l" defTabSz="447961" rtl="0" eaLnBrk="1" latinLnBrk="0" hangingPunct="1">
        <a:defRPr sz="1800" kern="1200">
          <a:solidFill>
            <a:schemeClr val="tx1"/>
          </a:solidFill>
          <a:latin typeface="+mn-lt"/>
          <a:ea typeface="+mn-ea"/>
          <a:cs typeface="+mn-cs"/>
        </a:defRPr>
      </a:lvl8pPr>
      <a:lvl9pPr marL="3583518" algn="l" defTabSz="447961"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5637" y="494942"/>
            <a:ext cx="8312727" cy="748265"/>
          </a:xfrm>
          <a:prstGeom prst="rect">
            <a:avLst/>
          </a:prstGeom>
        </p:spPr>
        <p:txBody>
          <a:bodyPr vert="horz" lIns="91440" tIns="45720" rIns="91440" bIns="45720" rtlCol="0" anchor="ctr">
            <a:noAutofit/>
          </a:bodyPr>
          <a:lstStyle/>
          <a:p>
            <a:r>
              <a:rPr lang="en-US" dirty="0"/>
              <a:t>Title </a:t>
            </a:r>
          </a:p>
        </p:txBody>
      </p:sp>
      <p:sp>
        <p:nvSpPr>
          <p:cNvPr id="3" name="Text Placeholder 2"/>
          <p:cNvSpPr>
            <a:spLocks noGrp="1"/>
          </p:cNvSpPr>
          <p:nvPr>
            <p:ph type="body" idx="1"/>
          </p:nvPr>
        </p:nvSpPr>
        <p:spPr>
          <a:xfrm>
            <a:off x="415637" y="1815353"/>
            <a:ext cx="8312727" cy="4303059"/>
          </a:xfrm>
          <a:prstGeom prst="rect">
            <a:avLst/>
          </a:prstGeom>
        </p:spPr>
        <p:txBody>
          <a:bodyPr vert="horz" lIns="91440" tIns="45720" rIns="91440" bIns="45720" rtlCol="0">
            <a:normAutofit/>
          </a:bodyPr>
          <a:lstStyle/>
          <a:p>
            <a:pPr lvl="0"/>
            <a:r>
              <a:rPr lang="en-US" dirty="0"/>
              <a:t>H2 Header</a:t>
            </a:r>
          </a:p>
          <a:p>
            <a:pPr lvl="1"/>
            <a:r>
              <a:rPr lang="en-US" dirty="0"/>
              <a:t>H3 Header </a:t>
            </a:r>
          </a:p>
          <a:p>
            <a:pPr lvl="2"/>
            <a:r>
              <a:rPr lang="en-US" dirty="0"/>
              <a:t>Body Copy </a:t>
            </a:r>
          </a:p>
          <a:p>
            <a:pPr lvl="3"/>
            <a:r>
              <a:rPr lang="en-US" dirty="0"/>
              <a:t>Bullet Level 1</a:t>
            </a:r>
          </a:p>
          <a:p>
            <a:pPr lvl="4"/>
            <a:r>
              <a:rPr lang="en-US" dirty="0"/>
              <a:t>Bullet Level 2</a:t>
            </a:r>
          </a:p>
          <a:p>
            <a:pPr lvl="5"/>
            <a:r>
              <a:rPr lang="en-US" dirty="0"/>
              <a:t>Pull Quote</a:t>
            </a:r>
          </a:p>
        </p:txBody>
      </p:sp>
      <p:sp>
        <p:nvSpPr>
          <p:cNvPr id="4" name="Rectangle 3">
            <a:extLst>
              <a:ext uri="{FF2B5EF4-FFF2-40B4-BE49-F238E27FC236}">
                <a16:creationId xmlns:a16="http://schemas.microsoft.com/office/drawing/2014/main" id="{E7466DF1-D6A8-9A7D-C83E-DF01E2FADD1E}"/>
              </a:ext>
            </a:extLst>
          </p:cNvPr>
          <p:cNvSpPr/>
          <p:nvPr userDrawn="1"/>
        </p:nvSpPr>
        <p:spPr>
          <a:xfrm>
            <a:off x="-1466850" y="923925"/>
            <a:ext cx="1209676" cy="371475"/>
          </a:xfrm>
          <a:prstGeom prst="rect">
            <a:avLst/>
          </a:prstGeom>
          <a:solidFill>
            <a:srgbClr val="4A4F55"/>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74 / 79 / 85</a:t>
            </a:r>
          </a:p>
        </p:txBody>
      </p:sp>
      <p:sp>
        <p:nvSpPr>
          <p:cNvPr id="5" name="Rectangle 4">
            <a:extLst>
              <a:ext uri="{FF2B5EF4-FFF2-40B4-BE49-F238E27FC236}">
                <a16:creationId xmlns:a16="http://schemas.microsoft.com/office/drawing/2014/main" id="{FE766D8D-2F47-AD18-F50F-B1D3BF116641}"/>
              </a:ext>
            </a:extLst>
          </p:cNvPr>
          <p:cNvSpPr/>
          <p:nvPr userDrawn="1"/>
        </p:nvSpPr>
        <p:spPr>
          <a:xfrm>
            <a:off x="-1466850" y="1411750"/>
            <a:ext cx="1209676" cy="371475"/>
          </a:xfrm>
          <a:prstGeom prst="rect">
            <a:avLst/>
          </a:prstGeom>
          <a:solidFill>
            <a:srgbClr val="3F97B5"/>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63 / 151 / 181</a:t>
            </a:r>
          </a:p>
        </p:txBody>
      </p:sp>
      <p:sp>
        <p:nvSpPr>
          <p:cNvPr id="6" name="Rectangle 5">
            <a:extLst>
              <a:ext uri="{FF2B5EF4-FFF2-40B4-BE49-F238E27FC236}">
                <a16:creationId xmlns:a16="http://schemas.microsoft.com/office/drawing/2014/main" id="{0971A934-E333-A1A0-8BD9-1EB52BCE7690}"/>
              </a:ext>
            </a:extLst>
          </p:cNvPr>
          <p:cNvSpPr/>
          <p:nvPr userDrawn="1"/>
        </p:nvSpPr>
        <p:spPr>
          <a:xfrm>
            <a:off x="-1466850" y="1899575"/>
            <a:ext cx="1209676" cy="371475"/>
          </a:xfrm>
          <a:prstGeom prst="rect">
            <a:avLst/>
          </a:prstGeom>
          <a:solidFill>
            <a:srgbClr val="D1AF22"/>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209 / 175 / 34</a:t>
            </a:r>
          </a:p>
        </p:txBody>
      </p:sp>
      <p:sp>
        <p:nvSpPr>
          <p:cNvPr id="7" name="Rectangle 6">
            <a:extLst>
              <a:ext uri="{FF2B5EF4-FFF2-40B4-BE49-F238E27FC236}">
                <a16:creationId xmlns:a16="http://schemas.microsoft.com/office/drawing/2014/main" id="{52864DFB-683A-A3A8-0ABF-21966065CD98}"/>
              </a:ext>
            </a:extLst>
          </p:cNvPr>
          <p:cNvSpPr/>
          <p:nvPr userDrawn="1"/>
        </p:nvSpPr>
        <p:spPr>
          <a:xfrm>
            <a:off x="-1466850" y="2387404"/>
            <a:ext cx="1209676" cy="371475"/>
          </a:xfrm>
          <a:prstGeom prst="rect">
            <a:avLst/>
          </a:prstGeom>
          <a:solidFill>
            <a:srgbClr val="E65400"/>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dirty="0"/>
              <a:t>230 / 84 / 0</a:t>
            </a:r>
          </a:p>
        </p:txBody>
      </p:sp>
      <p:sp>
        <p:nvSpPr>
          <p:cNvPr id="8" name="Rectangle 7">
            <a:extLst>
              <a:ext uri="{FF2B5EF4-FFF2-40B4-BE49-F238E27FC236}">
                <a16:creationId xmlns:a16="http://schemas.microsoft.com/office/drawing/2014/main" id="{62B68DFE-89EB-80BD-B86A-E46E6763DB7A}"/>
              </a:ext>
            </a:extLst>
          </p:cNvPr>
          <p:cNvSpPr/>
          <p:nvPr userDrawn="1"/>
        </p:nvSpPr>
        <p:spPr>
          <a:xfrm>
            <a:off x="-1466851" y="2875227"/>
            <a:ext cx="1209676" cy="371475"/>
          </a:xfrm>
          <a:prstGeom prst="rect">
            <a:avLst/>
          </a:prstGeom>
          <a:solidFill>
            <a:srgbClr val="8E959D"/>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142  / 149 / 157</a:t>
            </a:r>
          </a:p>
        </p:txBody>
      </p:sp>
      <p:sp>
        <p:nvSpPr>
          <p:cNvPr id="9" name="Rectangle 8">
            <a:extLst>
              <a:ext uri="{FF2B5EF4-FFF2-40B4-BE49-F238E27FC236}">
                <a16:creationId xmlns:a16="http://schemas.microsoft.com/office/drawing/2014/main" id="{5BDD3752-E4CA-8FFA-186B-E906C4CA452D}"/>
              </a:ext>
            </a:extLst>
          </p:cNvPr>
          <p:cNvSpPr/>
          <p:nvPr userDrawn="1"/>
        </p:nvSpPr>
        <p:spPr>
          <a:xfrm>
            <a:off x="-1466850" y="3363051"/>
            <a:ext cx="1209676" cy="371475"/>
          </a:xfrm>
          <a:prstGeom prst="rect">
            <a:avLst/>
          </a:prstGeom>
          <a:solidFill>
            <a:srgbClr val="89C2D6"/>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137 / 194  / 214</a:t>
            </a:r>
          </a:p>
        </p:txBody>
      </p:sp>
      <p:sp>
        <p:nvSpPr>
          <p:cNvPr id="10" name="Rectangle 9">
            <a:extLst>
              <a:ext uri="{FF2B5EF4-FFF2-40B4-BE49-F238E27FC236}">
                <a16:creationId xmlns:a16="http://schemas.microsoft.com/office/drawing/2014/main" id="{F6FFEF6B-D105-220B-4400-A85077910C7F}"/>
              </a:ext>
            </a:extLst>
          </p:cNvPr>
          <p:cNvSpPr/>
          <p:nvPr userDrawn="1"/>
        </p:nvSpPr>
        <p:spPr>
          <a:xfrm>
            <a:off x="-1466852" y="3850875"/>
            <a:ext cx="1209676" cy="371475"/>
          </a:xfrm>
          <a:prstGeom prst="rect">
            <a:avLst/>
          </a:prstGeom>
          <a:solidFill>
            <a:srgbClr val="E9D275"/>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233 / 210 / 117</a:t>
            </a:r>
          </a:p>
        </p:txBody>
      </p:sp>
      <p:sp>
        <p:nvSpPr>
          <p:cNvPr id="11" name="Rectangle 10">
            <a:extLst>
              <a:ext uri="{FF2B5EF4-FFF2-40B4-BE49-F238E27FC236}">
                <a16:creationId xmlns:a16="http://schemas.microsoft.com/office/drawing/2014/main" id="{D989EC7E-B544-69C1-F5F4-66CEC512128F}"/>
              </a:ext>
            </a:extLst>
          </p:cNvPr>
          <p:cNvSpPr/>
          <p:nvPr userDrawn="1"/>
        </p:nvSpPr>
        <p:spPr>
          <a:xfrm>
            <a:off x="-1466853" y="4338700"/>
            <a:ext cx="1209676" cy="371475"/>
          </a:xfrm>
          <a:prstGeom prst="rect">
            <a:avLst/>
          </a:prstGeom>
          <a:solidFill>
            <a:srgbClr val="E19457"/>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255 / 147 / 87</a:t>
            </a:r>
          </a:p>
        </p:txBody>
      </p:sp>
      <p:sp>
        <p:nvSpPr>
          <p:cNvPr id="12" name="Rectangle 11">
            <a:extLst>
              <a:ext uri="{FF2B5EF4-FFF2-40B4-BE49-F238E27FC236}">
                <a16:creationId xmlns:a16="http://schemas.microsoft.com/office/drawing/2014/main" id="{42EE1668-05F0-1199-D13B-6D6AB658C777}"/>
              </a:ext>
            </a:extLst>
          </p:cNvPr>
          <p:cNvSpPr/>
          <p:nvPr userDrawn="1"/>
        </p:nvSpPr>
        <p:spPr>
          <a:xfrm>
            <a:off x="-1466850" y="4826530"/>
            <a:ext cx="1209676" cy="371475"/>
          </a:xfrm>
          <a:prstGeom prst="rect">
            <a:avLst/>
          </a:prstGeom>
          <a:solidFill>
            <a:srgbClr val="674F83"/>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103 / 79 / 131</a:t>
            </a:r>
          </a:p>
        </p:txBody>
      </p:sp>
      <p:sp>
        <p:nvSpPr>
          <p:cNvPr id="13" name="Rectangle 12">
            <a:extLst>
              <a:ext uri="{FF2B5EF4-FFF2-40B4-BE49-F238E27FC236}">
                <a16:creationId xmlns:a16="http://schemas.microsoft.com/office/drawing/2014/main" id="{90694873-42C3-A7B8-EE50-26587DC366A7}"/>
              </a:ext>
            </a:extLst>
          </p:cNvPr>
          <p:cNvSpPr/>
          <p:nvPr userDrawn="1"/>
        </p:nvSpPr>
        <p:spPr>
          <a:xfrm>
            <a:off x="-1466850" y="5314353"/>
            <a:ext cx="1209676" cy="371475"/>
          </a:xfrm>
          <a:prstGeom prst="rect">
            <a:avLst/>
          </a:prstGeom>
          <a:solidFill>
            <a:srgbClr val="7E7724"/>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126 / 119 / 36</a:t>
            </a:r>
          </a:p>
        </p:txBody>
      </p:sp>
      <p:sp>
        <p:nvSpPr>
          <p:cNvPr id="14" name="Rectangle 13">
            <a:extLst>
              <a:ext uri="{FF2B5EF4-FFF2-40B4-BE49-F238E27FC236}">
                <a16:creationId xmlns:a16="http://schemas.microsoft.com/office/drawing/2014/main" id="{A70C99B6-25AE-F286-A217-EA50A0807CA0}"/>
              </a:ext>
            </a:extLst>
          </p:cNvPr>
          <p:cNvSpPr/>
          <p:nvPr userDrawn="1"/>
        </p:nvSpPr>
        <p:spPr>
          <a:xfrm>
            <a:off x="-1466850" y="5802177"/>
            <a:ext cx="1209676" cy="371475"/>
          </a:xfrm>
          <a:prstGeom prst="rect">
            <a:avLst/>
          </a:prstGeom>
          <a:solidFill>
            <a:srgbClr val="A6301B"/>
          </a:solidFill>
          <a:ln>
            <a:noFill/>
          </a:ln>
          <a:effectLst/>
        </p:spPr>
        <p:style>
          <a:lnRef idx="1">
            <a:schemeClr val="accent1"/>
          </a:lnRef>
          <a:fillRef idx="3">
            <a:schemeClr val="accent1"/>
          </a:fillRef>
          <a:effectRef idx="2">
            <a:schemeClr val="accent1"/>
          </a:effectRef>
          <a:fontRef idx="minor">
            <a:schemeClr val="lt1"/>
          </a:fontRef>
        </p:style>
        <p:txBody>
          <a:bodyPr lIns="90083" tIns="45033" rIns="90083" bIns="45033" rtlCol="0" anchor="ctr"/>
          <a:lstStyle/>
          <a:p>
            <a:pPr algn="ctr"/>
            <a:r>
              <a:rPr lang="en-US" sz="1200" spc="-90" dirty="0"/>
              <a:t>166 / 48 / 27</a:t>
            </a:r>
          </a:p>
        </p:txBody>
      </p:sp>
    </p:spTree>
    <p:extLst>
      <p:ext uri="{BB962C8B-B14F-4D97-AF65-F5344CB8AC3E}">
        <p14:creationId xmlns:p14="http://schemas.microsoft.com/office/powerpoint/2010/main" val="2641035452"/>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 id="2147483901" r:id="rId14"/>
    <p:sldLayoutId id="2147483902" r:id="rId15"/>
    <p:sldLayoutId id="2147483903" r:id="rId16"/>
    <p:sldLayoutId id="2147483905" r:id="rId17"/>
  </p:sldLayoutIdLst>
  <p:hf sldNum="0" hdr="0" dt="0"/>
  <p:txStyles>
    <p:titleStyle>
      <a:lvl1pPr algn="l" defTabSz="887553" rtl="0" eaLnBrk="1" latinLnBrk="0" hangingPunct="1">
        <a:lnSpc>
          <a:spcPts val="2382"/>
        </a:lnSpc>
        <a:spcBef>
          <a:spcPct val="0"/>
        </a:spcBef>
        <a:buNone/>
        <a:defRPr sz="1941" b="1" i="0" kern="1200" baseline="0">
          <a:solidFill>
            <a:schemeClr val="tx1"/>
          </a:solidFill>
          <a:latin typeface="Times New Roman" panose="02020603050405020304" pitchFamily="18" charset="0"/>
          <a:ea typeface="+mj-ea"/>
          <a:cs typeface="Times New Roman" panose="02020603050405020304" pitchFamily="18" charset="0"/>
        </a:defRPr>
      </a:lvl1pPr>
    </p:titleStyle>
    <p:bodyStyle>
      <a:lvl1pPr marL="0" indent="0" algn="l" defTabSz="887553" rtl="0" eaLnBrk="1" latinLnBrk="0" hangingPunct="1">
        <a:lnSpc>
          <a:spcPts val="1588"/>
        </a:lnSpc>
        <a:spcBef>
          <a:spcPts val="0"/>
        </a:spcBef>
        <a:spcAft>
          <a:spcPts val="882"/>
        </a:spcAft>
        <a:buFont typeface="Arial" panose="020B0604020202020204" pitchFamily="34" charset="0"/>
        <a:buNone/>
        <a:defRPr sz="1324" b="1" i="0" kern="1200">
          <a:solidFill>
            <a:schemeClr val="accent2"/>
          </a:solidFill>
          <a:latin typeface="Arial" panose="020B0604020202020204" pitchFamily="34" charset="0"/>
          <a:ea typeface="+mn-ea"/>
          <a:cs typeface="Arial" panose="020B0604020202020204" pitchFamily="34" charset="0"/>
        </a:defRPr>
      </a:lvl1pPr>
      <a:lvl2pPr marL="0" indent="0" algn="l" defTabSz="887553" rtl="0" eaLnBrk="1" latinLnBrk="0" hangingPunct="1">
        <a:lnSpc>
          <a:spcPts val="1059"/>
        </a:lnSpc>
        <a:spcBef>
          <a:spcPts val="0"/>
        </a:spcBef>
        <a:spcAft>
          <a:spcPts val="1324"/>
        </a:spcAft>
        <a:buFont typeface="Arial" panose="020B0604020202020204" pitchFamily="34" charset="0"/>
        <a:buNone/>
        <a:tabLst/>
        <a:defRPr sz="794" b="1" i="0" kern="1200" cap="all" spc="53" baseline="0">
          <a:solidFill>
            <a:schemeClr val="tx1"/>
          </a:solidFill>
          <a:latin typeface="Arial" panose="020B0604020202020204" pitchFamily="34" charset="0"/>
          <a:ea typeface="+mn-ea"/>
          <a:cs typeface="Arial" panose="020B0604020202020204" pitchFamily="34" charset="0"/>
        </a:defRPr>
      </a:lvl2pPr>
      <a:lvl3pPr marL="5603" indent="2802" algn="l" defTabSz="887553" rtl="0" eaLnBrk="1" latinLnBrk="0" hangingPunct="1">
        <a:lnSpc>
          <a:spcPts val="1500"/>
        </a:lnSpc>
        <a:spcBef>
          <a:spcPts val="0"/>
        </a:spcBef>
        <a:spcAft>
          <a:spcPts val="1235"/>
        </a:spcAft>
        <a:buFont typeface="Arial" panose="020B0604020202020204" pitchFamily="34" charset="0"/>
        <a:buNone/>
        <a:tabLst/>
        <a:defRPr sz="971" b="0" kern="1200">
          <a:solidFill>
            <a:schemeClr val="tx1"/>
          </a:solidFill>
          <a:latin typeface="Arial" panose="020B0604020202020204" pitchFamily="34" charset="0"/>
          <a:ea typeface="+mn-ea"/>
          <a:cs typeface="Arial" panose="020B0604020202020204" pitchFamily="34" charset="0"/>
        </a:defRPr>
      </a:lvl3pPr>
      <a:lvl4pPr marL="403433" indent="-201717" algn="l" defTabSz="887553" rtl="0" eaLnBrk="1" latinLnBrk="0" hangingPunct="1">
        <a:lnSpc>
          <a:spcPts val="1500"/>
        </a:lnSpc>
        <a:spcBef>
          <a:spcPts val="0"/>
        </a:spcBef>
        <a:spcAft>
          <a:spcPts val="265"/>
        </a:spcAft>
        <a:buClr>
          <a:schemeClr val="accent2"/>
        </a:buClr>
        <a:buSzPct val="110000"/>
        <a:buFont typeface="Arial" panose="020B0604020202020204" pitchFamily="34" charset="0"/>
        <a:buChar char="•"/>
        <a:tabLst/>
        <a:defRPr sz="971" b="0" kern="1200" cap="none" baseline="0">
          <a:solidFill>
            <a:schemeClr val="tx1"/>
          </a:solidFill>
          <a:latin typeface="Arial" panose="020B0604020202020204" pitchFamily="34" charset="0"/>
          <a:ea typeface="+mn-ea"/>
          <a:cs typeface="Arial" panose="020B0604020202020204" pitchFamily="34" charset="0"/>
        </a:defRPr>
      </a:lvl4pPr>
      <a:lvl5pPr marL="806867" indent="-201717" algn="l" defTabSz="887553" rtl="0" eaLnBrk="1" latinLnBrk="0" hangingPunct="1">
        <a:lnSpc>
          <a:spcPts val="1500"/>
        </a:lnSpc>
        <a:spcBef>
          <a:spcPts val="0"/>
        </a:spcBef>
        <a:spcAft>
          <a:spcPts val="265"/>
        </a:spcAft>
        <a:buClr>
          <a:schemeClr val="accent2"/>
        </a:buClr>
        <a:buSzPct val="65000"/>
        <a:buFont typeface="Courier New" panose="02070309020205020404" pitchFamily="49" charset="0"/>
        <a:buChar char="o"/>
        <a:tabLst/>
        <a:defRPr sz="971" b="0" kern="1200">
          <a:solidFill>
            <a:schemeClr val="tx1"/>
          </a:solidFill>
          <a:latin typeface="Arial" panose="020B0604020202020204" pitchFamily="34" charset="0"/>
          <a:ea typeface="+mn-ea"/>
          <a:cs typeface="Arial" panose="020B0604020202020204" pitchFamily="34" charset="0"/>
        </a:defRPr>
      </a:lvl5pPr>
      <a:lvl6pPr marL="256349" indent="0" algn="l" defTabSz="887553" rtl="0" eaLnBrk="1" latinLnBrk="0" hangingPunct="1">
        <a:lnSpc>
          <a:spcPts val="1765"/>
        </a:lnSpc>
        <a:spcBef>
          <a:spcPts val="0"/>
        </a:spcBef>
        <a:spcAft>
          <a:spcPts val="1235"/>
        </a:spcAft>
        <a:buClr>
          <a:schemeClr val="accent2"/>
        </a:buClr>
        <a:buSzPct val="110000"/>
        <a:buFont typeface="Arial" panose="020B0604020202020204" pitchFamily="34" charset="0"/>
        <a:buNone/>
        <a:tabLst/>
        <a:defRPr sz="1147" b="0" i="1" kern="1200">
          <a:solidFill>
            <a:schemeClr val="accent2"/>
          </a:solidFill>
          <a:latin typeface="Arial" panose="020B0604020202020204" pitchFamily="34" charset="0"/>
          <a:ea typeface="+mn-ea"/>
          <a:cs typeface="Arial" panose="020B0604020202020204" pitchFamily="34" charset="0"/>
        </a:defRPr>
      </a:lvl6pPr>
      <a:lvl7pPr marL="857296" indent="-196113" algn="l" defTabSz="887553" rtl="0" eaLnBrk="1" latinLnBrk="0" hangingPunct="1">
        <a:lnSpc>
          <a:spcPts val="1500"/>
        </a:lnSpc>
        <a:spcBef>
          <a:spcPts val="0"/>
        </a:spcBef>
        <a:spcAft>
          <a:spcPts val="265"/>
        </a:spcAft>
        <a:buClr>
          <a:schemeClr val="accent2"/>
        </a:buClr>
        <a:buSzPct val="65000"/>
        <a:buFont typeface="Courier New" panose="02070309020205020404" pitchFamily="49" charset="0"/>
        <a:buChar char="o"/>
        <a:tabLst/>
        <a:defRPr sz="971" b="0" i="0" kern="1200">
          <a:solidFill>
            <a:schemeClr val="tx1"/>
          </a:solidFill>
          <a:latin typeface="Arial" panose="020B0604020202020204" pitchFamily="34" charset="0"/>
          <a:ea typeface="+mn-ea"/>
          <a:cs typeface="Arial" panose="020B0604020202020204" pitchFamily="34" charset="0"/>
        </a:defRPr>
      </a:lvl7pPr>
      <a:lvl8pPr marL="256349" indent="0" algn="l" defTabSz="887553" rtl="0" eaLnBrk="1" latinLnBrk="0" hangingPunct="1">
        <a:lnSpc>
          <a:spcPts val="1765"/>
        </a:lnSpc>
        <a:spcBef>
          <a:spcPts val="0"/>
        </a:spcBef>
        <a:spcAft>
          <a:spcPts val="1235"/>
        </a:spcAft>
        <a:buFont typeface="Arial" panose="020B0604020202020204" pitchFamily="34" charset="0"/>
        <a:buNone/>
        <a:tabLst/>
        <a:defRPr sz="1147" i="1" kern="1200">
          <a:solidFill>
            <a:schemeClr val="accent2"/>
          </a:solidFill>
          <a:latin typeface="Arial" panose="020B0604020202020204" pitchFamily="34" charset="0"/>
          <a:ea typeface="+mn-ea"/>
          <a:cs typeface="Arial" panose="020B0604020202020204" pitchFamily="34" charset="0"/>
        </a:defRPr>
      </a:lvl8pPr>
      <a:lvl9pPr marL="3772101" indent="-221888" algn="l" defTabSz="887553" rtl="0" eaLnBrk="1" latinLnBrk="0" hangingPunct="1">
        <a:lnSpc>
          <a:spcPct val="90000"/>
        </a:lnSpc>
        <a:spcBef>
          <a:spcPts val="485"/>
        </a:spcBef>
        <a:buFont typeface="Arial" panose="020B0604020202020204" pitchFamily="34" charset="0"/>
        <a:buChar char="•"/>
        <a:defRPr sz="1747" kern="1200">
          <a:solidFill>
            <a:schemeClr val="tx1"/>
          </a:solidFill>
          <a:latin typeface="+mn-lt"/>
          <a:ea typeface="+mn-ea"/>
          <a:cs typeface="+mn-cs"/>
        </a:defRPr>
      </a:lvl9pPr>
    </p:bodyStyle>
    <p:otherStyle>
      <a:defPPr>
        <a:defRPr lang="en-US"/>
      </a:defPPr>
      <a:lvl1pPr marL="0" algn="l" defTabSz="887553" rtl="0" eaLnBrk="1" latinLnBrk="0" hangingPunct="1">
        <a:defRPr sz="1747" kern="1200">
          <a:solidFill>
            <a:schemeClr val="tx1"/>
          </a:solidFill>
          <a:latin typeface="+mn-lt"/>
          <a:ea typeface="+mn-ea"/>
          <a:cs typeface="+mn-cs"/>
        </a:defRPr>
      </a:lvl1pPr>
      <a:lvl2pPr marL="443777" algn="l" defTabSz="887553" rtl="0" eaLnBrk="1" latinLnBrk="0" hangingPunct="1">
        <a:defRPr sz="1747" kern="1200">
          <a:solidFill>
            <a:schemeClr val="tx1"/>
          </a:solidFill>
          <a:latin typeface="+mn-lt"/>
          <a:ea typeface="+mn-ea"/>
          <a:cs typeface="+mn-cs"/>
        </a:defRPr>
      </a:lvl2pPr>
      <a:lvl3pPr marL="887553" algn="l" defTabSz="887553" rtl="0" eaLnBrk="1" latinLnBrk="0" hangingPunct="1">
        <a:defRPr sz="1747" kern="1200">
          <a:solidFill>
            <a:schemeClr val="tx1"/>
          </a:solidFill>
          <a:latin typeface="+mn-lt"/>
          <a:ea typeface="+mn-ea"/>
          <a:cs typeface="+mn-cs"/>
        </a:defRPr>
      </a:lvl3pPr>
      <a:lvl4pPr marL="1331330" algn="l" defTabSz="887553" rtl="0" eaLnBrk="1" latinLnBrk="0" hangingPunct="1">
        <a:defRPr sz="1747" kern="1200">
          <a:solidFill>
            <a:schemeClr val="tx1"/>
          </a:solidFill>
          <a:latin typeface="+mn-lt"/>
          <a:ea typeface="+mn-ea"/>
          <a:cs typeface="+mn-cs"/>
        </a:defRPr>
      </a:lvl4pPr>
      <a:lvl5pPr marL="1775106" algn="l" defTabSz="887553" rtl="0" eaLnBrk="1" latinLnBrk="0" hangingPunct="1">
        <a:defRPr sz="1747" kern="1200">
          <a:solidFill>
            <a:schemeClr val="tx1"/>
          </a:solidFill>
          <a:latin typeface="+mn-lt"/>
          <a:ea typeface="+mn-ea"/>
          <a:cs typeface="+mn-cs"/>
        </a:defRPr>
      </a:lvl5pPr>
      <a:lvl6pPr marL="2218883" algn="l" defTabSz="887553" rtl="0" eaLnBrk="1" latinLnBrk="0" hangingPunct="1">
        <a:defRPr sz="1747" kern="1200">
          <a:solidFill>
            <a:schemeClr val="tx1"/>
          </a:solidFill>
          <a:latin typeface="+mn-lt"/>
          <a:ea typeface="+mn-ea"/>
          <a:cs typeface="+mn-cs"/>
        </a:defRPr>
      </a:lvl6pPr>
      <a:lvl7pPr marL="2662660" algn="l" defTabSz="887553" rtl="0" eaLnBrk="1" latinLnBrk="0" hangingPunct="1">
        <a:defRPr sz="1747" kern="1200">
          <a:solidFill>
            <a:schemeClr val="tx1"/>
          </a:solidFill>
          <a:latin typeface="+mn-lt"/>
          <a:ea typeface="+mn-ea"/>
          <a:cs typeface="+mn-cs"/>
        </a:defRPr>
      </a:lvl7pPr>
      <a:lvl8pPr marL="3106436" algn="l" defTabSz="887553" rtl="0" eaLnBrk="1" latinLnBrk="0" hangingPunct="1">
        <a:defRPr sz="1747" kern="1200">
          <a:solidFill>
            <a:schemeClr val="tx1"/>
          </a:solidFill>
          <a:latin typeface="+mn-lt"/>
          <a:ea typeface="+mn-ea"/>
          <a:cs typeface="+mn-cs"/>
        </a:defRPr>
      </a:lvl8pPr>
      <a:lvl9pPr marL="3550213" algn="l" defTabSz="887553" rtl="0" eaLnBrk="1" latinLnBrk="0" hangingPunct="1">
        <a:defRPr sz="174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2">
          <p15:clr>
            <a:srgbClr val="9FCC3B"/>
          </p15:clr>
        </p15:guide>
        <p15:guide id="5" orient="horz" pos="4368">
          <p15:clr>
            <a:srgbClr val="9FCC3B"/>
          </p15:clr>
        </p15:guide>
        <p15:guide id="6" pos="144">
          <p15:clr>
            <a:srgbClr val="F26B43"/>
          </p15:clr>
        </p15:guide>
        <p15:guide id="7" pos="6192">
          <p15:clr>
            <a:srgbClr val="F26B43"/>
          </p15:clr>
        </p15:guide>
        <p15:guide id="8" orient="horz" pos="144">
          <p15:clr>
            <a:srgbClr val="F26B43"/>
          </p15:clr>
        </p15:guide>
        <p15:guide id="9" orient="horz" pos="4752">
          <p15:clr>
            <a:srgbClr val="F26B43"/>
          </p15:clr>
        </p15:guide>
        <p15:guide id="10" pos="286">
          <p15:clr>
            <a:srgbClr val="9FCC3B"/>
          </p15:clr>
        </p15:guide>
        <p15:guide id="11" orient="horz" pos="286">
          <p15:clr>
            <a:srgbClr val="9FCC3B"/>
          </p15:clr>
        </p15:guide>
        <p15:guide id="12" pos="6050">
          <p15:clr>
            <a:srgbClr val="9FCC3B"/>
          </p15:clr>
        </p15:guide>
        <p15:guide id="13" orient="horz" pos="4608">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42.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5.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laceholder 25">
            <a:extLst>
              <a:ext uri="{FF2B5EF4-FFF2-40B4-BE49-F238E27FC236}">
                <a16:creationId xmlns:a16="http://schemas.microsoft.com/office/drawing/2014/main" id="{F7E29AFD-997C-2228-7A08-236E7EF01FFD}"/>
              </a:ext>
            </a:extLst>
          </p:cNvPr>
          <p:cNvPicPr>
            <a:picLocks noGrp="1" noChangeAspect="1"/>
          </p:cNvPicPr>
          <p:nvPr>
            <p:ph type="pic" sz="quarter" idx="54"/>
          </p:nvPr>
        </p:nvPicPr>
        <p:blipFill rotWithShape="1">
          <a:blip r:embed="rId3" cstate="print">
            <a:extLst>
              <a:ext uri="{28A0092B-C50C-407E-A947-70E740481C1C}">
                <a14:useLocalDpi xmlns:a14="http://schemas.microsoft.com/office/drawing/2010/main"/>
              </a:ext>
            </a:extLst>
          </a:blip>
          <a:srcRect t="1460" b="1460"/>
          <a:stretch/>
        </p:blipFill>
        <p:spPr/>
      </p:pic>
      <p:sp>
        <p:nvSpPr>
          <p:cNvPr id="8" name="Subtitle 7">
            <a:extLst>
              <a:ext uri="{FF2B5EF4-FFF2-40B4-BE49-F238E27FC236}">
                <a16:creationId xmlns:a16="http://schemas.microsoft.com/office/drawing/2014/main" id="{6BD3ECB8-FA80-4566-8BF2-35EC8E7FCF82}"/>
              </a:ext>
            </a:extLst>
          </p:cNvPr>
          <p:cNvSpPr>
            <a:spLocks noGrp="1"/>
          </p:cNvSpPr>
          <p:nvPr>
            <p:ph type="subTitle" idx="1"/>
          </p:nvPr>
        </p:nvSpPr>
        <p:spPr/>
        <p:txBody>
          <a:bodyPr/>
          <a:lstStyle/>
          <a:p>
            <a:r>
              <a:rPr lang="en-US" sz="1235" dirty="0"/>
              <a:t>January 22, 2026 |  Bond Sale Board Briefing</a:t>
            </a:r>
          </a:p>
        </p:txBody>
      </p:sp>
      <p:sp>
        <p:nvSpPr>
          <p:cNvPr id="9" name="Title 8">
            <a:extLst>
              <a:ext uri="{FF2B5EF4-FFF2-40B4-BE49-F238E27FC236}">
                <a16:creationId xmlns:a16="http://schemas.microsoft.com/office/drawing/2014/main" id="{C3186BFF-D824-49E7-A465-B80C02E1D129}"/>
              </a:ext>
            </a:extLst>
          </p:cNvPr>
          <p:cNvSpPr>
            <a:spLocks noGrp="1"/>
          </p:cNvSpPr>
          <p:nvPr>
            <p:ph type="ctrTitle"/>
          </p:nvPr>
        </p:nvSpPr>
        <p:spPr/>
        <p:txBody>
          <a:bodyPr/>
          <a:lstStyle/>
          <a:p>
            <a:r>
              <a:rPr lang="en-US" sz="2824" dirty="0"/>
              <a:t>Orting School District No. 344</a:t>
            </a:r>
          </a:p>
        </p:txBody>
      </p:sp>
      <p:grpSp>
        <p:nvGrpSpPr>
          <p:cNvPr id="2" name="Group 1">
            <a:extLst>
              <a:ext uri="{FF2B5EF4-FFF2-40B4-BE49-F238E27FC236}">
                <a16:creationId xmlns:a16="http://schemas.microsoft.com/office/drawing/2014/main" id="{4BFC23B2-8B98-0E0A-C8C4-9D3DE52050C9}"/>
              </a:ext>
            </a:extLst>
          </p:cNvPr>
          <p:cNvGrpSpPr/>
          <p:nvPr/>
        </p:nvGrpSpPr>
        <p:grpSpPr>
          <a:xfrm>
            <a:off x="6001818" y="3808207"/>
            <a:ext cx="2218765" cy="3049793"/>
            <a:chOff x="6649661" y="4315968"/>
            <a:chExt cx="2514600" cy="3456432"/>
          </a:xfrm>
        </p:grpSpPr>
        <p:sp>
          <p:nvSpPr>
            <p:cNvPr id="5" name="object 4">
              <a:extLst>
                <a:ext uri="{FF2B5EF4-FFF2-40B4-BE49-F238E27FC236}">
                  <a16:creationId xmlns:a16="http://schemas.microsoft.com/office/drawing/2014/main" id="{90C8D9AF-4487-13F3-F42F-C7CB4E5E45C9}"/>
                </a:ext>
              </a:extLst>
            </p:cNvPr>
            <p:cNvSpPr/>
            <p:nvPr/>
          </p:nvSpPr>
          <p:spPr>
            <a:xfrm>
              <a:off x="6649661" y="4315968"/>
              <a:ext cx="2514600" cy="3456432"/>
            </a:xfrm>
            <a:custGeom>
              <a:avLst/>
              <a:gdLst/>
              <a:ahLst/>
              <a:cxnLst/>
              <a:rect l="l" t="t" r="r" b="b"/>
              <a:pathLst>
                <a:path w="2743200" h="3657600">
                  <a:moveTo>
                    <a:pt x="2743200" y="0"/>
                  </a:moveTo>
                  <a:lnTo>
                    <a:pt x="0" y="0"/>
                  </a:lnTo>
                  <a:lnTo>
                    <a:pt x="0" y="3657600"/>
                  </a:lnTo>
                  <a:lnTo>
                    <a:pt x="2743200" y="3657600"/>
                  </a:lnTo>
                  <a:lnTo>
                    <a:pt x="2743200" y="0"/>
                  </a:lnTo>
                  <a:close/>
                </a:path>
              </a:pathLst>
            </a:custGeom>
            <a:solidFill>
              <a:srgbClr val="FFFFFF"/>
            </a:solidFill>
          </p:spPr>
          <p:txBody>
            <a:bodyPr wrap="square" lIns="0" tIns="0" rIns="0" bIns="0" rtlCol="0"/>
            <a:lstStyle/>
            <a:p>
              <a:endParaRPr/>
            </a:p>
          </p:txBody>
        </p:sp>
        <p:sp>
          <p:nvSpPr>
            <p:cNvPr id="6" name="object 22">
              <a:extLst>
                <a:ext uri="{FF2B5EF4-FFF2-40B4-BE49-F238E27FC236}">
                  <a16:creationId xmlns:a16="http://schemas.microsoft.com/office/drawing/2014/main" id="{666007AB-194C-D7F0-7291-6215869BA434}"/>
                </a:ext>
              </a:extLst>
            </p:cNvPr>
            <p:cNvSpPr/>
            <p:nvPr/>
          </p:nvSpPr>
          <p:spPr>
            <a:xfrm>
              <a:off x="6649661" y="4315968"/>
              <a:ext cx="2514600" cy="57150"/>
            </a:xfrm>
            <a:custGeom>
              <a:avLst/>
              <a:gdLst/>
              <a:ahLst/>
              <a:cxnLst/>
              <a:rect l="l" t="t" r="r" b="b"/>
              <a:pathLst>
                <a:path w="2743200" h="57150">
                  <a:moveTo>
                    <a:pt x="2743200" y="0"/>
                  </a:moveTo>
                  <a:lnTo>
                    <a:pt x="0" y="0"/>
                  </a:lnTo>
                  <a:lnTo>
                    <a:pt x="0" y="57150"/>
                  </a:lnTo>
                  <a:lnTo>
                    <a:pt x="2743200" y="57150"/>
                  </a:lnTo>
                  <a:lnTo>
                    <a:pt x="2743200" y="0"/>
                  </a:lnTo>
                  <a:close/>
                </a:path>
              </a:pathLst>
            </a:custGeom>
            <a:solidFill>
              <a:schemeClr val="accent2"/>
            </a:solidFill>
          </p:spPr>
          <p:txBody>
            <a:bodyPr wrap="square" lIns="0" tIns="0" rIns="0" bIns="0" rtlCol="0"/>
            <a:lstStyle/>
            <a:p>
              <a:endParaRPr/>
            </a:p>
          </p:txBody>
        </p:sp>
      </p:grpSp>
      <p:sp>
        <p:nvSpPr>
          <p:cNvPr id="7" name="Text Placeholder 1">
            <a:extLst>
              <a:ext uri="{FF2B5EF4-FFF2-40B4-BE49-F238E27FC236}">
                <a16:creationId xmlns:a16="http://schemas.microsoft.com/office/drawing/2014/main" id="{C78A2911-0E6B-5FBD-97E6-D1301AAF48F6}"/>
              </a:ext>
            </a:extLst>
          </p:cNvPr>
          <p:cNvSpPr txBox="1">
            <a:spLocks/>
          </p:cNvSpPr>
          <p:nvPr/>
        </p:nvSpPr>
        <p:spPr>
          <a:xfrm>
            <a:off x="6114792" y="4846590"/>
            <a:ext cx="1880377" cy="266252"/>
          </a:xfrm>
          <a:prstGeom prst="rect">
            <a:avLst/>
          </a:prstGeom>
        </p:spPr>
        <p:txBody>
          <a:bodyPr vert="horz" lIns="80682" tIns="40341" rIns="80682" bIns="40341" rtlCol="0">
            <a:noAutofit/>
          </a:bodyPr>
          <a:lstStyle>
            <a:lvl1pPr marL="0" indent="0" algn="l" defTabSz="1005840" rtl="0" eaLnBrk="1" latinLnBrk="0" hangingPunct="1">
              <a:lnSpc>
                <a:spcPts val="1800"/>
              </a:lnSpc>
              <a:spcBef>
                <a:spcPts val="0"/>
              </a:spcBef>
              <a:spcAft>
                <a:spcPts val="1000"/>
              </a:spcAft>
              <a:buFont typeface="Arial" panose="020B0604020202020204" pitchFamily="34" charset="0"/>
              <a:buNone/>
              <a:defRPr sz="900" b="1" i="0" kern="1200" baseline="0">
                <a:solidFill>
                  <a:schemeClr val="accent2"/>
                </a:solidFill>
                <a:latin typeface="Arial" panose="020B0604020202020204" pitchFamily="34" charset="0"/>
                <a:ea typeface="+mn-ea"/>
                <a:cs typeface="Arial" panose="020B0604020202020204" pitchFamily="34" charset="0"/>
              </a:defRPr>
            </a:lvl1pPr>
            <a:lvl2pPr marL="0" indent="0" algn="l" defTabSz="1005840" rtl="0" eaLnBrk="1" latinLnBrk="0" hangingPunct="1">
              <a:lnSpc>
                <a:spcPts val="1200"/>
              </a:lnSpc>
              <a:spcBef>
                <a:spcPts val="0"/>
              </a:spcBef>
              <a:spcAft>
                <a:spcPts val="1500"/>
              </a:spcAft>
              <a:buFont typeface="Arial" panose="020B0604020202020204" pitchFamily="34" charset="0"/>
              <a:buNone/>
              <a:tabLst/>
              <a:defRPr sz="900" b="1" i="0" kern="1200" cap="all" spc="60" baseline="0">
                <a:solidFill>
                  <a:schemeClr val="tx1"/>
                </a:solidFill>
                <a:latin typeface="Arial" panose="020B0604020202020204" pitchFamily="34" charset="0"/>
                <a:ea typeface="+mn-ea"/>
                <a:cs typeface="Arial" panose="020B0604020202020204" pitchFamily="34" charset="0"/>
              </a:defRPr>
            </a:lvl2pPr>
            <a:lvl3pPr marL="6350" indent="3175" algn="l" defTabSz="1005840" rtl="0" eaLnBrk="1" latinLnBrk="0" hangingPunct="1">
              <a:lnSpc>
                <a:spcPts val="1700"/>
              </a:lnSpc>
              <a:spcBef>
                <a:spcPts val="0"/>
              </a:spcBef>
              <a:spcAft>
                <a:spcPts val="1400"/>
              </a:spcAft>
              <a:buFont typeface="Arial" panose="020B0604020202020204" pitchFamily="34" charset="0"/>
              <a:buNone/>
              <a:tabLst/>
              <a:defRPr sz="1100" b="0" kern="1200">
                <a:solidFill>
                  <a:schemeClr val="tx1"/>
                </a:solidFill>
                <a:latin typeface="Arial" panose="020B0604020202020204" pitchFamily="34" charset="0"/>
                <a:ea typeface="+mn-ea"/>
                <a:cs typeface="Arial" panose="020B0604020202020204" pitchFamily="34" charset="0"/>
              </a:defRPr>
            </a:lvl3pPr>
            <a:lvl4pPr marL="457200" indent="-228600" algn="l" defTabSz="1005840" rtl="0" eaLnBrk="1" latinLnBrk="0" hangingPunct="1">
              <a:lnSpc>
                <a:spcPts val="1700"/>
              </a:lnSpc>
              <a:spcBef>
                <a:spcPts val="0"/>
              </a:spcBef>
              <a:spcAft>
                <a:spcPts val="300"/>
              </a:spcAft>
              <a:buClr>
                <a:schemeClr val="accent2"/>
              </a:buClr>
              <a:buSzPct val="110000"/>
              <a:buFont typeface="Arial" panose="020B0604020202020204" pitchFamily="34" charset="0"/>
              <a:buChar char="•"/>
              <a:tabLst/>
              <a:defRPr sz="1100" b="0" kern="1200" cap="none" baseline="0">
                <a:solidFill>
                  <a:schemeClr val="tx1"/>
                </a:solidFill>
                <a:latin typeface="Arial" panose="020B0604020202020204" pitchFamily="34" charset="0"/>
                <a:ea typeface="+mn-ea"/>
                <a:cs typeface="Arial" panose="020B0604020202020204" pitchFamily="34" charset="0"/>
              </a:defRPr>
            </a:lvl4pPr>
            <a:lvl5pPr marL="914400" indent="-228600" algn="l" defTabSz="1005840" rtl="0" eaLnBrk="1" latinLnBrk="0" hangingPunct="1">
              <a:lnSpc>
                <a:spcPts val="1700"/>
              </a:lnSpc>
              <a:spcBef>
                <a:spcPts val="0"/>
              </a:spcBef>
              <a:spcAft>
                <a:spcPts val="300"/>
              </a:spcAft>
              <a:buClr>
                <a:schemeClr val="accent2"/>
              </a:buClr>
              <a:buSzPct val="65000"/>
              <a:buFont typeface="Courier New" panose="02070309020205020404" pitchFamily="49" charset="0"/>
              <a:buChar char="o"/>
              <a:tabLst/>
              <a:defRPr sz="1100" b="0" kern="1200">
                <a:solidFill>
                  <a:schemeClr val="tx1"/>
                </a:solidFill>
                <a:latin typeface="Arial" panose="020B0604020202020204" pitchFamily="34" charset="0"/>
                <a:ea typeface="+mn-ea"/>
                <a:cs typeface="Arial" panose="020B0604020202020204" pitchFamily="34" charset="0"/>
              </a:defRPr>
            </a:lvl5pPr>
            <a:lvl6pPr marL="290513" indent="0" algn="l" defTabSz="1005840" rtl="0" eaLnBrk="1" latinLnBrk="0" hangingPunct="1">
              <a:lnSpc>
                <a:spcPts val="2000"/>
              </a:lnSpc>
              <a:spcBef>
                <a:spcPts val="0"/>
              </a:spcBef>
              <a:spcAft>
                <a:spcPts val="1400"/>
              </a:spcAft>
              <a:buClr>
                <a:schemeClr val="accent2"/>
              </a:buClr>
              <a:buSzPct val="110000"/>
              <a:buFont typeface="Arial" panose="020B0604020202020204" pitchFamily="34" charset="0"/>
              <a:buNone/>
              <a:tabLst/>
              <a:defRPr sz="1300" b="0" i="1" kern="1200">
                <a:solidFill>
                  <a:schemeClr val="accent2"/>
                </a:solidFill>
                <a:latin typeface="Arial" panose="020B0604020202020204" pitchFamily="34" charset="0"/>
                <a:ea typeface="+mn-ea"/>
                <a:cs typeface="Arial" panose="020B0604020202020204" pitchFamily="34" charset="0"/>
              </a:defRPr>
            </a:lvl6pPr>
            <a:lvl7pPr marL="971550" indent="-222250" algn="l" defTabSz="1005840" rtl="0" eaLnBrk="1" latinLnBrk="0" hangingPunct="1">
              <a:lnSpc>
                <a:spcPts val="1700"/>
              </a:lnSpc>
              <a:spcBef>
                <a:spcPts val="0"/>
              </a:spcBef>
              <a:spcAft>
                <a:spcPts val="300"/>
              </a:spcAft>
              <a:buClr>
                <a:schemeClr val="accent2"/>
              </a:buClr>
              <a:buSzPct val="65000"/>
              <a:buFont typeface="Courier New" panose="02070309020205020404" pitchFamily="49" charset="0"/>
              <a:buChar char="o"/>
              <a:tabLst/>
              <a:defRPr sz="1100" b="0" i="0" kern="1200">
                <a:solidFill>
                  <a:schemeClr val="tx1"/>
                </a:solidFill>
                <a:latin typeface="Arial" panose="020B0604020202020204" pitchFamily="34" charset="0"/>
                <a:ea typeface="+mn-ea"/>
                <a:cs typeface="Arial" panose="020B0604020202020204" pitchFamily="34" charset="0"/>
              </a:defRPr>
            </a:lvl7pPr>
            <a:lvl8pPr marL="290513" indent="0" algn="l" defTabSz="1005840" rtl="0" eaLnBrk="1" latinLnBrk="0" hangingPunct="1">
              <a:lnSpc>
                <a:spcPts val="2000"/>
              </a:lnSpc>
              <a:spcBef>
                <a:spcPts val="0"/>
              </a:spcBef>
              <a:spcAft>
                <a:spcPts val="1400"/>
              </a:spcAft>
              <a:buFont typeface="Arial" panose="020B0604020202020204" pitchFamily="34" charset="0"/>
              <a:buNone/>
              <a:tabLst/>
              <a:defRPr sz="1300" i="1" kern="1200">
                <a:solidFill>
                  <a:schemeClr val="accent2"/>
                </a:solidFill>
                <a:latin typeface="Arial" panose="020B0604020202020204" pitchFamily="34" charset="0"/>
                <a:ea typeface="+mn-ea"/>
                <a:cs typeface="Arial" panose="020B0604020202020204" pitchFamily="34" charset="0"/>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1059" dirty="0"/>
              <a:t>Ryan Swanson</a:t>
            </a:r>
          </a:p>
        </p:txBody>
      </p:sp>
      <p:sp>
        <p:nvSpPr>
          <p:cNvPr id="10" name="Text Placeholder 2">
            <a:extLst>
              <a:ext uri="{FF2B5EF4-FFF2-40B4-BE49-F238E27FC236}">
                <a16:creationId xmlns:a16="http://schemas.microsoft.com/office/drawing/2014/main" id="{148FF095-5FD4-6F0D-5A99-77712F2243D2}"/>
              </a:ext>
            </a:extLst>
          </p:cNvPr>
          <p:cNvSpPr txBox="1">
            <a:spLocks/>
          </p:cNvSpPr>
          <p:nvPr/>
        </p:nvSpPr>
        <p:spPr>
          <a:xfrm>
            <a:off x="6114791" y="5120645"/>
            <a:ext cx="2000428" cy="496502"/>
          </a:xfrm>
          <a:prstGeom prst="rect">
            <a:avLst/>
          </a:prstGeom>
        </p:spPr>
        <p:txBody>
          <a:bodyPr vert="horz" lIns="80682" tIns="40341" rIns="80682" bIns="40341" rtlCol="0">
            <a:noAutofit/>
          </a:bodyPr>
          <a:lstStyle>
            <a:lvl1pPr marL="0" indent="0" algn="l" defTabSz="1005840" rtl="0" eaLnBrk="1" latinLnBrk="0" hangingPunct="1">
              <a:lnSpc>
                <a:spcPts val="1100"/>
              </a:lnSpc>
              <a:spcBef>
                <a:spcPts val="0"/>
              </a:spcBef>
              <a:spcAft>
                <a:spcPts val="0"/>
              </a:spcAft>
              <a:buFont typeface="Arial" panose="020B0604020202020204" pitchFamily="34" charset="0"/>
              <a:buNone/>
              <a:defRPr sz="800" b="0" i="0" kern="800" spc="0" baseline="0">
                <a:solidFill>
                  <a:schemeClr val="tx1"/>
                </a:solidFill>
                <a:latin typeface="Arial" panose="020B0604020202020204" pitchFamily="34" charset="0"/>
                <a:ea typeface="+mn-ea"/>
                <a:cs typeface="Arial" panose="020B0604020202020204" pitchFamily="34" charset="0"/>
              </a:defRPr>
            </a:lvl1pPr>
            <a:lvl2pPr marL="0" indent="0" algn="l" defTabSz="1005840" rtl="0" eaLnBrk="1" latinLnBrk="0" hangingPunct="1">
              <a:lnSpc>
                <a:spcPts val="1200"/>
              </a:lnSpc>
              <a:spcBef>
                <a:spcPts val="0"/>
              </a:spcBef>
              <a:spcAft>
                <a:spcPts val="1500"/>
              </a:spcAft>
              <a:buFont typeface="Arial" panose="020B0604020202020204" pitchFamily="34" charset="0"/>
              <a:buNone/>
              <a:tabLst/>
              <a:defRPr sz="900" b="1" i="0" kern="1200" cap="all" spc="60" baseline="0">
                <a:solidFill>
                  <a:schemeClr val="tx1"/>
                </a:solidFill>
                <a:latin typeface="Arial" panose="020B0604020202020204" pitchFamily="34" charset="0"/>
                <a:ea typeface="+mn-ea"/>
                <a:cs typeface="Arial" panose="020B0604020202020204" pitchFamily="34" charset="0"/>
              </a:defRPr>
            </a:lvl2pPr>
            <a:lvl3pPr marL="6350" indent="3175" algn="l" defTabSz="1005840" rtl="0" eaLnBrk="1" latinLnBrk="0" hangingPunct="1">
              <a:lnSpc>
                <a:spcPts val="1700"/>
              </a:lnSpc>
              <a:spcBef>
                <a:spcPts val="0"/>
              </a:spcBef>
              <a:spcAft>
                <a:spcPts val="1400"/>
              </a:spcAft>
              <a:buFont typeface="Arial" panose="020B0604020202020204" pitchFamily="34" charset="0"/>
              <a:buNone/>
              <a:tabLst/>
              <a:defRPr sz="1100" b="0" kern="1200">
                <a:solidFill>
                  <a:schemeClr val="tx1"/>
                </a:solidFill>
                <a:latin typeface="Arial" panose="020B0604020202020204" pitchFamily="34" charset="0"/>
                <a:ea typeface="+mn-ea"/>
                <a:cs typeface="Arial" panose="020B0604020202020204" pitchFamily="34" charset="0"/>
              </a:defRPr>
            </a:lvl3pPr>
            <a:lvl4pPr marL="457200" indent="-228600" algn="l" defTabSz="1005840" rtl="0" eaLnBrk="1" latinLnBrk="0" hangingPunct="1">
              <a:lnSpc>
                <a:spcPts val="1700"/>
              </a:lnSpc>
              <a:spcBef>
                <a:spcPts val="0"/>
              </a:spcBef>
              <a:spcAft>
                <a:spcPts val="300"/>
              </a:spcAft>
              <a:buClr>
                <a:schemeClr val="accent2"/>
              </a:buClr>
              <a:buSzPct val="110000"/>
              <a:buFont typeface="Arial" panose="020B0604020202020204" pitchFamily="34" charset="0"/>
              <a:buChar char="•"/>
              <a:tabLst/>
              <a:defRPr sz="1100" b="0" kern="1200" cap="none" baseline="0">
                <a:solidFill>
                  <a:schemeClr val="tx1"/>
                </a:solidFill>
                <a:latin typeface="Arial" panose="020B0604020202020204" pitchFamily="34" charset="0"/>
                <a:ea typeface="+mn-ea"/>
                <a:cs typeface="Arial" panose="020B0604020202020204" pitchFamily="34" charset="0"/>
              </a:defRPr>
            </a:lvl4pPr>
            <a:lvl5pPr marL="914400" indent="-228600" algn="l" defTabSz="1005840" rtl="0" eaLnBrk="1" latinLnBrk="0" hangingPunct="1">
              <a:lnSpc>
                <a:spcPts val="1700"/>
              </a:lnSpc>
              <a:spcBef>
                <a:spcPts val="0"/>
              </a:spcBef>
              <a:spcAft>
                <a:spcPts val="300"/>
              </a:spcAft>
              <a:buClr>
                <a:schemeClr val="accent2"/>
              </a:buClr>
              <a:buSzPct val="65000"/>
              <a:buFont typeface="Courier New" panose="02070309020205020404" pitchFamily="49" charset="0"/>
              <a:buChar char="o"/>
              <a:tabLst/>
              <a:defRPr sz="1100" b="0" kern="1200">
                <a:solidFill>
                  <a:schemeClr val="tx1"/>
                </a:solidFill>
                <a:latin typeface="Arial" panose="020B0604020202020204" pitchFamily="34" charset="0"/>
                <a:ea typeface="+mn-ea"/>
                <a:cs typeface="Arial" panose="020B0604020202020204" pitchFamily="34" charset="0"/>
              </a:defRPr>
            </a:lvl5pPr>
            <a:lvl6pPr marL="290513" indent="0" algn="l" defTabSz="1005840" rtl="0" eaLnBrk="1" latinLnBrk="0" hangingPunct="1">
              <a:lnSpc>
                <a:spcPts val="2000"/>
              </a:lnSpc>
              <a:spcBef>
                <a:spcPts val="0"/>
              </a:spcBef>
              <a:spcAft>
                <a:spcPts val="1400"/>
              </a:spcAft>
              <a:buClr>
                <a:schemeClr val="accent2"/>
              </a:buClr>
              <a:buSzPct val="110000"/>
              <a:buFont typeface="Arial" panose="020B0604020202020204" pitchFamily="34" charset="0"/>
              <a:buNone/>
              <a:tabLst/>
              <a:defRPr sz="1300" b="0" i="1" kern="1200">
                <a:solidFill>
                  <a:schemeClr val="accent2"/>
                </a:solidFill>
                <a:latin typeface="Arial" panose="020B0604020202020204" pitchFamily="34" charset="0"/>
                <a:ea typeface="+mn-ea"/>
                <a:cs typeface="Arial" panose="020B0604020202020204" pitchFamily="34" charset="0"/>
              </a:defRPr>
            </a:lvl6pPr>
            <a:lvl7pPr marL="971550" indent="-222250" algn="l" defTabSz="1005840" rtl="0" eaLnBrk="1" latinLnBrk="0" hangingPunct="1">
              <a:lnSpc>
                <a:spcPts val="1700"/>
              </a:lnSpc>
              <a:spcBef>
                <a:spcPts val="0"/>
              </a:spcBef>
              <a:spcAft>
                <a:spcPts val="300"/>
              </a:spcAft>
              <a:buClr>
                <a:schemeClr val="accent2"/>
              </a:buClr>
              <a:buSzPct val="65000"/>
              <a:buFont typeface="Courier New" panose="02070309020205020404" pitchFamily="49" charset="0"/>
              <a:buChar char="o"/>
              <a:tabLst/>
              <a:defRPr sz="1100" b="0" i="0" kern="1200">
                <a:solidFill>
                  <a:schemeClr val="tx1"/>
                </a:solidFill>
                <a:latin typeface="Arial" panose="020B0604020202020204" pitchFamily="34" charset="0"/>
                <a:ea typeface="+mn-ea"/>
                <a:cs typeface="Arial" panose="020B0604020202020204" pitchFamily="34" charset="0"/>
              </a:defRPr>
            </a:lvl7pPr>
            <a:lvl8pPr marL="290513" indent="0" algn="l" defTabSz="1005840" rtl="0" eaLnBrk="1" latinLnBrk="0" hangingPunct="1">
              <a:lnSpc>
                <a:spcPts val="2000"/>
              </a:lnSpc>
              <a:spcBef>
                <a:spcPts val="0"/>
              </a:spcBef>
              <a:spcAft>
                <a:spcPts val="1400"/>
              </a:spcAft>
              <a:buFont typeface="Arial" panose="020B0604020202020204" pitchFamily="34" charset="0"/>
              <a:buNone/>
              <a:tabLst/>
              <a:defRPr sz="1300" i="1" kern="1200">
                <a:solidFill>
                  <a:schemeClr val="accent2"/>
                </a:solidFill>
                <a:latin typeface="Arial" panose="020B0604020202020204" pitchFamily="34" charset="0"/>
                <a:ea typeface="+mn-ea"/>
                <a:cs typeface="Arial" panose="020B0604020202020204" pitchFamily="34" charset="0"/>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927"/>
              <a:t>Director, </a:t>
            </a:r>
            <a:r>
              <a:rPr lang="en-US" sz="927" dirty="0"/>
              <a:t>Public Finance </a:t>
            </a:r>
          </a:p>
          <a:p>
            <a:r>
              <a:rPr lang="en-US" sz="927" dirty="0"/>
              <a:t>+1 206 628 2852 </a:t>
            </a:r>
          </a:p>
          <a:p>
            <a:r>
              <a:rPr lang="en-US" sz="927" dirty="0"/>
              <a:t>ryan.swanson@psc.com</a:t>
            </a:r>
          </a:p>
        </p:txBody>
      </p:sp>
      <p:sp>
        <p:nvSpPr>
          <p:cNvPr id="11" name="Text Placeholder 3">
            <a:extLst>
              <a:ext uri="{FF2B5EF4-FFF2-40B4-BE49-F238E27FC236}">
                <a16:creationId xmlns:a16="http://schemas.microsoft.com/office/drawing/2014/main" id="{DAD58AFD-87CE-6935-9FDE-7F6CB45627E5}"/>
              </a:ext>
            </a:extLst>
          </p:cNvPr>
          <p:cNvSpPr txBox="1">
            <a:spLocks/>
          </p:cNvSpPr>
          <p:nvPr/>
        </p:nvSpPr>
        <p:spPr>
          <a:xfrm>
            <a:off x="6114791" y="5675426"/>
            <a:ext cx="2000428" cy="266252"/>
          </a:xfrm>
          <a:prstGeom prst="rect">
            <a:avLst/>
          </a:prstGeom>
        </p:spPr>
        <p:txBody>
          <a:bodyPr vert="horz" lIns="80682" tIns="40341" rIns="80682" bIns="40341" rtlCol="0">
            <a:noAutofit/>
          </a:bodyPr>
          <a:lstStyle>
            <a:lvl1pPr marL="0" indent="0" algn="l" defTabSz="1005840" rtl="0" eaLnBrk="1" latinLnBrk="0" hangingPunct="1">
              <a:lnSpc>
                <a:spcPts val="1800"/>
              </a:lnSpc>
              <a:spcBef>
                <a:spcPts val="0"/>
              </a:spcBef>
              <a:spcAft>
                <a:spcPts val="1000"/>
              </a:spcAft>
              <a:buFont typeface="Arial" panose="020B0604020202020204" pitchFamily="34" charset="0"/>
              <a:buNone/>
              <a:defRPr sz="900" b="1" i="0" kern="1200" baseline="0">
                <a:solidFill>
                  <a:schemeClr val="accent2"/>
                </a:solidFill>
                <a:latin typeface="Arial" panose="020B0604020202020204" pitchFamily="34" charset="0"/>
                <a:ea typeface="+mn-ea"/>
                <a:cs typeface="Arial" panose="020B0604020202020204" pitchFamily="34" charset="0"/>
              </a:defRPr>
            </a:lvl1pPr>
            <a:lvl2pPr marL="0" indent="0" algn="l" defTabSz="1005840" rtl="0" eaLnBrk="1" latinLnBrk="0" hangingPunct="1">
              <a:lnSpc>
                <a:spcPts val="1200"/>
              </a:lnSpc>
              <a:spcBef>
                <a:spcPts val="0"/>
              </a:spcBef>
              <a:spcAft>
                <a:spcPts val="1500"/>
              </a:spcAft>
              <a:buFont typeface="Arial" panose="020B0604020202020204" pitchFamily="34" charset="0"/>
              <a:buNone/>
              <a:tabLst/>
              <a:defRPr sz="900" b="1" i="0" kern="1200" cap="all" spc="60" baseline="0">
                <a:solidFill>
                  <a:schemeClr val="tx1"/>
                </a:solidFill>
                <a:latin typeface="Arial" panose="020B0604020202020204" pitchFamily="34" charset="0"/>
                <a:ea typeface="+mn-ea"/>
                <a:cs typeface="Arial" panose="020B0604020202020204" pitchFamily="34" charset="0"/>
              </a:defRPr>
            </a:lvl2pPr>
            <a:lvl3pPr marL="6350" indent="3175" algn="l" defTabSz="1005840" rtl="0" eaLnBrk="1" latinLnBrk="0" hangingPunct="1">
              <a:lnSpc>
                <a:spcPts val="1700"/>
              </a:lnSpc>
              <a:spcBef>
                <a:spcPts val="0"/>
              </a:spcBef>
              <a:spcAft>
                <a:spcPts val="1400"/>
              </a:spcAft>
              <a:buFont typeface="Arial" panose="020B0604020202020204" pitchFamily="34" charset="0"/>
              <a:buNone/>
              <a:tabLst/>
              <a:defRPr sz="1100" b="0" kern="1200">
                <a:solidFill>
                  <a:schemeClr val="tx1"/>
                </a:solidFill>
                <a:latin typeface="Arial" panose="020B0604020202020204" pitchFamily="34" charset="0"/>
                <a:ea typeface="+mn-ea"/>
                <a:cs typeface="Arial" panose="020B0604020202020204" pitchFamily="34" charset="0"/>
              </a:defRPr>
            </a:lvl3pPr>
            <a:lvl4pPr marL="457200" indent="-228600" algn="l" defTabSz="1005840" rtl="0" eaLnBrk="1" latinLnBrk="0" hangingPunct="1">
              <a:lnSpc>
                <a:spcPts val="1700"/>
              </a:lnSpc>
              <a:spcBef>
                <a:spcPts val="0"/>
              </a:spcBef>
              <a:spcAft>
                <a:spcPts val="300"/>
              </a:spcAft>
              <a:buClr>
                <a:schemeClr val="accent2"/>
              </a:buClr>
              <a:buSzPct val="110000"/>
              <a:buFont typeface="Arial" panose="020B0604020202020204" pitchFamily="34" charset="0"/>
              <a:buChar char="•"/>
              <a:tabLst/>
              <a:defRPr sz="1100" b="0" kern="1200" cap="none" baseline="0">
                <a:solidFill>
                  <a:schemeClr val="tx1"/>
                </a:solidFill>
                <a:latin typeface="Arial" panose="020B0604020202020204" pitchFamily="34" charset="0"/>
                <a:ea typeface="+mn-ea"/>
                <a:cs typeface="Arial" panose="020B0604020202020204" pitchFamily="34" charset="0"/>
              </a:defRPr>
            </a:lvl4pPr>
            <a:lvl5pPr marL="914400" indent="-228600" algn="l" defTabSz="1005840" rtl="0" eaLnBrk="1" latinLnBrk="0" hangingPunct="1">
              <a:lnSpc>
                <a:spcPts val="1700"/>
              </a:lnSpc>
              <a:spcBef>
                <a:spcPts val="0"/>
              </a:spcBef>
              <a:spcAft>
                <a:spcPts val="300"/>
              </a:spcAft>
              <a:buClr>
                <a:schemeClr val="accent2"/>
              </a:buClr>
              <a:buSzPct val="65000"/>
              <a:buFont typeface="Courier New" panose="02070309020205020404" pitchFamily="49" charset="0"/>
              <a:buChar char="o"/>
              <a:tabLst/>
              <a:defRPr sz="1100" b="0" kern="1200">
                <a:solidFill>
                  <a:schemeClr val="tx1"/>
                </a:solidFill>
                <a:latin typeface="Arial" panose="020B0604020202020204" pitchFamily="34" charset="0"/>
                <a:ea typeface="+mn-ea"/>
                <a:cs typeface="Arial" panose="020B0604020202020204" pitchFamily="34" charset="0"/>
              </a:defRPr>
            </a:lvl5pPr>
            <a:lvl6pPr marL="290513" indent="0" algn="l" defTabSz="1005840" rtl="0" eaLnBrk="1" latinLnBrk="0" hangingPunct="1">
              <a:lnSpc>
                <a:spcPts val="2000"/>
              </a:lnSpc>
              <a:spcBef>
                <a:spcPts val="0"/>
              </a:spcBef>
              <a:spcAft>
                <a:spcPts val="1400"/>
              </a:spcAft>
              <a:buClr>
                <a:schemeClr val="accent2"/>
              </a:buClr>
              <a:buSzPct val="110000"/>
              <a:buFont typeface="Arial" panose="020B0604020202020204" pitchFamily="34" charset="0"/>
              <a:buNone/>
              <a:tabLst/>
              <a:defRPr sz="1300" b="0" i="1" kern="1200">
                <a:solidFill>
                  <a:schemeClr val="accent2"/>
                </a:solidFill>
                <a:latin typeface="Arial" panose="020B0604020202020204" pitchFamily="34" charset="0"/>
                <a:ea typeface="+mn-ea"/>
                <a:cs typeface="Arial" panose="020B0604020202020204" pitchFamily="34" charset="0"/>
              </a:defRPr>
            </a:lvl6pPr>
            <a:lvl7pPr marL="971550" indent="-222250" algn="l" defTabSz="1005840" rtl="0" eaLnBrk="1" latinLnBrk="0" hangingPunct="1">
              <a:lnSpc>
                <a:spcPts val="1700"/>
              </a:lnSpc>
              <a:spcBef>
                <a:spcPts val="0"/>
              </a:spcBef>
              <a:spcAft>
                <a:spcPts val="300"/>
              </a:spcAft>
              <a:buClr>
                <a:schemeClr val="accent2"/>
              </a:buClr>
              <a:buSzPct val="65000"/>
              <a:buFont typeface="Courier New" panose="02070309020205020404" pitchFamily="49" charset="0"/>
              <a:buChar char="o"/>
              <a:tabLst/>
              <a:defRPr sz="1100" b="0" i="0" kern="1200">
                <a:solidFill>
                  <a:schemeClr val="tx1"/>
                </a:solidFill>
                <a:latin typeface="Arial" panose="020B0604020202020204" pitchFamily="34" charset="0"/>
                <a:ea typeface="+mn-ea"/>
                <a:cs typeface="Arial" panose="020B0604020202020204" pitchFamily="34" charset="0"/>
              </a:defRPr>
            </a:lvl7pPr>
            <a:lvl8pPr marL="290513" indent="0" algn="l" defTabSz="1005840" rtl="0" eaLnBrk="1" latinLnBrk="0" hangingPunct="1">
              <a:lnSpc>
                <a:spcPts val="2000"/>
              </a:lnSpc>
              <a:spcBef>
                <a:spcPts val="0"/>
              </a:spcBef>
              <a:spcAft>
                <a:spcPts val="1400"/>
              </a:spcAft>
              <a:buFont typeface="Arial" panose="020B0604020202020204" pitchFamily="34" charset="0"/>
              <a:buNone/>
              <a:tabLst/>
              <a:defRPr sz="1300" i="1" kern="1200">
                <a:solidFill>
                  <a:schemeClr val="accent2"/>
                </a:solidFill>
                <a:latin typeface="Arial" panose="020B0604020202020204" pitchFamily="34" charset="0"/>
                <a:ea typeface="+mn-ea"/>
                <a:cs typeface="Arial" panose="020B0604020202020204" pitchFamily="34" charset="0"/>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1059" dirty="0"/>
              <a:t>Ansley Ackerlund</a:t>
            </a:r>
          </a:p>
        </p:txBody>
      </p:sp>
      <p:sp>
        <p:nvSpPr>
          <p:cNvPr id="12" name="Text Placeholder 4">
            <a:extLst>
              <a:ext uri="{FF2B5EF4-FFF2-40B4-BE49-F238E27FC236}">
                <a16:creationId xmlns:a16="http://schemas.microsoft.com/office/drawing/2014/main" id="{EF251C6A-617F-C01F-B964-393F81E252AF}"/>
              </a:ext>
            </a:extLst>
          </p:cNvPr>
          <p:cNvSpPr txBox="1">
            <a:spLocks/>
          </p:cNvSpPr>
          <p:nvPr/>
        </p:nvSpPr>
        <p:spPr>
          <a:xfrm>
            <a:off x="6114791" y="5949482"/>
            <a:ext cx="2105793" cy="496502"/>
          </a:xfrm>
          <a:prstGeom prst="rect">
            <a:avLst/>
          </a:prstGeom>
        </p:spPr>
        <p:txBody>
          <a:bodyPr vert="horz" lIns="80682" tIns="40341" rIns="80682" bIns="40341" rtlCol="0">
            <a:noAutofit/>
          </a:bodyPr>
          <a:lstStyle>
            <a:lvl1pPr marL="0" indent="0" algn="l" defTabSz="1005840" rtl="0" eaLnBrk="1" latinLnBrk="0" hangingPunct="1">
              <a:lnSpc>
                <a:spcPts val="1100"/>
              </a:lnSpc>
              <a:spcBef>
                <a:spcPts val="0"/>
              </a:spcBef>
              <a:spcAft>
                <a:spcPts val="0"/>
              </a:spcAft>
              <a:buFont typeface="Arial" panose="020B0604020202020204" pitchFamily="34" charset="0"/>
              <a:buNone/>
              <a:defRPr sz="800" b="0" i="0" kern="800" spc="0" baseline="0">
                <a:solidFill>
                  <a:schemeClr val="tx1"/>
                </a:solidFill>
                <a:latin typeface="Arial" panose="020B0604020202020204" pitchFamily="34" charset="0"/>
                <a:ea typeface="+mn-ea"/>
                <a:cs typeface="Arial" panose="020B0604020202020204" pitchFamily="34" charset="0"/>
              </a:defRPr>
            </a:lvl1pPr>
            <a:lvl2pPr marL="0" indent="0" algn="l" defTabSz="1005840" rtl="0" eaLnBrk="1" latinLnBrk="0" hangingPunct="1">
              <a:lnSpc>
                <a:spcPts val="1200"/>
              </a:lnSpc>
              <a:spcBef>
                <a:spcPts val="0"/>
              </a:spcBef>
              <a:spcAft>
                <a:spcPts val="1500"/>
              </a:spcAft>
              <a:buFont typeface="Arial" panose="020B0604020202020204" pitchFamily="34" charset="0"/>
              <a:buNone/>
              <a:tabLst/>
              <a:defRPr sz="900" b="1" i="0" kern="1200" cap="all" spc="60" baseline="0">
                <a:solidFill>
                  <a:schemeClr val="tx1"/>
                </a:solidFill>
                <a:latin typeface="Arial" panose="020B0604020202020204" pitchFamily="34" charset="0"/>
                <a:ea typeface="+mn-ea"/>
                <a:cs typeface="Arial" panose="020B0604020202020204" pitchFamily="34" charset="0"/>
              </a:defRPr>
            </a:lvl2pPr>
            <a:lvl3pPr marL="6350" indent="3175" algn="l" defTabSz="1005840" rtl="0" eaLnBrk="1" latinLnBrk="0" hangingPunct="1">
              <a:lnSpc>
                <a:spcPts val="1700"/>
              </a:lnSpc>
              <a:spcBef>
                <a:spcPts val="0"/>
              </a:spcBef>
              <a:spcAft>
                <a:spcPts val="1400"/>
              </a:spcAft>
              <a:buFont typeface="Arial" panose="020B0604020202020204" pitchFamily="34" charset="0"/>
              <a:buNone/>
              <a:tabLst/>
              <a:defRPr sz="1100" b="0" kern="1200">
                <a:solidFill>
                  <a:schemeClr val="tx1"/>
                </a:solidFill>
                <a:latin typeface="Arial" panose="020B0604020202020204" pitchFamily="34" charset="0"/>
                <a:ea typeface="+mn-ea"/>
                <a:cs typeface="Arial" panose="020B0604020202020204" pitchFamily="34" charset="0"/>
              </a:defRPr>
            </a:lvl3pPr>
            <a:lvl4pPr marL="457200" indent="-228600" algn="l" defTabSz="1005840" rtl="0" eaLnBrk="1" latinLnBrk="0" hangingPunct="1">
              <a:lnSpc>
                <a:spcPts val="1700"/>
              </a:lnSpc>
              <a:spcBef>
                <a:spcPts val="0"/>
              </a:spcBef>
              <a:spcAft>
                <a:spcPts val="300"/>
              </a:spcAft>
              <a:buClr>
                <a:schemeClr val="accent2"/>
              </a:buClr>
              <a:buSzPct val="110000"/>
              <a:buFont typeface="Arial" panose="020B0604020202020204" pitchFamily="34" charset="0"/>
              <a:buChar char="•"/>
              <a:tabLst/>
              <a:defRPr sz="1100" b="0" kern="1200" cap="none" baseline="0">
                <a:solidFill>
                  <a:schemeClr val="tx1"/>
                </a:solidFill>
                <a:latin typeface="Arial" panose="020B0604020202020204" pitchFamily="34" charset="0"/>
                <a:ea typeface="+mn-ea"/>
                <a:cs typeface="Arial" panose="020B0604020202020204" pitchFamily="34" charset="0"/>
              </a:defRPr>
            </a:lvl4pPr>
            <a:lvl5pPr marL="914400" indent="-228600" algn="l" defTabSz="1005840" rtl="0" eaLnBrk="1" latinLnBrk="0" hangingPunct="1">
              <a:lnSpc>
                <a:spcPts val="1700"/>
              </a:lnSpc>
              <a:spcBef>
                <a:spcPts val="0"/>
              </a:spcBef>
              <a:spcAft>
                <a:spcPts val="300"/>
              </a:spcAft>
              <a:buClr>
                <a:schemeClr val="accent2"/>
              </a:buClr>
              <a:buSzPct val="65000"/>
              <a:buFont typeface="Courier New" panose="02070309020205020404" pitchFamily="49" charset="0"/>
              <a:buChar char="o"/>
              <a:tabLst/>
              <a:defRPr sz="1100" b="0" kern="1200">
                <a:solidFill>
                  <a:schemeClr val="tx1"/>
                </a:solidFill>
                <a:latin typeface="Arial" panose="020B0604020202020204" pitchFamily="34" charset="0"/>
                <a:ea typeface="+mn-ea"/>
                <a:cs typeface="Arial" panose="020B0604020202020204" pitchFamily="34" charset="0"/>
              </a:defRPr>
            </a:lvl5pPr>
            <a:lvl6pPr marL="290513" indent="0" algn="l" defTabSz="1005840" rtl="0" eaLnBrk="1" latinLnBrk="0" hangingPunct="1">
              <a:lnSpc>
                <a:spcPts val="2000"/>
              </a:lnSpc>
              <a:spcBef>
                <a:spcPts val="0"/>
              </a:spcBef>
              <a:spcAft>
                <a:spcPts val="1400"/>
              </a:spcAft>
              <a:buClr>
                <a:schemeClr val="accent2"/>
              </a:buClr>
              <a:buSzPct val="110000"/>
              <a:buFont typeface="Arial" panose="020B0604020202020204" pitchFamily="34" charset="0"/>
              <a:buNone/>
              <a:tabLst/>
              <a:defRPr sz="1300" b="0" i="1" kern="1200">
                <a:solidFill>
                  <a:schemeClr val="accent2"/>
                </a:solidFill>
                <a:latin typeface="Arial" panose="020B0604020202020204" pitchFamily="34" charset="0"/>
                <a:ea typeface="+mn-ea"/>
                <a:cs typeface="Arial" panose="020B0604020202020204" pitchFamily="34" charset="0"/>
              </a:defRPr>
            </a:lvl6pPr>
            <a:lvl7pPr marL="971550" indent="-222250" algn="l" defTabSz="1005840" rtl="0" eaLnBrk="1" latinLnBrk="0" hangingPunct="1">
              <a:lnSpc>
                <a:spcPts val="1700"/>
              </a:lnSpc>
              <a:spcBef>
                <a:spcPts val="0"/>
              </a:spcBef>
              <a:spcAft>
                <a:spcPts val="300"/>
              </a:spcAft>
              <a:buClr>
                <a:schemeClr val="accent2"/>
              </a:buClr>
              <a:buSzPct val="65000"/>
              <a:buFont typeface="Courier New" panose="02070309020205020404" pitchFamily="49" charset="0"/>
              <a:buChar char="o"/>
              <a:tabLst/>
              <a:defRPr sz="1100" b="0" i="0" kern="1200">
                <a:solidFill>
                  <a:schemeClr val="tx1"/>
                </a:solidFill>
                <a:latin typeface="Arial" panose="020B0604020202020204" pitchFamily="34" charset="0"/>
                <a:ea typeface="+mn-ea"/>
                <a:cs typeface="Arial" panose="020B0604020202020204" pitchFamily="34" charset="0"/>
              </a:defRPr>
            </a:lvl7pPr>
            <a:lvl8pPr marL="290513" indent="0" algn="l" defTabSz="1005840" rtl="0" eaLnBrk="1" latinLnBrk="0" hangingPunct="1">
              <a:lnSpc>
                <a:spcPts val="2000"/>
              </a:lnSpc>
              <a:spcBef>
                <a:spcPts val="0"/>
              </a:spcBef>
              <a:spcAft>
                <a:spcPts val="1400"/>
              </a:spcAft>
              <a:buFont typeface="Arial" panose="020B0604020202020204" pitchFamily="34" charset="0"/>
              <a:buNone/>
              <a:tabLst/>
              <a:defRPr sz="1300" i="1" kern="1200">
                <a:solidFill>
                  <a:schemeClr val="accent2"/>
                </a:solidFill>
                <a:latin typeface="Arial" panose="020B0604020202020204" pitchFamily="34" charset="0"/>
                <a:ea typeface="+mn-ea"/>
                <a:cs typeface="Arial" panose="020B0604020202020204" pitchFamily="34" charset="0"/>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927" dirty="0"/>
              <a:t>Asst. Vice President, Public Finance</a:t>
            </a:r>
          </a:p>
          <a:p>
            <a:r>
              <a:rPr lang="en-US" sz="927" dirty="0"/>
              <a:t>+1 206 628-2854</a:t>
            </a:r>
          </a:p>
          <a:p>
            <a:r>
              <a:rPr lang="en-US" sz="927" dirty="0"/>
              <a:t>ansley</a:t>
            </a:r>
            <a:r>
              <a:rPr lang="en-US" sz="927"/>
              <a:t>.ackerlund</a:t>
            </a:r>
            <a:r>
              <a:rPr lang="en-US" sz="927" dirty="0"/>
              <a:t>@psc.com</a:t>
            </a:r>
          </a:p>
        </p:txBody>
      </p:sp>
      <p:sp>
        <p:nvSpPr>
          <p:cNvPr id="13" name="Text Placeholder 5">
            <a:extLst>
              <a:ext uri="{FF2B5EF4-FFF2-40B4-BE49-F238E27FC236}">
                <a16:creationId xmlns:a16="http://schemas.microsoft.com/office/drawing/2014/main" id="{BE500714-8A9D-2685-5157-8A9D877F8779}"/>
              </a:ext>
            </a:extLst>
          </p:cNvPr>
          <p:cNvSpPr txBox="1">
            <a:spLocks/>
          </p:cNvSpPr>
          <p:nvPr/>
        </p:nvSpPr>
        <p:spPr>
          <a:xfrm>
            <a:off x="6114792" y="4017753"/>
            <a:ext cx="1880377" cy="266252"/>
          </a:xfrm>
          <a:prstGeom prst="rect">
            <a:avLst/>
          </a:prstGeom>
        </p:spPr>
        <p:txBody>
          <a:bodyPr vert="horz" lIns="80682" tIns="40341" rIns="80682" bIns="40341" rtlCol="0">
            <a:noAutofit/>
          </a:bodyPr>
          <a:lstStyle>
            <a:lvl1pPr marL="0" indent="0" algn="l" defTabSz="1005840" rtl="0" eaLnBrk="1" latinLnBrk="0" hangingPunct="1">
              <a:lnSpc>
                <a:spcPts val="1800"/>
              </a:lnSpc>
              <a:spcBef>
                <a:spcPts val="0"/>
              </a:spcBef>
              <a:spcAft>
                <a:spcPts val="1000"/>
              </a:spcAft>
              <a:buFont typeface="Arial" panose="020B0604020202020204" pitchFamily="34" charset="0"/>
              <a:buNone/>
              <a:defRPr sz="900" b="1" i="0" kern="1200" baseline="0">
                <a:solidFill>
                  <a:schemeClr val="accent2"/>
                </a:solidFill>
                <a:latin typeface="Arial" panose="020B0604020202020204" pitchFamily="34" charset="0"/>
                <a:ea typeface="+mn-ea"/>
                <a:cs typeface="Arial" panose="020B0604020202020204" pitchFamily="34" charset="0"/>
              </a:defRPr>
            </a:lvl1pPr>
            <a:lvl2pPr marL="0" indent="0" algn="l" defTabSz="1005840" rtl="0" eaLnBrk="1" latinLnBrk="0" hangingPunct="1">
              <a:lnSpc>
                <a:spcPts val="1200"/>
              </a:lnSpc>
              <a:spcBef>
                <a:spcPts val="0"/>
              </a:spcBef>
              <a:spcAft>
                <a:spcPts val="1500"/>
              </a:spcAft>
              <a:buFont typeface="Arial" panose="020B0604020202020204" pitchFamily="34" charset="0"/>
              <a:buNone/>
              <a:tabLst/>
              <a:defRPr sz="900" b="1" i="0" kern="1200" cap="all" spc="60" baseline="0">
                <a:solidFill>
                  <a:schemeClr val="tx1"/>
                </a:solidFill>
                <a:latin typeface="Arial" panose="020B0604020202020204" pitchFamily="34" charset="0"/>
                <a:ea typeface="+mn-ea"/>
                <a:cs typeface="Arial" panose="020B0604020202020204" pitchFamily="34" charset="0"/>
              </a:defRPr>
            </a:lvl2pPr>
            <a:lvl3pPr marL="6350" indent="3175" algn="l" defTabSz="1005840" rtl="0" eaLnBrk="1" latinLnBrk="0" hangingPunct="1">
              <a:lnSpc>
                <a:spcPts val="1700"/>
              </a:lnSpc>
              <a:spcBef>
                <a:spcPts val="0"/>
              </a:spcBef>
              <a:spcAft>
                <a:spcPts val="1400"/>
              </a:spcAft>
              <a:buFont typeface="Arial" panose="020B0604020202020204" pitchFamily="34" charset="0"/>
              <a:buNone/>
              <a:tabLst/>
              <a:defRPr sz="1100" b="0" kern="1200">
                <a:solidFill>
                  <a:schemeClr val="tx1"/>
                </a:solidFill>
                <a:latin typeface="Arial" panose="020B0604020202020204" pitchFamily="34" charset="0"/>
                <a:ea typeface="+mn-ea"/>
                <a:cs typeface="Arial" panose="020B0604020202020204" pitchFamily="34" charset="0"/>
              </a:defRPr>
            </a:lvl3pPr>
            <a:lvl4pPr marL="457200" indent="-228600" algn="l" defTabSz="1005840" rtl="0" eaLnBrk="1" latinLnBrk="0" hangingPunct="1">
              <a:lnSpc>
                <a:spcPts val="1700"/>
              </a:lnSpc>
              <a:spcBef>
                <a:spcPts val="0"/>
              </a:spcBef>
              <a:spcAft>
                <a:spcPts val="300"/>
              </a:spcAft>
              <a:buClr>
                <a:schemeClr val="accent2"/>
              </a:buClr>
              <a:buSzPct val="110000"/>
              <a:buFont typeface="Arial" panose="020B0604020202020204" pitchFamily="34" charset="0"/>
              <a:buChar char="•"/>
              <a:tabLst/>
              <a:defRPr sz="1100" b="0" kern="1200" cap="none" baseline="0">
                <a:solidFill>
                  <a:schemeClr val="tx1"/>
                </a:solidFill>
                <a:latin typeface="Arial" panose="020B0604020202020204" pitchFamily="34" charset="0"/>
                <a:ea typeface="+mn-ea"/>
                <a:cs typeface="Arial" panose="020B0604020202020204" pitchFamily="34" charset="0"/>
              </a:defRPr>
            </a:lvl4pPr>
            <a:lvl5pPr marL="914400" indent="-228600" algn="l" defTabSz="1005840" rtl="0" eaLnBrk="1" latinLnBrk="0" hangingPunct="1">
              <a:lnSpc>
                <a:spcPts val="1700"/>
              </a:lnSpc>
              <a:spcBef>
                <a:spcPts val="0"/>
              </a:spcBef>
              <a:spcAft>
                <a:spcPts val="300"/>
              </a:spcAft>
              <a:buClr>
                <a:schemeClr val="accent2"/>
              </a:buClr>
              <a:buSzPct val="65000"/>
              <a:buFont typeface="Courier New" panose="02070309020205020404" pitchFamily="49" charset="0"/>
              <a:buChar char="o"/>
              <a:tabLst/>
              <a:defRPr sz="1100" b="0" kern="1200">
                <a:solidFill>
                  <a:schemeClr val="tx1"/>
                </a:solidFill>
                <a:latin typeface="Arial" panose="020B0604020202020204" pitchFamily="34" charset="0"/>
                <a:ea typeface="+mn-ea"/>
                <a:cs typeface="Arial" panose="020B0604020202020204" pitchFamily="34" charset="0"/>
              </a:defRPr>
            </a:lvl5pPr>
            <a:lvl6pPr marL="290513" indent="0" algn="l" defTabSz="1005840" rtl="0" eaLnBrk="1" latinLnBrk="0" hangingPunct="1">
              <a:lnSpc>
                <a:spcPts val="2000"/>
              </a:lnSpc>
              <a:spcBef>
                <a:spcPts val="0"/>
              </a:spcBef>
              <a:spcAft>
                <a:spcPts val="1400"/>
              </a:spcAft>
              <a:buClr>
                <a:schemeClr val="accent2"/>
              </a:buClr>
              <a:buSzPct val="110000"/>
              <a:buFont typeface="Arial" panose="020B0604020202020204" pitchFamily="34" charset="0"/>
              <a:buNone/>
              <a:tabLst/>
              <a:defRPr sz="1300" b="0" i="1" kern="1200">
                <a:solidFill>
                  <a:schemeClr val="accent2"/>
                </a:solidFill>
                <a:latin typeface="Arial" panose="020B0604020202020204" pitchFamily="34" charset="0"/>
                <a:ea typeface="+mn-ea"/>
                <a:cs typeface="Arial" panose="020B0604020202020204" pitchFamily="34" charset="0"/>
              </a:defRPr>
            </a:lvl6pPr>
            <a:lvl7pPr marL="971550" indent="-222250" algn="l" defTabSz="1005840" rtl="0" eaLnBrk="1" latinLnBrk="0" hangingPunct="1">
              <a:lnSpc>
                <a:spcPts val="1700"/>
              </a:lnSpc>
              <a:spcBef>
                <a:spcPts val="0"/>
              </a:spcBef>
              <a:spcAft>
                <a:spcPts val="300"/>
              </a:spcAft>
              <a:buClr>
                <a:schemeClr val="accent2"/>
              </a:buClr>
              <a:buSzPct val="65000"/>
              <a:buFont typeface="Courier New" panose="02070309020205020404" pitchFamily="49" charset="0"/>
              <a:buChar char="o"/>
              <a:tabLst/>
              <a:defRPr sz="1100" b="0" i="0" kern="1200">
                <a:solidFill>
                  <a:schemeClr val="tx1"/>
                </a:solidFill>
                <a:latin typeface="Arial" panose="020B0604020202020204" pitchFamily="34" charset="0"/>
                <a:ea typeface="+mn-ea"/>
                <a:cs typeface="Arial" panose="020B0604020202020204" pitchFamily="34" charset="0"/>
              </a:defRPr>
            </a:lvl7pPr>
            <a:lvl8pPr marL="290513" indent="0" algn="l" defTabSz="1005840" rtl="0" eaLnBrk="1" latinLnBrk="0" hangingPunct="1">
              <a:lnSpc>
                <a:spcPts val="2000"/>
              </a:lnSpc>
              <a:spcBef>
                <a:spcPts val="0"/>
              </a:spcBef>
              <a:spcAft>
                <a:spcPts val="1400"/>
              </a:spcAft>
              <a:buFont typeface="Arial" panose="020B0604020202020204" pitchFamily="34" charset="0"/>
              <a:buNone/>
              <a:tabLst/>
              <a:defRPr sz="1300" i="1" kern="1200">
                <a:solidFill>
                  <a:schemeClr val="accent2"/>
                </a:solidFill>
                <a:latin typeface="Arial" panose="020B0604020202020204" pitchFamily="34" charset="0"/>
                <a:ea typeface="+mn-ea"/>
                <a:cs typeface="Arial" panose="020B0604020202020204" pitchFamily="34" charset="0"/>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1059" dirty="0"/>
              <a:t>Trevor Carlson</a:t>
            </a:r>
          </a:p>
        </p:txBody>
      </p:sp>
      <p:sp>
        <p:nvSpPr>
          <p:cNvPr id="19" name="Text Placeholder 6">
            <a:extLst>
              <a:ext uri="{FF2B5EF4-FFF2-40B4-BE49-F238E27FC236}">
                <a16:creationId xmlns:a16="http://schemas.microsoft.com/office/drawing/2014/main" id="{41A7C59C-446D-736B-4832-DDE88F64AAB6}"/>
              </a:ext>
            </a:extLst>
          </p:cNvPr>
          <p:cNvSpPr txBox="1">
            <a:spLocks/>
          </p:cNvSpPr>
          <p:nvPr/>
        </p:nvSpPr>
        <p:spPr>
          <a:xfrm>
            <a:off x="6114791" y="4291809"/>
            <a:ext cx="2000428" cy="496502"/>
          </a:xfrm>
          <a:prstGeom prst="rect">
            <a:avLst/>
          </a:prstGeom>
        </p:spPr>
        <p:txBody>
          <a:bodyPr vert="horz" lIns="80682" tIns="40341" rIns="80682" bIns="40341" rtlCol="0">
            <a:noAutofit/>
          </a:bodyPr>
          <a:lstStyle>
            <a:lvl1pPr marL="0" indent="0" algn="l" defTabSz="1005840" rtl="0" eaLnBrk="1" latinLnBrk="0" hangingPunct="1">
              <a:lnSpc>
                <a:spcPts val="1100"/>
              </a:lnSpc>
              <a:spcBef>
                <a:spcPts val="0"/>
              </a:spcBef>
              <a:spcAft>
                <a:spcPts val="0"/>
              </a:spcAft>
              <a:buFont typeface="Arial" panose="020B0604020202020204" pitchFamily="34" charset="0"/>
              <a:buNone/>
              <a:defRPr sz="800" b="0" i="0" kern="800" spc="0" baseline="0">
                <a:solidFill>
                  <a:schemeClr val="tx1"/>
                </a:solidFill>
                <a:latin typeface="Arial" panose="020B0604020202020204" pitchFamily="34" charset="0"/>
                <a:ea typeface="+mn-ea"/>
                <a:cs typeface="Arial" panose="020B0604020202020204" pitchFamily="34" charset="0"/>
              </a:defRPr>
            </a:lvl1pPr>
            <a:lvl2pPr marL="0" indent="0" algn="l" defTabSz="1005840" rtl="0" eaLnBrk="1" latinLnBrk="0" hangingPunct="1">
              <a:lnSpc>
                <a:spcPts val="1200"/>
              </a:lnSpc>
              <a:spcBef>
                <a:spcPts val="0"/>
              </a:spcBef>
              <a:spcAft>
                <a:spcPts val="1500"/>
              </a:spcAft>
              <a:buFont typeface="Arial" panose="020B0604020202020204" pitchFamily="34" charset="0"/>
              <a:buNone/>
              <a:tabLst/>
              <a:defRPr sz="900" b="1" i="0" kern="1200" cap="all" spc="60" baseline="0">
                <a:solidFill>
                  <a:schemeClr val="tx1"/>
                </a:solidFill>
                <a:latin typeface="Arial" panose="020B0604020202020204" pitchFamily="34" charset="0"/>
                <a:ea typeface="+mn-ea"/>
                <a:cs typeface="Arial" panose="020B0604020202020204" pitchFamily="34" charset="0"/>
              </a:defRPr>
            </a:lvl2pPr>
            <a:lvl3pPr marL="6350" indent="3175" algn="l" defTabSz="1005840" rtl="0" eaLnBrk="1" latinLnBrk="0" hangingPunct="1">
              <a:lnSpc>
                <a:spcPts val="1700"/>
              </a:lnSpc>
              <a:spcBef>
                <a:spcPts val="0"/>
              </a:spcBef>
              <a:spcAft>
                <a:spcPts val="1400"/>
              </a:spcAft>
              <a:buFont typeface="Arial" panose="020B0604020202020204" pitchFamily="34" charset="0"/>
              <a:buNone/>
              <a:tabLst/>
              <a:defRPr sz="1100" b="0" kern="1200">
                <a:solidFill>
                  <a:schemeClr val="tx1"/>
                </a:solidFill>
                <a:latin typeface="Arial" panose="020B0604020202020204" pitchFamily="34" charset="0"/>
                <a:ea typeface="+mn-ea"/>
                <a:cs typeface="Arial" panose="020B0604020202020204" pitchFamily="34" charset="0"/>
              </a:defRPr>
            </a:lvl3pPr>
            <a:lvl4pPr marL="457200" indent="-228600" algn="l" defTabSz="1005840" rtl="0" eaLnBrk="1" latinLnBrk="0" hangingPunct="1">
              <a:lnSpc>
                <a:spcPts val="1700"/>
              </a:lnSpc>
              <a:spcBef>
                <a:spcPts val="0"/>
              </a:spcBef>
              <a:spcAft>
                <a:spcPts val="300"/>
              </a:spcAft>
              <a:buClr>
                <a:schemeClr val="accent2"/>
              </a:buClr>
              <a:buSzPct val="110000"/>
              <a:buFont typeface="Arial" panose="020B0604020202020204" pitchFamily="34" charset="0"/>
              <a:buChar char="•"/>
              <a:tabLst/>
              <a:defRPr sz="1100" b="0" kern="1200" cap="none" baseline="0">
                <a:solidFill>
                  <a:schemeClr val="tx1"/>
                </a:solidFill>
                <a:latin typeface="Arial" panose="020B0604020202020204" pitchFamily="34" charset="0"/>
                <a:ea typeface="+mn-ea"/>
                <a:cs typeface="Arial" panose="020B0604020202020204" pitchFamily="34" charset="0"/>
              </a:defRPr>
            </a:lvl4pPr>
            <a:lvl5pPr marL="914400" indent="-228600" algn="l" defTabSz="1005840" rtl="0" eaLnBrk="1" latinLnBrk="0" hangingPunct="1">
              <a:lnSpc>
                <a:spcPts val="1700"/>
              </a:lnSpc>
              <a:spcBef>
                <a:spcPts val="0"/>
              </a:spcBef>
              <a:spcAft>
                <a:spcPts val="300"/>
              </a:spcAft>
              <a:buClr>
                <a:schemeClr val="accent2"/>
              </a:buClr>
              <a:buSzPct val="65000"/>
              <a:buFont typeface="Courier New" panose="02070309020205020404" pitchFamily="49" charset="0"/>
              <a:buChar char="o"/>
              <a:tabLst/>
              <a:defRPr sz="1100" b="0" kern="1200">
                <a:solidFill>
                  <a:schemeClr val="tx1"/>
                </a:solidFill>
                <a:latin typeface="Arial" panose="020B0604020202020204" pitchFamily="34" charset="0"/>
                <a:ea typeface="+mn-ea"/>
                <a:cs typeface="Arial" panose="020B0604020202020204" pitchFamily="34" charset="0"/>
              </a:defRPr>
            </a:lvl5pPr>
            <a:lvl6pPr marL="290513" indent="0" algn="l" defTabSz="1005840" rtl="0" eaLnBrk="1" latinLnBrk="0" hangingPunct="1">
              <a:lnSpc>
                <a:spcPts val="2000"/>
              </a:lnSpc>
              <a:spcBef>
                <a:spcPts val="0"/>
              </a:spcBef>
              <a:spcAft>
                <a:spcPts val="1400"/>
              </a:spcAft>
              <a:buClr>
                <a:schemeClr val="accent2"/>
              </a:buClr>
              <a:buSzPct val="110000"/>
              <a:buFont typeface="Arial" panose="020B0604020202020204" pitchFamily="34" charset="0"/>
              <a:buNone/>
              <a:tabLst/>
              <a:defRPr sz="1300" b="0" i="1" kern="1200">
                <a:solidFill>
                  <a:schemeClr val="accent2"/>
                </a:solidFill>
                <a:latin typeface="Arial" panose="020B0604020202020204" pitchFamily="34" charset="0"/>
                <a:ea typeface="+mn-ea"/>
                <a:cs typeface="Arial" panose="020B0604020202020204" pitchFamily="34" charset="0"/>
              </a:defRPr>
            </a:lvl6pPr>
            <a:lvl7pPr marL="971550" indent="-222250" algn="l" defTabSz="1005840" rtl="0" eaLnBrk="1" latinLnBrk="0" hangingPunct="1">
              <a:lnSpc>
                <a:spcPts val="1700"/>
              </a:lnSpc>
              <a:spcBef>
                <a:spcPts val="0"/>
              </a:spcBef>
              <a:spcAft>
                <a:spcPts val="300"/>
              </a:spcAft>
              <a:buClr>
                <a:schemeClr val="accent2"/>
              </a:buClr>
              <a:buSzPct val="65000"/>
              <a:buFont typeface="Courier New" panose="02070309020205020404" pitchFamily="49" charset="0"/>
              <a:buChar char="o"/>
              <a:tabLst/>
              <a:defRPr sz="1100" b="0" i="0" kern="1200">
                <a:solidFill>
                  <a:schemeClr val="tx1"/>
                </a:solidFill>
                <a:latin typeface="Arial" panose="020B0604020202020204" pitchFamily="34" charset="0"/>
                <a:ea typeface="+mn-ea"/>
                <a:cs typeface="Arial" panose="020B0604020202020204" pitchFamily="34" charset="0"/>
              </a:defRPr>
            </a:lvl7pPr>
            <a:lvl8pPr marL="290513" indent="0" algn="l" defTabSz="1005840" rtl="0" eaLnBrk="1" latinLnBrk="0" hangingPunct="1">
              <a:lnSpc>
                <a:spcPts val="2000"/>
              </a:lnSpc>
              <a:spcBef>
                <a:spcPts val="0"/>
              </a:spcBef>
              <a:spcAft>
                <a:spcPts val="1400"/>
              </a:spcAft>
              <a:buFont typeface="Arial" panose="020B0604020202020204" pitchFamily="34" charset="0"/>
              <a:buNone/>
              <a:tabLst/>
              <a:defRPr sz="1300" i="1" kern="1200">
                <a:solidFill>
                  <a:schemeClr val="accent2"/>
                </a:solidFill>
                <a:latin typeface="Arial" panose="020B0604020202020204" pitchFamily="34" charset="0"/>
                <a:ea typeface="+mn-ea"/>
                <a:cs typeface="Arial" panose="020B0604020202020204" pitchFamily="34" charset="0"/>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927" dirty="0"/>
              <a:t>Managing Director, Public Finance</a:t>
            </a:r>
          </a:p>
          <a:p>
            <a:r>
              <a:rPr lang="en-US" sz="927" dirty="0"/>
              <a:t>+1 206 628-2890</a:t>
            </a:r>
          </a:p>
          <a:p>
            <a:r>
              <a:rPr lang="en-US" sz="927" dirty="0"/>
              <a:t>trevor.carlson@psc.com</a:t>
            </a:r>
          </a:p>
        </p:txBody>
      </p:sp>
      <p:pic>
        <p:nvPicPr>
          <p:cNvPr id="15" name="Picture 14">
            <a:extLst>
              <a:ext uri="{FF2B5EF4-FFF2-40B4-BE49-F238E27FC236}">
                <a16:creationId xmlns:a16="http://schemas.microsoft.com/office/drawing/2014/main" id="{6AAB4EDD-9BB8-D447-F975-53E3CE3432C3}"/>
              </a:ext>
            </a:extLst>
          </p:cNvPr>
          <p:cNvPicPr>
            <a:picLocks noChangeAspect="1"/>
          </p:cNvPicPr>
          <p:nvPr/>
        </p:nvPicPr>
        <p:blipFill>
          <a:blip r:embed="rId4"/>
          <a:stretch>
            <a:fillRect/>
          </a:stretch>
        </p:blipFill>
        <p:spPr>
          <a:xfrm>
            <a:off x="5782462" y="1401844"/>
            <a:ext cx="2657475" cy="1704975"/>
          </a:xfrm>
          <a:prstGeom prst="rect">
            <a:avLst/>
          </a:prstGeom>
        </p:spPr>
      </p:pic>
    </p:spTree>
    <p:extLst>
      <p:ext uri="{BB962C8B-B14F-4D97-AF65-F5344CB8AC3E}">
        <p14:creationId xmlns:p14="http://schemas.microsoft.com/office/powerpoint/2010/main" val="3812380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Bond Financing Goals</a:t>
            </a:r>
          </a:p>
        </p:txBody>
      </p:sp>
      <p:sp>
        <p:nvSpPr>
          <p:cNvPr id="4" name="Text Placeholder 3"/>
          <p:cNvSpPr>
            <a:spLocks noGrp="1"/>
          </p:cNvSpPr>
          <p:nvPr>
            <p:ph type="body" sz="quarter" idx="13"/>
          </p:nvPr>
        </p:nvSpPr>
        <p:spPr/>
        <p:txBody>
          <a:bodyPr/>
          <a:lstStyle/>
          <a:p>
            <a:endParaRPr lang="en-US"/>
          </a:p>
        </p:txBody>
      </p:sp>
      <p:sp>
        <p:nvSpPr>
          <p:cNvPr id="6" name="Content Placeholder 5"/>
          <p:cNvSpPr txBox="1">
            <a:spLocks/>
          </p:cNvSpPr>
          <p:nvPr/>
        </p:nvSpPr>
        <p:spPr bwMode="auto">
          <a:xfrm>
            <a:off x="457200" y="1075766"/>
            <a:ext cx="8229600" cy="51726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lnSpc>
                <a:spcPct val="100000"/>
              </a:lnSpc>
              <a:spcBef>
                <a:spcPts val="264"/>
              </a:spcBef>
              <a:spcAft>
                <a:spcPts val="0"/>
              </a:spcAft>
              <a:buClr>
                <a:srgbClr val="005D7E"/>
              </a:buClr>
              <a:buSzPct val="80000"/>
              <a:buFont typeface="Wingdings 2" pitchFamily="18" charset="2"/>
              <a:defRPr sz="1100" b="1">
                <a:solidFill>
                  <a:srgbClr val="000000"/>
                </a:solidFill>
                <a:latin typeface="+mn-lt"/>
                <a:ea typeface="+mn-ea"/>
                <a:cs typeface="+mn-cs"/>
              </a:defRPr>
            </a:lvl1pPr>
            <a:lvl2pPr marL="285750" indent="-171450" algn="l" rtl="0" eaLnBrk="1" fontAlgn="base" hangingPunct="1">
              <a:lnSpc>
                <a:spcPct val="100000"/>
              </a:lnSpc>
              <a:spcBef>
                <a:spcPts val="264"/>
              </a:spcBef>
              <a:spcAft>
                <a:spcPts val="0"/>
              </a:spcAft>
              <a:buClr>
                <a:srgbClr val="005D7E"/>
              </a:buClr>
              <a:buSzPct val="80000"/>
              <a:buFont typeface="Wingdings 2" pitchFamily="18" charset="2"/>
              <a:buChar char=""/>
              <a:defRPr sz="1100">
                <a:solidFill>
                  <a:schemeClr val="tx1"/>
                </a:solidFill>
                <a:latin typeface="+mn-lt"/>
              </a:defRPr>
            </a:lvl2pPr>
            <a:lvl3pPr marL="742950" indent="-171450" algn="l" rtl="0" eaLnBrk="1" fontAlgn="base" hangingPunct="1">
              <a:lnSpc>
                <a:spcPct val="100000"/>
              </a:lnSpc>
              <a:spcBef>
                <a:spcPts val="264"/>
              </a:spcBef>
              <a:spcAft>
                <a:spcPts val="0"/>
              </a:spcAft>
              <a:buClr>
                <a:srgbClr val="005D7E"/>
              </a:buClr>
              <a:buFont typeface="Wingdings" pitchFamily="2" charset="2"/>
              <a:buChar char="§"/>
              <a:defRPr sz="1100">
                <a:solidFill>
                  <a:schemeClr val="tx1"/>
                </a:solidFill>
                <a:latin typeface="+mn-lt"/>
              </a:defRPr>
            </a:lvl3pPr>
            <a:lvl4pPr marL="1200150" indent="-171450" algn="l" rtl="0" eaLnBrk="1" fontAlgn="base" hangingPunct="1">
              <a:lnSpc>
                <a:spcPct val="100000"/>
              </a:lnSpc>
              <a:spcBef>
                <a:spcPts val="264"/>
              </a:spcBef>
              <a:spcAft>
                <a:spcPts val="0"/>
              </a:spcAft>
              <a:buSzPct val="50000"/>
              <a:buChar char="•"/>
              <a:defRPr sz="1100">
                <a:solidFill>
                  <a:schemeClr val="tx1"/>
                </a:solidFill>
                <a:latin typeface="+mn-lt"/>
              </a:defRPr>
            </a:lvl4pPr>
            <a:lvl5pPr marL="1657350" indent="-171450" algn="l" rtl="0" eaLnBrk="1" fontAlgn="base" hangingPunct="1">
              <a:lnSpc>
                <a:spcPct val="100000"/>
              </a:lnSpc>
              <a:spcBef>
                <a:spcPts val="264"/>
              </a:spcBef>
              <a:spcAft>
                <a:spcPts val="0"/>
              </a:spcAft>
              <a:buChar char="–"/>
              <a:defRPr sz="1100">
                <a:solidFill>
                  <a:schemeClr val="tx1"/>
                </a:solidFill>
                <a:latin typeface="+mn-lt"/>
              </a:defRPr>
            </a:lvl5pPr>
            <a:lvl6pPr marL="1827213" indent="-176213" algn="l" rtl="0" eaLnBrk="1" fontAlgn="base" hangingPunct="1">
              <a:spcBef>
                <a:spcPct val="20000"/>
              </a:spcBef>
              <a:spcAft>
                <a:spcPct val="0"/>
              </a:spcAft>
              <a:buChar char="–"/>
              <a:defRPr sz="1700">
                <a:solidFill>
                  <a:schemeClr val="tx1"/>
                </a:solidFill>
                <a:latin typeface="+mn-lt"/>
              </a:defRPr>
            </a:lvl6pPr>
            <a:lvl7pPr marL="2284413" indent="-176213" algn="l" rtl="0" eaLnBrk="1" fontAlgn="base" hangingPunct="1">
              <a:spcBef>
                <a:spcPct val="20000"/>
              </a:spcBef>
              <a:spcAft>
                <a:spcPct val="0"/>
              </a:spcAft>
              <a:buChar char="–"/>
              <a:defRPr sz="1700">
                <a:solidFill>
                  <a:schemeClr val="tx1"/>
                </a:solidFill>
                <a:latin typeface="+mn-lt"/>
              </a:defRPr>
            </a:lvl7pPr>
            <a:lvl8pPr marL="2741613" indent="-176213" algn="l" rtl="0" eaLnBrk="1" fontAlgn="base" hangingPunct="1">
              <a:spcBef>
                <a:spcPct val="20000"/>
              </a:spcBef>
              <a:spcAft>
                <a:spcPct val="0"/>
              </a:spcAft>
              <a:buChar char="–"/>
              <a:defRPr sz="1700">
                <a:solidFill>
                  <a:schemeClr val="tx1"/>
                </a:solidFill>
                <a:latin typeface="+mn-lt"/>
              </a:defRPr>
            </a:lvl8pPr>
            <a:lvl9pPr marL="3198813" indent="-176213" algn="l" rtl="0" eaLnBrk="1" fontAlgn="base" hangingPunct="1">
              <a:spcBef>
                <a:spcPct val="20000"/>
              </a:spcBef>
              <a:spcAft>
                <a:spcPct val="0"/>
              </a:spcAft>
              <a:buChar char="–"/>
              <a:defRPr sz="1700">
                <a:solidFill>
                  <a:schemeClr val="tx1"/>
                </a:solidFill>
                <a:latin typeface="+mn-lt"/>
              </a:defRPr>
            </a:lvl9pPr>
          </a:lstStyle>
          <a:p>
            <a:pPr marL="742950" lvl="1" indent="-285750">
              <a:buFont typeface="Arial" panose="020B0604020202020204" pitchFamily="34" charset="0"/>
              <a:buChar char="•"/>
            </a:pPr>
            <a:endParaRPr lang="en-US" sz="1400" dirty="0">
              <a:latin typeface="HelveticaNeueLT Std" pitchFamily="34" charset="0"/>
            </a:endParaRPr>
          </a:p>
          <a:p>
            <a:pPr marL="742950" lvl="1" indent="-285750">
              <a:buFont typeface="Arial" panose="020B0604020202020204" pitchFamily="34" charset="0"/>
              <a:buChar char="•"/>
            </a:pPr>
            <a:r>
              <a:rPr lang="en-US" sz="1400" dirty="0">
                <a:latin typeface="HelveticaNeueLT Std" pitchFamily="34" charset="0"/>
              </a:rPr>
              <a:t>Maximize funds available for construction, maintenance and repair </a:t>
            </a:r>
          </a:p>
          <a:p>
            <a:pPr marL="1200150" lvl="2" indent="-285750">
              <a:buFont typeface="Arial" panose="020B0604020202020204" pitchFamily="34" charset="0"/>
              <a:buChar char="•"/>
            </a:pPr>
            <a:r>
              <a:rPr lang="en-US" sz="1400" dirty="0">
                <a:latin typeface="HelveticaNeueLT Std" pitchFamily="34" charset="0"/>
              </a:rPr>
              <a:t>Deposit $60,000,000 to the Capital Projects Fund on March 24, 2026</a:t>
            </a:r>
          </a:p>
          <a:p>
            <a:pPr marL="914400" lvl="2" indent="0">
              <a:buNone/>
            </a:pPr>
            <a:endParaRPr lang="en-US" sz="1400" dirty="0">
              <a:latin typeface="HelveticaNeueLT Std" pitchFamily="34" charset="0"/>
            </a:endParaRPr>
          </a:p>
          <a:p>
            <a:pPr marL="742950" lvl="1" indent="-285750">
              <a:buFont typeface="Arial" panose="020B0604020202020204" pitchFamily="34" charset="0"/>
              <a:buChar char="•"/>
            </a:pPr>
            <a:r>
              <a:rPr lang="en-US" sz="1400" dirty="0">
                <a:latin typeface="HelveticaNeueLT Std" pitchFamily="34" charset="0"/>
              </a:rPr>
              <a:t>Minimize interest rate risk</a:t>
            </a:r>
          </a:p>
          <a:p>
            <a:pPr marL="1200150" lvl="2" indent="-285750">
              <a:buFont typeface="Arial" panose="020B0604020202020204" pitchFamily="34" charset="0"/>
              <a:buChar char="•"/>
            </a:pPr>
            <a:r>
              <a:rPr lang="en-US" sz="1400" dirty="0">
                <a:latin typeface="HelveticaNeueLT Std" pitchFamily="34" charset="0"/>
              </a:rPr>
              <a:t>Lock-in fixed interest rates for a significant portion of the voted bond authorization</a:t>
            </a:r>
          </a:p>
          <a:p>
            <a:pPr marL="1200150" lvl="2" indent="-285750">
              <a:buFont typeface="Arial" panose="020B0604020202020204" pitchFamily="34" charset="0"/>
              <a:buChar char="•"/>
            </a:pPr>
            <a:endParaRPr lang="en-US" sz="1400" dirty="0">
              <a:latin typeface="HelveticaNeueLT Std" pitchFamily="34" charset="0"/>
            </a:endParaRPr>
          </a:p>
          <a:p>
            <a:pPr marL="742950" lvl="1" indent="-285750">
              <a:buFont typeface="Arial" panose="020B0604020202020204" pitchFamily="34" charset="0"/>
              <a:buChar char="•"/>
            </a:pPr>
            <a:r>
              <a:rPr lang="en-US" sz="1400" dirty="0">
                <a:latin typeface="HelveticaNeueLT Std" pitchFamily="34" charset="0"/>
              </a:rPr>
              <a:t>Secure low interest rates</a:t>
            </a:r>
          </a:p>
          <a:p>
            <a:pPr marL="1200150" lvl="2" indent="-285750">
              <a:buFont typeface="Arial" panose="020B0604020202020204" pitchFamily="34" charset="0"/>
              <a:buChar char="•"/>
            </a:pPr>
            <a:r>
              <a:rPr lang="en-US" sz="1400" dirty="0">
                <a:latin typeface="HelveticaNeueLT Std" pitchFamily="34" charset="0"/>
              </a:rPr>
              <a:t>Utilize an underlying rating </a:t>
            </a:r>
          </a:p>
          <a:p>
            <a:pPr marL="1200150" lvl="2" indent="-285750">
              <a:buFont typeface="Arial" panose="020B0604020202020204" pitchFamily="34" charset="0"/>
              <a:buChar char="•"/>
            </a:pPr>
            <a:r>
              <a:rPr lang="en-US" sz="1400" dirty="0">
                <a:latin typeface="HelveticaNeueLT Std" pitchFamily="34" charset="0"/>
              </a:rPr>
              <a:t>Apply for credit enhancement</a:t>
            </a:r>
          </a:p>
          <a:p>
            <a:pPr marL="1657350" lvl="3" indent="-285750">
              <a:buFont typeface="Arial" panose="020B0604020202020204" pitchFamily="34" charset="0"/>
              <a:buChar char="•"/>
            </a:pPr>
            <a:r>
              <a:rPr lang="en-US" sz="1400" dirty="0">
                <a:latin typeface="HelveticaNeueLT Std" pitchFamily="34" charset="0"/>
              </a:rPr>
              <a:t>Washington State School Bond Guarantee Program (“</a:t>
            </a:r>
            <a:r>
              <a:rPr lang="en-US" sz="1400" dirty="0" err="1">
                <a:latin typeface="HelveticaNeueLT Std" pitchFamily="34" charset="0"/>
              </a:rPr>
              <a:t>Aaa</a:t>
            </a:r>
            <a:r>
              <a:rPr lang="en-US" sz="1400" dirty="0">
                <a:latin typeface="HelveticaNeueLT Std" pitchFamily="34" charset="0"/>
              </a:rPr>
              <a:t>”)</a:t>
            </a:r>
          </a:p>
          <a:p>
            <a:pPr marL="1200150" lvl="2" indent="-285750">
              <a:buFont typeface="Arial" panose="020B0604020202020204" pitchFamily="34" charset="0"/>
              <a:buChar char="•"/>
            </a:pPr>
            <a:r>
              <a:rPr lang="en-US" sz="1400" dirty="0">
                <a:latin typeface="HelveticaNeueLT Std" pitchFamily="34" charset="0"/>
              </a:rPr>
              <a:t>Structure bonds in accordance with investor demand</a:t>
            </a:r>
          </a:p>
          <a:p>
            <a:pPr marL="1371600" lvl="3" indent="0">
              <a:buNone/>
            </a:pPr>
            <a:endParaRPr lang="en-US" sz="1400" dirty="0">
              <a:latin typeface="HelveticaNeueLT Std" pitchFamily="34" charset="0"/>
            </a:endParaRPr>
          </a:p>
          <a:p>
            <a:pPr marL="742950" lvl="1" indent="-285750">
              <a:buFont typeface="Arial" panose="020B0604020202020204" pitchFamily="34" charset="0"/>
              <a:buChar char="•"/>
            </a:pPr>
            <a:r>
              <a:rPr lang="en-US" sz="1400" dirty="0">
                <a:latin typeface="HelveticaNeueLT Std" pitchFamily="34" charset="0"/>
              </a:rPr>
              <a:t>Target stable bond tax rate at or below $1.27 per $1,000 of assessed value</a:t>
            </a:r>
          </a:p>
          <a:p>
            <a:pPr marL="457200" lvl="1" indent="0">
              <a:buNone/>
            </a:pPr>
            <a:endParaRPr lang="en-US" sz="1400" dirty="0">
              <a:latin typeface="HelveticaNeueLT Std" pitchFamily="34" charset="0"/>
            </a:endParaRPr>
          </a:p>
          <a:p>
            <a:pPr marL="742950" lvl="1" indent="-285750">
              <a:buFont typeface="Arial" panose="020B0604020202020204" pitchFamily="34" charset="0"/>
              <a:buChar char="•"/>
            </a:pPr>
            <a:r>
              <a:rPr lang="en-US" sz="1400" dirty="0">
                <a:latin typeface="HelveticaNeueLT Std" pitchFamily="34" charset="0"/>
              </a:rPr>
              <a:t>Maximum amortization term of 20 years</a:t>
            </a:r>
          </a:p>
          <a:p>
            <a:pPr marL="742950" lvl="1" indent="-285750">
              <a:buFont typeface="Arial" panose="020B0604020202020204" pitchFamily="34" charset="0"/>
              <a:buChar char="•"/>
            </a:pPr>
            <a:endParaRPr lang="en-US" sz="1600" dirty="0">
              <a:latin typeface="HelveticaNeueLT Std" pitchFamily="34" charset="0"/>
            </a:endParaRPr>
          </a:p>
        </p:txBody>
      </p:sp>
    </p:spTree>
    <p:extLst>
      <p:ext uri="{BB962C8B-B14F-4D97-AF65-F5344CB8AC3E}">
        <p14:creationId xmlns:p14="http://schemas.microsoft.com/office/powerpoint/2010/main" val="1541661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1155B3-4460-4927-99DB-5DF1C98C2E6E}"/>
              </a:ext>
            </a:extLst>
          </p:cNvPr>
          <p:cNvSpPr>
            <a:spLocks noGrp="1"/>
          </p:cNvSpPr>
          <p:nvPr>
            <p:ph type="body" sz="quarter" idx="11"/>
          </p:nvPr>
        </p:nvSpPr>
        <p:spPr/>
        <p:txBody>
          <a:bodyPr/>
          <a:lstStyle/>
          <a:p>
            <a:r>
              <a:rPr lang="en-US" dirty="0"/>
              <a:t>Tax Rate Target</a:t>
            </a:r>
          </a:p>
          <a:p>
            <a:endParaRPr lang="en-US" dirty="0"/>
          </a:p>
        </p:txBody>
      </p:sp>
      <p:sp>
        <p:nvSpPr>
          <p:cNvPr id="4" name="Text Placeholder 3">
            <a:extLst>
              <a:ext uri="{FF2B5EF4-FFF2-40B4-BE49-F238E27FC236}">
                <a16:creationId xmlns:a16="http://schemas.microsoft.com/office/drawing/2014/main" id="{E185913C-DE91-41AB-9CC1-1B95BC9930B8}"/>
              </a:ext>
            </a:extLst>
          </p:cNvPr>
          <p:cNvSpPr>
            <a:spLocks noGrp="1"/>
          </p:cNvSpPr>
          <p:nvPr>
            <p:ph type="body" sz="quarter" idx="13"/>
          </p:nvPr>
        </p:nvSpPr>
        <p:spPr/>
        <p:txBody>
          <a:bodyPr/>
          <a:lstStyle/>
          <a:p>
            <a:endParaRPr lang="en-US"/>
          </a:p>
        </p:txBody>
      </p:sp>
      <p:pic>
        <p:nvPicPr>
          <p:cNvPr id="5" name="Picture 4">
            <a:extLst>
              <a:ext uri="{FF2B5EF4-FFF2-40B4-BE49-F238E27FC236}">
                <a16:creationId xmlns:a16="http://schemas.microsoft.com/office/drawing/2014/main" id="{6D34B791-E45A-0184-F7E1-0FEA96D9130C}"/>
              </a:ext>
            </a:extLst>
          </p:cNvPr>
          <p:cNvPicPr>
            <a:picLocks noChangeAspect="1"/>
          </p:cNvPicPr>
          <p:nvPr/>
        </p:nvPicPr>
        <p:blipFill>
          <a:blip r:embed="rId2"/>
          <a:stretch>
            <a:fillRect/>
          </a:stretch>
        </p:blipFill>
        <p:spPr>
          <a:xfrm>
            <a:off x="533400" y="1060236"/>
            <a:ext cx="7863526" cy="5085080"/>
          </a:xfrm>
          <a:prstGeom prst="rect">
            <a:avLst/>
          </a:prstGeom>
        </p:spPr>
      </p:pic>
    </p:spTree>
    <p:extLst>
      <p:ext uri="{BB962C8B-B14F-4D97-AF65-F5344CB8AC3E}">
        <p14:creationId xmlns:p14="http://schemas.microsoft.com/office/powerpoint/2010/main" val="1163981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D355443-B5C9-5E0C-CAC1-2B899E2A6C57}"/>
              </a:ext>
            </a:extLst>
          </p:cNvPr>
          <p:cNvSpPr>
            <a:spLocks noGrp="1"/>
          </p:cNvSpPr>
          <p:nvPr>
            <p:ph type="body" sz="quarter" idx="11"/>
          </p:nvPr>
        </p:nvSpPr>
        <p:spPr/>
        <p:txBody>
          <a:bodyPr/>
          <a:lstStyle/>
          <a:p>
            <a:r>
              <a:rPr lang="en-US" dirty="0"/>
              <a:t>Interest Rates</a:t>
            </a:r>
          </a:p>
        </p:txBody>
      </p:sp>
      <p:sp>
        <p:nvSpPr>
          <p:cNvPr id="2" name="Content Placeholder 1">
            <a:extLst>
              <a:ext uri="{FF2B5EF4-FFF2-40B4-BE49-F238E27FC236}">
                <a16:creationId xmlns:a16="http://schemas.microsoft.com/office/drawing/2014/main" id="{9B9B0821-D8C7-A3D9-DC89-02D7485931C5}"/>
              </a:ext>
            </a:extLst>
          </p:cNvPr>
          <p:cNvSpPr>
            <a:spLocks noGrp="1"/>
          </p:cNvSpPr>
          <p:nvPr>
            <p:ph type="body" sz="quarter" idx="13"/>
          </p:nvPr>
        </p:nvSpPr>
        <p:spPr>
          <a:xfrm>
            <a:off x="478802" y="1237119"/>
            <a:ext cx="4156364" cy="4706481"/>
          </a:xfrm>
        </p:spPr>
        <p:txBody>
          <a:bodyPr lIns="182880" tIns="182880" rIns="182880" bIns="182880" anchor="ctr" anchorCtr="0"/>
          <a:lstStyle/>
          <a:p>
            <a:pPr lvl="2" algn="just"/>
            <a:r>
              <a:rPr lang="en-US" sz="1200" b="0" cap="none" dirty="0">
                <a:solidFill>
                  <a:schemeClr val="tx2"/>
                </a:solidFill>
                <a:latin typeface="Arial" panose="020B0604020202020204" pitchFamily="34" charset="0"/>
                <a:cs typeface="Arial" panose="020B0604020202020204" pitchFamily="34" charset="0"/>
              </a:rPr>
              <a:t>The Bond Buyer Index is a measurement of tax-exempt interest rates. Interest rates are set when bonds are sold, and lower interest rates result in lower tax rates for the bonds.</a:t>
            </a:r>
          </a:p>
          <a:p>
            <a:pPr lvl="2" algn="just"/>
            <a:r>
              <a:rPr lang="en-US" sz="1200" b="0" cap="none" dirty="0">
                <a:solidFill>
                  <a:schemeClr val="tx2"/>
                </a:solidFill>
                <a:latin typeface="Arial" panose="020B0604020202020204" pitchFamily="34" charset="0"/>
                <a:cs typeface="Arial" panose="020B0604020202020204" pitchFamily="34" charset="0"/>
              </a:rPr>
              <a:t>At a regularly scheduled meeting on December 10, 2025, the Federal Reserve lowered its federal funds target range to 3.50% to 3.75% in support of its goals and in light of the shift in the balance of risks.  In considering the extent and timing of additional adjustments to the target range for the federal funds rate, the Committee will carefully assess incoming data, the evolving outlook, and the balance of risks. The Committee is strongly committed to supporting maximum employment and returning inflation to its 2 percent objective.</a:t>
            </a:r>
          </a:p>
        </p:txBody>
      </p:sp>
      <p:sp>
        <p:nvSpPr>
          <p:cNvPr id="5" name="TextBox 4">
            <a:extLst>
              <a:ext uri="{FF2B5EF4-FFF2-40B4-BE49-F238E27FC236}">
                <a16:creationId xmlns:a16="http://schemas.microsoft.com/office/drawing/2014/main" id="{08CCA728-53B2-3E03-A810-8A7C0CB14945}"/>
              </a:ext>
            </a:extLst>
          </p:cNvPr>
          <p:cNvSpPr txBox="1"/>
          <p:nvPr/>
        </p:nvSpPr>
        <p:spPr>
          <a:xfrm>
            <a:off x="4800600" y="3811175"/>
            <a:ext cx="3899647" cy="241733"/>
          </a:xfrm>
          <a:prstGeom prst="rect">
            <a:avLst/>
          </a:prstGeom>
          <a:solidFill>
            <a:schemeClr val="accent2"/>
          </a:solidFill>
        </p:spPr>
        <p:txBody>
          <a:bodyPr wrap="square" rtlCol="0">
            <a:spAutoFit/>
          </a:bodyPr>
          <a:lstStyle/>
          <a:p>
            <a:pPr algn="ctr"/>
            <a:r>
              <a:rPr lang="en-US" sz="971" b="1" dirty="0">
                <a:solidFill>
                  <a:schemeClr val="bg1"/>
                </a:solidFill>
                <a:latin typeface="Arial" panose="020B0604020202020204" pitchFamily="34" charset="0"/>
                <a:cs typeface="Arial" panose="020B0604020202020204" pitchFamily="34" charset="0"/>
              </a:rPr>
              <a:t>Tax-Exempt Yield Curve</a:t>
            </a:r>
          </a:p>
        </p:txBody>
      </p:sp>
      <p:sp>
        <p:nvSpPr>
          <p:cNvPr id="6" name="TextBox 5">
            <a:extLst>
              <a:ext uri="{FF2B5EF4-FFF2-40B4-BE49-F238E27FC236}">
                <a16:creationId xmlns:a16="http://schemas.microsoft.com/office/drawing/2014/main" id="{0078C66E-6B1D-320F-BCCA-DBB496A8BF98}"/>
              </a:ext>
            </a:extLst>
          </p:cNvPr>
          <p:cNvSpPr txBox="1"/>
          <p:nvPr/>
        </p:nvSpPr>
        <p:spPr>
          <a:xfrm>
            <a:off x="4800600" y="959977"/>
            <a:ext cx="3899647" cy="241733"/>
          </a:xfrm>
          <a:prstGeom prst="rect">
            <a:avLst/>
          </a:prstGeom>
          <a:solidFill>
            <a:schemeClr val="accent2"/>
          </a:solidFill>
        </p:spPr>
        <p:txBody>
          <a:bodyPr wrap="square" rtlCol="0">
            <a:spAutoFit/>
          </a:bodyPr>
          <a:lstStyle/>
          <a:p>
            <a:pPr algn="ctr"/>
            <a:r>
              <a:rPr lang="en-US" sz="971" b="1" dirty="0">
                <a:solidFill>
                  <a:schemeClr val="bg1"/>
                </a:solidFill>
                <a:latin typeface="Arial" panose="020B0604020202020204" pitchFamily="34" charset="0"/>
                <a:cs typeface="Arial" panose="020B0604020202020204" pitchFamily="34" charset="0"/>
              </a:rPr>
              <a:t>Bond Buyer Index History</a:t>
            </a:r>
          </a:p>
        </p:txBody>
      </p:sp>
      <p:graphicFrame>
        <p:nvGraphicFramePr>
          <p:cNvPr id="7" name="Content Placeholder 12">
            <a:extLst>
              <a:ext uri="{FF2B5EF4-FFF2-40B4-BE49-F238E27FC236}">
                <a16:creationId xmlns:a16="http://schemas.microsoft.com/office/drawing/2014/main" id="{47F9EEA0-7F9B-3C82-D109-91F5FC690BEB}"/>
              </a:ext>
            </a:extLst>
          </p:cNvPr>
          <p:cNvGraphicFramePr>
            <a:graphicFrameLocks/>
          </p:cNvGraphicFramePr>
          <p:nvPr>
            <p:extLst>
              <p:ext uri="{D42A27DB-BD31-4B8C-83A1-F6EECF244321}">
                <p14:modId xmlns:p14="http://schemas.microsoft.com/office/powerpoint/2010/main" val="1859832912"/>
              </p:ext>
            </p:extLst>
          </p:nvPr>
        </p:nvGraphicFramePr>
        <p:xfrm>
          <a:off x="4800600" y="4042007"/>
          <a:ext cx="3902336" cy="213649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82ED5AD7-5899-5BDC-422C-1785F1F8AAD5}"/>
              </a:ext>
            </a:extLst>
          </p:cNvPr>
          <p:cNvGraphicFramePr/>
          <p:nvPr>
            <p:extLst>
              <p:ext uri="{D42A27DB-BD31-4B8C-83A1-F6EECF244321}">
                <p14:modId xmlns:p14="http://schemas.microsoft.com/office/powerpoint/2010/main" val="3096575649"/>
              </p:ext>
            </p:extLst>
          </p:nvPr>
        </p:nvGraphicFramePr>
        <p:xfrm>
          <a:off x="4870525" y="1258045"/>
          <a:ext cx="3765176" cy="24267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8A12427C-862D-51AE-E20C-3A8823E27776}"/>
              </a:ext>
            </a:extLst>
          </p:cNvPr>
          <p:cNvGraphicFramePr/>
          <p:nvPr>
            <p:extLst>
              <p:ext uri="{D42A27DB-BD31-4B8C-83A1-F6EECF244321}">
                <p14:modId xmlns:p14="http://schemas.microsoft.com/office/powerpoint/2010/main" val="3151109890"/>
              </p:ext>
            </p:extLst>
          </p:nvPr>
        </p:nvGraphicFramePr>
        <p:xfrm>
          <a:off x="6635940" y="1581746"/>
          <a:ext cx="1999761" cy="87405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76142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13ED383-17A6-3D34-8267-990D5BBDD865}"/>
              </a:ext>
            </a:extLst>
          </p:cNvPr>
          <p:cNvPicPr>
            <a:picLocks noChangeAspect="1"/>
          </p:cNvPicPr>
          <p:nvPr/>
        </p:nvPicPr>
        <p:blipFill>
          <a:blip r:embed="rId2"/>
          <a:stretch>
            <a:fillRect/>
          </a:stretch>
        </p:blipFill>
        <p:spPr>
          <a:xfrm>
            <a:off x="1229748" y="1036320"/>
            <a:ext cx="6684505" cy="5212080"/>
          </a:xfrm>
          <a:prstGeom prst="rect">
            <a:avLst/>
          </a:prstGeom>
        </p:spPr>
      </p:pic>
      <p:sp>
        <p:nvSpPr>
          <p:cNvPr id="2" name="Text Placeholder 1">
            <a:extLst>
              <a:ext uri="{FF2B5EF4-FFF2-40B4-BE49-F238E27FC236}">
                <a16:creationId xmlns:a16="http://schemas.microsoft.com/office/drawing/2014/main" id="{1B44A43E-E82B-433B-9E84-7A73205AB373}"/>
              </a:ext>
            </a:extLst>
          </p:cNvPr>
          <p:cNvSpPr>
            <a:spLocks noGrp="1"/>
          </p:cNvSpPr>
          <p:nvPr>
            <p:ph type="body" sz="quarter" idx="11"/>
          </p:nvPr>
        </p:nvSpPr>
        <p:spPr/>
        <p:txBody>
          <a:bodyPr/>
          <a:lstStyle/>
          <a:p>
            <a:r>
              <a:rPr lang="en-US" dirty="0"/>
              <a:t>Projected Tax Rates</a:t>
            </a:r>
          </a:p>
        </p:txBody>
      </p:sp>
      <p:sp>
        <p:nvSpPr>
          <p:cNvPr id="4" name="Text Placeholder 3">
            <a:extLst>
              <a:ext uri="{FF2B5EF4-FFF2-40B4-BE49-F238E27FC236}">
                <a16:creationId xmlns:a16="http://schemas.microsoft.com/office/drawing/2014/main" id="{BC945962-0289-4298-BD1E-D0E56F4C3D6A}"/>
              </a:ext>
            </a:extLst>
          </p:cNvPr>
          <p:cNvSpPr>
            <a:spLocks noGrp="1"/>
          </p:cNvSpPr>
          <p:nvPr>
            <p:ph type="body" sz="quarter" idx="13"/>
          </p:nvPr>
        </p:nvSpPr>
        <p:spPr/>
        <p:txBody>
          <a:bodyPr/>
          <a:lstStyle/>
          <a:p>
            <a:endParaRPr lang="en-US"/>
          </a:p>
        </p:txBody>
      </p:sp>
      <p:sp>
        <p:nvSpPr>
          <p:cNvPr id="3" name="Rectangle 2">
            <a:extLst>
              <a:ext uri="{FF2B5EF4-FFF2-40B4-BE49-F238E27FC236}">
                <a16:creationId xmlns:a16="http://schemas.microsoft.com/office/drawing/2014/main" id="{B41A75F7-4AE0-853D-BC97-19D440465A67}"/>
              </a:ext>
            </a:extLst>
          </p:cNvPr>
          <p:cNvSpPr/>
          <p:nvPr/>
        </p:nvSpPr>
        <p:spPr>
          <a:xfrm>
            <a:off x="7315200" y="3200400"/>
            <a:ext cx="599052" cy="2743200"/>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6247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5816FFE-8C83-FE63-00AE-0D6FA74B7E7C}"/>
              </a:ext>
            </a:extLst>
          </p:cNvPr>
          <p:cNvSpPr>
            <a:spLocks noGrp="1"/>
          </p:cNvSpPr>
          <p:nvPr>
            <p:ph type="body" sz="quarter" idx="11"/>
          </p:nvPr>
        </p:nvSpPr>
        <p:spPr/>
        <p:txBody>
          <a:bodyPr/>
          <a:lstStyle/>
          <a:p>
            <a:r>
              <a:rPr lang="en-US" dirty="0"/>
              <a:t>Schedule of Events</a:t>
            </a:r>
          </a:p>
        </p:txBody>
      </p:sp>
      <p:sp>
        <p:nvSpPr>
          <p:cNvPr id="6" name="Text Placeholder 5">
            <a:extLst>
              <a:ext uri="{FF2B5EF4-FFF2-40B4-BE49-F238E27FC236}">
                <a16:creationId xmlns:a16="http://schemas.microsoft.com/office/drawing/2014/main" id="{6ED4D2F9-75D0-D0A1-B517-9B85129A4DD2}"/>
              </a:ext>
            </a:extLst>
          </p:cNvPr>
          <p:cNvSpPr>
            <a:spLocks noGrp="1"/>
          </p:cNvSpPr>
          <p:nvPr>
            <p:ph type="body" sz="quarter" idx="13"/>
          </p:nvPr>
        </p:nvSpPr>
        <p:spPr/>
        <p:txBody>
          <a:bodyPr/>
          <a:lstStyle/>
          <a:p>
            <a:endParaRPr lang="en-US"/>
          </a:p>
        </p:txBody>
      </p:sp>
      <p:sp>
        <p:nvSpPr>
          <p:cNvPr id="5" name="Rectangle 4">
            <a:extLst>
              <a:ext uri="{FF2B5EF4-FFF2-40B4-BE49-F238E27FC236}">
                <a16:creationId xmlns:a16="http://schemas.microsoft.com/office/drawing/2014/main" id="{1F3824BC-02BA-6655-4092-D9636CF6B553}"/>
              </a:ext>
            </a:extLst>
          </p:cNvPr>
          <p:cNvSpPr/>
          <p:nvPr/>
        </p:nvSpPr>
        <p:spPr>
          <a:xfrm>
            <a:off x="476760" y="2667000"/>
            <a:ext cx="8190480" cy="3358420"/>
          </a:xfrm>
          <a:prstGeom prst="rect">
            <a:avLst/>
          </a:prstGeom>
        </p:spPr>
        <p:txBody>
          <a:bodyPr wrap="square">
            <a:spAutoFit/>
          </a:bodyPr>
          <a:lstStyle/>
          <a:p>
            <a:pPr>
              <a:lnSpc>
                <a:spcPts val="971"/>
              </a:lnSpc>
              <a:spcAft>
                <a:spcPts val="265"/>
              </a:spcAft>
              <a:tabLst>
                <a:tab pos="1257927" algn="l"/>
                <a:tab pos="5648066" algn="l"/>
                <a:tab pos="7763289" algn="l"/>
              </a:tabLst>
            </a:pPr>
            <a:r>
              <a:rPr lang="en-US" sz="1400" b="1" u="sng" dirty="0">
                <a:latin typeface="Arial" panose="020B0604020202020204" pitchFamily="34" charset="0"/>
                <a:cs typeface="Arial" panose="020B0604020202020204" pitchFamily="34" charset="0"/>
              </a:rPr>
              <a:t>Date	Event	Participants	</a:t>
            </a:r>
          </a:p>
          <a:p>
            <a:pPr>
              <a:lnSpc>
                <a:spcPct val="150000"/>
              </a:lnSpc>
              <a:spcAft>
                <a:spcPts val="0"/>
              </a:spcAft>
              <a:tabLst>
                <a:tab pos="1257927" algn="l"/>
                <a:tab pos="5648066" algn="l"/>
              </a:tabLst>
            </a:pPr>
            <a:r>
              <a:rPr lang="en-US" sz="1400" dirty="0">
                <a:latin typeface="Arial" panose="020B0604020202020204" pitchFamily="34" charset="0"/>
                <a:cs typeface="Arial" panose="020B0604020202020204" pitchFamily="34" charset="0"/>
              </a:rPr>
              <a:t>January 22	Adoption of Bond Delegation Resolution 	Board, Staff, PSC, and BC</a:t>
            </a:r>
          </a:p>
          <a:p>
            <a:pPr>
              <a:lnSpc>
                <a:spcPct val="150000"/>
              </a:lnSpc>
              <a:spcAft>
                <a:spcPts val="265"/>
              </a:spcAft>
              <a:tabLst>
                <a:tab pos="1257927" algn="l"/>
                <a:tab pos="5648066" algn="l"/>
              </a:tabLst>
            </a:pPr>
            <a:r>
              <a:rPr lang="en-US" sz="1400" dirty="0">
                <a:latin typeface="Arial" panose="020B0604020202020204" pitchFamily="34" charset="0"/>
                <a:cs typeface="Arial" panose="020B0604020202020204" pitchFamily="34" charset="0"/>
              </a:rPr>
              <a:t>	(Regular Meeting @ 6:00 PM)	</a:t>
            </a:r>
          </a:p>
          <a:p>
            <a:pPr>
              <a:lnSpc>
                <a:spcPct val="150000"/>
              </a:lnSpc>
              <a:spcAft>
                <a:spcPts val="265"/>
              </a:spcAft>
              <a:tabLst>
                <a:tab pos="1257927" algn="l"/>
                <a:tab pos="5648066" algn="l"/>
              </a:tabLst>
            </a:pPr>
            <a:endParaRPr lang="en-US" sz="1400" b="1" dirty="0">
              <a:latin typeface="Arial" panose="020B0604020202020204" pitchFamily="34" charset="0"/>
              <a:cs typeface="Arial" panose="020B0604020202020204" pitchFamily="34" charset="0"/>
            </a:endParaRPr>
          </a:p>
          <a:p>
            <a:pPr>
              <a:lnSpc>
                <a:spcPct val="150000"/>
              </a:lnSpc>
              <a:spcAft>
                <a:spcPts val="0"/>
              </a:spcAft>
              <a:tabLst>
                <a:tab pos="1257927" algn="l"/>
                <a:tab pos="5648066" algn="l"/>
              </a:tabLst>
            </a:pPr>
            <a:r>
              <a:rPr lang="en-US" sz="1400" dirty="0">
                <a:latin typeface="Arial" panose="020B0604020202020204" pitchFamily="34" charset="0"/>
                <a:cs typeface="Arial" panose="020B0604020202020204" pitchFamily="34" charset="0"/>
              </a:rPr>
              <a:t>February 9	Bond Rating Presentation 	PSC and Staff</a:t>
            </a:r>
          </a:p>
          <a:p>
            <a:pPr>
              <a:lnSpc>
                <a:spcPct val="150000"/>
              </a:lnSpc>
              <a:spcAft>
                <a:spcPts val="265"/>
              </a:spcAft>
              <a:tabLst>
                <a:tab pos="1257927" algn="l"/>
                <a:tab pos="5648066" algn="l"/>
              </a:tabLst>
            </a:pPr>
            <a:r>
              <a:rPr lang="en-US" sz="1400" dirty="0">
                <a:latin typeface="Arial" panose="020B0604020202020204" pitchFamily="34" charset="0"/>
                <a:cs typeface="Arial" panose="020B0604020202020204" pitchFamily="34" charset="0"/>
              </a:rPr>
              <a:t>	(Conference Call with Moody’s @ 2:00PM)	</a:t>
            </a:r>
          </a:p>
          <a:p>
            <a:pPr>
              <a:lnSpc>
                <a:spcPct val="150000"/>
              </a:lnSpc>
              <a:spcAft>
                <a:spcPts val="265"/>
              </a:spcAft>
              <a:tabLst>
                <a:tab pos="1257927" algn="l"/>
                <a:tab pos="5648066" algn="l"/>
              </a:tabLst>
            </a:pPr>
            <a:endParaRPr lang="en-US" sz="1400" b="1" dirty="0">
              <a:latin typeface="Arial" panose="020B0604020202020204" pitchFamily="34" charset="0"/>
              <a:cs typeface="Arial" panose="020B0604020202020204" pitchFamily="34" charset="0"/>
            </a:endParaRPr>
          </a:p>
          <a:p>
            <a:pPr>
              <a:lnSpc>
                <a:spcPct val="150000"/>
              </a:lnSpc>
              <a:spcAft>
                <a:spcPts val="265"/>
              </a:spcAft>
              <a:tabLst>
                <a:tab pos="1257927" algn="l"/>
                <a:tab pos="5648066" algn="l"/>
              </a:tabLst>
            </a:pPr>
            <a:r>
              <a:rPr lang="en-US" sz="1400" dirty="0">
                <a:latin typeface="Arial" panose="020B0604020202020204" pitchFamily="34" charset="0"/>
                <a:cs typeface="Arial" panose="020B0604020202020204" pitchFamily="34" charset="0"/>
              </a:rPr>
              <a:t>March 10	Bond Sale	PSC and Staff</a:t>
            </a:r>
          </a:p>
          <a:p>
            <a:pPr>
              <a:lnSpc>
                <a:spcPct val="150000"/>
              </a:lnSpc>
              <a:spcAft>
                <a:spcPts val="265"/>
              </a:spcAft>
              <a:tabLst>
                <a:tab pos="1257927" algn="l"/>
                <a:tab pos="5648066" algn="l"/>
              </a:tabLst>
            </a:pPr>
            <a:endParaRPr lang="en-US" sz="1400" dirty="0">
              <a:latin typeface="Arial" panose="020B0604020202020204" pitchFamily="34" charset="0"/>
              <a:cs typeface="Arial" panose="020B0604020202020204" pitchFamily="34" charset="0"/>
            </a:endParaRPr>
          </a:p>
          <a:p>
            <a:pPr>
              <a:lnSpc>
                <a:spcPct val="150000"/>
              </a:lnSpc>
              <a:spcAft>
                <a:spcPts val="265"/>
              </a:spcAft>
              <a:tabLst>
                <a:tab pos="1257927" algn="l"/>
                <a:tab pos="5648066" algn="l"/>
              </a:tabLst>
            </a:pPr>
            <a:r>
              <a:rPr lang="en-US" sz="1400" dirty="0">
                <a:latin typeface="Arial" panose="020B0604020202020204" pitchFamily="34" charset="0"/>
                <a:cs typeface="Arial" panose="020B0604020202020204" pitchFamily="34" charset="0"/>
              </a:rPr>
              <a:t>March 24	Bond closing	BC, County, and PSC</a:t>
            </a:r>
          </a:p>
        </p:txBody>
      </p:sp>
      <p:sp>
        <p:nvSpPr>
          <p:cNvPr id="7" name="Rectangle 6">
            <a:extLst>
              <a:ext uri="{FF2B5EF4-FFF2-40B4-BE49-F238E27FC236}">
                <a16:creationId xmlns:a16="http://schemas.microsoft.com/office/drawing/2014/main" id="{CCD5774B-2333-18A6-D5F9-2CCF3E14CBA2}"/>
              </a:ext>
            </a:extLst>
          </p:cNvPr>
          <p:cNvSpPr/>
          <p:nvPr/>
        </p:nvSpPr>
        <p:spPr>
          <a:xfrm>
            <a:off x="413459" y="1237119"/>
            <a:ext cx="3576918" cy="1015663"/>
          </a:xfrm>
          <a:prstGeom prst="rect">
            <a:avLst/>
          </a:prstGeom>
        </p:spPr>
        <p:txBody>
          <a:bodyPr wrap="square">
            <a:spAutoFit/>
          </a:bodyPr>
          <a:lstStyle/>
          <a:p>
            <a:pPr>
              <a:tabLst>
                <a:tab pos="806867" algn="l"/>
              </a:tabLst>
            </a:pPr>
            <a:r>
              <a:rPr lang="en-US" sz="1200" dirty="0">
                <a:latin typeface="Arial" panose="020B0604020202020204" pitchFamily="34" charset="0"/>
                <a:cs typeface="Arial" panose="020B0604020202020204" pitchFamily="34" charset="0"/>
              </a:rPr>
              <a:t>Staff:	District Staff	</a:t>
            </a:r>
          </a:p>
          <a:p>
            <a:pPr>
              <a:tabLst>
                <a:tab pos="806867" algn="l"/>
              </a:tabLst>
            </a:pPr>
            <a:r>
              <a:rPr lang="en-US" sz="1200" dirty="0">
                <a:latin typeface="Arial" panose="020B0604020202020204" pitchFamily="34" charset="0"/>
                <a:cs typeface="Arial" panose="020B0604020202020204" pitchFamily="34" charset="0"/>
              </a:rPr>
              <a:t>Board:	District Board</a:t>
            </a:r>
          </a:p>
          <a:p>
            <a:pPr>
              <a:tabLst>
                <a:tab pos="806867" algn="l"/>
              </a:tabLst>
            </a:pPr>
            <a:r>
              <a:rPr lang="en-US" sz="1200" dirty="0">
                <a:latin typeface="Arial" panose="020B0604020202020204" pitchFamily="34" charset="0"/>
                <a:cs typeface="Arial" panose="020B0604020202020204" pitchFamily="34" charset="0"/>
              </a:rPr>
              <a:t>PSC:	Piper Sandler &amp; Co. (Underwriter)</a:t>
            </a:r>
          </a:p>
          <a:p>
            <a:pPr>
              <a:tabLst>
                <a:tab pos="806867" algn="l"/>
              </a:tabLst>
            </a:pPr>
            <a:r>
              <a:rPr lang="en-US" sz="1200" dirty="0">
                <a:latin typeface="Arial" panose="020B0604020202020204" pitchFamily="34" charset="0"/>
                <a:cs typeface="Arial" panose="020B0604020202020204" pitchFamily="34" charset="0"/>
              </a:rPr>
              <a:t>BC:	Pacifica Law Group (Bond Counsel)</a:t>
            </a:r>
          </a:p>
          <a:p>
            <a:pPr>
              <a:tabLst>
                <a:tab pos="806867" algn="l"/>
              </a:tabLst>
            </a:pPr>
            <a:r>
              <a:rPr lang="en-US" sz="1200" dirty="0">
                <a:latin typeface="Arial" panose="020B0604020202020204" pitchFamily="34" charset="0"/>
                <a:cs typeface="Arial" panose="020B0604020202020204" pitchFamily="34" charset="0"/>
              </a:rPr>
              <a:t>County:	Pierce County Treasurer</a:t>
            </a:r>
          </a:p>
        </p:txBody>
      </p:sp>
      <p:graphicFrame>
        <p:nvGraphicFramePr>
          <p:cNvPr id="3" name="Table 2">
            <a:extLst>
              <a:ext uri="{FF2B5EF4-FFF2-40B4-BE49-F238E27FC236}">
                <a16:creationId xmlns:a16="http://schemas.microsoft.com/office/drawing/2014/main" id="{DEB8539E-D4EF-9A76-FD0F-15B2B3B6CE38}"/>
              </a:ext>
            </a:extLst>
          </p:cNvPr>
          <p:cNvGraphicFramePr>
            <a:graphicFrameLocks noGrp="1"/>
          </p:cNvGraphicFramePr>
          <p:nvPr>
            <p:extLst>
              <p:ext uri="{D42A27DB-BD31-4B8C-83A1-F6EECF244321}">
                <p14:modId xmlns:p14="http://schemas.microsoft.com/office/powerpoint/2010/main" val="2490184448"/>
              </p:ext>
            </p:extLst>
          </p:nvPr>
        </p:nvGraphicFramePr>
        <p:xfrm>
          <a:off x="4191001" y="854420"/>
          <a:ext cx="4537362" cy="1529271"/>
        </p:xfrm>
        <a:graphic>
          <a:graphicData uri="http://schemas.openxmlformats.org/drawingml/2006/table">
            <a:tbl>
              <a:tblPr/>
              <a:tblGrid>
                <a:gridCol w="1512454">
                  <a:extLst>
                    <a:ext uri="{9D8B030D-6E8A-4147-A177-3AD203B41FA5}">
                      <a16:colId xmlns:a16="http://schemas.microsoft.com/office/drawing/2014/main" val="366810053"/>
                    </a:ext>
                  </a:extLst>
                </a:gridCol>
                <a:gridCol w="1512454">
                  <a:extLst>
                    <a:ext uri="{9D8B030D-6E8A-4147-A177-3AD203B41FA5}">
                      <a16:colId xmlns:a16="http://schemas.microsoft.com/office/drawing/2014/main" val="2950236717"/>
                    </a:ext>
                  </a:extLst>
                </a:gridCol>
                <a:gridCol w="1512454">
                  <a:extLst>
                    <a:ext uri="{9D8B030D-6E8A-4147-A177-3AD203B41FA5}">
                      <a16:colId xmlns:a16="http://schemas.microsoft.com/office/drawing/2014/main" val="3581437851"/>
                    </a:ext>
                  </a:extLst>
                </a:gridCol>
              </a:tblGrid>
              <a:tr h="1371600">
                <a:tc>
                  <a:txBody>
                    <a:bodyPr/>
                    <a:lstStyle/>
                    <a:p>
                      <a:pPr marL="0" marR="0" algn="just">
                        <a:lnSpc>
                          <a:spcPts val="1200"/>
                        </a:lnSpc>
                        <a:buNone/>
                        <a:tabLst>
                          <a:tab pos="1082040" algn="r"/>
                        </a:tabLst>
                      </a:pP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January 2026</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1200"/>
                        </a:lnSpc>
                        <a:buNone/>
                        <a:tabLst>
                          <a:tab pos="106680" algn="r"/>
                          <a:tab pos="259080" algn="r"/>
                          <a:tab pos="411480" algn="r"/>
                          <a:tab pos="563880" algn="r"/>
                          <a:tab pos="716280" algn="r"/>
                          <a:tab pos="868680" algn="r"/>
                          <a:tab pos="1021080" algn="r"/>
                          <a:tab pos="2331720" algn="r"/>
                        </a:tabLst>
                      </a:pPr>
                      <a:r>
                        <a:rPr lang="en-US" sz="7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S	M	T	W	T	F	S</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1	2	3</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4	5	6	7	8	9	10</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11	12	13	14	15	16	17</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18	19	20	21	22	23	24</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25	26	27	28	29	30	31</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182880" marR="182880" marT="182880" marB="1828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just">
                        <a:lnSpc>
                          <a:spcPts val="1200"/>
                        </a:lnSpc>
                        <a:buNone/>
                        <a:tabLst>
                          <a:tab pos="1082040" algn="r"/>
                        </a:tabLst>
                      </a:pP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February 2026</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1200"/>
                        </a:lnSpc>
                        <a:buNone/>
                      </a:pPr>
                      <a:r>
                        <a:rPr lang="en-US" sz="7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S	M	T	W	T	F	S</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1	2	3	4	5	6	7</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8	9	10	11	12	13 	14</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15	16	17	18	19	20 	21</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22	23	24	25	26	27 	28</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182880" marR="182880" marT="182880" marB="1828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lnSpc>
                          <a:spcPts val="1200"/>
                        </a:lnSpc>
                        <a:buNone/>
                        <a:tabLst>
                          <a:tab pos="1082040" algn="r"/>
                        </a:tabLst>
                      </a:pPr>
                      <a:r>
                        <a:rPr lang="en-US" sz="1000" b="1" dirty="0">
                          <a:effectLst/>
                          <a:latin typeface="Arial" panose="020B0604020202020204" pitchFamily="34" charset="0"/>
                          <a:ea typeface="Times New Roman" panose="02020603050405020304" pitchFamily="18" charset="0"/>
                          <a:cs typeface="Times New Roman" panose="02020603050405020304" pitchFamily="18" charset="0"/>
                        </a:rPr>
                        <a:t>March 2026</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l">
                        <a:lnSpc>
                          <a:spcPts val="1200"/>
                        </a:lnSpc>
                        <a:buNone/>
                      </a:pPr>
                      <a:r>
                        <a:rPr lang="en-US" sz="7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l">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S	M	T	W	T	F	S</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1	2	3	4	5	6	7</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8	9	10	11	12	13 	14</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15	16	17	18	19	20 	21</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22	23	24	25	26	27 	28 </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algn="just">
                        <a:lnSpc>
                          <a:spcPts val="700"/>
                        </a:lnSpc>
                        <a:spcAft>
                          <a:spcPts val="450"/>
                        </a:spcAft>
                        <a:buNone/>
                        <a:tabLst>
                          <a:tab pos="167640" algn="r"/>
                          <a:tab pos="320040" algn="r"/>
                          <a:tab pos="472440" algn="r"/>
                          <a:tab pos="624840" algn="r"/>
                          <a:tab pos="777240" algn="r"/>
                          <a:tab pos="929640" algn="r"/>
                          <a:tab pos="1082040" algn="r"/>
                        </a:tabLs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29	30	31</a:t>
                      </a:r>
                      <a:endParaRPr lang="en-US" sz="11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182880" marR="182880" marT="182880" marB="1828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5236416"/>
                  </a:ext>
                </a:extLst>
              </a:tr>
            </a:tbl>
          </a:graphicData>
        </a:graphic>
      </p:graphicFrame>
    </p:spTree>
    <p:extLst>
      <p:ext uri="{BB962C8B-B14F-4D97-AF65-F5344CB8AC3E}">
        <p14:creationId xmlns:p14="http://schemas.microsoft.com/office/powerpoint/2010/main" val="1879056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ags/tag3.xml><?xml version="1.0" encoding="utf-8"?>
<p:tagLst xmlns:a="http://schemas.openxmlformats.org/drawingml/2006/main" xmlns:r="http://schemas.openxmlformats.org/officeDocument/2006/relationships" xmlns:p="http://schemas.openxmlformats.org/presentationml/2006/main">
  <p:tag name="MM_SLIDE_TYPE" val="6"/>
</p:tagLst>
</file>

<file path=ppt/tags/tag4.xml><?xml version="1.0" encoding="utf-8"?>
<p:tagLst xmlns:a="http://schemas.openxmlformats.org/drawingml/2006/main" xmlns:r="http://schemas.openxmlformats.org/officeDocument/2006/relationships" xmlns:p="http://schemas.openxmlformats.org/presentationml/2006/main">
  <p:tag name="MM_SLIDE_TYPE" val="6"/>
</p:tagLst>
</file>

<file path=ppt/tags/tag5.xml><?xml version="1.0" encoding="utf-8"?>
<p:tagLst xmlns:a="http://schemas.openxmlformats.org/drawingml/2006/main" xmlns:r="http://schemas.openxmlformats.org/officeDocument/2006/relationships" xmlns:p="http://schemas.openxmlformats.org/presentationml/2006/main">
  <p:tag name="MM_SLIDE_TYPE" val="6"/>
</p:tagLst>
</file>

<file path=ppt/tags/tag6.xml><?xml version="1.0" encoding="utf-8"?>
<p:tagLst xmlns:a="http://schemas.openxmlformats.org/drawingml/2006/main" xmlns:r="http://schemas.openxmlformats.org/officeDocument/2006/relationships" xmlns:p="http://schemas.openxmlformats.org/presentationml/2006/main">
  <p:tag name="MM_SLIDE_TYPE" val="6"/>
</p:tagLst>
</file>

<file path=ppt/tags/tag7.xml><?xml version="1.0" encoding="utf-8"?>
<p:tagLst xmlns:a="http://schemas.openxmlformats.org/drawingml/2006/main" xmlns:r="http://schemas.openxmlformats.org/officeDocument/2006/relationships" xmlns:p="http://schemas.openxmlformats.org/presentationml/2006/main">
  <p:tag name="MM_SLIDE_TYPE" val="6"/>
</p:tagLst>
</file>

<file path=ppt/tags/tag8.xml><?xml version="1.0" encoding="utf-8"?>
<p:tagLst xmlns:a="http://schemas.openxmlformats.org/drawingml/2006/main" xmlns:r="http://schemas.openxmlformats.org/officeDocument/2006/relationships" xmlns:p="http://schemas.openxmlformats.org/presentationml/2006/main">
  <p:tag name="MM_SLIDE_TYPE" val="6"/>
</p:tagLst>
</file>

<file path=ppt/tags/tag9.xml><?xml version="1.0" encoding="utf-8"?>
<p:tagLst xmlns:a="http://schemas.openxmlformats.org/drawingml/2006/main" xmlns:r="http://schemas.openxmlformats.org/officeDocument/2006/relationships" xmlns:p="http://schemas.openxmlformats.org/presentationml/2006/main">
  <p:tag name="MM_SLIDE_TYPE" val="6"/>
</p:tagLst>
</file>

<file path=ppt/tags/tag10.xml><?xml version="1.0" encoding="utf-8"?>
<p:tagLst xmlns:a="http://schemas.openxmlformats.org/drawingml/2006/main" xmlns:r="http://schemas.openxmlformats.org/officeDocument/2006/relationships" xmlns:p="http://schemas.openxmlformats.org/presentationml/2006/main">
  <p:tag name="MM_SLIDE_TYPE" val="6"/>
</p:tagLst>
</file>

<file path=ppt/tags/tag11.xml><?xml version="1.0" encoding="utf-8"?>
<p:tagLst xmlns:a="http://schemas.openxmlformats.org/drawingml/2006/main" xmlns:r="http://schemas.openxmlformats.org/officeDocument/2006/relationships" xmlns:p="http://schemas.openxmlformats.org/presentationml/2006/main">
  <p:tag name="MM_SLIDE_TYPE" val="6"/>
</p:tagLst>
</file>

<file path=ppt/tags/tag12.xml><?xml version="1.0" encoding="utf-8"?>
<p:tagLst xmlns:a="http://schemas.openxmlformats.org/drawingml/2006/main" xmlns:r="http://schemas.openxmlformats.org/officeDocument/2006/relationships" xmlns:p="http://schemas.openxmlformats.org/presentationml/2006/main">
  <p:tag name="MM_SLIDE_TYPE" val="6"/>
</p:tagLst>
</file>

<file path=ppt/tags/tag13.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Bond Issue Planning Template (__________ SD)">
  <a:themeElements>
    <a:clrScheme name="Rebrand">
      <a:dk1>
        <a:srgbClr val="4A4F55"/>
      </a:dk1>
      <a:lt1>
        <a:sysClr val="window" lastClr="FFFFFF"/>
      </a:lt1>
      <a:dk2>
        <a:srgbClr val="4A4F55"/>
      </a:dk2>
      <a:lt2>
        <a:srgbClr val="E0E4E5"/>
      </a:lt2>
      <a:accent1>
        <a:srgbClr val="3F97B5"/>
      </a:accent1>
      <a:accent2>
        <a:srgbClr val="E65400"/>
      </a:accent2>
      <a:accent3>
        <a:srgbClr val="D1AF22"/>
      </a:accent3>
      <a:accent4>
        <a:srgbClr val="7D7F82"/>
      </a:accent4>
      <a:accent5>
        <a:srgbClr val="B4B8BE"/>
      </a:accent5>
      <a:accent6>
        <a:srgbClr val="FFFFFF"/>
      </a:accent6>
      <a:hlink>
        <a:srgbClr val="3F97B5"/>
      </a:hlink>
      <a:folHlink>
        <a:srgbClr val="3F97B5"/>
      </a:folHlink>
    </a:clrScheme>
    <a:fontScheme name="Custom 2">
      <a:majorFont>
        <a:latin typeface="HelveticaNeueLT Std"/>
        <a:ea typeface=""/>
        <a:cs typeface=""/>
      </a:majorFont>
      <a:minorFont>
        <a:latin typeface="HelveticaNeueLT St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44450" cmpd="sng">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bodyPr lIns="0" tIns="0" rIns="0" bIns="0"/>
      <a:lstStyle>
        <a:defPPr>
          <a:defRPr dirty="0" smtClean="0"/>
        </a:defPPr>
      </a:lstStyle>
    </a:txDef>
  </a:objectDefaults>
  <a:extraClrSchemeLst/>
  <a:extLst>
    <a:ext uri="{05A4C25C-085E-4340-85A3-A5531E510DB2}">
      <thm15:themeFamily xmlns:thm15="http://schemas.microsoft.com/office/thememl/2012/main" name="Presentation1" id="{EFF66210-3A94-4C43-BC5F-A7A957B563B4}" vid="{72B44200-B39A-419B-9878-9F4D0CBE6CCD}"/>
    </a:ext>
  </a:extLst>
</a:theme>
</file>

<file path=ppt/theme/theme2.xml><?xml version="1.0" encoding="utf-8"?>
<a:theme xmlns:a="http://schemas.openxmlformats.org/drawingml/2006/main" name="1_Master Template">
  <a:themeElements>
    <a:clrScheme name="PJC">
      <a:dk1>
        <a:srgbClr val="4A4F55"/>
      </a:dk1>
      <a:lt1>
        <a:sysClr val="window" lastClr="FFFFFF"/>
      </a:lt1>
      <a:dk2>
        <a:srgbClr val="4A4F55"/>
      </a:dk2>
      <a:lt2>
        <a:srgbClr val="E0E4E5"/>
      </a:lt2>
      <a:accent1>
        <a:srgbClr val="3F97B5"/>
      </a:accent1>
      <a:accent2>
        <a:srgbClr val="E65400"/>
      </a:accent2>
      <a:accent3>
        <a:srgbClr val="D1AF22"/>
      </a:accent3>
      <a:accent4>
        <a:srgbClr val="7D7F82"/>
      </a:accent4>
      <a:accent5>
        <a:srgbClr val="B4B8BE"/>
      </a:accent5>
      <a:accent6>
        <a:srgbClr val="FFFFFF"/>
      </a:accent6>
      <a:hlink>
        <a:srgbClr val="3F97B5"/>
      </a:hlink>
      <a:folHlink>
        <a:srgbClr val="3F97B5"/>
      </a:folHlink>
    </a:clrScheme>
    <a:fontScheme name="Custom 2">
      <a:majorFont>
        <a:latin typeface="HelveticaNeueLT Std"/>
        <a:ea typeface=""/>
        <a:cs typeface=""/>
      </a:majorFont>
      <a:minorFont>
        <a:latin typeface="HelveticaNeueLT St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44450" cmpd="sng">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bodyPr lIns="0" tIns="0" rIns="0" bIns="0"/>
      <a:lstStyle>
        <a:defPPr>
          <a:defRPr dirty="0" smtClean="0"/>
        </a:defPPr>
      </a:lstStyle>
    </a:txDef>
  </a:objectDefaults>
  <a:extraClrSchemeLst/>
  <a:extLst>
    <a:ext uri="{05A4C25C-085E-4340-85A3-A5531E510DB2}">
      <thm15:themeFamily xmlns:thm15="http://schemas.microsoft.com/office/thememl/2012/main" name="Presentation1" id="{EFF66210-3A94-4C43-BC5F-A7A957B563B4}" vid="{BD01CAA8-3DC2-4C68-9802-80AD88CC1311}"/>
    </a:ext>
  </a:extLst>
</a:theme>
</file>

<file path=ppt/theme/theme3.xml><?xml version="1.0" encoding="utf-8"?>
<a:theme xmlns:a="http://schemas.openxmlformats.org/drawingml/2006/main" name="1_Office Theme">
  <a:themeElements>
    <a:clrScheme name="Custom 191">
      <a:dk1>
        <a:srgbClr val="4A4F55"/>
      </a:dk1>
      <a:lt1>
        <a:sysClr val="window" lastClr="FFFFFF"/>
      </a:lt1>
      <a:dk2>
        <a:srgbClr val="4A4F55"/>
      </a:dk2>
      <a:lt2>
        <a:srgbClr val="FFFFFF"/>
      </a:lt2>
      <a:accent1>
        <a:srgbClr val="3F97B5"/>
      </a:accent1>
      <a:accent2>
        <a:srgbClr val="8DC0D2"/>
      </a:accent2>
      <a:accent3>
        <a:srgbClr val="D1AF22"/>
      </a:accent3>
      <a:accent4>
        <a:srgbClr val="E3CE78"/>
      </a:accent4>
      <a:accent5>
        <a:srgbClr val="E65400"/>
      </a:accent5>
      <a:accent6>
        <a:srgbClr val="F19766"/>
      </a:accent6>
      <a:hlink>
        <a:srgbClr val="3F97B5"/>
      </a:hlink>
      <a:folHlink>
        <a:srgbClr val="3F97B5"/>
      </a:folHlink>
    </a:clrScheme>
    <a:fontScheme name="Custom 2">
      <a:majorFont>
        <a:latin typeface="HelveticaNeueLT Std"/>
        <a:ea typeface=""/>
        <a:cs typeface=""/>
      </a:majorFont>
      <a:minorFont>
        <a:latin typeface="HelveticaNeueLT St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44450" cmpd="sng">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bodyPr lIns="0" tIns="0" rIns="0" bIns="0"/>
      <a:lstStyle>
        <a:defPPr>
          <a:defRPr dirty="0" smtClean="0"/>
        </a:defPPr>
      </a:lstStyle>
    </a:txDef>
  </a:objectDefaults>
  <a:extraClrSchemeLst/>
  <a:extLst>
    <a:ext uri="{05A4C25C-085E-4340-85A3-A5531E510DB2}">
      <thm15:themeFamily xmlns:thm15="http://schemas.microsoft.com/office/thememl/2012/main" name="Presentation1" id="{EFF66210-3A94-4C43-BC5F-A7A957B563B4}" vid="{D2912564-95D1-4D42-8C48-A49E93FF59BC}"/>
    </a:ext>
  </a:extLst>
</a:theme>
</file>

<file path=ppt/theme/theme4.xml><?xml version="1.0" encoding="utf-8"?>
<a:theme xmlns:a="http://schemas.openxmlformats.org/drawingml/2006/main" name="Piper Branding Theme">
  <a:themeElements>
    <a:clrScheme name="Custom 523">
      <a:dk1>
        <a:srgbClr val="4A4F55"/>
      </a:dk1>
      <a:lt1>
        <a:srgbClr val="FFFFFF"/>
      </a:lt1>
      <a:dk2>
        <a:srgbClr val="000000"/>
      </a:dk2>
      <a:lt2>
        <a:srgbClr val="F3F3F3"/>
      </a:lt2>
      <a:accent1>
        <a:srgbClr val="7FB5C8"/>
      </a:accent1>
      <a:accent2>
        <a:srgbClr val="3F97B5"/>
      </a:accent2>
      <a:accent3>
        <a:srgbClr val="1E5162"/>
      </a:accent3>
      <a:accent4>
        <a:srgbClr val="FF5D00"/>
      </a:accent4>
      <a:accent5>
        <a:srgbClr val="D1AF22"/>
      </a:accent5>
      <a:accent6>
        <a:srgbClr val="4A4F55"/>
      </a:accent6>
      <a:hlink>
        <a:srgbClr val="FF5D00"/>
      </a:hlink>
      <a:folHlink>
        <a:srgbClr val="3F97B5"/>
      </a:folHlink>
    </a:clrScheme>
    <a:fontScheme name="Arial Theme">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per Branding Theme" id="{365A3E80-53FF-4657-8536-999A9635187E}" vid="{98BF0A73-BB64-4E88-B831-F181728E51F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f43afccb-65d6-41af-9db2-a93c92dd9964">TJ4NXSJU3W2C-47-9416</_dlc_DocId>
    <_dlc_DocIdUrl xmlns="f43afccb-65d6-41af-9db2-a93c92dd9964">
      <Url>http://collaboration.corp.pjc.com/PFS/Banking/_layouts/DocIdRedir.aspx?ID=TJ4NXSJU3W2C-47-9416</Url>
      <Description>TJ4NXSJU3W2C-47-9416</Description>
    </_dlc_DocIdUrl>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C0B2301771CAB741892E1D259A6B6519" ma:contentTypeVersion="13" ma:contentTypeDescription="Create a new document." ma:contentTypeScope="" ma:versionID="8646ea881d16584fea2a1faca0c5d90b">
  <xsd:schema xmlns:xsd="http://www.w3.org/2001/XMLSchema" xmlns:xs="http://www.w3.org/2001/XMLSchema" xmlns:p="http://schemas.microsoft.com/office/2006/metadata/properties" xmlns:ns2="f43afccb-65d6-41af-9db2-a93c92dd9964" targetNamespace="http://schemas.microsoft.com/office/2006/metadata/properties" ma:root="true" ma:fieldsID="d1cacd678fd0e337ebae2a4e4b882f92" ns2:_="">
    <xsd:import namespace="f43afccb-65d6-41af-9db2-a93c92dd9964"/>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3afccb-65d6-41af-9db2-a93c92dd996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0" ma:displayName="Title ."/>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CF40C3-442C-4BA2-8CB3-F49056F07981}">
  <ds:schemaRefs>
    <ds:schemaRef ds:uri="http://schemas.microsoft.com/sharepoint/events"/>
  </ds:schemaRefs>
</ds:datastoreItem>
</file>

<file path=customXml/itemProps2.xml><?xml version="1.0" encoding="utf-8"?>
<ds:datastoreItem xmlns:ds="http://schemas.openxmlformats.org/officeDocument/2006/customXml" ds:itemID="{EC4BA2F3-E5EC-42E0-9883-944B08B6F9D7}">
  <ds:schemaRefs>
    <ds:schemaRef ds:uri="http://purl.org/dc/elements/1.1/"/>
    <ds:schemaRef ds:uri="http://purl.org/dc/dcmitype/"/>
    <ds:schemaRef ds:uri="f43afccb-65d6-41af-9db2-a93c92dd9964"/>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13857A19-2C36-43D9-A8CD-D74FB81A8BF9}">
  <ds:schemaRefs>
    <ds:schemaRef ds:uri="http://schemas.microsoft.com/office/2006/metadata/longProperties"/>
  </ds:schemaRefs>
</ds:datastoreItem>
</file>

<file path=customXml/itemProps4.xml><?xml version="1.0" encoding="utf-8"?>
<ds:datastoreItem xmlns:ds="http://schemas.openxmlformats.org/officeDocument/2006/customXml" ds:itemID="{592128D7-99C5-461A-B63C-B5842F45BA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3afccb-65d6-41af-9db2-a93c92dd99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43F4D836-17C5-4545-BCA5-126B638E06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^Bond Issue Planning Presentation Template (__________ SD)</Template>
  <TotalTime>983</TotalTime>
  <Words>669</Words>
  <Application>Microsoft Office PowerPoint</Application>
  <PresentationFormat>On-screen Show (4:3)</PresentationFormat>
  <Paragraphs>83</Paragraphs>
  <Slides>6</Slides>
  <Notes>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6</vt:i4>
      </vt:variant>
    </vt:vector>
  </HeadingPairs>
  <TitlesOfParts>
    <vt:vector size="18" baseType="lpstr">
      <vt:lpstr>Arial</vt:lpstr>
      <vt:lpstr>Book Antiqua</vt:lpstr>
      <vt:lpstr>Calibri</vt:lpstr>
      <vt:lpstr>Courier New</vt:lpstr>
      <vt:lpstr>Helvetica Neue LT Std 56 Italic</vt:lpstr>
      <vt:lpstr>HelveticaNeueLT Std</vt:lpstr>
      <vt:lpstr>Times</vt:lpstr>
      <vt:lpstr>Times New Roman</vt:lpstr>
      <vt:lpstr>^Bond Issue Planning Template (__________ SD)</vt:lpstr>
      <vt:lpstr>1_Master Template</vt:lpstr>
      <vt:lpstr>1_Office Theme</vt:lpstr>
      <vt:lpstr>Piper Branding Theme</vt:lpstr>
      <vt:lpstr>Orting School District No. 344</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Powell, Christian</dc:creator>
  <cp:lastModifiedBy>BONNIE CHRISTIAN</cp:lastModifiedBy>
  <cp:revision>87</cp:revision>
  <cp:lastPrinted>2026-01-14T22:41:17Z</cp:lastPrinted>
  <dcterms:created xsi:type="dcterms:W3CDTF">2023-03-06T17:02:47Z</dcterms:created>
  <dcterms:modified xsi:type="dcterms:W3CDTF">2026-01-14T22:51:41Z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_dlc_DocId">
    <vt:lpwstr>TJ4NXSJU3W2C-47-991</vt:lpwstr>
  </property>
  <property fmtid="{D5CDD505-2E9C-101B-9397-08002B2CF9AE}" pid="4" name="_dlc_DocIdItemGuid">
    <vt:lpwstr>8599a8d2-d54d-42be-b37b-2b9b6fd815a4</vt:lpwstr>
  </property>
  <property fmtid="{D5CDD505-2E9C-101B-9397-08002B2CF9AE}" pid="5" name="_dlc_DocIdUrl">
    <vt:lpwstr>http://collaboration.pjc.int/PFS/Banking/_layouts/DocIdRedir.aspx?ID=TJ4NXSJU3W2C-47-991, TJ4NXSJU3W2C-47-991</vt:lpwstr>
  </property>
  <property fmtid="{D5CDD505-2E9C-101B-9397-08002B2CF9AE}" pid="6" name="ContentTypeId">
    <vt:lpwstr>0x010100C0B2301771CAB741892E1D259A6B6519</vt:lpwstr>
  </property>
</Properties>
</file>