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6" r:id="rId2"/>
    <p:sldId id="257" r:id="rId3"/>
    <p:sldId id="258" r:id="rId4"/>
    <p:sldId id="259" r:id="rId5"/>
    <p:sldId id="261"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32"/>
    <p:restoredTop sz="94672"/>
  </p:normalViewPr>
  <p:slideViewPr>
    <p:cSldViewPr snapToGrid="0">
      <p:cViewPr varScale="1">
        <p:scale>
          <a:sx n="106" d="100"/>
          <a:sy n="106" d="100"/>
        </p:scale>
        <p:origin x="184" y="4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hyperlink" Target="https://drive.google.com/file/d/1t9wmUcKnXIBBhgwAihjomQCp6ZmI8XpU/view?usp=drive_link" TargetMode="External"/><Relationship Id="rId18" Type="http://schemas.openxmlformats.org/officeDocument/2006/relationships/image" Target="../media/image17.svg"/><Relationship Id="rId3" Type="http://schemas.openxmlformats.org/officeDocument/2006/relationships/image" Target="../media/image7.svg"/><Relationship Id="rId7" Type="http://schemas.openxmlformats.org/officeDocument/2006/relationships/hyperlink" Target="https://drive.google.com/file/d/1nNyvKMuKuHr9U4KE0jFhafw10r4h26aR/view?usp=drive_link" TargetMode="External"/><Relationship Id="rId12" Type="http://schemas.openxmlformats.org/officeDocument/2006/relationships/image" Target="../media/image13.svg"/><Relationship Id="rId17" Type="http://schemas.openxmlformats.org/officeDocument/2006/relationships/image" Target="../media/image16.png"/><Relationship Id="rId2" Type="http://schemas.openxmlformats.org/officeDocument/2006/relationships/image" Target="../media/image6.png"/><Relationship Id="rId16" Type="http://schemas.openxmlformats.org/officeDocument/2006/relationships/hyperlink" Target="https://drive.google.com/file/d/13VsJIpfvQfrML7v2Q7FKMD7VU1H10zmn/view?usp=drive_link" TargetMode="External"/><Relationship Id="rId1" Type="http://schemas.openxmlformats.org/officeDocument/2006/relationships/hyperlink" Target="https://drive.google.com/file/d/1JIC9i7JQDJGBOq0GBvNdMVNrmcf741XD/view?usp=drive_linkK" TargetMode="External"/><Relationship Id="rId6" Type="http://schemas.openxmlformats.org/officeDocument/2006/relationships/image" Target="../media/image9.svg"/><Relationship Id="rId11" Type="http://schemas.openxmlformats.org/officeDocument/2006/relationships/image" Target="../media/image12.png"/><Relationship Id="rId5" Type="http://schemas.openxmlformats.org/officeDocument/2006/relationships/image" Target="../media/image8.png"/><Relationship Id="rId15" Type="http://schemas.openxmlformats.org/officeDocument/2006/relationships/image" Target="../media/image15.svg"/><Relationship Id="rId10" Type="http://schemas.openxmlformats.org/officeDocument/2006/relationships/hyperlink" Target="https://drive.google.com/file/d/1aELymhIDkrO9azUGRbbDRs9sIEb3Tf9y/view?usp=drive_link" TargetMode="External"/><Relationship Id="rId4" Type="http://schemas.openxmlformats.org/officeDocument/2006/relationships/hyperlink" Target="https://drive.google.com/file/d/1ccyQdg3gRkZvewIDGq66s79tLB8Zc88o/view?usp=drive_link" TargetMode="External"/><Relationship Id="rId9" Type="http://schemas.openxmlformats.org/officeDocument/2006/relationships/image" Target="../media/image11.svg"/><Relationship Id="rId14" Type="http://schemas.openxmlformats.org/officeDocument/2006/relationships/image" Target="../media/image14.png"/></Relationships>
</file>

<file path=ppt/diagrams/_rels/data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4" Type="http://schemas.openxmlformats.org/officeDocument/2006/relationships/image" Target="../media/image21.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6B2354-3647-4099-B0B4-AE6C1B66E29E}"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D395924-0EBF-4BEE-9C76-C9ACBB1DF6C4}">
      <dgm:prSet/>
      <dgm:spPr/>
      <dgm:t>
        <a:bodyPr/>
        <a:lstStyle/>
        <a:p>
          <a:pPr>
            <a:defRPr cap="all"/>
          </a:pPr>
          <a:r>
            <a:rPr lang="en-US" dirty="0"/>
            <a:t>K-12 Academic Standards Carrer Education &amp; Work</a:t>
          </a:r>
        </a:p>
      </dgm:t>
    </dgm:pt>
    <dgm:pt modelId="{55D5E0D7-CFAC-47B2-9B10-29597F271684}" type="parTrans" cxnId="{3AE4B433-B0D5-4E3E-865B-004D0542BFE3}">
      <dgm:prSet/>
      <dgm:spPr/>
      <dgm:t>
        <a:bodyPr/>
        <a:lstStyle/>
        <a:p>
          <a:endParaRPr lang="en-US"/>
        </a:p>
      </dgm:t>
    </dgm:pt>
    <dgm:pt modelId="{98761343-3D3B-4C85-9EA9-094E1C055D9B}" type="sibTrans" cxnId="{3AE4B433-B0D5-4E3E-865B-004D0542BFE3}">
      <dgm:prSet/>
      <dgm:spPr/>
      <dgm:t>
        <a:bodyPr/>
        <a:lstStyle/>
        <a:p>
          <a:endParaRPr lang="en-US"/>
        </a:p>
      </dgm:t>
    </dgm:pt>
    <dgm:pt modelId="{A6933347-9F80-4CAC-96E1-1196EEC0AF66}">
      <dgm:prSet/>
      <dgm:spPr/>
      <dgm:t>
        <a:bodyPr/>
        <a:lstStyle/>
        <a:p>
          <a:pPr>
            <a:defRPr cap="all"/>
          </a:pPr>
          <a:r>
            <a:rPr lang="en-US" dirty="0"/>
            <a:t>School Counseling Goals </a:t>
          </a:r>
        </a:p>
      </dgm:t>
    </dgm:pt>
    <dgm:pt modelId="{80050A56-201B-4363-B3E1-773F41CEF2E4}" type="parTrans" cxnId="{4CA20237-98B9-438D-ADEC-812BE6ED0FEB}">
      <dgm:prSet/>
      <dgm:spPr/>
      <dgm:t>
        <a:bodyPr/>
        <a:lstStyle/>
        <a:p>
          <a:endParaRPr lang="en-US"/>
        </a:p>
      </dgm:t>
    </dgm:pt>
    <dgm:pt modelId="{698AF231-5FB8-4963-9F71-63F406D8C7C4}" type="sibTrans" cxnId="{4CA20237-98B9-438D-ADEC-812BE6ED0FEB}">
      <dgm:prSet/>
      <dgm:spPr/>
      <dgm:t>
        <a:bodyPr/>
        <a:lstStyle/>
        <a:p>
          <a:endParaRPr lang="en-US"/>
        </a:p>
      </dgm:t>
    </dgm:pt>
    <dgm:pt modelId="{41F58B03-14EC-4958-B5C9-8C60A4CAA5A5}">
      <dgm:prSet/>
      <dgm:spPr/>
      <dgm:t>
        <a:bodyPr/>
        <a:lstStyle/>
        <a:p>
          <a:pPr>
            <a:defRPr cap="all"/>
          </a:pPr>
          <a:r>
            <a:rPr lang="en-US" dirty="0"/>
            <a:t>Program Delivery System</a:t>
          </a:r>
        </a:p>
      </dgm:t>
    </dgm:pt>
    <dgm:pt modelId="{8AF44CEC-79A9-43CB-A3C9-841211BCE48C}" type="parTrans" cxnId="{241A9549-3F50-4C6C-866E-13E23D82E009}">
      <dgm:prSet/>
      <dgm:spPr/>
      <dgm:t>
        <a:bodyPr/>
        <a:lstStyle/>
        <a:p>
          <a:endParaRPr lang="en-US"/>
        </a:p>
      </dgm:t>
    </dgm:pt>
    <dgm:pt modelId="{3CC2817F-79AF-49AE-9A37-B9E0D40EA910}" type="sibTrans" cxnId="{241A9549-3F50-4C6C-866E-13E23D82E009}">
      <dgm:prSet/>
      <dgm:spPr/>
      <dgm:t>
        <a:bodyPr/>
        <a:lstStyle/>
        <a:p>
          <a:endParaRPr lang="en-US"/>
        </a:p>
      </dgm:t>
    </dgm:pt>
    <dgm:pt modelId="{725063A2-7AEC-43AF-8F8D-EA852888FB52}">
      <dgm:prSet/>
      <dgm:spPr/>
      <dgm:t>
        <a:bodyPr/>
        <a:lstStyle/>
        <a:p>
          <a:pPr>
            <a:defRPr cap="all"/>
          </a:pPr>
          <a:r>
            <a:rPr lang="en-US" dirty="0"/>
            <a:t>Stakeholder Partnerships</a:t>
          </a:r>
        </a:p>
      </dgm:t>
    </dgm:pt>
    <dgm:pt modelId="{977CC542-6758-40C8-BCA0-92C858463EED}" type="parTrans" cxnId="{94327DF6-5ABE-4511-A7F9-D1D0C9EE9ACC}">
      <dgm:prSet/>
      <dgm:spPr/>
      <dgm:t>
        <a:bodyPr/>
        <a:lstStyle/>
        <a:p>
          <a:endParaRPr lang="en-US"/>
        </a:p>
      </dgm:t>
    </dgm:pt>
    <dgm:pt modelId="{9052E390-ACBE-4DFA-B49A-B27B7EEEFB59}" type="sibTrans" cxnId="{94327DF6-5ABE-4511-A7F9-D1D0C9EE9ACC}">
      <dgm:prSet/>
      <dgm:spPr/>
      <dgm:t>
        <a:bodyPr/>
        <a:lstStyle/>
        <a:p>
          <a:endParaRPr lang="en-US"/>
        </a:p>
      </dgm:t>
    </dgm:pt>
    <dgm:pt modelId="{8BDA685B-6252-4551-9F0E-4A9069FCFD7C}">
      <dgm:prSet/>
      <dgm:spPr/>
      <dgm:t>
        <a:bodyPr/>
        <a:lstStyle/>
        <a:p>
          <a:pPr>
            <a:defRPr cap="all"/>
          </a:pPr>
          <a:r>
            <a:rPr lang="en-US" dirty="0"/>
            <a:t>Program Canendar</a:t>
          </a:r>
        </a:p>
      </dgm:t>
    </dgm:pt>
    <dgm:pt modelId="{285553E9-02E0-466A-8ED2-352E5C5D8851}" type="parTrans" cxnId="{0B4B4A93-AFCA-47A1-8319-379FC17615C0}">
      <dgm:prSet/>
      <dgm:spPr/>
      <dgm:t>
        <a:bodyPr/>
        <a:lstStyle/>
        <a:p>
          <a:endParaRPr lang="en-US"/>
        </a:p>
      </dgm:t>
    </dgm:pt>
    <dgm:pt modelId="{4B9EEC24-5E1D-4B57-A29C-1DF8B226A9E4}" type="sibTrans" cxnId="{0B4B4A93-AFCA-47A1-8319-379FC17615C0}">
      <dgm:prSet/>
      <dgm:spPr/>
      <dgm:t>
        <a:bodyPr/>
        <a:lstStyle/>
        <a:p>
          <a:endParaRPr lang="en-US"/>
        </a:p>
      </dgm:t>
    </dgm:pt>
    <dgm:pt modelId="{B3A84BCB-08C1-429A-8DAA-A46EED03D3CA}">
      <dgm:prSet/>
      <dgm:spPr/>
      <dgm:t>
        <a:bodyPr/>
        <a:lstStyle/>
        <a:p>
          <a:pPr>
            <a:defRPr cap="all"/>
          </a:pPr>
          <a:r>
            <a:rPr lang="en-US" dirty="0"/>
            <a:t>Stakeholder Engagement</a:t>
          </a:r>
        </a:p>
      </dgm:t>
    </dgm:pt>
    <dgm:pt modelId="{413D6E4D-AE32-430C-9FA1-CFB5F6C7810E}" type="parTrans" cxnId="{447C7F06-57B4-491B-A8A7-75A9F8DE17A9}">
      <dgm:prSet/>
      <dgm:spPr/>
      <dgm:t>
        <a:bodyPr/>
        <a:lstStyle/>
        <a:p>
          <a:endParaRPr lang="en-US"/>
        </a:p>
      </dgm:t>
    </dgm:pt>
    <dgm:pt modelId="{D275A709-80D0-4F00-BDDB-1BBCAF69BA4D}" type="sibTrans" cxnId="{447C7F06-57B4-491B-A8A7-75A9F8DE17A9}">
      <dgm:prSet/>
      <dgm:spPr/>
      <dgm:t>
        <a:bodyPr/>
        <a:lstStyle/>
        <a:p>
          <a:endParaRPr lang="en-US"/>
        </a:p>
      </dgm:t>
    </dgm:pt>
    <dgm:pt modelId="{279C0BC4-082A-4F56-9144-32FA4880625D}" type="pres">
      <dgm:prSet presAssocID="{AB6B2354-3647-4099-B0B4-AE6C1B66E29E}" presName="root" presStyleCnt="0">
        <dgm:presLayoutVars>
          <dgm:dir/>
          <dgm:resizeHandles val="exact"/>
        </dgm:presLayoutVars>
      </dgm:prSet>
      <dgm:spPr/>
    </dgm:pt>
    <dgm:pt modelId="{8A3C3C4F-5F54-476D-8A59-8718D0EFD0BA}" type="pres">
      <dgm:prSet presAssocID="{BD395924-0EBF-4BEE-9C76-C9ACBB1DF6C4}" presName="compNode" presStyleCnt="0"/>
      <dgm:spPr/>
    </dgm:pt>
    <dgm:pt modelId="{04E518C7-4660-43D3-B24E-126765268EC7}" type="pres">
      <dgm:prSet presAssocID="{BD395924-0EBF-4BEE-9C76-C9ACBB1DF6C4}" presName="iconBgRect" presStyleLbl="bgShp" presStyleIdx="0" presStyleCnt="6"/>
      <dgm:spPr/>
      <dgm:extLst>
        <a:ext uri="{E40237B7-FDA0-4F09-8148-C483321AD2D9}">
          <dgm14:cNvPr xmlns:dgm14="http://schemas.microsoft.com/office/drawing/2010/diagram" id="0" name="">
            <a:hlinkClick xmlns:r="http://schemas.openxmlformats.org/officeDocument/2006/relationships" r:id="rId1"/>
          </dgm14:cNvPr>
        </a:ext>
      </dgm:extLst>
    </dgm:pt>
    <dgm:pt modelId="{9DF89E2F-8DB2-4620-9BEC-232726B44C27}" type="pres">
      <dgm:prSet presAssocID="{BD395924-0EBF-4BEE-9C76-C9ACBB1DF6C4}" presName="iconRect" presStyleLbl="node1" presStyleIdx="0" presStyleCnt="6"/>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assroom"/>
        </a:ext>
      </dgm:extLst>
    </dgm:pt>
    <dgm:pt modelId="{AA16CD58-294F-4038-AB13-219F3A92AD0D}" type="pres">
      <dgm:prSet presAssocID="{BD395924-0EBF-4BEE-9C76-C9ACBB1DF6C4}" presName="spaceRect" presStyleCnt="0"/>
      <dgm:spPr/>
    </dgm:pt>
    <dgm:pt modelId="{506C672A-6F95-4123-8A78-64875161AF6C}" type="pres">
      <dgm:prSet presAssocID="{BD395924-0EBF-4BEE-9C76-C9ACBB1DF6C4}" presName="textRect" presStyleLbl="revTx" presStyleIdx="0" presStyleCnt="6">
        <dgm:presLayoutVars>
          <dgm:chMax val="1"/>
          <dgm:chPref val="1"/>
        </dgm:presLayoutVars>
      </dgm:prSet>
      <dgm:spPr/>
    </dgm:pt>
    <dgm:pt modelId="{493E5E03-2905-48FE-8F0D-7C32C8652185}" type="pres">
      <dgm:prSet presAssocID="{98761343-3D3B-4C85-9EA9-094E1C055D9B}" presName="sibTrans" presStyleCnt="0"/>
      <dgm:spPr/>
    </dgm:pt>
    <dgm:pt modelId="{B8C76FB3-C779-4BD0-81C0-54412BF20D8A}" type="pres">
      <dgm:prSet presAssocID="{A6933347-9F80-4CAC-96E1-1196EEC0AF66}" presName="compNode" presStyleCnt="0"/>
      <dgm:spPr/>
    </dgm:pt>
    <dgm:pt modelId="{B41BC61D-9A6D-4AC1-A4EC-FAB9543F9A70}" type="pres">
      <dgm:prSet presAssocID="{A6933347-9F80-4CAC-96E1-1196EEC0AF66}" presName="iconBgRect" presStyleLbl="bgShp" presStyleIdx="1" presStyleCnt="6"/>
      <dgm:spPr/>
      <dgm:extLst>
        <a:ext uri="{E40237B7-FDA0-4F09-8148-C483321AD2D9}">
          <dgm14:cNvPr xmlns:dgm14="http://schemas.microsoft.com/office/drawing/2010/diagram" id="0" name="">
            <a:hlinkClick xmlns:r="http://schemas.openxmlformats.org/officeDocument/2006/relationships" r:id="rId4"/>
          </dgm14:cNvPr>
        </a:ext>
      </dgm:extLst>
    </dgm:pt>
    <dgm:pt modelId="{8EEA7662-64FA-4B75-96F7-D27923E7E490}" type="pres">
      <dgm:prSet presAssocID="{A6933347-9F80-4CAC-96E1-1196EEC0AF66}" presName="iconRect" presStyleLbl="node1" presStyleIdx="1"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3C399F6B-E91F-4101-AD1C-B9924320BBE0}" type="pres">
      <dgm:prSet presAssocID="{A6933347-9F80-4CAC-96E1-1196EEC0AF66}" presName="spaceRect" presStyleCnt="0"/>
      <dgm:spPr/>
    </dgm:pt>
    <dgm:pt modelId="{91509FE3-BD8D-48A1-85C1-E8AC229309F3}" type="pres">
      <dgm:prSet presAssocID="{A6933347-9F80-4CAC-96E1-1196EEC0AF66}" presName="textRect" presStyleLbl="revTx" presStyleIdx="1" presStyleCnt="6">
        <dgm:presLayoutVars>
          <dgm:chMax val="1"/>
          <dgm:chPref val="1"/>
        </dgm:presLayoutVars>
      </dgm:prSet>
      <dgm:spPr/>
    </dgm:pt>
    <dgm:pt modelId="{398ED27C-51E9-463E-BD7B-BF5496DBD8E6}" type="pres">
      <dgm:prSet presAssocID="{698AF231-5FB8-4963-9F71-63F406D8C7C4}" presName="sibTrans" presStyleCnt="0"/>
      <dgm:spPr/>
    </dgm:pt>
    <dgm:pt modelId="{D0FB5A4C-7AAE-4564-BCC2-492CF7CAB3C1}" type="pres">
      <dgm:prSet presAssocID="{41F58B03-14EC-4958-B5C9-8C60A4CAA5A5}" presName="compNode" presStyleCnt="0"/>
      <dgm:spPr/>
    </dgm:pt>
    <dgm:pt modelId="{E461E847-D272-4E26-90F9-2F26B1EDECED}" type="pres">
      <dgm:prSet presAssocID="{41F58B03-14EC-4958-B5C9-8C60A4CAA5A5}" presName="iconBgRect" presStyleLbl="bgShp" presStyleIdx="2" presStyleCnt="6"/>
      <dgm:spPr/>
      <dgm:extLst>
        <a:ext uri="{E40237B7-FDA0-4F09-8148-C483321AD2D9}">
          <dgm14:cNvPr xmlns:dgm14="http://schemas.microsoft.com/office/drawing/2010/diagram" id="0" name="">
            <a:hlinkClick xmlns:r="http://schemas.openxmlformats.org/officeDocument/2006/relationships" r:id="rId7"/>
          </dgm14:cNvPr>
        </a:ext>
      </dgm:extLst>
    </dgm:pt>
    <dgm:pt modelId="{99177740-9EB8-4E66-AF25-EF74E817C28B}" type="pres">
      <dgm:prSet presAssocID="{41F58B03-14EC-4958-B5C9-8C60A4CAA5A5}" presName="iconRect" presStyleLbl="node1" presStyleIdx="2" presStyleCnt="6"/>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Checkmark"/>
        </a:ext>
      </dgm:extLst>
    </dgm:pt>
    <dgm:pt modelId="{8601BC66-E3ED-4AAB-BB94-DD8C86B2F601}" type="pres">
      <dgm:prSet presAssocID="{41F58B03-14EC-4958-B5C9-8C60A4CAA5A5}" presName="spaceRect" presStyleCnt="0"/>
      <dgm:spPr/>
    </dgm:pt>
    <dgm:pt modelId="{0E56D872-3C6D-436D-BC62-0CC6224FAD3B}" type="pres">
      <dgm:prSet presAssocID="{41F58B03-14EC-4958-B5C9-8C60A4CAA5A5}" presName="textRect" presStyleLbl="revTx" presStyleIdx="2" presStyleCnt="6">
        <dgm:presLayoutVars>
          <dgm:chMax val="1"/>
          <dgm:chPref val="1"/>
        </dgm:presLayoutVars>
      </dgm:prSet>
      <dgm:spPr/>
    </dgm:pt>
    <dgm:pt modelId="{27D82110-BBC9-4F56-A11B-D3B3EE04D0C2}" type="pres">
      <dgm:prSet presAssocID="{3CC2817F-79AF-49AE-9A37-B9E0D40EA910}" presName="sibTrans" presStyleCnt="0"/>
      <dgm:spPr/>
    </dgm:pt>
    <dgm:pt modelId="{D3A91910-CCBA-4D06-B7B1-F21E0911F454}" type="pres">
      <dgm:prSet presAssocID="{725063A2-7AEC-43AF-8F8D-EA852888FB52}" presName="compNode" presStyleCnt="0"/>
      <dgm:spPr/>
    </dgm:pt>
    <dgm:pt modelId="{362756AF-818B-4026-AF9A-B1A8571FF274}" type="pres">
      <dgm:prSet presAssocID="{725063A2-7AEC-43AF-8F8D-EA852888FB52}" presName="iconBgRect" presStyleLbl="bgShp" presStyleIdx="3" presStyleCnt="6"/>
      <dgm:spPr/>
      <dgm:extLst>
        <a:ext uri="{E40237B7-FDA0-4F09-8148-C483321AD2D9}">
          <dgm14:cNvPr xmlns:dgm14="http://schemas.microsoft.com/office/drawing/2010/diagram" id="0" name="">
            <a:hlinkClick xmlns:r="http://schemas.openxmlformats.org/officeDocument/2006/relationships" r:id="rId10"/>
          </dgm14:cNvPr>
        </a:ext>
      </dgm:extLst>
    </dgm:pt>
    <dgm:pt modelId="{970E0E96-8771-4AF9-9290-C2C7B75AEACB}" type="pres">
      <dgm:prSet presAssocID="{725063A2-7AEC-43AF-8F8D-EA852888FB52}" presName="iconRect" presStyleLbl="node1" presStyleIdx="3"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andshake"/>
        </a:ext>
      </dgm:extLst>
    </dgm:pt>
    <dgm:pt modelId="{919B41A9-DD5C-4C18-BB5B-080B7F695B2C}" type="pres">
      <dgm:prSet presAssocID="{725063A2-7AEC-43AF-8F8D-EA852888FB52}" presName="spaceRect" presStyleCnt="0"/>
      <dgm:spPr/>
    </dgm:pt>
    <dgm:pt modelId="{1AF20B54-0C89-47A5-B9CF-324B4FE6A943}" type="pres">
      <dgm:prSet presAssocID="{725063A2-7AEC-43AF-8F8D-EA852888FB52}" presName="textRect" presStyleLbl="revTx" presStyleIdx="3" presStyleCnt="6">
        <dgm:presLayoutVars>
          <dgm:chMax val="1"/>
          <dgm:chPref val="1"/>
        </dgm:presLayoutVars>
      </dgm:prSet>
      <dgm:spPr/>
    </dgm:pt>
    <dgm:pt modelId="{850E25EE-C5A8-46B3-8EB8-EA4909FCBD2D}" type="pres">
      <dgm:prSet presAssocID="{9052E390-ACBE-4DFA-B49A-B27B7EEEFB59}" presName="sibTrans" presStyleCnt="0"/>
      <dgm:spPr/>
    </dgm:pt>
    <dgm:pt modelId="{171A8533-6FB6-453E-ADD2-E7324C61BFB1}" type="pres">
      <dgm:prSet presAssocID="{8BDA685B-6252-4551-9F0E-4A9069FCFD7C}" presName="compNode" presStyleCnt="0"/>
      <dgm:spPr/>
    </dgm:pt>
    <dgm:pt modelId="{9B38838C-45DB-4DB9-A83C-E0365A309035}" type="pres">
      <dgm:prSet presAssocID="{8BDA685B-6252-4551-9F0E-4A9069FCFD7C}" presName="iconBgRect" presStyleLbl="bgShp" presStyleIdx="4" presStyleCnt="6"/>
      <dgm:spPr/>
      <dgm:extLst>
        <a:ext uri="{E40237B7-FDA0-4F09-8148-C483321AD2D9}">
          <dgm14:cNvPr xmlns:dgm14="http://schemas.microsoft.com/office/drawing/2010/diagram" id="0" name="">
            <a:hlinkClick xmlns:r="http://schemas.openxmlformats.org/officeDocument/2006/relationships" r:id="rId13"/>
          </dgm14:cNvPr>
        </a:ext>
      </dgm:extLst>
    </dgm:pt>
    <dgm:pt modelId="{35D4F5B8-B7E4-4725-B2EC-196F88BC36C0}" type="pres">
      <dgm:prSet presAssocID="{8BDA685B-6252-4551-9F0E-4A9069FCFD7C}" presName="iconRect" presStyleLbl="node1" presStyleIdx="4" presStyleCnt="6"/>
      <dgm:spPr>
        <a:blipFill>
          <a:blip xmlns:r="http://schemas.openxmlformats.org/officeDocument/2006/relationships"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a:blipFill>
        <a:ln>
          <a:noFill/>
        </a:ln>
      </dgm:spPr>
      <dgm:extLst>
        <a:ext uri="{E40237B7-FDA0-4F09-8148-C483321AD2D9}">
          <dgm14:cNvPr xmlns:dgm14="http://schemas.microsoft.com/office/drawing/2010/diagram" id="0" name="" descr="Schoolhouse"/>
        </a:ext>
      </dgm:extLst>
    </dgm:pt>
    <dgm:pt modelId="{5A23099C-DCEE-4B0F-AB7F-83E1DDAC6FCD}" type="pres">
      <dgm:prSet presAssocID="{8BDA685B-6252-4551-9F0E-4A9069FCFD7C}" presName="spaceRect" presStyleCnt="0"/>
      <dgm:spPr/>
    </dgm:pt>
    <dgm:pt modelId="{C1553DC7-8944-40CD-8A43-3BA2F1861536}" type="pres">
      <dgm:prSet presAssocID="{8BDA685B-6252-4551-9F0E-4A9069FCFD7C}" presName="textRect" presStyleLbl="revTx" presStyleIdx="4" presStyleCnt="6">
        <dgm:presLayoutVars>
          <dgm:chMax val="1"/>
          <dgm:chPref val="1"/>
        </dgm:presLayoutVars>
      </dgm:prSet>
      <dgm:spPr/>
    </dgm:pt>
    <dgm:pt modelId="{54144757-7608-46B6-9780-D1987B4D2F86}" type="pres">
      <dgm:prSet presAssocID="{4B9EEC24-5E1D-4B57-A29C-1DF8B226A9E4}" presName="sibTrans" presStyleCnt="0"/>
      <dgm:spPr/>
    </dgm:pt>
    <dgm:pt modelId="{5DC0199A-55A3-4F83-BA88-0A3CE89DC82B}" type="pres">
      <dgm:prSet presAssocID="{B3A84BCB-08C1-429A-8DAA-A46EED03D3CA}" presName="compNode" presStyleCnt="0"/>
      <dgm:spPr/>
    </dgm:pt>
    <dgm:pt modelId="{86EF6D96-95D3-4589-BCAA-F6C2D4668644}" type="pres">
      <dgm:prSet presAssocID="{B3A84BCB-08C1-429A-8DAA-A46EED03D3CA}" presName="iconBgRect" presStyleLbl="bgShp" presStyleIdx="5" presStyleCnt="6"/>
      <dgm:spPr/>
      <dgm:extLst>
        <a:ext uri="{E40237B7-FDA0-4F09-8148-C483321AD2D9}">
          <dgm14:cNvPr xmlns:dgm14="http://schemas.microsoft.com/office/drawing/2010/diagram" id="0" name="">
            <a:hlinkClick xmlns:r="http://schemas.openxmlformats.org/officeDocument/2006/relationships" r:id="rId16"/>
          </dgm14:cNvPr>
        </a:ext>
      </dgm:extLst>
    </dgm:pt>
    <dgm:pt modelId="{F4BC1785-86BC-4A80-B2F9-9FB585BCB97E}" type="pres">
      <dgm:prSet presAssocID="{B3A84BCB-08C1-429A-8DAA-A46EED03D3CA}" presName="iconRect" presStyleLbl="node1" presStyleIdx="5" presStyleCnt="6"/>
      <dgm:spPr>
        <a:blipFill>
          <a:blip xmlns:r="http://schemas.openxmlformats.org/officeDocument/2006/relationships"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a:blipFill>
        <a:ln>
          <a:noFill/>
        </a:ln>
      </dgm:spPr>
      <dgm:extLst>
        <a:ext uri="{E40237B7-FDA0-4F09-8148-C483321AD2D9}">
          <dgm14:cNvPr xmlns:dgm14="http://schemas.microsoft.com/office/drawing/2010/diagram" id="0" name="" descr="Users"/>
        </a:ext>
      </dgm:extLst>
    </dgm:pt>
    <dgm:pt modelId="{1F639D19-63AB-4292-AC95-E930A07E6CFC}" type="pres">
      <dgm:prSet presAssocID="{B3A84BCB-08C1-429A-8DAA-A46EED03D3CA}" presName="spaceRect" presStyleCnt="0"/>
      <dgm:spPr/>
    </dgm:pt>
    <dgm:pt modelId="{8879457A-FAC6-4765-9A50-DFD3DD2A31CF}" type="pres">
      <dgm:prSet presAssocID="{B3A84BCB-08C1-429A-8DAA-A46EED03D3CA}" presName="textRect" presStyleLbl="revTx" presStyleIdx="5" presStyleCnt="6">
        <dgm:presLayoutVars>
          <dgm:chMax val="1"/>
          <dgm:chPref val="1"/>
        </dgm:presLayoutVars>
      </dgm:prSet>
      <dgm:spPr/>
    </dgm:pt>
  </dgm:ptLst>
  <dgm:cxnLst>
    <dgm:cxn modelId="{C5291600-F10C-4A2B-9831-127A6DCE4931}" type="presOf" srcId="{B3A84BCB-08C1-429A-8DAA-A46EED03D3CA}" destId="{8879457A-FAC6-4765-9A50-DFD3DD2A31CF}" srcOrd="0" destOrd="0" presId="urn:microsoft.com/office/officeart/2018/5/layout/IconCircleLabelList"/>
    <dgm:cxn modelId="{447C7F06-57B4-491B-A8A7-75A9F8DE17A9}" srcId="{AB6B2354-3647-4099-B0B4-AE6C1B66E29E}" destId="{B3A84BCB-08C1-429A-8DAA-A46EED03D3CA}" srcOrd="5" destOrd="0" parTransId="{413D6E4D-AE32-430C-9FA1-CFB5F6C7810E}" sibTransId="{D275A709-80D0-4F00-BDDB-1BBCAF69BA4D}"/>
    <dgm:cxn modelId="{3AE4B433-B0D5-4E3E-865B-004D0542BFE3}" srcId="{AB6B2354-3647-4099-B0B4-AE6C1B66E29E}" destId="{BD395924-0EBF-4BEE-9C76-C9ACBB1DF6C4}" srcOrd="0" destOrd="0" parTransId="{55D5E0D7-CFAC-47B2-9B10-29597F271684}" sibTransId="{98761343-3D3B-4C85-9EA9-094E1C055D9B}"/>
    <dgm:cxn modelId="{4CA20237-98B9-438D-ADEC-812BE6ED0FEB}" srcId="{AB6B2354-3647-4099-B0B4-AE6C1B66E29E}" destId="{A6933347-9F80-4CAC-96E1-1196EEC0AF66}" srcOrd="1" destOrd="0" parTransId="{80050A56-201B-4363-B3E1-773F41CEF2E4}" sibTransId="{698AF231-5FB8-4963-9F71-63F406D8C7C4}"/>
    <dgm:cxn modelId="{241A9549-3F50-4C6C-866E-13E23D82E009}" srcId="{AB6B2354-3647-4099-B0B4-AE6C1B66E29E}" destId="{41F58B03-14EC-4958-B5C9-8C60A4CAA5A5}" srcOrd="2" destOrd="0" parTransId="{8AF44CEC-79A9-43CB-A3C9-841211BCE48C}" sibTransId="{3CC2817F-79AF-49AE-9A37-B9E0D40EA910}"/>
    <dgm:cxn modelId="{F28C6152-DDD5-4C46-B48A-CDD9CC1498E5}" type="presOf" srcId="{A6933347-9F80-4CAC-96E1-1196EEC0AF66}" destId="{91509FE3-BD8D-48A1-85C1-E8AC229309F3}" srcOrd="0" destOrd="0" presId="urn:microsoft.com/office/officeart/2018/5/layout/IconCircleLabelList"/>
    <dgm:cxn modelId="{89BDC869-B4D4-45A0-B579-F51344734C69}" type="presOf" srcId="{41F58B03-14EC-4958-B5C9-8C60A4CAA5A5}" destId="{0E56D872-3C6D-436D-BC62-0CC6224FAD3B}" srcOrd="0" destOrd="0" presId="urn:microsoft.com/office/officeart/2018/5/layout/IconCircleLabelList"/>
    <dgm:cxn modelId="{92D66790-F811-4284-95FF-A28E46CC7103}" type="presOf" srcId="{725063A2-7AEC-43AF-8F8D-EA852888FB52}" destId="{1AF20B54-0C89-47A5-B9CF-324B4FE6A943}" srcOrd="0" destOrd="0" presId="urn:microsoft.com/office/officeart/2018/5/layout/IconCircleLabelList"/>
    <dgm:cxn modelId="{0B4B4A93-AFCA-47A1-8319-379FC17615C0}" srcId="{AB6B2354-3647-4099-B0B4-AE6C1B66E29E}" destId="{8BDA685B-6252-4551-9F0E-4A9069FCFD7C}" srcOrd="4" destOrd="0" parTransId="{285553E9-02E0-466A-8ED2-352E5C5D8851}" sibTransId="{4B9EEC24-5E1D-4B57-A29C-1DF8B226A9E4}"/>
    <dgm:cxn modelId="{CD33A1B0-285E-4C3A-A20C-63C70BAAA3E2}" type="presOf" srcId="{8BDA685B-6252-4551-9F0E-4A9069FCFD7C}" destId="{C1553DC7-8944-40CD-8A43-3BA2F1861536}" srcOrd="0" destOrd="0" presId="urn:microsoft.com/office/officeart/2018/5/layout/IconCircleLabelList"/>
    <dgm:cxn modelId="{BD94D1B0-B071-40B7-A169-F31FAB089F4B}" type="presOf" srcId="{BD395924-0EBF-4BEE-9C76-C9ACBB1DF6C4}" destId="{506C672A-6F95-4123-8A78-64875161AF6C}" srcOrd="0" destOrd="0" presId="urn:microsoft.com/office/officeart/2018/5/layout/IconCircleLabelList"/>
    <dgm:cxn modelId="{FD8984B8-0B71-449A-8764-6BBBDE5E9F16}" type="presOf" srcId="{AB6B2354-3647-4099-B0B4-AE6C1B66E29E}" destId="{279C0BC4-082A-4F56-9144-32FA4880625D}" srcOrd="0" destOrd="0" presId="urn:microsoft.com/office/officeart/2018/5/layout/IconCircleLabelList"/>
    <dgm:cxn modelId="{94327DF6-5ABE-4511-A7F9-D1D0C9EE9ACC}" srcId="{AB6B2354-3647-4099-B0B4-AE6C1B66E29E}" destId="{725063A2-7AEC-43AF-8F8D-EA852888FB52}" srcOrd="3" destOrd="0" parTransId="{977CC542-6758-40C8-BCA0-92C858463EED}" sibTransId="{9052E390-ACBE-4DFA-B49A-B27B7EEEFB59}"/>
    <dgm:cxn modelId="{B92DC775-DA92-4373-965E-BAA5C4E71D14}" type="presParOf" srcId="{279C0BC4-082A-4F56-9144-32FA4880625D}" destId="{8A3C3C4F-5F54-476D-8A59-8718D0EFD0BA}" srcOrd="0" destOrd="0" presId="urn:microsoft.com/office/officeart/2018/5/layout/IconCircleLabelList"/>
    <dgm:cxn modelId="{66EBF2A1-52B2-440A-AF72-40C0E06F3E2E}" type="presParOf" srcId="{8A3C3C4F-5F54-476D-8A59-8718D0EFD0BA}" destId="{04E518C7-4660-43D3-B24E-126765268EC7}" srcOrd="0" destOrd="0" presId="urn:microsoft.com/office/officeart/2018/5/layout/IconCircleLabelList"/>
    <dgm:cxn modelId="{D58F1F9D-FC68-4F1E-8FCA-4C50EEBABDF0}" type="presParOf" srcId="{8A3C3C4F-5F54-476D-8A59-8718D0EFD0BA}" destId="{9DF89E2F-8DB2-4620-9BEC-232726B44C27}" srcOrd="1" destOrd="0" presId="urn:microsoft.com/office/officeart/2018/5/layout/IconCircleLabelList"/>
    <dgm:cxn modelId="{AF5A67EE-2C9F-492D-912F-2D92B1488FA4}" type="presParOf" srcId="{8A3C3C4F-5F54-476D-8A59-8718D0EFD0BA}" destId="{AA16CD58-294F-4038-AB13-219F3A92AD0D}" srcOrd="2" destOrd="0" presId="urn:microsoft.com/office/officeart/2018/5/layout/IconCircleLabelList"/>
    <dgm:cxn modelId="{EF360F73-6F6B-42C0-9AF8-843823E5BD5A}" type="presParOf" srcId="{8A3C3C4F-5F54-476D-8A59-8718D0EFD0BA}" destId="{506C672A-6F95-4123-8A78-64875161AF6C}" srcOrd="3" destOrd="0" presId="urn:microsoft.com/office/officeart/2018/5/layout/IconCircleLabelList"/>
    <dgm:cxn modelId="{59B612FE-26E0-4598-B900-8E666238FFCC}" type="presParOf" srcId="{279C0BC4-082A-4F56-9144-32FA4880625D}" destId="{493E5E03-2905-48FE-8F0D-7C32C8652185}" srcOrd="1" destOrd="0" presId="urn:microsoft.com/office/officeart/2018/5/layout/IconCircleLabelList"/>
    <dgm:cxn modelId="{EE8A661E-9AE0-425C-8295-566772607E94}" type="presParOf" srcId="{279C0BC4-082A-4F56-9144-32FA4880625D}" destId="{B8C76FB3-C779-4BD0-81C0-54412BF20D8A}" srcOrd="2" destOrd="0" presId="urn:microsoft.com/office/officeart/2018/5/layout/IconCircleLabelList"/>
    <dgm:cxn modelId="{6EA903D3-E98E-4EA9-A60F-1A384DF622E6}" type="presParOf" srcId="{B8C76FB3-C779-4BD0-81C0-54412BF20D8A}" destId="{B41BC61D-9A6D-4AC1-A4EC-FAB9543F9A70}" srcOrd="0" destOrd="0" presId="urn:microsoft.com/office/officeart/2018/5/layout/IconCircleLabelList"/>
    <dgm:cxn modelId="{DB9CC1CC-93D9-49AC-9CBF-587FF16FF1ED}" type="presParOf" srcId="{B8C76FB3-C779-4BD0-81C0-54412BF20D8A}" destId="{8EEA7662-64FA-4B75-96F7-D27923E7E490}" srcOrd="1" destOrd="0" presId="urn:microsoft.com/office/officeart/2018/5/layout/IconCircleLabelList"/>
    <dgm:cxn modelId="{5A97FE9B-022D-4AA7-98AF-221D6CA324F4}" type="presParOf" srcId="{B8C76FB3-C779-4BD0-81C0-54412BF20D8A}" destId="{3C399F6B-E91F-4101-AD1C-B9924320BBE0}" srcOrd="2" destOrd="0" presId="urn:microsoft.com/office/officeart/2018/5/layout/IconCircleLabelList"/>
    <dgm:cxn modelId="{7084E65F-7E5D-4CAB-8157-539A7556A3F5}" type="presParOf" srcId="{B8C76FB3-C779-4BD0-81C0-54412BF20D8A}" destId="{91509FE3-BD8D-48A1-85C1-E8AC229309F3}" srcOrd="3" destOrd="0" presId="urn:microsoft.com/office/officeart/2018/5/layout/IconCircleLabelList"/>
    <dgm:cxn modelId="{55883D71-E8D6-4260-A963-2BFF0AA24E55}" type="presParOf" srcId="{279C0BC4-082A-4F56-9144-32FA4880625D}" destId="{398ED27C-51E9-463E-BD7B-BF5496DBD8E6}" srcOrd="3" destOrd="0" presId="urn:microsoft.com/office/officeart/2018/5/layout/IconCircleLabelList"/>
    <dgm:cxn modelId="{927000B3-2F4A-4979-80AE-2FCF6492789F}" type="presParOf" srcId="{279C0BC4-082A-4F56-9144-32FA4880625D}" destId="{D0FB5A4C-7AAE-4564-BCC2-492CF7CAB3C1}" srcOrd="4" destOrd="0" presId="urn:microsoft.com/office/officeart/2018/5/layout/IconCircleLabelList"/>
    <dgm:cxn modelId="{4D9A6D07-91B9-4E99-A909-1D067330F583}" type="presParOf" srcId="{D0FB5A4C-7AAE-4564-BCC2-492CF7CAB3C1}" destId="{E461E847-D272-4E26-90F9-2F26B1EDECED}" srcOrd="0" destOrd="0" presId="urn:microsoft.com/office/officeart/2018/5/layout/IconCircleLabelList"/>
    <dgm:cxn modelId="{413689E1-CFFC-4C90-8499-9D821BAED5D7}" type="presParOf" srcId="{D0FB5A4C-7AAE-4564-BCC2-492CF7CAB3C1}" destId="{99177740-9EB8-4E66-AF25-EF74E817C28B}" srcOrd="1" destOrd="0" presId="urn:microsoft.com/office/officeart/2018/5/layout/IconCircleLabelList"/>
    <dgm:cxn modelId="{F3E357F1-A704-4BBA-86C9-3627C72DF42B}" type="presParOf" srcId="{D0FB5A4C-7AAE-4564-BCC2-492CF7CAB3C1}" destId="{8601BC66-E3ED-4AAB-BB94-DD8C86B2F601}" srcOrd="2" destOrd="0" presId="urn:microsoft.com/office/officeart/2018/5/layout/IconCircleLabelList"/>
    <dgm:cxn modelId="{77916A86-05A5-4E17-B43F-8F6AC5753752}" type="presParOf" srcId="{D0FB5A4C-7AAE-4564-BCC2-492CF7CAB3C1}" destId="{0E56D872-3C6D-436D-BC62-0CC6224FAD3B}" srcOrd="3" destOrd="0" presId="urn:microsoft.com/office/officeart/2018/5/layout/IconCircleLabelList"/>
    <dgm:cxn modelId="{714D5B92-88A3-4FCE-8A5D-7CB6D89DF5BD}" type="presParOf" srcId="{279C0BC4-082A-4F56-9144-32FA4880625D}" destId="{27D82110-BBC9-4F56-A11B-D3B3EE04D0C2}" srcOrd="5" destOrd="0" presId="urn:microsoft.com/office/officeart/2018/5/layout/IconCircleLabelList"/>
    <dgm:cxn modelId="{D67B254F-498F-4203-961D-A848B3E4C6DA}" type="presParOf" srcId="{279C0BC4-082A-4F56-9144-32FA4880625D}" destId="{D3A91910-CCBA-4D06-B7B1-F21E0911F454}" srcOrd="6" destOrd="0" presId="urn:microsoft.com/office/officeart/2018/5/layout/IconCircleLabelList"/>
    <dgm:cxn modelId="{70B4E9FB-9AB5-4A96-8CA1-5F2DD4BA9886}" type="presParOf" srcId="{D3A91910-CCBA-4D06-B7B1-F21E0911F454}" destId="{362756AF-818B-4026-AF9A-B1A8571FF274}" srcOrd="0" destOrd="0" presId="urn:microsoft.com/office/officeart/2018/5/layout/IconCircleLabelList"/>
    <dgm:cxn modelId="{1FBB1FA9-8B8D-4477-A391-3327ECE0937E}" type="presParOf" srcId="{D3A91910-CCBA-4D06-B7B1-F21E0911F454}" destId="{970E0E96-8771-4AF9-9290-C2C7B75AEACB}" srcOrd="1" destOrd="0" presId="urn:microsoft.com/office/officeart/2018/5/layout/IconCircleLabelList"/>
    <dgm:cxn modelId="{2661C4FE-5A31-4BD7-BA58-DABB526F7F53}" type="presParOf" srcId="{D3A91910-CCBA-4D06-B7B1-F21E0911F454}" destId="{919B41A9-DD5C-4C18-BB5B-080B7F695B2C}" srcOrd="2" destOrd="0" presId="urn:microsoft.com/office/officeart/2018/5/layout/IconCircleLabelList"/>
    <dgm:cxn modelId="{900669CE-F3E9-4BBF-8F9A-C4A975061B6E}" type="presParOf" srcId="{D3A91910-CCBA-4D06-B7B1-F21E0911F454}" destId="{1AF20B54-0C89-47A5-B9CF-324B4FE6A943}" srcOrd="3" destOrd="0" presId="urn:microsoft.com/office/officeart/2018/5/layout/IconCircleLabelList"/>
    <dgm:cxn modelId="{C6C6D739-513B-4EBF-92DB-FC514F2FA362}" type="presParOf" srcId="{279C0BC4-082A-4F56-9144-32FA4880625D}" destId="{850E25EE-C5A8-46B3-8EB8-EA4909FCBD2D}" srcOrd="7" destOrd="0" presId="urn:microsoft.com/office/officeart/2018/5/layout/IconCircleLabelList"/>
    <dgm:cxn modelId="{0331D823-DF0A-41E2-87D7-B79CF9BC289F}" type="presParOf" srcId="{279C0BC4-082A-4F56-9144-32FA4880625D}" destId="{171A8533-6FB6-453E-ADD2-E7324C61BFB1}" srcOrd="8" destOrd="0" presId="urn:microsoft.com/office/officeart/2018/5/layout/IconCircleLabelList"/>
    <dgm:cxn modelId="{6FF4C258-93DF-437E-9AD4-D82D20A2D23F}" type="presParOf" srcId="{171A8533-6FB6-453E-ADD2-E7324C61BFB1}" destId="{9B38838C-45DB-4DB9-A83C-E0365A309035}" srcOrd="0" destOrd="0" presId="urn:microsoft.com/office/officeart/2018/5/layout/IconCircleLabelList"/>
    <dgm:cxn modelId="{2487C26C-070F-4192-A2C2-73769761CD40}" type="presParOf" srcId="{171A8533-6FB6-453E-ADD2-E7324C61BFB1}" destId="{35D4F5B8-B7E4-4725-B2EC-196F88BC36C0}" srcOrd="1" destOrd="0" presId="urn:microsoft.com/office/officeart/2018/5/layout/IconCircleLabelList"/>
    <dgm:cxn modelId="{D692C5EA-B770-413B-910F-05E92C9C8240}" type="presParOf" srcId="{171A8533-6FB6-453E-ADD2-E7324C61BFB1}" destId="{5A23099C-DCEE-4B0F-AB7F-83E1DDAC6FCD}" srcOrd="2" destOrd="0" presId="urn:microsoft.com/office/officeart/2018/5/layout/IconCircleLabelList"/>
    <dgm:cxn modelId="{DD5268DD-E0B3-455F-9277-556F01A01100}" type="presParOf" srcId="{171A8533-6FB6-453E-ADD2-E7324C61BFB1}" destId="{C1553DC7-8944-40CD-8A43-3BA2F1861536}" srcOrd="3" destOrd="0" presId="urn:microsoft.com/office/officeart/2018/5/layout/IconCircleLabelList"/>
    <dgm:cxn modelId="{155A7051-DFA3-4CB7-AAE2-085AD0806D1A}" type="presParOf" srcId="{279C0BC4-082A-4F56-9144-32FA4880625D}" destId="{54144757-7608-46B6-9780-D1987B4D2F86}" srcOrd="9" destOrd="0" presId="urn:microsoft.com/office/officeart/2018/5/layout/IconCircleLabelList"/>
    <dgm:cxn modelId="{1F975485-4B30-45CD-BE82-ED17EF7C704C}" type="presParOf" srcId="{279C0BC4-082A-4F56-9144-32FA4880625D}" destId="{5DC0199A-55A3-4F83-BA88-0A3CE89DC82B}" srcOrd="10" destOrd="0" presId="urn:microsoft.com/office/officeart/2018/5/layout/IconCircleLabelList"/>
    <dgm:cxn modelId="{9E961004-0801-474E-B1A7-6EE5E9792313}" type="presParOf" srcId="{5DC0199A-55A3-4F83-BA88-0A3CE89DC82B}" destId="{86EF6D96-95D3-4589-BCAA-F6C2D4668644}" srcOrd="0" destOrd="0" presId="urn:microsoft.com/office/officeart/2018/5/layout/IconCircleLabelList"/>
    <dgm:cxn modelId="{386A45FA-7B9A-462D-BFD1-A3D607966849}" type="presParOf" srcId="{5DC0199A-55A3-4F83-BA88-0A3CE89DC82B}" destId="{F4BC1785-86BC-4A80-B2F9-9FB585BCB97E}" srcOrd="1" destOrd="0" presId="urn:microsoft.com/office/officeart/2018/5/layout/IconCircleLabelList"/>
    <dgm:cxn modelId="{BD0CFE07-D780-4EF9-8874-9F8D56D55A6B}" type="presParOf" srcId="{5DC0199A-55A3-4F83-BA88-0A3CE89DC82B}" destId="{1F639D19-63AB-4292-AC95-E930A07E6CFC}" srcOrd="2" destOrd="0" presId="urn:microsoft.com/office/officeart/2018/5/layout/IconCircleLabelList"/>
    <dgm:cxn modelId="{8B48FB9E-351B-4CAC-A9D9-DE9488A6CF9A}" type="presParOf" srcId="{5DC0199A-55A3-4F83-BA88-0A3CE89DC82B}" destId="{8879457A-FAC6-4765-9A50-DFD3DD2A31CF}"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B4A319-44B0-4F56-B189-20D6EEE64196}"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AE65753-9ED7-4982-8768-3D3F0874412D}">
      <dgm:prSet/>
      <dgm:spPr/>
      <dgm:t>
        <a:bodyPr/>
        <a:lstStyle/>
        <a:p>
          <a:pPr>
            <a:lnSpc>
              <a:spcPct val="100000"/>
            </a:lnSpc>
          </a:pPr>
          <a:r>
            <a:rPr lang="en-US" dirty="0"/>
            <a:t>We followed up with families and graduating seniors to better understand what additional supports could be provided at our secondary school to help students feel more prepared for college and postsecondary success. Through this feedback process, we gained valuable insight into student and family needs, which has allowed us to be more intentional and purposeful in the design of our learning sessions and the resources we provide.</a:t>
          </a:r>
        </a:p>
      </dgm:t>
    </dgm:pt>
    <dgm:pt modelId="{7A9073F1-B9EB-408E-9C0A-B87B6EBDC170}" type="parTrans" cxnId="{920E41C3-22D4-49C4-B53F-782E4A1739EA}">
      <dgm:prSet/>
      <dgm:spPr/>
      <dgm:t>
        <a:bodyPr/>
        <a:lstStyle/>
        <a:p>
          <a:endParaRPr lang="en-US"/>
        </a:p>
      </dgm:t>
    </dgm:pt>
    <dgm:pt modelId="{97BDD8F5-CE7A-4834-B6F0-36300B8B01CA}" type="sibTrans" cxnId="{920E41C3-22D4-49C4-B53F-782E4A1739EA}">
      <dgm:prSet/>
      <dgm:spPr/>
      <dgm:t>
        <a:bodyPr/>
        <a:lstStyle/>
        <a:p>
          <a:endParaRPr lang="en-US"/>
        </a:p>
      </dgm:t>
    </dgm:pt>
    <dgm:pt modelId="{646F1A23-FDEF-43D3-88BC-BA46D9C21D0B}">
      <dgm:prSet/>
      <dgm:spPr/>
      <dgm:t>
        <a:bodyPr/>
        <a:lstStyle/>
        <a:p>
          <a:pPr>
            <a:lnSpc>
              <a:spcPct val="100000"/>
            </a:lnSpc>
          </a:pPr>
          <a:r>
            <a:rPr lang="en-US" dirty="0"/>
            <a:t>As a result, we have implemented targeted learning sessions focused on college readiness, with two sessions held so far this year. These sessions have been well attended, and accompanying materials and resources have been shared with families to extend learning and support beyond the school setting. </a:t>
          </a:r>
        </a:p>
      </dgm:t>
    </dgm:pt>
    <dgm:pt modelId="{BDAF8C94-FF0C-4844-8484-632D87DA8173}" type="parTrans" cxnId="{33C9F157-2398-4473-AA31-E07B87FDBBEF}">
      <dgm:prSet/>
      <dgm:spPr/>
      <dgm:t>
        <a:bodyPr/>
        <a:lstStyle/>
        <a:p>
          <a:endParaRPr lang="en-US"/>
        </a:p>
      </dgm:t>
    </dgm:pt>
    <dgm:pt modelId="{9738A7F3-2737-4EC1-962B-288104FA1CBB}" type="sibTrans" cxnId="{33C9F157-2398-4473-AA31-E07B87FDBBEF}">
      <dgm:prSet/>
      <dgm:spPr/>
      <dgm:t>
        <a:bodyPr/>
        <a:lstStyle/>
        <a:p>
          <a:endParaRPr lang="en-US"/>
        </a:p>
      </dgm:t>
    </dgm:pt>
    <dgm:pt modelId="{51C046EF-0D9C-4071-9746-CA5A585CB20B}" type="pres">
      <dgm:prSet presAssocID="{CAB4A319-44B0-4F56-B189-20D6EEE64196}" presName="root" presStyleCnt="0">
        <dgm:presLayoutVars>
          <dgm:dir/>
          <dgm:resizeHandles val="exact"/>
        </dgm:presLayoutVars>
      </dgm:prSet>
      <dgm:spPr/>
    </dgm:pt>
    <dgm:pt modelId="{470E4BA9-E5D7-44D3-AFEC-25F4F7CFC30A}" type="pres">
      <dgm:prSet presAssocID="{EAE65753-9ED7-4982-8768-3D3F0874412D}" presName="compNode" presStyleCnt="0"/>
      <dgm:spPr/>
    </dgm:pt>
    <dgm:pt modelId="{DB55A580-5404-47A2-9B0D-9BE2CCAB28DA}" type="pres">
      <dgm:prSet presAssocID="{EAE65753-9ED7-4982-8768-3D3F0874412D}" presName="bgRect" presStyleLbl="bgShp" presStyleIdx="0" presStyleCnt="2"/>
      <dgm:spPr/>
    </dgm:pt>
    <dgm:pt modelId="{A79D1242-7C37-4B33-B867-472FEAD71142}" type="pres">
      <dgm:prSet presAssocID="{EAE65753-9ED7-4982-8768-3D3F0874412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4D5429A0-AF01-455D-989A-75BC94F84603}" type="pres">
      <dgm:prSet presAssocID="{EAE65753-9ED7-4982-8768-3D3F0874412D}" presName="spaceRect" presStyleCnt="0"/>
      <dgm:spPr/>
    </dgm:pt>
    <dgm:pt modelId="{A5B7BFF5-E895-4DAA-9385-60C33149FCBA}" type="pres">
      <dgm:prSet presAssocID="{EAE65753-9ED7-4982-8768-3D3F0874412D}" presName="parTx" presStyleLbl="revTx" presStyleIdx="0" presStyleCnt="2">
        <dgm:presLayoutVars>
          <dgm:chMax val="0"/>
          <dgm:chPref val="0"/>
        </dgm:presLayoutVars>
      </dgm:prSet>
      <dgm:spPr/>
    </dgm:pt>
    <dgm:pt modelId="{662F0310-A13C-4BA9-A7AD-67FC0E76828A}" type="pres">
      <dgm:prSet presAssocID="{97BDD8F5-CE7A-4834-B6F0-36300B8B01CA}" presName="sibTrans" presStyleCnt="0"/>
      <dgm:spPr/>
    </dgm:pt>
    <dgm:pt modelId="{F6889EEB-7621-465B-AEB0-A7187A460911}" type="pres">
      <dgm:prSet presAssocID="{646F1A23-FDEF-43D3-88BC-BA46D9C21D0B}" presName="compNode" presStyleCnt="0"/>
      <dgm:spPr/>
    </dgm:pt>
    <dgm:pt modelId="{E354AEB8-F792-4742-A2A4-F0B0FA5148C5}" type="pres">
      <dgm:prSet presAssocID="{646F1A23-FDEF-43D3-88BC-BA46D9C21D0B}" presName="bgRect" presStyleLbl="bgShp" presStyleIdx="1" presStyleCnt="2"/>
      <dgm:spPr/>
    </dgm:pt>
    <dgm:pt modelId="{6538187D-B36B-4502-9930-75466B2BE429}" type="pres">
      <dgm:prSet presAssocID="{646F1A23-FDEF-43D3-88BC-BA46D9C21D0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raduation Cap"/>
        </a:ext>
      </dgm:extLst>
    </dgm:pt>
    <dgm:pt modelId="{3C2FBC31-A782-40D9-9C51-A11DFC27C2B2}" type="pres">
      <dgm:prSet presAssocID="{646F1A23-FDEF-43D3-88BC-BA46D9C21D0B}" presName="spaceRect" presStyleCnt="0"/>
      <dgm:spPr/>
    </dgm:pt>
    <dgm:pt modelId="{6C68AF42-E2D2-453E-BB26-F0BDAD73D046}" type="pres">
      <dgm:prSet presAssocID="{646F1A23-FDEF-43D3-88BC-BA46D9C21D0B}" presName="parTx" presStyleLbl="revTx" presStyleIdx="1" presStyleCnt="2">
        <dgm:presLayoutVars>
          <dgm:chMax val="0"/>
          <dgm:chPref val="0"/>
        </dgm:presLayoutVars>
      </dgm:prSet>
      <dgm:spPr/>
    </dgm:pt>
  </dgm:ptLst>
  <dgm:cxnLst>
    <dgm:cxn modelId="{A19B2D15-8FB7-4DD9-990B-917C538A47D5}" type="presOf" srcId="{646F1A23-FDEF-43D3-88BC-BA46D9C21D0B}" destId="{6C68AF42-E2D2-453E-BB26-F0BDAD73D046}" srcOrd="0" destOrd="0" presId="urn:microsoft.com/office/officeart/2018/2/layout/IconVerticalSolidList"/>
    <dgm:cxn modelId="{33C9F157-2398-4473-AA31-E07B87FDBBEF}" srcId="{CAB4A319-44B0-4F56-B189-20D6EEE64196}" destId="{646F1A23-FDEF-43D3-88BC-BA46D9C21D0B}" srcOrd="1" destOrd="0" parTransId="{BDAF8C94-FF0C-4844-8484-632D87DA8173}" sibTransId="{9738A7F3-2737-4EC1-962B-288104FA1CBB}"/>
    <dgm:cxn modelId="{474D5295-46DF-4279-B220-F55CAEF04045}" type="presOf" srcId="{CAB4A319-44B0-4F56-B189-20D6EEE64196}" destId="{51C046EF-0D9C-4071-9746-CA5A585CB20B}" srcOrd="0" destOrd="0" presId="urn:microsoft.com/office/officeart/2018/2/layout/IconVerticalSolidList"/>
    <dgm:cxn modelId="{9B6F0FBA-ACE8-4CF0-9E0E-4FBBB833B2CF}" type="presOf" srcId="{EAE65753-9ED7-4982-8768-3D3F0874412D}" destId="{A5B7BFF5-E895-4DAA-9385-60C33149FCBA}" srcOrd="0" destOrd="0" presId="urn:microsoft.com/office/officeart/2018/2/layout/IconVerticalSolidList"/>
    <dgm:cxn modelId="{920E41C3-22D4-49C4-B53F-782E4A1739EA}" srcId="{CAB4A319-44B0-4F56-B189-20D6EEE64196}" destId="{EAE65753-9ED7-4982-8768-3D3F0874412D}" srcOrd="0" destOrd="0" parTransId="{7A9073F1-B9EB-408E-9C0A-B87B6EBDC170}" sibTransId="{97BDD8F5-CE7A-4834-B6F0-36300B8B01CA}"/>
    <dgm:cxn modelId="{BE3A8451-2E5D-40F5-968C-98593E271868}" type="presParOf" srcId="{51C046EF-0D9C-4071-9746-CA5A585CB20B}" destId="{470E4BA9-E5D7-44D3-AFEC-25F4F7CFC30A}" srcOrd="0" destOrd="0" presId="urn:microsoft.com/office/officeart/2018/2/layout/IconVerticalSolidList"/>
    <dgm:cxn modelId="{9A6B9E29-5EFB-495C-9062-70957FAC8CBB}" type="presParOf" srcId="{470E4BA9-E5D7-44D3-AFEC-25F4F7CFC30A}" destId="{DB55A580-5404-47A2-9B0D-9BE2CCAB28DA}" srcOrd="0" destOrd="0" presId="urn:microsoft.com/office/officeart/2018/2/layout/IconVerticalSolidList"/>
    <dgm:cxn modelId="{D0F94E55-706D-4F2C-99FB-97F7D94F0CCD}" type="presParOf" srcId="{470E4BA9-E5D7-44D3-AFEC-25F4F7CFC30A}" destId="{A79D1242-7C37-4B33-B867-472FEAD71142}" srcOrd="1" destOrd="0" presId="urn:microsoft.com/office/officeart/2018/2/layout/IconVerticalSolidList"/>
    <dgm:cxn modelId="{5E980E2A-06C8-4F7B-BA47-27D31C98695D}" type="presParOf" srcId="{470E4BA9-E5D7-44D3-AFEC-25F4F7CFC30A}" destId="{4D5429A0-AF01-455D-989A-75BC94F84603}" srcOrd="2" destOrd="0" presId="urn:microsoft.com/office/officeart/2018/2/layout/IconVerticalSolidList"/>
    <dgm:cxn modelId="{29674B8A-D24C-4804-8D72-5067DF4196EC}" type="presParOf" srcId="{470E4BA9-E5D7-44D3-AFEC-25F4F7CFC30A}" destId="{A5B7BFF5-E895-4DAA-9385-60C33149FCBA}" srcOrd="3" destOrd="0" presId="urn:microsoft.com/office/officeart/2018/2/layout/IconVerticalSolidList"/>
    <dgm:cxn modelId="{3C82E3F3-9024-4E42-98D8-6D027AE7B1D3}" type="presParOf" srcId="{51C046EF-0D9C-4071-9746-CA5A585CB20B}" destId="{662F0310-A13C-4BA9-A7AD-67FC0E76828A}" srcOrd="1" destOrd="0" presId="urn:microsoft.com/office/officeart/2018/2/layout/IconVerticalSolidList"/>
    <dgm:cxn modelId="{0B222393-E2D7-429D-8BB4-59B06EFA187E}" type="presParOf" srcId="{51C046EF-0D9C-4071-9746-CA5A585CB20B}" destId="{F6889EEB-7621-465B-AEB0-A7187A460911}" srcOrd="2" destOrd="0" presId="urn:microsoft.com/office/officeart/2018/2/layout/IconVerticalSolidList"/>
    <dgm:cxn modelId="{21000928-EF5C-4BED-8A79-AF498240408D}" type="presParOf" srcId="{F6889EEB-7621-465B-AEB0-A7187A460911}" destId="{E354AEB8-F792-4742-A2A4-F0B0FA5148C5}" srcOrd="0" destOrd="0" presId="urn:microsoft.com/office/officeart/2018/2/layout/IconVerticalSolidList"/>
    <dgm:cxn modelId="{FE514DFB-6F90-4643-AC0C-0838B13A5CA5}" type="presParOf" srcId="{F6889EEB-7621-465B-AEB0-A7187A460911}" destId="{6538187D-B36B-4502-9930-75466B2BE429}" srcOrd="1" destOrd="0" presId="urn:microsoft.com/office/officeart/2018/2/layout/IconVerticalSolidList"/>
    <dgm:cxn modelId="{B00F87CD-0D2B-40D3-BDA7-A186066F39D5}" type="presParOf" srcId="{F6889EEB-7621-465B-AEB0-A7187A460911}" destId="{3C2FBC31-A782-40D9-9C51-A11DFC27C2B2}" srcOrd="2" destOrd="0" presId="urn:microsoft.com/office/officeart/2018/2/layout/IconVerticalSolidList"/>
    <dgm:cxn modelId="{F86064C4-2773-47C2-9541-31B4D160B5EC}" type="presParOf" srcId="{F6889EEB-7621-465B-AEB0-A7187A460911}" destId="{6C68AF42-E2D2-453E-BB26-F0BDAD73D04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E518C7-4660-43D3-B24E-126765268EC7}">
      <dsp:nvSpPr>
        <dsp:cNvPr id="0" name=""/>
        <dsp:cNvSpPr/>
      </dsp:nvSpPr>
      <dsp:spPr>
        <a:xfrm>
          <a:off x="316842" y="877244"/>
          <a:ext cx="977906" cy="97790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F89E2F-8DB2-4620-9BEC-232726B44C27}">
      <dsp:nvSpPr>
        <dsp:cNvPr id="0" name=""/>
        <dsp:cNvSpPr/>
      </dsp:nvSpPr>
      <dsp:spPr>
        <a:xfrm>
          <a:off x="525248" y="1085650"/>
          <a:ext cx="561093" cy="56109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6C672A-6F95-4123-8A78-64875161AF6C}">
      <dsp:nvSpPr>
        <dsp:cNvPr id="0" name=""/>
        <dsp:cNvSpPr/>
      </dsp:nvSpPr>
      <dsp:spPr>
        <a:xfrm>
          <a:off x="4232" y="2159744"/>
          <a:ext cx="1603125" cy="64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K-12 Academic Standards Carrer Education &amp; Work</a:t>
          </a:r>
        </a:p>
      </dsp:txBody>
      <dsp:txXfrm>
        <a:off x="4232" y="2159744"/>
        <a:ext cx="1603125" cy="641250"/>
      </dsp:txXfrm>
    </dsp:sp>
    <dsp:sp modelId="{B41BC61D-9A6D-4AC1-A4EC-FAB9543F9A70}">
      <dsp:nvSpPr>
        <dsp:cNvPr id="0" name=""/>
        <dsp:cNvSpPr/>
      </dsp:nvSpPr>
      <dsp:spPr>
        <a:xfrm>
          <a:off x="2200514" y="877244"/>
          <a:ext cx="977906" cy="97790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EA7662-64FA-4B75-96F7-D27923E7E490}">
      <dsp:nvSpPr>
        <dsp:cNvPr id="0" name=""/>
        <dsp:cNvSpPr/>
      </dsp:nvSpPr>
      <dsp:spPr>
        <a:xfrm>
          <a:off x="2408920" y="1085650"/>
          <a:ext cx="561093" cy="56109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1509FE3-BD8D-48A1-85C1-E8AC229309F3}">
      <dsp:nvSpPr>
        <dsp:cNvPr id="0" name=""/>
        <dsp:cNvSpPr/>
      </dsp:nvSpPr>
      <dsp:spPr>
        <a:xfrm>
          <a:off x="1887904" y="2159744"/>
          <a:ext cx="1603125" cy="64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School Counseling Goals </a:t>
          </a:r>
        </a:p>
      </dsp:txBody>
      <dsp:txXfrm>
        <a:off x="1887904" y="2159744"/>
        <a:ext cx="1603125" cy="641250"/>
      </dsp:txXfrm>
    </dsp:sp>
    <dsp:sp modelId="{E461E847-D272-4E26-90F9-2F26B1EDECED}">
      <dsp:nvSpPr>
        <dsp:cNvPr id="0" name=""/>
        <dsp:cNvSpPr/>
      </dsp:nvSpPr>
      <dsp:spPr>
        <a:xfrm>
          <a:off x="4084185" y="877244"/>
          <a:ext cx="977906" cy="97790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177740-9EB8-4E66-AF25-EF74E817C28B}">
      <dsp:nvSpPr>
        <dsp:cNvPr id="0" name=""/>
        <dsp:cNvSpPr/>
      </dsp:nvSpPr>
      <dsp:spPr>
        <a:xfrm>
          <a:off x="4292592" y="1085650"/>
          <a:ext cx="561093" cy="56109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E56D872-3C6D-436D-BC62-0CC6224FAD3B}">
      <dsp:nvSpPr>
        <dsp:cNvPr id="0" name=""/>
        <dsp:cNvSpPr/>
      </dsp:nvSpPr>
      <dsp:spPr>
        <a:xfrm>
          <a:off x="3771576" y="2159744"/>
          <a:ext cx="1603125" cy="64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Program Delivery System</a:t>
          </a:r>
        </a:p>
      </dsp:txBody>
      <dsp:txXfrm>
        <a:off x="3771576" y="2159744"/>
        <a:ext cx="1603125" cy="641250"/>
      </dsp:txXfrm>
    </dsp:sp>
    <dsp:sp modelId="{362756AF-818B-4026-AF9A-B1A8571FF274}">
      <dsp:nvSpPr>
        <dsp:cNvPr id="0" name=""/>
        <dsp:cNvSpPr/>
      </dsp:nvSpPr>
      <dsp:spPr>
        <a:xfrm>
          <a:off x="5967857" y="877244"/>
          <a:ext cx="977906" cy="97790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0E0E96-8771-4AF9-9290-C2C7B75AEACB}">
      <dsp:nvSpPr>
        <dsp:cNvPr id="0" name=""/>
        <dsp:cNvSpPr/>
      </dsp:nvSpPr>
      <dsp:spPr>
        <a:xfrm>
          <a:off x="6176264" y="1085650"/>
          <a:ext cx="561093" cy="56109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AF20B54-0C89-47A5-B9CF-324B4FE6A943}">
      <dsp:nvSpPr>
        <dsp:cNvPr id="0" name=""/>
        <dsp:cNvSpPr/>
      </dsp:nvSpPr>
      <dsp:spPr>
        <a:xfrm>
          <a:off x="5655248" y="2159744"/>
          <a:ext cx="1603125" cy="64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Stakeholder Partnerships</a:t>
          </a:r>
        </a:p>
      </dsp:txBody>
      <dsp:txXfrm>
        <a:off x="5655248" y="2159744"/>
        <a:ext cx="1603125" cy="641250"/>
      </dsp:txXfrm>
    </dsp:sp>
    <dsp:sp modelId="{9B38838C-45DB-4DB9-A83C-E0365A309035}">
      <dsp:nvSpPr>
        <dsp:cNvPr id="0" name=""/>
        <dsp:cNvSpPr/>
      </dsp:nvSpPr>
      <dsp:spPr>
        <a:xfrm>
          <a:off x="7851529" y="877244"/>
          <a:ext cx="977906" cy="97790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D4F5B8-B7E4-4725-B2EC-196F88BC36C0}">
      <dsp:nvSpPr>
        <dsp:cNvPr id="0" name=""/>
        <dsp:cNvSpPr/>
      </dsp:nvSpPr>
      <dsp:spPr>
        <a:xfrm>
          <a:off x="8059935" y="1085650"/>
          <a:ext cx="561093" cy="56109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1553DC7-8944-40CD-8A43-3BA2F1861536}">
      <dsp:nvSpPr>
        <dsp:cNvPr id="0" name=""/>
        <dsp:cNvSpPr/>
      </dsp:nvSpPr>
      <dsp:spPr>
        <a:xfrm>
          <a:off x="7538920" y="2159744"/>
          <a:ext cx="1603125" cy="64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Program Canendar</a:t>
          </a:r>
        </a:p>
      </dsp:txBody>
      <dsp:txXfrm>
        <a:off x="7538920" y="2159744"/>
        <a:ext cx="1603125" cy="641250"/>
      </dsp:txXfrm>
    </dsp:sp>
    <dsp:sp modelId="{86EF6D96-95D3-4589-BCAA-F6C2D4668644}">
      <dsp:nvSpPr>
        <dsp:cNvPr id="0" name=""/>
        <dsp:cNvSpPr/>
      </dsp:nvSpPr>
      <dsp:spPr>
        <a:xfrm>
          <a:off x="9735201" y="877244"/>
          <a:ext cx="977906" cy="97790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BC1785-86BC-4A80-B2F9-9FB585BCB97E}">
      <dsp:nvSpPr>
        <dsp:cNvPr id="0" name=""/>
        <dsp:cNvSpPr/>
      </dsp:nvSpPr>
      <dsp:spPr>
        <a:xfrm>
          <a:off x="9943607" y="1085650"/>
          <a:ext cx="561093" cy="56109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2222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879457A-FAC6-4765-9A50-DFD3DD2A31CF}">
      <dsp:nvSpPr>
        <dsp:cNvPr id="0" name=""/>
        <dsp:cNvSpPr/>
      </dsp:nvSpPr>
      <dsp:spPr>
        <a:xfrm>
          <a:off x="9422592" y="2159744"/>
          <a:ext cx="1603125" cy="6412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dirty="0"/>
            <a:t>Stakeholder Engagement</a:t>
          </a:r>
        </a:p>
      </dsp:txBody>
      <dsp:txXfrm>
        <a:off x="9422592" y="2159744"/>
        <a:ext cx="1603125" cy="6412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5A580-5404-47A2-9B0D-9BE2CCAB28DA}">
      <dsp:nvSpPr>
        <dsp:cNvPr id="0" name=""/>
        <dsp:cNvSpPr/>
      </dsp:nvSpPr>
      <dsp:spPr>
        <a:xfrm>
          <a:off x="0" y="597724"/>
          <a:ext cx="11029615" cy="11034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9D1242-7C37-4B33-B867-472FEAD71142}">
      <dsp:nvSpPr>
        <dsp:cNvPr id="0" name=""/>
        <dsp:cNvSpPr/>
      </dsp:nvSpPr>
      <dsp:spPr>
        <a:xfrm>
          <a:off x="333805" y="846009"/>
          <a:ext cx="606919" cy="60691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B7BFF5-E895-4DAA-9385-60C33149FCBA}">
      <dsp:nvSpPr>
        <dsp:cNvPr id="0" name=""/>
        <dsp:cNvSpPr/>
      </dsp:nvSpPr>
      <dsp:spPr>
        <a:xfrm>
          <a:off x="1274531" y="597724"/>
          <a:ext cx="9755083" cy="110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786" tIns="116786" rIns="116786" bIns="116786" numCol="1" spcCol="1270" anchor="ctr" anchorCtr="0">
          <a:noAutofit/>
        </a:bodyPr>
        <a:lstStyle/>
        <a:p>
          <a:pPr marL="0" lvl="0" indent="0" algn="l" defTabSz="622300">
            <a:lnSpc>
              <a:spcPct val="100000"/>
            </a:lnSpc>
            <a:spcBef>
              <a:spcPct val="0"/>
            </a:spcBef>
            <a:spcAft>
              <a:spcPct val="35000"/>
            </a:spcAft>
            <a:buNone/>
          </a:pPr>
          <a:r>
            <a:rPr lang="en-US" sz="1400" kern="1200" dirty="0"/>
            <a:t>We followed up with families and graduating seniors to better understand what additional supports could be provided at our secondary school to help students feel more prepared for college and postsecondary success. Through this feedback process, we gained valuable insight into student and family needs, which has allowed us to be more intentional and purposeful in the design of our learning sessions and the resources we provide.</a:t>
          </a:r>
        </a:p>
      </dsp:txBody>
      <dsp:txXfrm>
        <a:off x="1274531" y="597724"/>
        <a:ext cx="9755083" cy="1103490"/>
      </dsp:txXfrm>
    </dsp:sp>
    <dsp:sp modelId="{E354AEB8-F792-4742-A2A4-F0B0FA5148C5}">
      <dsp:nvSpPr>
        <dsp:cNvPr id="0" name=""/>
        <dsp:cNvSpPr/>
      </dsp:nvSpPr>
      <dsp:spPr>
        <a:xfrm>
          <a:off x="0" y="1977087"/>
          <a:ext cx="11029615" cy="11034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38187D-B36B-4502-9930-75466B2BE429}">
      <dsp:nvSpPr>
        <dsp:cNvPr id="0" name=""/>
        <dsp:cNvSpPr/>
      </dsp:nvSpPr>
      <dsp:spPr>
        <a:xfrm>
          <a:off x="333805" y="2225373"/>
          <a:ext cx="606919" cy="6069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68AF42-E2D2-453E-BB26-F0BDAD73D046}">
      <dsp:nvSpPr>
        <dsp:cNvPr id="0" name=""/>
        <dsp:cNvSpPr/>
      </dsp:nvSpPr>
      <dsp:spPr>
        <a:xfrm>
          <a:off x="1274531" y="1977087"/>
          <a:ext cx="9755083" cy="1103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786" tIns="116786" rIns="116786" bIns="116786" numCol="1" spcCol="1270" anchor="ctr" anchorCtr="0">
          <a:noAutofit/>
        </a:bodyPr>
        <a:lstStyle/>
        <a:p>
          <a:pPr marL="0" lvl="0" indent="0" algn="l" defTabSz="622300">
            <a:lnSpc>
              <a:spcPct val="100000"/>
            </a:lnSpc>
            <a:spcBef>
              <a:spcPct val="0"/>
            </a:spcBef>
            <a:spcAft>
              <a:spcPct val="35000"/>
            </a:spcAft>
            <a:buNone/>
          </a:pPr>
          <a:r>
            <a:rPr lang="en-US" sz="1400" kern="1200" dirty="0"/>
            <a:t>As a result, we have implemented targeted learning sessions focused on college readiness, with two sessions held so far this year. These sessions have been well attended, and accompanying materials and resources have been shared with families to extend learning and support beyond the school setting. </a:t>
          </a:r>
        </a:p>
      </dsp:txBody>
      <dsp:txXfrm>
        <a:off x="1274531" y="1977087"/>
        <a:ext cx="9755083" cy="110349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8169C1-6A8C-8745-AB37-5C1EA3BC8FD8}" type="datetimeFigureOut">
              <a:rPr lang="en-US" smtClean="0"/>
              <a:t>2/23/26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185897-2BC0-454D-9172-67C78A5E7447}" type="slidenum">
              <a:rPr lang="en-US" smtClean="0"/>
              <a:t>‹#›</a:t>
            </a:fld>
            <a:endParaRPr lang="en-US"/>
          </a:p>
        </p:txBody>
      </p:sp>
    </p:spTree>
    <p:extLst>
      <p:ext uri="{BB962C8B-B14F-4D97-AF65-F5344CB8AC3E}">
        <p14:creationId xmlns:p14="http://schemas.microsoft.com/office/powerpoint/2010/main" val="4099474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9185897-2BC0-454D-9172-67C78A5E7447}" type="slidenum">
              <a:rPr lang="en-US" smtClean="0"/>
              <a:t>5</a:t>
            </a:fld>
            <a:endParaRPr lang="en-US"/>
          </a:p>
        </p:txBody>
      </p:sp>
    </p:spTree>
    <p:extLst>
      <p:ext uri="{BB962C8B-B14F-4D97-AF65-F5344CB8AC3E}">
        <p14:creationId xmlns:p14="http://schemas.microsoft.com/office/powerpoint/2010/main" val="3060668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2/23/26</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2/23/26</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2/23/26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2/23/26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2/23/26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2/23/26</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2/23/26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2/23/26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2/23/26</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2/23/26</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89D30-10DD-E40A-E8CE-056346EAEBE0}"/>
              </a:ext>
            </a:extLst>
          </p:cNvPr>
          <p:cNvSpPr>
            <a:spLocks noGrp="1"/>
          </p:cNvSpPr>
          <p:nvPr>
            <p:ph type="ctrTitle"/>
          </p:nvPr>
        </p:nvSpPr>
        <p:spPr/>
        <p:txBody>
          <a:bodyPr/>
          <a:lstStyle/>
          <a:p>
            <a:r>
              <a:rPr lang="en-US" dirty="0"/>
              <a:t>PLAN 339</a:t>
            </a:r>
          </a:p>
        </p:txBody>
      </p:sp>
      <p:sp>
        <p:nvSpPr>
          <p:cNvPr id="3" name="Subtitle 2">
            <a:extLst>
              <a:ext uri="{FF2B5EF4-FFF2-40B4-BE49-F238E27FC236}">
                <a16:creationId xmlns:a16="http://schemas.microsoft.com/office/drawing/2014/main" id="{2826C025-8894-77B8-2289-778F90B338A1}"/>
              </a:ext>
            </a:extLst>
          </p:cNvPr>
          <p:cNvSpPr>
            <a:spLocks noGrp="1"/>
          </p:cNvSpPr>
          <p:nvPr>
            <p:ph type="subTitle" idx="1"/>
          </p:nvPr>
        </p:nvSpPr>
        <p:spPr/>
        <p:txBody>
          <a:bodyPr/>
          <a:lstStyle/>
          <a:p>
            <a:r>
              <a:rPr lang="en-US" dirty="0"/>
              <a:t>K-12 SCHOOL Counseling Plan</a:t>
            </a:r>
          </a:p>
        </p:txBody>
      </p:sp>
      <p:pic>
        <p:nvPicPr>
          <p:cNvPr id="1026" name="Picture 2">
            <a:extLst>
              <a:ext uri="{FF2B5EF4-FFF2-40B4-BE49-F238E27FC236}">
                <a16:creationId xmlns:a16="http://schemas.microsoft.com/office/drawing/2014/main" id="{9B503CE7-F785-3324-3B9A-1790DEC9E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56910" y="3653169"/>
            <a:ext cx="1625600" cy="2184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DD4E955-0484-8A5E-A605-169F61B688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3445" y="3279258"/>
            <a:ext cx="2088556" cy="293222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29EB5506-8BF9-FBF4-7876-6EA874FD4C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93954" y="3244291"/>
            <a:ext cx="2088556" cy="293222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hild and child sitting on the floor with a dog&#10;&#10;AI-generated content may be incorrect.">
            <a:extLst>
              <a:ext uri="{FF2B5EF4-FFF2-40B4-BE49-F238E27FC236}">
                <a16:creationId xmlns:a16="http://schemas.microsoft.com/office/drawing/2014/main" id="{6612953F-DD4B-AA8C-F394-27E9C8424AD3}"/>
              </a:ext>
            </a:extLst>
          </p:cNvPr>
          <p:cNvPicPr>
            <a:picLocks noChangeAspect="1"/>
          </p:cNvPicPr>
          <p:nvPr/>
        </p:nvPicPr>
        <p:blipFill>
          <a:blip r:embed="rId4"/>
          <a:stretch>
            <a:fillRect/>
          </a:stretch>
        </p:blipFill>
        <p:spPr>
          <a:xfrm>
            <a:off x="3372559" y="3279258"/>
            <a:ext cx="2200954" cy="2932221"/>
          </a:xfrm>
          <a:prstGeom prst="rect">
            <a:avLst/>
          </a:prstGeom>
        </p:spPr>
      </p:pic>
      <p:pic>
        <p:nvPicPr>
          <p:cNvPr id="10" name="Picture 9" descr="A dog sitting in a classroom&#10;&#10;AI-generated content may be incorrect.">
            <a:extLst>
              <a:ext uri="{FF2B5EF4-FFF2-40B4-BE49-F238E27FC236}">
                <a16:creationId xmlns:a16="http://schemas.microsoft.com/office/drawing/2014/main" id="{DCA1A372-70B6-6D92-A235-C537209BC07A}"/>
              </a:ext>
            </a:extLst>
          </p:cNvPr>
          <p:cNvPicPr>
            <a:picLocks noChangeAspect="1"/>
          </p:cNvPicPr>
          <p:nvPr/>
        </p:nvPicPr>
        <p:blipFill>
          <a:blip r:embed="rId5"/>
          <a:stretch>
            <a:fillRect/>
          </a:stretch>
        </p:blipFill>
        <p:spPr>
          <a:xfrm>
            <a:off x="6296113" y="3429000"/>
            <a:ext cx="1981898" cy="2782480"/>
          </a:xfrm>
          <a:prstGeom prst="rect">
            <a:avLst/>
          </a:prstGeom>
        </p:spPr>
      </p:pic>
    </p:spTree>
    <p:extLst>
      <p:ext uri="{BB962C8B-B14F-4D97-AF65-F5344CB8AC3E}">
        <p14:creationId xmlns:p14="http://schemas.microsoft.com/office/powerpoint/2010/main" val="2420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4F09C-4A7A-C85D-2776-EFDB9046F40D}"/>
              </a:ext>
            </a:extLst>
          </p:cNvPr>
          <p:cNvSpPr>
            <a:spLocks noGrp="1"/>
          </p:cNvSpPr>
          <p:nvPr>
            <p:ph type="title"/>
          </p:nvPr>
        </p:nvSpPr>
        <p:spPr/>
        <p:txBody>
          <a:bodyPr/>
          <a:lstStyle/>
          <a:p>
            <a:r>
              <a:rPr lang="en-US" dirty="0"/>
              <a:t>Mission Statement </a:t>
            </a:r>
          </a:p>
        </p:txBody>
      </p:sp>
      <p:sp>
        <p:nvSpPr>
          <p:cNvPr id="3" name="Content Placeholder 2">
            <a:extLst>
              <a:ext uri="{FF2B5EF4-FFF2-40B4-BE49-F238E27FC236}">
                <a16:creationId xmlns:a16="http://schemas.microsoft.com/office/drawing/2014/main" id="{A07DDDF7-9613-65CB-C876-61A9F31C2FB6}"/>
              </a:ext>
            </a:extLst>
          </p:cNvPr>
          <p:cNvSpPr>
            <a:spLocks noGrp="1"/>
          </p:cNvSpPr>
          <p:nvPr>
            <p:ph idx="1"/>
          </p:nvPr>
        </p:nvSpPr>
        <p:spPr/>
        <p:txBody>
          <a:bodyPr/>
          <a:lstStyle/>
          <a:p>
            <a:pPr marL="0" indent="0">
              <a:buNone/>
            </a:pPr>
            <a:endParaRPr lang="en-US" dirty="0"/>
          </a:p>
          <a:p>
            <a:r>
              <a:rPr lang="en-US" dirty="0"/>
              <a:t>Pequea Valley School Counseling Department collaborates with learners, staff, families, business/community, and postsecondary stakeholders to challenge all learners to reach their full potential in present and future endeavors. We will promote a safe and equitable learning environment where every learner counts, in order to assist them with their academic, career, and social/emotional development.</a:t>
            </a:r>
          </a:p>
          <a:p>
            <a:endParaRPr lang="en-US" dirty="0"/>
          </a:p>
          <a:p>
            <a:r>
              <a:rPr lang="en-US" dirty="0"/>
              <a:t>School Counselors :</a:t>
            </a:r>
          </a:p>
          <a:p>
            <a:pPr lvl="1"/>
            <a:r>
              <a:rPr lang="en-US" dirty="0"/>
              <a:t>Kelly Loder: Paradise </a:t>
            </a:r>
          </a:p>
          <a:p>
            <a:pPr lvl="1"/>
            <a:r>
              <a:rPr lang="en-US" dirty="0"/>
              <a:t>Josh Whitelaw : Salisbury </a:t>
            </a:r>
          </a:p>
          <a:p>
            <a:pPr lvl="1"/>
            <a:r>
              <a:rPr lang="en-US" dirty="0"/>
              <a:t>Jason Davis, Lela Fredricks, Stephanie Fenimore :  Secondary </a:t>
            </a:r>
          </a:p>
          <a:p>
            <a:endParaRPr lang="en-US" dirty="0"/>
          </a:p>
        </p:txBody>
      </p:sp>
      <p:pic>
        <p:nvPicPr>
          <p:cNvPr id="6" name="Picture 5" descr="A group of people posing for a photo&#10;&#10;AI-generated content may be incorrect.">
            <a:extLst>
              <a:ext uri="{FF2B5EF4-FFF2-40B4-BE49-F238E27FC236}">
                <a16:creationId xmlns:a16="http://schemas.microsoft.com/office/drawing/2014/main" id="{465A1760-4F3F-CED0-4853-2A80A2D681B0}"/>
              </a:ext>
            </a:extLst>
          </p:cNvPr>
          <p:cNvPicPr>
            <a:picLocks noChangeAspect="1"/>
          </p:cNvPicPr>
          <p:nvPr/>
        </p:nvPicPr>
        <p:blipFill>
          <a:blip r:embed="rId2"/>
          <a:stretch>
            <a:fillRect/>
          </a:stretch>
        </p:blipFill>
        <p:spPr>
          <a:xfrm>
            <a:off x="6945839" y="3640347"/>
            <a:ext cx="4416347" cy="2897074"/>
          </a:xfrm>
          <a:prstGeom prst="rect">
            <a:avLst/>
          </a:prstGeom>
        </p:spPr>
      </p:pic>
    </p:spTree>
    <p:extLst>
      <p:ext uri="{BB962C8B-B14F-4D97-AF65-F5344CB8AC3E}">
        <p14:creationId xmlns:p14="http://schemas.microsoft.com/office/powerpoint/2010/main" val="2320782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6C1D8-FAC5-96D8-A63B-A9C3F6D9E0E0}"/>
              </a:ext>
            </a:extLst>
          </p:cNvPr>
          <p:cNvSpPr>
            <a:spLocks noGrp="1"/>
          </p:cNvSpPr>
          <p:nvPr>
            <p:ph type="title"/>
          </p:nvPr>
        </p:nvSpPr>
        <p:spPr>
          <a:xfrm>
            <a:off x="581192" y="702156"/>
            <a:ext cx="11029616" cy="1013800"/>
          </a:xfrm>
        </p:spPr>
        <p:txBody>
          <a:bodyPr>
            <a:normAutofit/>
          </a:bodyPr>
          <a:lstStyle/>
          <a:p>
            <a:r>
              <a:rPr lang="en-US">
                <a:solidFill>
                  <a:srgbClr val="FFFEFF"/>
                </a:solidFill>
              </a:rPr>
              <a:t>Programming and Calendars</a:t>
            </a:r>
          </a:p>
        </p:txBody>
      </p:sp>
      <p:graphicFrame>
        <p:nvGraphicFramePr>
          <p:cNvPr id="5" name="Content Placeholder 2">
            <a:extLst>
              <a:ext uri="{FF2B5EF4-FFF2-40B4-BE49-F238E27FC236}">
                <a16:creationId xmlns:a16="http://schemas.microsoft.com/office/drawing/2014/main" id="{EFD5030F-68DB-EED7-8B78-F158F77E6DDC}"/>
              </a:ext>
            </a:extLst>
          </p:cNvPr>
          <p:cNvGraphicFramePr>
            <a:graphicFrameLocks noGrp="1"/>
          </p:cNvGraphicFramePr>
          <p:nvPr>
            <p:ph idx="1"/>
            <p:extLst>
              <p:ext uri="{D42A27DB-BD31-4B8C-83A1-F6EECF244321}">
                <p14:modId xmlns:p14="http://schemas.microsoft.com/office/powerpoint/2010/main" val="4099372508"/>
              </p:ext>
            </p:extLst>
          </p:nvPr>
        </p:nvGraphicFramePr>
        <p:xfrm>
          <a:off x="581025" y="2181225"/>
          <a:ext cx="11029950" cy="3678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A696E0AB-70C0-15BC-EC3D-99F7A48DC653}"/>
              </a:ext>
            </a:extLst>
          </p:cNvPr>
          <p:cNvSpPr txBox="1"/>
          <p:nvPr/>
        </p:nvSpPr>
        <p:spPr>
          <a:xfrm>
            <a:off x="1997243" y="5490131"/>
            <a:ext cx="7820525" cy="307777"/>
          </a:xfrm>
          <a:prstGeom prst="rect">
            <a:avLst/>
          </a:prstGeom>
          <a:noFill/>
        </p:spPr>
        <p:txBody>
          <a:bodyPr wrap="square" rtlCol="0">
            <a:spAutoFit/>
          </a:bodyPr>
          <a:lstStyle/>
          <a:p>
            <a:pPr algn="ctr"/>
            <a:r>
              <a:rPr lang="en-US" sz="1400" dirty="0">
                <a:latin typeface="Bradley Hand" pitchFamily="2" charset="77"/>
              </a:rPr>
              <a:t>(Each icon is linked to a document with more information)</a:t>
            </a:r>
          </a:p>
        </p:txBody>
      </p:sp>
    </p:spTree>
    <p:extLst>
      <p:ext uri="{BB962C8B-B14F-4D97-AF65-F5344CB8AC3E}">
        <p14:creationId xmlns:p14="http://schemas.microsoft.com/office/powerpoint/2010/main" val="683044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AADB9-C479-0765-6AFE-2661B349526F}"/>
              </a:ext>
            </a:extLst>
          </p:cNvPr>
          <p:cNvSpPr>
            <a:spLocks noGrp="1"/>
          </p:cNvSpPr>
          <p:nvPr>
            <p:ph type="title"/>
          </p:nvPr>
        </p:nvSpPr>
        <p:spPr/>
        <p:txBody>
          <a:bodyPr/>
          <a:lstStyle/>
          <a:p>
            <a:r>
              <a:rPr lang="en-US" dirty="0"/>
              <a:t>Follow up study </a:t>
            </a:r>
          </a:p>
        </p:txBody>
      </p:sp>
      <p:graphicFrame>
        <p:nvGraphicFramePr>
          <p:cNvPr id="7" name="Content Placeholder 2">
            <a:extLst>
              <a:ext uri="{FF2B5EF4-FFF2-40B4-BE49-F238E27FC236}">
                <a16:creationId xmlns:a16="http://schemas.microsoft.com/office/drawing/2014/main" id="{6FCAE6F7-D8B3-9145-BB41-8896B9883F6C}"/>
              </a:ext>
            </a:extLst>
          </p:cNvPr>
          <p:cNvGraphicFramePr>
            <a:graphicFrameLocks noGrp="1"/>
          </p:cNvGraphicFramePr>
          <p:nvPr>
            <p:ph idx="1"/>
            <p:extLst>
              <p:ext uri="{D42A27DB-BD31-4B8C-83A1-F6EECF244321}">
                <p14:modId xmlns:p14="http://schemas.microsoft.com/office/powerpoint/2010/main" val="1468879980"/>
              </p:ext>
            </p:extLst>
          </p:nvPr>
        </p:nvGraphicFramePr>
        <p:xfrm>
          <a:off x="581192" y="2180496"/>
          <a:ext cx="11029615" cy="36783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6836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526CBF-0AA4-49A9-B305-EE0AF3AF6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3D black question marks with one yellow question mark">
            <a:extLst>
              <a:ext uri="{FF2B5EF4-FFF2-40B4-BE49-F238E27FC236}">
                <a16:creationId xmlns:a16="http://schemas.microsoft.com/office/drawing/2014/main" id="{40962197-86A0-7042-F668-73578739739A}"/>
              </a:ext>
            </a:extLst>
          </p:cNvPr>
          <p:cNvPicPr>
            <a:picLocks noChangeAspect="1"/>
          </p:cNvPicPr>
          <p:nvPr/>
        </p:nvPicPr>
        <p:blipFill>
          <a:blip r:embed="rId3"/>
          <a:srcRect l="19234" r="15878" b="1"/>
          <a:stretch>
            <a:fillRect/>
          </a:stretch>
        </p:blipFill>
        <p:spPr>
          <a:xfrm>
            <a:off x="20" y="10"/>
            <a:ext cx="12191980" cy="6857990"/>
          </a:xfrm>
          <a:prstGeom prst="rect">
            <a:avLst/>
          </a:prstGeom>
        </p:spPr>
      </p:pic>
      <p:grpSp>
        <p:nvGrpSpPr>
          <p:cNvPr id="11" name="Group 10">
            <a:extLst>
              <a:ext uri="{FF2B5EF4-FFF2-40B4-BE49-F238E27FC236}">
                <a16:creationId xmlns:a16="http://schemas.microsoft.com/office/drawing/2014/main" id="{CC8B5139-02E6-4DEA-9CCE-962CAF0AFB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2" name="Rectangle 11">
              <a:extLst>
                <a:ext uri="{FF2B5EF4-FFF2-40B4-BE49-F238E27FC236}">
                  <a16:creationId xmlns:a16="http://schemas.microsoft.com/office/drawing/2014/main" id="{C0470BC0-AB0D-4A03-B4F1-5DDA9A31C1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724A08B2-EC2C-4641-81BE-FE8B068BE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AB5C34BE-B49C-D271-4659-1D1FACA3D19B}"/>
              </a:ext>
            </a:extLst>
          </p:cNvPr>
          <p:cNvSpPr>
            <a:spLocks noGrp="1"/>
          </p:cNvSpPr>
          <p:nvPr>
            <p:ph type="ctrTitle"/>
          </p:nvPr>
        </p:nvSpPr>
        <p:spPr>
          <a:xfrm>
            <a:off x="584200" y="2142067"/>
            <a:ext cx="3412067" cy="2971801"/>
          </a:xfrm>
        </p:spPr>
        <p:txBody>
          <a:bodyPr>
            <a:normAutofit/>
          </a:bodyPr>
          <a:lstStyle/>
          <a:p>
            <a:r>
              <a:rPr lang="en-US">
                <a:solidFill>
                  <a:srgbClr val="FFFFFF"/>
                </a:solidFill>
              </a:rPr>
              <a:t>ANY QUESTIONS ? </a:t>
            </a:r>
          </a:p>
        </p:txBody>
      </p:sp>
      <p:sp>
        <p:nvSpPr>
          <p:cNvPr id="3" name="Subtitle 2">
            <a:extLst>
              <a:ext uri="{FF2B5EF4-FFF2-40B4-BE49-F238E27FC236}">
                <a16:creationId xmlns:a16="http://schemas.microsoft.com/office/drawing/2014/main" id="{FFCAB8B8-74D6-3B66-750E-131655CDE748}"/>
              </a:ext>
            </a:extLst>
          </p:cNvPr>
          <p:cNvSpPr>
            <a:spLocks noGrp="1"/>
          </p:cNvSpPr>
          <p:nvPr>
            <p:ph type="subTitle" idx="1"/>
          </p:nvPr>
        </p:nvSpPr>
        <p:spPr>
          <a:xfrm>
            <a:off x="584200" y="5145513"/>
            <a:ext cx="3412067" cy="738820"/>
          </a:xfrm>
        </p:spPr>
        <p:txBody>
          <a:bodyPr>
            <a:normAutofit/>
          </a:bodyPr>
          <a:lstStyle/>
          <a:p>
            <a:endParaRPr lang="en-US" dirty="0">
              <a:solidFill>
                <a:srgbClr val="EBEBEB"/>
              </a:solidFill>
            </a:endParaRPr>
          </a:p>
        </p:txBody>
      </p:sp>
    </p:spTree>
    <p:extLst>
      <p:ext uri="{BB962C8B-B14F-4D97-AF65-F5344CB8AC3E}">
        <p14:creationId xmlns:p14="http://schemas.microsoft.com/office/powerpoint/2010/main" val="3014601308"/>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Dividend</Template>
  <TotalTime>136</TotalTime>
  <Words>258</Words>
  <Application>Microsoft Macintosh PowerPoint</Application>
  <PresentationFormat>Widescreen</PresentationFormat>
  <Paragraphs>23</Paragraphs>
  <Slides>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Aptos</vt:lpstr>
      <vt:lpstr>Arial</vt:lpstr>
      <vt:lpstr>Bradley Hand</vt:lpstr>
      <vt:lpstr>Gill Sans MT</vt:lpstr>
      <vt:lpstr>Wingdings 2</vt:lpstr>
      <vt:lpstr>Dividend</vt:lpstr>
      <vt:lpstr>PLAN 339</vt:lpstr>
      <vt:lpstr>Mission Statement </vt:lpstr>
      <vt:lpstr>Programming and Calendars</vt:lpstr>
      <vt:lpstr>Follow up study </vt:lpstr>
      <vt:lpstr>ANY QUESTIONS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Koenig, Cathy</dc:creator>
  <cp:lastModifiedBy>Koenig, Cathy</cp:lastModifiedBy>
  <cp:revision>1</cp:revision>
  <dcterms:created xsi:type="dcterms:W3CDTF">2026-02-23T17:51:25Z</dcterms:created>
  <dcterms:modified xsi:type="dcterms:W3CDTF">2026-02-23T20:07:36Z</dcterms:modified>
</cp:coreProperties>
</file>