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5143500" cx="9144000"/>
  <p:notesSz cx="6858000" cy="9144000"/>
  <p:embeddedFontLst>
    <p:embeddedFont>
      <p:font typeface="League Spartan Medium"/>
      <p:regular r:id="rId21"/>
      <p:bold r:id="rId22"/>
    </p:embeddedFont>
    <p:embeddedFont>
      <p:font typeface="League Spartan"/>
      <p:regular r:id="rId23"/>
      <p:bold r:id="rId24"/>
    </p:embeddedFont>
    <p:embeddedFont>
      <p:font typeface="Staatliches"/>
      <p:regular r:id="rId25"/>
    </p:embeddedFont>
    <p:embeddedFont>
      <p:font typeface="Lato"/>
      <p:regular r:id="rId26"/>
      <p:bold r:id="rId27"/>
      <p:italic r:id="rId28"/>
      <p:boldItalic r:id="rId29"/>
    </p:embeddedFont>
    <p:embeddedFont>
      <p:font typeface="League Spartan SemiBold"/>
      <p:regular r:id="rId30"/>
      <p:bold r:id="rId31"/>
    </p:embeddedFont>
    <p:embeddedFont>
      <p:font typeface="Goudy Bookletter 1911"/>
      <p:regular r:id="rId32"/>
    </p:embeddedFont>
    <p:embeddedFont>
      <p:font typeface="Roboto Condensed Light"/>
      <p:regular r:id="rId33"/>
      <p:bold r:id="rId34"/>
      <p:italic r:id="rId35"/>
      <p:boldItalic r:id="rId36"/>
    </p:embeddedFont>
    <p:embeddedFont>
      <p:font typeface="Montserrat ExtraBold"/>
      <p:bold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D1D26C3-5071-4455-99DE-3617C3F23195}">
  <a:tblStyle styleId="{9D1D26C3-5071-4455-99DE-3617C3F2319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LeagueSpartanMedium-bold.fntdata"/><Relationship Id="rId21" Type="http://schemas.openxmlformats.org/officeDocument/2006/relationships/font" Target="fonts/LeagueSpartanMedium-regular.fntdata"/><Relationship Id="rId24" Type="http://schemas.openxmlformats.org/officeDocument/2006/relationships/font" Target="fonts/LeagueSpartan-bold.fntdata"/><Relationship Id="rId23" Type="http://schemas.openxmlformats.org/officeDocument/2006/relationships/font" Target="fonts/LeagueSparta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Lato-regular.fntdata"/><Relationship Id="rId25" Type="http://schemas.openxmlformats.org/officeDocument/2006/relationships/font" Target="fonts/Staatliches-regular.fntdata"/><Relationship Id="rId28" Type="http://schemas.openxmlformats.org/officeDocument/2006/relationships/font" Target="fonts/Lato-italic.fntdata"/><Relationship Id="rId27" Type="http://schemas.openxmlformats.org/officeDocument/2006/relationships/font" Target="fonts/Lat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at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eagueSpartanSemiBold-bold.fntdata"/><Relationship Id="rId30" Type="http://schemas.openxmlformats.org/officeDocument/2006/relationships/font" Target="fonts/LeagueSpartanSemiBold-regular.fntdata"/><Relationship Id="rId11" Type="http://schemas.openxmlformats.org/officeDocument/2006/relationships/slide" Target="slides/slide5.xml"/><Relationship Id="rId33" Type="http://schemas.openxmlformats.org/officeDocument/2006/relationships/font" Target="fonts/RobotoCondensedLight-regular.fntdata"/><Relationship Id="rId10" Type="http://schemas.openxmlformats.org/officeDocument/2006/relationships/slide" Target="slides/slide4.xml"/><Relationship Id="rId32" Type="http://schemas.openxmlformats.org/officeDocument/2006/relationships/font" Target="fonts/GoudyBookletter1911-regular.fntdata"/><Relationship Id="rId13" Type="http://schemas.openxmlformats.org/officeDocument/2006/relationships/slide" Target="slides/slide7.xml"/><Relationship Id="rId35" Type="http://schemas.openxmlformats.org/officeDocument/2006/relationships/font" Target="fonts/RobotoCondensedLight-italic.fntdata"/><Relationship Id="rId12" Type="http://schemas.openxmlformats.org/officeDocument/2006/relationships/slide" Target="slides/slide6.xml"/><Relationship Id="rId34" Type="http://schemas.openxmlformats.org/officeDocument/2006/relationships/font" Target="fonts/RobotoCondensedLight-bold.fntdata"/><Relationship Id="rId15" Type="http://schemas.openxmlformats.org/officeDocument/2006/relationships/slide" Target="slides/slide9.xml"/><Relationship Id="rId37" Type="http://schemas.openxmlformats.org/officeDocument/2006/relationships/font" Target="fonts/MontserratExtraBold-bold.fntdata"/><Relationship Id="rId14" Type="http://schemas.openxmlformats.org/officeDocument/2006/relationships/slide" Target="slides/slide8.xml"/><Relationship Id="rId36" Type="http://schemas.openxmlformats.org/officeDocument/2006/relationships/font" Target="fonts/RobotoCondensedLight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font" Target="fonts/MontserratExtraBold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669daeb9a3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669daeb9a3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733e3ddc1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733e3ddc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afc8416c78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afc8416c78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ca8270af2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ca8270af2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ca8270af2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ca8270af2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ca8270af2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ca8270af2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ca8270af29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ca8270af29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8dac4c402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8dac4c402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ca8270af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ca8270af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afc8416c78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afc8416c7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ca8270af2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ca8270af2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afc8416c7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afc8416c7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afc8416c78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afc8416c7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ca8270af2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ca8270af2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Scott, 11:00am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b="0" l="129" r="129" t="0"/>
          <a:stretch/>
        </p:blipFill>
        <p:spPr>
          <a:xfrm>
            <a:off x="0" y="3581400"/>
            <a:ext cx="9144001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0" l="15716" r="34102" t="0"/>
          <a:stretch/>
        </p:blipFill>
        <p:spPr>
          <a:xfrm>
            <a:off x="6362700" y="-151950"/>
            <a:ext cx="2781300" cy="55426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911200" y="804025"/>
            <a:ext cx="3660900" cy="265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Goudy Bookletter 1911"/>
              <a:buNone/>
              <a:defRPr sz="6000">
                <a:solidFill>
                  <a:schemeClr val="dk1"/>
                </a:solidFill>
                <a:latin typeface="Goudy Bookletter 1911"/>
                <a:ea typeface="Goudy Bookletter 1911"/>
                <a:cs typeface="Goudy Bookletter 1911"/>
                <a:sym typeface="Goudy Bookletter 1911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911200" y="3463525"/>
            <a:ext cx="3660900" cy="97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League Spartan Medium"/>
              <a:buNone/>
              <a:defRPr sz="1600">
                <a:solidFill>
                  <a:schemeClr val="accent1"/>
                </a:solidFill>
                <a:latin typeface="League Spartan Medium"/>
                <a:ea typeface="League Spartan Medium"/>
                <a:cs typeface="League Spartan Medium"/>
                <a:sym typeface="League Spartan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Font typeface="Roboto Condensed Light"/>
              <a:buNone/>
              <a:defRPr sz="2800">
                <a:solidFill>
                  <a:srgbClr val="1D508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Font typeface="Roboto Condensed Light"/>
              <a:buNone/>
              <a:defRPr sz="2800">
                <a:solidFill>
                  <a:srgbClr val="1D508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Font typeface="Roboto Condensed Light"/>
              <a:buNone/>
              <a:defRPr sz="2800">
                <a:solidFill>
                  <a:srgbClr val="1D508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Font typeface="Roboto Condensed Light"/>
              <a:buNone/>
              <a:defRPr sz="2800">
                <a:solidFill>
                  <a:srgbClr val="1D508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Font typeface="Roboto Condensed Light"/>
              <a:buNone/>
              <a:defRPr sz="2800">
                <a:solidFill>
                  <a:srgbClr val="1D508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Font typeface="Roboto Condensed Light"/>
              <a:buNone/>
              <a:defRPr sz="2800">
                <a:solidFill>
                  <a:srgbClr val="1D508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Font typeface="Roboto Condensed Light"/>
              <a:buNone/>
              <a:defRPr sz="2800">
                <a:solidFill>
                  <a:srgbClr val="1D508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Font typeface="Roboto Condensed Light"/>
              <a:buNone/>
              <a:defRPr sz="2800">
                <a:solidFill>
                  <a:srgbClr val="1D508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4440950" y="804025"/>
            <a:ext cx="3934200" cy="362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3600"/>
              <a:buNone/>
              <a:defRPr sz="4800">
                <a:solidFill>
                  <a:srgbClr val="1D508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/>
          <p:nvPr/>
        </p:nvSpPr>
        <p:spPr>
          <a:xfrm>
            <a:off x="-1948400" y="-29550"/>
            <a:ext cx="5025300" cy="5202600"/>
          </a:xfrm>
          <a:prstGeom prst="trapezoid">
            <a:avLst>
              <a:gd fmla="val 25000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 b="0" l="-50347" r="-11177" t="0"/>
          <a:stretch/>
        </p:blipFill>
        <p:spPr>
          <a:xfrm>
            <a:off x="-1703375" y="2268675"/>
            <a:ext cx="5147400" cy="3942600"/>
          </a:xfrm>
          <a:prstGeom prst="trapezoid">
            <a:avLst>
              <a:gd fmla="val 25000" name="adj"/>
            </a:avLst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 rotWithShape="1">
          <a:blip r:embed="rId3">
            <a:alphaModFix/>
          </a:blip>
          <a:srcRect b="0" l="17607" r="17613" t="0"/>
          <a:stretch/>
        </p:blipFill>
        <p:spPr>
          <a:xfrm rot="-823180">
            <a:off x="517296" y="-571165"/>
            <a:ext cx="4064509" cy="6274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FFFFFF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912058" y="504275"/>
            <a:ext cx="73152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League Spartan SemiBold"/>
              <a:buNone/>
              <a:defRPr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914400" y="1281475"/>
            <a:ext cx="7299900" cy="31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romanLcPeriod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romanLcPeriod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AutoNum type="romanLcPeriod"/>
              <a:defRPr/>
            </a:lvl9pPr>
          </a:lstStyle>
          <a:p/>
        </p:txBody>
      </p:sp>
      <p:sp>
        <p:nvSpPr>
          <p:cNvPr id="21" name="Google Shape;21;p4"/>
          <p:cNvSpPr/>
          <p:nvPr/>
        </p:nvSpPr>
        <p:spPr>
          <a:xfrm>
            <a:off x="3640916" y="4939133"/>
            <a:ext cx="3036" cy="2077"/>
          </a:xfrm>
          <a:custGeom>
            <a:rect b="b" l="l" r="r" t="t"/>
            <a:pathLst>
              <a:path extrusionOk="0" h="39" w="39">
                <a:moveTo>
                  <a:pt x="39" y="38"/>
                </a:moveTo>
                <a:lnTo>
                  <a:pt x="39" y="38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" name="Google Shape;2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CUSTOM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912058" y="504275"/>
            <a:ext cx="73152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League Spartan SemiBold"/>
              <a:buNone/>
              <a:defRPr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914400" y="1281475"/>
            <a:ext cx="7299900" cy="31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romanLcPeriod"/>
              <a:defRPr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romanLcPeriod"/>
              <a:defRPr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lphaLcPeriod"/>
              <a:defRPr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AutoNum type="romanLcPeriod"/>
              <a:defRPr/>
            </a:lvl9pPr>
          </a:lstStyle>
          <a:p/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2">
            <a:alphaModFix/>
          </a:blip>
          <a:srcRect b="47232" l="44904" r="2941" t="0"/>
          <a:stretch/>
        </p:blipFill>
        <p:spPr>
          <a:xfrm>
            <a:off x="4410075" y="4326625"/>
            <a:ext cx="4781549" cy="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ctrTitle"/>
          </p:nvPr>
        </p:nvSpPr>
        <p:spPr>
          <a:xfrm>
            <a:off x="6430548" y="2628993"/>
            <a:ext cx="1371600" cy="27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" type="subTitle"/>
          </p:nvPr>
        </p:nvSpPr>
        <p:spPr>
          <a:xfrm>
            <a:off x="5042950" y="3122523"/>
            <a:ext cx="27432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2" type="title"/>
          </p:nvPr>
        </p:nvSpPr>
        <p:spPr>
          <a:xfrm>
            <a:off x="914238" y="507144"/>
            <a:ext cx="73152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3" type="ctrTitle"/>
          </p:nvPr>
        </p:nvSpPr>
        <p:spPr>
          <a:xfrm>
            <a:off x="1221943" y="2628993"/>
            <a:ext cx="1371600" cy="2742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800"/>
              <a:buNone/>
              <a:defRPr sz="1800">
                <a:solidFill>
                  <a:srgbClr val="20124D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800"/>
              <a:buNone/>
              <a:defRPr sz="1800">
                <a:solidFill>
                  <a:srgbClr val="20124D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800"/>
              <a:buNone/>
              <a:defRPr sz="1800">
                <a:solidFill>
                  <a:srgbClr val="20124D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800"/>
              <a:buNone/>
              <a:defRPr sz="1800">
                <a:solidFill>
                  <a:srgbClr val="20124D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800"/>
              <a:buNone/>
              <a:defRPr sz="1800">
                <a:solidFill>
                  <a:srgbClr val="20124D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800"/>
              <a:buNone/>
              <a:defRPr sz="1800">
                <a:solidFill>
                  <a:srgbClr val="20124D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800"/>
              <a:buNone/>
              <a:defRPr sz="1800">
                <a:solidFill>
                  <a:srgbClr val="20124D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800"/>
              <a:buNone/>
              <a:defRPr sz="1800">
                <a:solidFill>
                  <a:srgbClr val="20124D"/>
                </a:solidFill>
              </a:defRPr>
            </a:lvl9pPr>
          </a:lstStyle>
          <a:p/>
        </p:txBody>
      </p:sp>
      <p:sp>
        <p:nvSpPr>
          <p:cNvPr id="33" name="Google Shape;33;p6"/>
          <p:cNvSpPr txBox="1"/>
          <p:nvPr>
            <p:ph idx="4" type="subTitle"/>
          </p:nvPr>
        </p:nvSpPr>
        <p:spPr>
          <a:xfrm>
            <a:off x="1359900" y="3118599"/>
            <a:ext cx="27432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200"/>
              <a:buFont typeface="Roboto Condensed Light"/>
              <a:buNone/>
              <a:defRPr sz="1200">
                <a:solidFill>
                  <a:srgbClr val="20124D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  <p:pic>
        <p:nvPicPr>
          <p:cNvPr id="34" name="Google Shape;34;p6"/>
          <p:cNvPicPr preferRelativeResize="0"/>
          <p:nvPr/>
        </p:nvPicPr>
        <p:blipFill rotWithShape="1">
          <a:blip r:embed="rId2">
            <a:alphaModFix/>
          </a:blip>
          <a:srcRect b="47232" l="44904" r="2941" t="0"/>
          <a:stretch/>
        </p:blipFill>
        <p:spPr>
          <a:xfrm>
            <a:off x="4410075" y="4326625"/>
            <a:ext cx="4781549" cy="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914400" y="511907"/>
            <a:ext cx="73152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9pPr>
          </a:lstStyle>
          <a:p/>
        </p:txBody>
      </p:sp>
      <p:pic>
        <p:nvPicPr>
          <p:cNvPr id="38" name="Google Shape;38;p7"/>
          <p:cNvPicPr preferRelativeResize="0"/>
          <p:nvPr/>
        </p:nvPicPr>
        <p:blipFill rotWithShape="1">
          <a:blip r:embed="rId2">
            <a:alphaModFix/>
          </a:blip>
          <a:srcRect b="47232" l="44904" r="2941" t="0"/>
          <a:stretch/>
        </p:blipFill>
        <p:spPr>
          <a:xfrm>
            <a:off x="4410075" y="4326625"/>
            <a:ext cx="4781549" cy="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- RIGH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0" y="1697008"/>
            <a:ext cx="3660900" cy="88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oudy Bookletter 1911"/>
              <a:buNone/>
              <a:defRPr>
                <a:solidFill>
                  <a:schemeClr val="dk1"/>
                </a:solidFill>
                <a:latin typeface="Goudy Bookletter 1911"/>
                <a:ea typeface="Goudy Bookletter 1911"/>
                <a:cs typeface="Goudy Bookletter 1911"/>
                <a:sym typeface="Goudy Bookletter 1911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8"/>
          <p:cNvSpPr txBox="1"/>
          <p:nvPr>
            <p:ph idx="1" type="subTitle"/>
          </p:nvPr>
        </p:nvSpPr>
        <p:spPr>
          <a:xfrm>
            <a:off x="4573650" y="2589965"/>
            <a:ext cx="3657600" cy="18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1400"/>
              <a:buNone/>
              <a:defRPr sz="1400">
                <a:solidFill>
                  <a:srgbClr val="1D508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1400"/>
              <a:buNone/>
              <a:defRPr>
                <a:solidFill>
                  <a:srgbClr val="1D508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1400"/>
              <a:buNone/>
              <a:defRPr>
                <a:solidFill>
                  <a:srgbClr val="1D508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1400"/>
              <a:buNone/>
              <a:defRPr>
                <a:solidFill>
                  <a:srgbClr val="1D508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1400"/>
              <a:buNone/>
              <a:defRPr>
                <a:solidFill>
                  <a:srgbClr val="1D508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1400"/>
              <a:buNone/>
              <a:defRPr>
                <a:solidFill>
                  <a:srgbClr val="1D508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1400"/>
              <a:buNone/>
              <a:defRPr>
                <a:solidFill>
                  <a:srgbClr val="1D508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1400"/>
              <a:buNone/>
              <a:defRPr>
                <a:solidFill>
                  <a:srgbClr val="1D508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1400"/>
              <a:buNone/>
              <a:defRPr>
                <a:solidFill>
                  <a:srgbClr val="1D5081"/>
                </a:solidFill>
              </a:defRPr>
            </a:lvl9pPr>
          </a:lstStyle>
          <a:p/>
        </p:txBody>
      </p:sp>
      <p:pic>
        <p:nvPicPr>
          <p:cNvPr id="43" name="Google Shape;43;p8"/>
          <p:cNvPicPr preferRelativeResize="0"/>
          <p:nvPr/>
        </p:nvPicPr>
        <p:blipFill rotWithShape="1">
          <a:blip r:embed="rId2">
            <a:alphaModFix/>
          </a:blip>
          <a:srcRect b="47232" l="44904" r="2941" t="0"/>
          <a:stretch/>
        </p:blipFill>
        <p:spPr>
          <a:xfrm>
            <a:off x="4410075" y="4326625"/>
            <a:ext cx="4781549" cy="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748">
          <p15:clr>
            <a:srgbClr val="FA7B17"/>
          </p15:clr>
        </p15:guide>
        <p15:guide id="2" pos="2206">
          <p15:clr>
            <a:srgbClr val="FA7B17"/>
          </p15:clr>
        </p15:guide>
        <p15:guide id="3" pos="1765">
          <p15:clr>
            <a:srgbClr val="FA7B17"/>
          </p15:clr>
        </p15:guide>
        <p15:guide id="4" orient="horz" pos="1250">
          <p15:clr>
            <a:srgbClr val="FA7B17"/>
          </p15:clr>
        </p15:guide>
        <p15:guide id="5">
          <p15:clr>
            <a:srgbClr val="FA7B17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bg>
      <p:bgPr>
        <a:noFill/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rot="10800000">
            <a:off x="968350" y="-93175"/>
            <a:ext cx="10314000" cy="5260500"/>
          </a:xfrm>
          <a:prstGeom prst="trapezoid">
            <a:avLst>
              <a:gd fmla="val 25000" name="adj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pic>
        <p:nvPicPr>
          <p:cNvPr id="47" name="Google Shape;47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985975" y="2738450"/>
            <a:ext cx="9144000" cy="240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9"/>
          <p:cNvPicPr preferRelativeResize="0"/>
          <p:nvPr/>
        </p:nvPicPr>
        <p:blipFill rotWithShape="1">
          <a:blip r:embed="rId3">
            <a:alphaModFix/>
          </a:blip>
          <a:srcRect b="0" l="17607" r="17613" t="0"/>
          <a:stretch/>
        </p:blipFill>
        <p:spPr>
          <a:xfrm rot="-823180">
            <a:off x="-475348" y="-657289"/>
            <a:ext cx="4139347" cy="6389728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9"/>
          <p:cNvSpPr txBox="1"/>
          <p:nvPr>
            <p:ph type="ctrTitle"/>
          </p:nvPr>
        </p:nvSpPr>
        <p:spPr>
          <a:xfrm>
            <a:off x="4080150" y="1246200"/>
            <a:ext cx="3651600" cy="18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Staatliches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0" name="Google Shape;50;p9"/>
          <p:cNvSpPr txBox="1"/>
          <p:nvPr>
            <p:ph idx="1" type="subTitle"/>
          </p:nvPr>
        </p:nvSpPr>
        <p:spPr>
          <a:xfrm>
            <a:off x="4080150" y="195750"/>
            <a:ext cx="3651600" cy="105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b="1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FFFFFF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 txBox="1"/>
          <p:nvPr>
            <p:ph idx="1" type="subTitle"/>
          </p:nvPr>
        </p:nvSpPr>
        <p:spPr>
          <a:xfrm flipH="1">
            <a:off x="2894200" y="3121150"/>
            <a:ext cx="3525600" cy="3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3" name="Google Shape;53;p10"/>
          <p:cNvSpPr txBox="1"/>
          <p:nvPr>
            <p:ph type="ctrTitle"/>
          </p:nvPr>
        </p:nvSpPr>
        <p:spPr>
          <a:xfrm flipH="1">
            <a:off x="668300" y="2732350"/>
            <a:ext cx="7977300" cy="38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4" name="Google Shape;54;p10"/>
          <p:cNvSpPr txBox="1"/>
          <p:nvPr>
            <p:ph idx="2" type="subTitle"/>
          </p:nvPr>
        </p:nvSpPr>
        <p:spPr>
          <a:xfrm flipH="1">
            <a:off x="914550" y="3108302"/>
            <a:ext cx="7299900" cy="3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4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9pPr>
          </a:lstStyle>
          <a:p/>
        </p:txBody>
      </p:sp>
      <p:sp>
        <p:nvSpPr>
          <p:cNvPr id="55" name="Google Shape;55;p10"/>
          <p:cNvSpPr txBox="1"/>
          <p:nvPr>
            <p:ph idx="3" type="ctrTitle"/>
          </p:nvPr>
        </p:nvSpPr>
        <p:spPr>
          <a:xfrm flipH="1">
            <a:off x="914250" y="2579950"/>
            <a:ext cx="7299900" cy="5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ague Spartan SemiBold"/>
              <a:buNone/>
              <a:defRPr>
                <a:solidFill>
                  <a:schemeClr val="dk1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56" name="Google Shape;56;p10"/>
          <p:cNvSpPr txBox="1"/>
          <p:nvPr>
            <p:ph hasCustomPrompt="1" idx="4" type="title"/>
          </p:nvPr>
        </p:nvSpPr>
        <p:spPr>
          <a:xfrm>
            <a:off x="2691300" y="1948575"/>
            <a:ext cx="3734100" cy="6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eague Spartan SemiBold"/>
              <a:buNone/>
              <a:defRPr sz="4800">
                <a:solidFill>
                  <a:schemeClr val="dk1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9pPr>
          </a:lstStyle>
          <a:p>
            <a:r>
              <a:t>xx%</a:t>
            </a:r>
          </a:p>
        </p:txBody>
      </p:sp>
      <p:pic>
        <p:nvPicPr>
          <p:cNvPr id="57" name="Google Shape;57;p10"/>
          <p:cNvPicPr preferRelativeResize="0"/>
          <p:nvPr/>
        </p:nvPicPr>
        <p:blipFill rotWithShape="1">
          <a:blip r:embed="rId2">
            <a:alphaModFix/>
          </a:blip>
          <a:srcRect b="47232" l="44904" r="2941" t="0"/>
          <a:stretch/>
        </p:blipFill>
        <p:spPr>
          <a:xfrm>
            <a:off x="4410075" y="4326625"/>
            <a:ext cx="4781549" cy="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dk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type="title"/>
          </p:nvPr>
        </p:nvSpPr>
        <p:spPr>
          <a:xfrm>
            <a:off x="914400" y="989590"/>
            <a:ext cx="2743200" cy="159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Goudy Bookletter 1911"/>
              <a:buNone/>
              <a:defRPr>
                <a:solidFill>
                  <a:srgbClr val="FFFFFF"/>
                </a:solidFill>
                <a:latin typeface="Goudy Bookletter 1911"/>
                <a:ea typeface="Goudy Bookletter 1911"/>
                <a:cs typeface="Goudy Bookletter 1911"/>
                <a:sym typeface="Goudy Bookletter 1911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11"/>
          <p:cNvSpPr txBox="1"/>
          <p:nvPr>
            <p:ph idx="1" type="subTitle"/>
          </p:nvPr>
        </p:nvSpPr>
        <p:spPr>
          <a:xfrm>
            <a:off x="914400" y="2602405"/>
            <a:ext cx="3657600" cy="115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id="62" name="Google Shape;62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3238469"/>
            <a:ext cx="9144000" cy="2405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LEFT">
  <p:cSld name="BIG_NUMB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hasCustomPrompt="1" type="title"/>
          </p:nvPr>
        </p:nvSpPr>
        <p:spPr>
          <a:xfrm>
            <a:off x="-171300" y="2098650"/>
            <a:ext cx="6389700" cy="624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None/>
              <a:defRPr sz="72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5" name="Google Shape;65;p12"/>
          <p:cNvSpPr txBox="1"/>
          <p:nvPr>
            <p:ph idx="1" type="body"/>
          </p:nvPr>
        </p:nvSpPr>
        <p:spPr>
          <a:xfrm>
            <a:off x="592800" y="2908400"/>
            <a:ext cx="4861500" cy="4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id="66" name="Google Shape;66;p12"/>
          <p:cNvPicPr preferRelativeResize="0"/>
          <p:nvPr/>
        </p:nvPicPr>
        <p:blipFill rotWithShape="1">
          <a:blip r:embed="rId2">
            <a:alphaModFix/>
          </a:blip>
          <a:srcRect b="47232" l="44904" r="2941" t="0"/>
          <a:stretch/>
        </p:blipFill>
        <p:spPr>
          <a:xfrm>
            <a:off x="4410075" y="4326625"/>
            <a:ext cx="4781549" cy="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BLANK_1">
    <p:bg>
      <p:bgPr>
        <a:solidFill>
          <a:schemeClr val="dk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168594"/>
            <a:ext cx="9144000" cy="2405063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>
            <p:ph type="title"/>
          </p:nvPr>
        </p:nvSpPr>
        <p:spPr>
          <a:xfrm>
            <a:off x="914400" y="505910"/>
            <a:ext cx="7315200" cy="54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League Spartan SemiBold"/>
              <a:buNone/>
              <a:defRPr>
                <a:solidFill>
                  <a:schemeClr val="lt1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>
                <a:solidFill>
                  <a:srgbClr val="20124D"/>
                </a:solidFill>
              </a:defRPr>
            </a:lvl9pPr>
          </a:lstStyle>
          <a:p/>
        </p:txBody>
      </p:sp>
      <p:sp>
        <p:nvSpPr>
          <p:cNvPr id="71" name="Google Shape;71;p13"/>
          <p:cNvSpPr txBox="1"/>
          <p:nvPr>
            <p:ph hasCustomPrompt="1" idx="2" type="title"/>
          </p:nvPr>
        </p:nvSpPr>
        <p:spPr>
          <a:xfrm>
            <a:off x="2973013" y="2023455"/>
            <a:ext cx="1371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hasCustomPrompt="1" idx="3" type="title"/>
          </p:nvPr>
        </p:nvSpPr>
        <p:spPr>
          <a:xfrm>
            <a:off x="1137230" y="2023455"/>
            <a:ext cx="1371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4800"/>
              <a:buNone/>
              <a:defRPr b="1" sz="4800">
                <a:solidFill>
                  <a:srgbClr val="20124D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/>
          <p:nvPr>
            <p:ph hasCustomPrompt="1" idx="4" type="title"/>
          </p:nvPr>
        </p:nvSpPr>
        <p:spPr>
          <a:xfrm>
            <a:off x="6644579" y="2023455"/>
            <a:ext cx="1371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4" name="Google Shape;74;p13"/>
          <p:cNvSpPr txBox="1"/>
          <p:nvPr>
            <p:ph hasCustomPrompt="1" idx="5" type="title"/>
          </p:nvPr>
        </p:nvSpPr>
        <p:spPr>
          <a:xfrm>
            <a:off x="4808796" y="2023455"/>
            <a:ext cx="1371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b="1" sz="48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5" name="Google Shape;75;p13"/>
          <p:cNvSpPr txBox="1"/>
          <p:nvPr>
            <p:ph idx="1" type="subTitle"/>
          </p:nvPr>
        </p:nvSpPr>
        <p:spPr>
          <a:xfrm>
            <a:off x="995430" y="2943125"/>
            <a:ext cx="16458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9pPr>
          </a:lstStyle>
          <a:p/>
        </p:txBody>
      </p:sp>
      <p:sp>
        <p:nvSpPr>
          <p:cNvPr id="76" name="Google Shape;76;p13"/>
          <p:cNvSpPr txBox="1"/>
          <p:nvPr>
            <p:ph idx="6" type="subTitle"/>
          </p:nvPr>
        </p:nvSpPr>
        <p:spPr>
          <a:xfrm>
            <a:off x="2831213" y="2943125"/>
            <a:ext cx="16458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9pPr>
          </a:lstStyle>
          <a:p/>
        </p:txBody>
      </p:sp>
      <p:sp>
        <p:nvSpPr>
          <p:cNvPr id="77" name="Google Shape;77;p13"/>
          <p:cNvSpPr txBox="1"/>
          <p:nvPr>
            <p:ph idx="7" type="subTitle"/>
          </p:nvPr>
        </p:nvSpPr>
        <p:spPr>
          <a:xfrm>
            <a:off x="4666996" y="2943125"/>
            <a:ext cx="16458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9pPr>
          </a:lstStyle>
          <a:p/>
        </p:txBody>
      </p:sp>
      <p:sp>
        <p:nvSpPr>
          <p:cNvPr id="78" name="Google Shape;78;p13"/>
          <p:cNvSpPr txBox="1"/>
          <p:nvPr>
            <p:ph idx="8" type="subTitle"/>
          </p:nvPr>
        </p:nvSpPr>
        <p:spPr>
          <a:xfrm>
            <a:off x="6502779" y="2943125"/>
            <a:ext cx="16458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rgbClr val="FFFFFF"/>
                </a:solidFill>
                <a:latin typeface="League Spartan SemiBold"/>
                <a:ea typeface="League Spartan SemiBold"/>
                <a:cs typeface="League Spartan SemiBold"/>
                <a:sym typeface="League Spartan SemiBold"/>
              </a:defRPr>
            </a:lvl9pPr>
          </a:lstStyle>
          <a:p/>
        </p:txBody>
      </p:sp>
      <p:sp>
        <p:nvSpPr>
          <p:cNvPr id="79" name="Google Shape;79;p13"/>
          <p:cNvSpPr txBox="1"/>
          <p:nvPr>
            <p:ph idx="9" type="subTitle"/>
          </p:nvPr>
        </p:nvSpPr>
        <p:spPr>
          <a:xfrm>
            <a:off x="1000130" y="3349457"/>
            <a:ext cx="16458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p13"/>
          <p:cNvSpPr txBox="1"/>
          <p:nvPr>
            <p:ph idx="13" type="subTitle"/>
          </p:nvPr>
        </p:nvSpPr>
        <p:spPr>
          <a:xfrm>
            <a:off x="2835913" y="3349457"/>
            <a:ext cx="16458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13"/>
          <p:cNvSpPr txBox="1"/>
          <p:nvPr>
            <p:ph idx="14" type="subTitle"/>
          </p:nvPr>
        </p:nvSpPr>
        <p:spPr>
          <a:xfrm>
            <a:off x="4671696" y="3349457"/>
            <a:ext cx="16458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5" type="subTitle"/>
          </p:nvPr>
        </p:nvSpPr>
        <p:spPr>
          <a:xfrm>
            <a:off x="6507479" y="3349457"/>
            <a:ext cx="16458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>
  <p:cSld name="BLANK_1_2"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idx="1" type="subTitle"/>
          </p:nvPr>
        </p:nvSpPr>
        <p:spPr>
          <a:xfrm flipH="1">
            <a:off x="914550" y="3108302"/>
            <a:ext cx="7299900" cy="3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4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2800"/>
              <a:buNone/>
              <a:defRPr sz="2800">
                <a:solidFill>
                  <a:srgbClr val="1D5081"/>
                </a:solidFill>
              </a:defRPr>
            </a:lvl9pPr>
          </a:lstStyle>
          <a:p/>
        </p:txBody>
      </p:sp>
      <p:sp>
        <p:nvSpPr>
          <p:cNvPr id="85" name="Google Shape;85;p14"/>
          <p:cNvSpPr txBox="1"/>
          <p:nvPr>
            <p:ph type="ctrTitle"/>
          </p:nvPr>
        </p:nvSpPr>
        <p:spPr>
          <a:xfrm flipH="1">
            <a:off x="914250" y="2579950"/>
            <a:ext cx="7299900" cy="50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5200"/>
              <a:buNone/>
              <a:defRPr sz="5200">
                <a:solidFill>
                  <a:srgbClr val="1D5081"/>
                </a:solidFill>
              </a:defRPr>
            </a:lvl9pPr>
          </a:lstStyle>
          <a:p/>
        </p:txBody>
      </p:sp>
      <p:sp>
        <p:nvSpPr>
          <p:cNvPr id="86" name="Google Shape;86;p14"/>
          <p:cNvSpPr txBox="1"/>
          <p:nvPr>
            <p:ph hasCustomPrompt="1" idx="2" type="title"/>
          </p:nvPr>
        </p:nvSpPr>
        <p:spPr>
          <a:xfrm>
            <a:off x="2691300" y="1948575"/>
            <a:ext cx="3734100" cy="62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4800"/>
              <a:buNone/>
              <a:defRPr b="1" sz="4800">
                <a:solidFill>
                  <a:srgbClr val="1D508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4800"/>
              <a:buNone/>
              <a:defRPr b="1" sz="4800">
                <a:solidFill>
                  <a:srgbClr val="1D508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4800"/>
              <a:buNone/>
              <a:defRPr b="1" sz="4800">
                <a:solidFill>
                  <a:srgbClr val="1D508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4800"/>
              <a:buNone/>
              <a:defRPr b="1" sz="4800">
                <a:solidFill>
                  <a:srgbClr val="1D508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4800"/>
              <a:buNone/>
              <a:defRPr b="1" sz="4800">
                <a:solidFill>
                  <a:srgbClr val="1D508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4800"/>
              <a:buNone/>
              <a:defRPr b="1" sz="4800">
                <a:solidFill>
                  <a:srgbClr val="1D508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4800"/>
              <a:buNone/>
              <a:defRPr b="1" sz="4800">
                <a:solidFill>
                  <a:srgbClr val="1D508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4800"/>
              <a:buNone/>
              <a:defRPr b="1" sz="4800">
                <a:solidFill>
                  <a:srgbClr val="1D5081"/>
                </a:solidFill>
              </a:defRPr>
            </a:lvl9pPr>
          </a:lstStyle>
          <a:p>
            <a:r>
              <a:t>xx%</a:t>
            </a:r>
          </a:p>
        </p:txBody>
      </p:sp>
      <p:pic>
        <p:nvPicPr>
          <p:cNvPr id="87" name="Google Shape;87;p14"/>
          <p:cNvPicPr preferRelativeResize="0"/>
          <p:nvPr/>
        </p:nvPicPr>
        <p:blipFill rotWithShape="1">
          <a:blip r:embed="rId2">
            <a:alphaModFix/>
          </a:blip>
          <a:srcRect b="47232" l="44904" r="2941" t="0"/>
          <a:stretch/>
        </p:blipFill>
        <p:spPr>
          <a:xfrm>
            <a:off x="4410075" y="4326625"/>
            <a:ext cx="4781549" cy="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>
  <p:cSld name="BLANK_1_1">
    <p:bg>
      <p:bgPr>
        <a:solidFill>
          <a:srgbClr val="FFFF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>
            <p:ph idx="1" type="subTitle"/>
          </p:nvPr>
        </p:nvSpPr>
        <p:spPr>
          <a:xfrm>
            <a:off x="1256025" y="2332001"/>
            <a:ext cx="2151000" cy="8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●"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○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■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●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○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■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●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○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■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  <p:sp>
        <p:nvSpPr>
          <p:cNvPr id="91" name="Google Shape;91;p15"/>
          <p:cNvSpPr txBox="1"/>
          <p:nvPr>
            <p:ph idx="2" type="subTitle"/>
          </p:nvPr>
        </p:nvSpPr>
        <p:spPr>
          <a:xfrm>
            <a:off x="3504013" y="2332001"/>
            <a:ext cx="2151000" cy="8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●"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○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■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●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○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■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●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○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■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  <p:sp>
        <p:nvSpPr>
          <p:cNvPr id="92" name="Google Shape;92;p15"/>
          <p:cNvSpPr txBox="1"/>
          <p:nvPr>
            <p:ph idx="3" type="subTitle"/>
          </p:nvPr>
        </p:nvSpPr>
        <p:spPr>
          <a:xfrm>
            <a:off x="5752000" y="2332001"/>
            <a:ext cx="2151000" cy="8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●"/>
              <a:defRPr sz="1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○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■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●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○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■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●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○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Josefin Slab SemiBold"/>
              <a:buChar char="■"/>
              <a:defRPr sz="11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  <p:sp>
        <p:nvSpPr>
          <p:cNvPr id="93" name="Google Shape;93;p15"/>
          <p:cNvSpPr txBox="1"/>
          <p:nvPr>
            <p:ph idx="4" type="subTitle"/>
          </p:nvPr>
        </p:nvSpPr>
        <p:spPr>
          <a:xfrm>
            <a:off x="1443075" y="1611700"/>
            <a:ext cx="17769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 sz="180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94" name="Google Shape;94;p15"/>
          <p:cNvSpPr txBox="1"/>
          <p:nvPr>
            <p:ph idx="5" type="subTitle"/>
          </p:nvPr>
        </p:nvSpPr>
        <p:spPr>
          <a:xfrm>
            <a:off x="3671608" y="1611700"/>
            <a:ext cx="17769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 sz="180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95" name="Google Shape;95;p15"/>
          <p:cNvSpPr txBox="1"/>
          <p:nvPr>
            <p:ph idx="6" type="subTitle"/>
          </p:nvPr>
        </p:nvSpPr>
        <p:spPr>
          <a:xfrm>
            <a:off x="5957575" y="1611700"/>
            <a:ext cx="1776900" cy="45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 sz="180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taatliches"/>
              <a:buNone/>
              <a:defRPr>
                <a:solidFill>
                  <a:schemeClr val="accent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96" name="Google Shape;96;p15"/>
          <p:cNvSpPr txBox="1"/>
          <p:nvPr>
            <p:ph type="title"/>
          </p:nvPr>
        </p:nvSpPr>
        <p:spPr>
          <a:xfrm>
            <a:off x="910100" y="500070"/>
            <a:ext cx="729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3000"/>
              <a:buNone/>
              <a:defRPr>
                <a:solidFill>
                  <a:srgbClr val="1D508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3000"/>
              <a:buNone/>
              <a:defRPr>
                <a:solidFill>
                  <a:srgbClr val="1D508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3000"/>
              <a:buNone/>
              <a:defRPr>
                <a:solidFill>
                  <a:srgbClr val="1D508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3000"/>
              <a:buNone/>
              <a:defRPr>
                <a:solidFill>
                  <a:srgbClr val="1D508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3000"/>
              <a:buNone/>
              <a:defRPr>
                <a:solidFill>
                  <a:srgbClr val="1D508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3000"/>
              <a:buNone/>
              <a:defRPr>
                <a:solidFill>
                  <a:srgbClr val="1D508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3000"/>
              <a:buNone/>
              <a:defRPr>
                <a:solidFill>
                  <a:srgbClr val="1D508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D5081"/>
              </a:buClr>
              <a:buSzPts val="3000"/>
              <a:buNone/>
              <a:defRPr>
                <a:solidFill>
                  <a:srgbClr val="1D5081"/>
                </a:solidFill>
              </a:defRPr>
            </a:lvl9pPr>
          </a:lstStyle>
          <a:p/>
        </p:txBody>
      </p:sp>
      <p:sp>
        <p:nvSpPr>
          <p:cNvPr id="97" name="Google Shape;97;p15"/>
          <p:cNvSpPr txBox="1"/>
          <p:nvPr>
            <p:ph idx="7" type="subTitle"/>
          </p:nvPr>
        </p:nvSpPr>
        <p:spPr>
          <a:xfrm>
            <a:off x="1326825" y="3329145"/>
            <a:ext cx="2009400" cy="38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98" name="Google Shape;98;p15"/>
          <p:cNvSpPr txBox="1"/>
          <p:nvPr>
            <p:ph idx="8" type="subTitle"/>
          </p:nvPr>
        </p:nvSpPr>
        <p:spPr>
          <a:xfrm>
            <a:off x="3484558" y="3329134"/>
            <a:ext cx="2151000" cy="38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9" type="subTitle"/>
          </p:nvPr>
        </p:nvSpPr>
        <p:spPr>
          <a:xfrm>
            <a:off x="5822806" y="3329145"/>
            <a:ext cx="2009400" cy="387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taatliches"/>
              <a:buNone/>
              <a:defRPr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/>
        </p:txBody>
      </p:sp>
      <p:sp>
        <p:nvSpPr>
          <p:cNvPr id="100" name="Google Shape;100;p15"/>
          <p:cNvSpPr/>
          <p:nvPr/>
        </p:nvSpPr>
        <p:spPr>
          <a:xfrm>
            <a:off x="9264337" y="-314100"/>
            <a:ext cx="32063" cy="23513"/>
          </a:xfrm>
          <a:custGeom>
            <a:rect b="b" l="l" r="r" t="t"/>
            <a:pathLst>
              <a:path extrusionOk="0" h="440" w="600">
                <a:moveTo>
                  <a:pt x="556" y="0"/>
                </a:moveTo>
                <a:lnTo>
                  <a:pt x="19" y="33"/>
                </a:lnTo>
                <a:cubicBezTo>
                  <a:pt x="5" y="66"/>
                  <a:pt x="1" y="100"/>
                  <a:pt x="1" y="137"/>
                </a:cubicBezTo>
                <a:cubicBezTo>
                  <a:pt x="1" y="302"/>
                  <a:pt x="132" y="439"/>
                  <a:pt x="297" y="439"/>
                </a:cubicBezTo>
                <a:cubicBezTo>
                  <a:pt x="462" y="439"/>
                  <a:pt x="599" y="302"/>
                  <a:pt x="599" y="137"/>
                </a:cubicBezTo>
                <a:cubicBezTo>
                  <a:pt x="599" y="85"/>
                  <a:pt x="580" y="43"/>
                  <a:pt x="556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5"/>
          <p:cNvSpPr/>
          <p:nvPr/>
        </p:nvSpPr>
        <p:spPr>
          <a:xfrm>
            <a:off x="9157730" y="-307581"/>
            <a:ext cx="31795" cy="16993"/>
          </a:xfrm>
          <a:custGeom>
            <a:rect b="b" l="l" r="r" t="t"/>
            <a:pathLst>
              <a:path extrusionOk="0" h="318" w="595">
                <a:moveTo>
                  <a:pt x="594" y="0"/>
                </a:moveTo>
                <a:lnTo>
                  <a:pt x="0" y="39"/>
                </a:lnTo>
                <a:cubicBezTo>
                  <a:pt x="15" y="194"/>
                  <a:pt x="142" y="317"/>
                  <a:pt x="298" y="317"/>
                </a:cubicBezTo>
                <a:cubicBezTo>
                  <a:pt x="463" y="317"/>
                  <a:pt x="594" y="180"/>
                  <a:pt x="594" y="15"/>
                </a:cubicBezTo>
                <a:lnTo>
                  <a:pt x="594" y="0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5"/>
          <p:cNvSpPr/>
          <p:nvPr/>
        </p:nvSpPr>
        <p:spPr>
          <a:xfrm>
            <a:off x="9053368" y="-300741"/>
            <a:ext cx="28536" cy="10153"/>
          </a:xfrm>
          <a:custGeom>
            <a:rect b="b" l="l" r="r" t="t"/>
            <a:pathLst>
              <a:path extrusionOk="0" h="190" w="534">
                <a:moveTo>
                  <a:pt x="534" y="0"/>
                </a:moveTo>
                <a:lnTo>
                  <a:pt x="1" y="33"/>
                </a:lnTo>
                <a:cubicBezTo>
                  <a:pt x="53" y="122"/>
                  <a:pt x="142" y="189"/>
                  <a:pt x="255" y="189"/>
                </a:cubicBezTo>
                <a:cubicBezTo>
                  <a:pt x="379" y="189"/>
                  <a:pt x="486" y="109"/>
                  <a:pt x="534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5"/>
          <p:cNvSpPr/>
          <p:nvPr/>
        </p:nvSpPr>
        <p:spPr>
          <a:xfrm>
            <a:off x="8953333" y="-293420"/>
            <a:ext cx="15443" cy="2832"/>
          </a:xfrm>
          <a:custGeom>
            <a:rect b="b" l="l" r="r" t="t"/>
            <a:pathLst>
              <a:path extrusionOk="0" h="53" w="289">
                <a:moveTo>
                  <a:pt x="288" y="0"/>
                </a:moveTo>
                <a:lnTo>
                  <a:pt x="1" y="18"/>
                </a:lnTo>
                <a:cubicBezTo>
                  <a:pt x="38" y="37"/>
                  <a:pt x="86" y="52"/>
                  <a:pt x="133" y="52"/>
                </a:cubicBezTo>
                <a:cubicBezTo>
                  <a:pt x="190" y="52"/>
                  <a:pt x="246" y="28"/>
                  <a:pt x="288" y="0"/>
                </a:cubicBez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5"/>
          <p:cNvSpPr/>
          <p:nvPr/>
        </p:nvSpPr>
        <p:spPr>
          <a:xfrm>
            <a:off x="7611740" y="279588"/>
            <a:ext cx="15871" cy="9405"/>
          </a:xfrm>
          <a:custGeom>
            <a:rect b="b" l="l" r="r" t="t"/>
            <a:pathLst>
              <a:path extrusionOk="0" h="176" w="297">
                <a:moveTo>
                  <a:pt x="0" y="1"/>
                </a:moveTo>
                <a:cubicBezTo>
                  <a:pt x="0" y="67"/>
                  <a:pt x="24" y="128"/>
                  <a:pt x="61" y="175"/>
                </a:cubicBezTo>
                <a:cubicBezTo>
                  <a:pt x="142" y="161"/>
                  <a:pt x="216" y="151"/>
                  <a:pt x="297" y="138"/>
                </a:cubicBezTo>
                <a:lnTo>
                  <a:pt x="297" y="1"/>
                </a:lnTo>
                <a:close/>
              </a:path>
            </a:pathLst>
          </a:custGeom>
          <a:solidFill>
            <a:srgbClr val="02020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5"/>
          <p:cNvPicPr preferRelativeResize="0"/>
          <p:nvPr/>
        </p:nvPicPr>
        <p:blipFill rotWithShape="1">
          <a:blip r:embed="rId2">
            <a:alphaModFix/>
          </a:blip>
          <a:srcRect b="47232" l="44904" r="2941" t="0"/>
          <a:stretch/>
        </p:blipFill>
        <p:spPr>
          <a:xfrm>
            <a:off x="4410075" y="4326625"/>
            <a:ext cx="4781549" cy="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">
  <p:cSld name="BLANK_1_1_1_1">
    <p:bg>
      <p:bgPr>
        <a:solidFill>
          <a:srgbClr val="FFFFFF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idx="1" type="subTitle"/>
          </p:nvPr>
        </p:nvSpPr>
        <p:spPr>
          <a:xfrm>
            <a:off x="3962670" y="1391720"/>
            <a:ext cx="2986500" cy="7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9" name="Google Shape;109;p16"/>
          <p:cNvSpPr txBox="1"/>
          <p:nvPr>
            <p:ph idx="2" type="subTitle"/>
          </p:nvPr>
        </p:nvSpPr>
        <p:spPr>
          <a:xfrm>
            <a:off x="3954583" y="2161448"/>
            <a:ext cx="2986500" cy="424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2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110" name="Google Shape;110;p16"/>
          <p:cNvSpPr txBox="1"/>
          <p:nvPr>
            <p:ph idx="3" type="subTitle"/>
          </p:nvPr>
        </p:nvSpPr>
        <p:spPr>
          <a:xfrm>
            <a:off x="2467426" y="3118946"/>
            <a:ext cx="2986500" cy="7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1" name="Google Shape;111;p16"/>
          <p:cNvSpPr txBox="1"/>
          <p:nvPr>
            <p:ph idx="4" type="subTitle"/>
          </p:nvPr>
        </p:nvSpPr>
        <p:spPr>
          <a:xfrm>
            <a:off x="2467426" y="3887876"/>
            <a:ext cx="2986500" cy="374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2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 ExtraBold"/>
              <a:buNone/>
              <a:defRPr sz="1800">
                <a:solidFill>
                  <a:schemeClr val="dk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112" name="Google Shape;112;p16"/>
          <p:cNvSpPr txBox="1"/>
          <p:nvPr>
            <p:ph type="title"/>
          </p:nvPr>
        </p:nvSpPr>
        <p:spPr>
          <a:xfrm>
            <a:off x="2203300" y="3489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2">
            <a:alphaModFix/>
          </a:blip>
          <a:srcRect b="47232" l="44904" r="2941" t="0"/>
          <a:stretch/>
        </p:blipFill>
        <p:spPr>
          <a:xfrm>
            <a:off x="4410075" y="4326625"/>
            <a:ext cx="4781549" cy="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TITLE_1">
    <p:bg>
      <p:bgPr>
        <a:solidFill>
          <a:srgbClr val="FFFFFF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ctrTitle"/>
          </p:nvPr>
        </p:nvSpPr>
        <p:spPr>
          <a:xfrm>
            <a:off x="914400" y="804025"/>
            <a:ext cx="3651600" cy="176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Staatliches"/>
              <a:buNone/>
              <a:defRPr sz="4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7" name="Google Shape;117;p17"/>
          <p:cNvSpPr txBox="1"/>
          <p:nvPr>
            <p:ph idx="1" type="subTitle"/>
          </p:nvPr>
        </p:nvSpPr>
        <p:spPr>
          <a:xfrm>
            <a:off x="914400" y="2571750"/>
            <a:ext cx="3651600" cy="121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Condensed Light"/>
              <a:buNone/>
              <a:defRPr sz="28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  <p:sp>
        <p:nvSpPr>
          <p:cNvPr id="118" name="Google Shape;118;p17"/>
          <p:cNvSpPr txBox="1"/>
          <p:nvPr/>
        </p:nvSpPr>
        <p:spPr>
          <a:xfrm>
            <a:off x="888381" y="3681550"/>
            <a:ext cx="3439500" cy="11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Critical Creative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D508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9" name="Google Shape;119;p17"/>
          <p:cNvPicPr preferRelativeResize="0"/>
          <p:nvPr/>
        </p:nvPicPr>
        <p:blipFill rotWithShape="1">
          <a:blip r:embed="rId2">
            <a:alphaModFix/>
          </a:blip>
          <a:srcRect b="47232" l="44904" r="2941" t="0"/>
          <a:stretch/>
        </p:blipFill>
        <p:spPr>
          <a:xfrm>
            <a:off x="4410075" y="4326625"/>
            <a:ext cx="4781549" cy="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0" y="4568875"/>
            <a:ext cx="1276350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_1"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1606114" y="1182607"/>
            <a:ext cx="5943600" cy="320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oudy Bookletter 1911"/>
              <a:buNone/>
              <a:defRPr sz="7200">
                <a:solidFill>
                  <a:srgbClr val="FFFFFF"/>
                </a:solidFill>
                <a:latin typeface="Goudy Bookletter 1911"/>
                <a:ea typeface="Goudy Bookletter 1911"/>
                <a:cs typeface="Goudy Bookletter 1911"/>
                <a:sym typeface="Goudy Bookletter 1911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123" name="Google Shape;12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121944"/>
            <a:ext cx="9144000" cy="2405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316">
          <p15:clr>
            <a:srgbClr val="FA7B17"/>
          </p15:clr>
        </p15:guide>
        <p15:guide id="2" orient="horz" pos="2982">
          <p15:clr>
            <a:srgbClr val="FA7B17"/>
          </p15:clr>
        </p15:guide>
        <p15:guide id="3" pos="288">
          <p15:clr>
            <a:srgbClr val="FA7B17"/>
          </p15:clr>
        </p15:guide>
        <p15:guide id="4" pos="4554">
          <p15:clr>
            <a:srgbClr val="FA7B17"/>
          </p15:clr>
        </p15:guide>
        <p15:guide id="5" pos="5226">
          <p15:clr>
            <a:srgbClr val="FA7B17"/>
          </p15:clr>
        </p15:guide>
        <p15:guide id="6" pos="1421">
          <p15:clr>
            <a:srgbClr val="FA7B17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2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9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9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3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130" name="Google Shape;130;p20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131" name="Google Shape;131;p20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 sz="700"/>
            </a:lvl1pPr>
            <a:lvl2pPr indent="0" lvl="1" marL="0" algn="r">
              <a:spcBef>
                <a:spcPts val="0"/>
              </a:spcBef>
              <a:buNone/>
              <a:defRPr sz="700"/>
            </a:lvl2pPr>
            <a:lvl3pPr indent="0" lvl="2" marL="0" algn="r">
              <a:spcBef>
                <a:spcPts val="0"/>
              </a:spcBef>
              <a:buNone/>
              <a:defRPr sz="700"/>
            </a:lvl3pPr>
            <a:lvl4pPr indent="0" lvl="3" marL="0" algn="r">
              <a:spcBef>
                <a:spcPts val="0"/>
              </a:spcBef>
              <a:buNone/>
              <a:defRPr sz="700"/>
            </a:lvl4pPr>
            <a:lvl5pPr indent="0" lvl="4" marL="0" algn="r">
              <a:spcBef>
                <a:spcPts val="0"/>
              </a:spcBef>
              <a:buNone/>
              <a:defRPr sz="700"/>
            </a:lvl5pPr>
            <a:lvl6pPr indent="0" lvl="5" marL="0" algn="r">
              <a:spcBef>
                <a:spcPts val="0"/>
              </a:spcBef>
              <a:buNone/>
              <a:defRPr sz="700"/>
            </a:lvl6pPr>
            <a:lvl7pPr indent="0" lvl="6" marL="0" algn="r">
              <a:spcBef>
                <a:spcPts val="0"/>
              </a:spcBef>
              <a:buNone/>
              <a:defRPr sz="700"/>
            </a:lvl7pPr>
            <a:lvl8pPr indent="0" lvl="7" marL="0" algn="r">
              <a:spcBef>
                <a:spcPts val="0"/>
              </a:spcBef>
              <a:buNone/>
              <a:defRPr sz="700"/>
            </a:lvl8pPr>
            <a:lvl9pPr indent="0" lvl="8" marL="0" algn="r">
              <a:spcBef>
                <a:spcPts val="0"/>
              </a:spcBef>
              <a:buNone/>
              <a:defRPr sz="7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ague Spartan Medium"/>
              <a:buNone/>
              <a:defRPr sz="3000">
                <a:solidFill>
                  <a:schemeClr val="dk2"/>
                </a:solidFill>
                <a:latin typeface="League Spartan Medium"/>
                <a:ea typeface="League Spartan Medium"/>
                <a:cs typeface="League Spartan Medium"/>
                <a:sym typeface="League Sparta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Font typeface="Montserrat ExtraBold"/>
              <a:buNone/>
              <a:defRPr sz="3000">
                <a:solidFill>
                  <a:srgbClr val="2012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Font typeface="Montserrat ExtraBold"/>
              <a:buNone/>
              <a:defRPr sz="3000">
                <a:solidFill>
                  <a:srgbClr val="2012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Font typeface="Montserrat ExtraBold"/>
              <a:buNone/>
              <a:defRPr sz="3000">
                <a:solidFill>
                  <a:srgbClr val="2012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Font typeface="Montserrat ExtraBold"/>
              <a:buNone/>
              <a:defRPr sz="3000">
                <a:solidFill>
                  <a:srgbClr val="2012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Font typeface="Montserrat ExtraBold"/>
              <a:buNone/>
              <a:defRPr sz="3000">
                <a:solidFill>
                  <a:srgbClr val="2012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Font typeface="Montserrat ExtraBold"/>
              <a:buNone/>
              <a:defRPr sz="3000">
                <a:solidFill>
                  <a:srgbClr val="2012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Font typeface="Montserrat ExtraBold"/>
              <a:buNone/>
              <a:defRPr sz="3000">
                <a:solidFill>
                  <a:srgbClr val="2012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Font typeface="Montserrat ExtraBold"/>
              <a:buNone/>
              <a:defRPr sz="3000">
                <a:solidFill>
                  <a:srgbClr val="20124D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ague Spartan"/>
              <a:buChar char="●"/>
              <a:defRPr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ague Spartan"/>
              <a:buChar char="○"/>
              <a:defRPr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ague Spartan"/>
              <a:buChar char="■"/>
              <a:defRPr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ague Spartan"/>
              <a:buChar char="●"/>
              <a:defRPr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ague Spartan"/>
              <a:buChar char="○"/>
              <a:defRPr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ague Spartan"/>
              <a:buChar char="■"/>
              <a:defRPr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ague Spartan"/>
              <a:buChar char="●"/>
              <a:defRPr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eague Spartan"/>
              <a:buChar char="○"/>
              <a:defRPr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League Spartan"/>
              <a:buChar char="■"/>
              <a:defRPr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ctrTitle"/>
          </p:nvPr>
        </p:nvSpPr>
        <p:spPr>
          <a:xfrm>
            <a:off x="2205100" y="1253575"/>
            <a:ext cx="7593600" cy="18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Goudy Bookletter 1911"/>
                <a:ea typeface="Goudy Bookletter 1911"/>
                <a:cs typeface="Goudy Bookletter 1911"/>
                <a:sym typeface="Goudy Bookletter 1911"/>
              </a:rPr>
              <a:t>IXL - Supporting Students at Home</a:t>
            </a:r>
            <a:endParaRPr sz="3600">
              <a:solidFill>
                <a:srgbClr val="FFFFFF"/>
              </a:solidFill>
              <a:latin typeface="Goudy Bookletter 1911"/>
              <a:ea typeface="Goudy Bookletter 1911"/>
              <a:cs typeface="Goudy Bookletter 1911"/>
              <a:sym typeface="Goudy Bookletter 1911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Goudy Bookletter 1911"/>
              <a:ea typeface="Goudy Bookletter 1911"/>
              <a:cs typeface="Goudy Bookletter 1911"/>
              <a:sym typeface="Goudy Bookletter 1911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Goudy Bookletter 1911"/>
              <a:ea typeface="Goudy Bookletter 1911"/>
              <a:cs typeface="Goudy Bookletter 1911"/>
              <a:sym typeface="Goudy Bookletter 1911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Goudy Bookletter 1911"/>
              <a:ea typeface="Goudy Bookletter 1911"/>
              <a:cs typeface="Goudy Bookletter 1911"/>
              <a:sym typeface="Goudy Bookletter 1911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Goudy Bookletter 1911"/>
              <a:ea typeface="Goudy Bookletter 1911"/>
              <a:cs typeface="Goudy Bookletter 1911"/>
              <a:sym typeface="Goudy Bookletter 1911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latin typeface="Goudy Bookletter 1911"/>
              <a:ea typeface="Goudy Bookletter 1911"/>
              <a:cs typeface="Goudy Bookletter 1911"/>
              <a:sym typeface="Goudy Bookletter 1911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Goudy Bookletter 1911"/>
              <a:ea typeface="Goudy Bookletter 1911"/>
              <a:cs typeface="Goudy Bookletter 1911"/>
              <a:sym typeface="Goudy Bookletter 1911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Goudy Bookletter 1911"/>
              <a:ea typeface="Goudy Bookletter 1911"/>
              <a:cs typeface="Goudy Bookletter 1911"/>
              <a:sym typeface="Goudy Bookletter 1911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Goudy Bookletter 1911"/>
              <a:ea typeface="Goudy Bookletter 1911"/>
              <a:cs typeface="Goudy Bookletter 1911"/>
              <a:sym typeface="Goudy Bookletter 1911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Goudy Bookletter 1911"/>
              <a:ea typeface="Goudy Bookletter 1911"/>
              <a:cs typeface="Goudy Bookletter 1911"/>
              <a:sym typeface="Goudy Bookletter 1911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1061700" y="291000"/>
            <a:ext cx="78732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Parents will be able to:</a:t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League Spartan"/>
              <a:buChar char="●"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Understand the student interface of the IXL platform</a:t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League Spartan"/>
              <a:buChar char="●"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Motivate and encourage their child to make the most of the IXL tool</a:t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44" name="Google Shape;144;p22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Learning Targets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775" y="4088000"/>
            <a:ext cx="7567115" cy="4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1" name="Google Shape;151;p23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1061700" y="291000"/>
            <a:ext cx="7873200" cy="39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League Spartan"/>
                <a:ea typeface="League Spartan"/>
                <a:cs typeface="League Spartan"/>
                <a:sym typeface="League Spartan"/>
              </a:rPr>
              <a:t>Basics</a:t>
            </a:r>
            <a:endParaRPr b="1"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League Spartan"/>
              <a:buChar char="●"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IXL has standards-aligned skills</a:t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League Spartan"/>
              <a:buChar char="●"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Each skill takes anywhere from 10-20 minutes</a:t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League Spartan"/>
              <a:buChar char="●"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Each skill has a Smart Score</a:t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League Spartan"/>
              <a:buChar char="●"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An 80 Smart Score demonstrates proficiency on the skill</a:t>
            </a:r>
            <a:endParaRPr sz="20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League Spartan"/>
              <a:buChar char="●"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Student NWEA scores have been synced into IXL for tailored NWEA Study Plans </a:t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3" name="Google Shape;153;p23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154" name="Google Shape;15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775" y="4088000"/>
            <a:ext cx="7567115" cy="4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0" name="Google Shape;160;p24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998700" y="39325"/>
            <a:ext cx="78732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League Spartan"/>
                <a:ea typeface="League Spartan"/>
                <a:cs typeface="League Spartan"/>
                <a:sym typeface="League Spartan"/>
              </a:rPr>
              <a:t>Smart Score</a:t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eague Spartan"/>
              <a:buChar char="●"/>
            </a:pPr>
            <a:r>
              <a:rPr lang="en">
                <a:latin typeface="League Spartan"/>
                <a:ea typeface="League Spartan"/>
                <a:cs typeface="League Spartan"/>
                <a:sym typeface="League Spartan"/>
              </a:rPr>
              <a:t>Each skill has a Smart Score</a:t>
            </a:r>
            <a:endParaRPr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League Spartan"/>
              <a:buChar char="●"/>
            </a:pPr>
            <a:r>
              <a:rPr lang="en">
                <a:latin typeface="League Spartan"/>
                <a:ea typeface="League Spartan"/>
                <a:cs typeface="League Spartan"/>
                <a:sym typeface="League Spartan"/>
              </a:rPr>
              <a:t>An 80 Smart Score demonstrates proficiency on the skill</a:t>
            </a:r>
            <a:endParaRPr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League Spartan"/>
              <a:buChar char="○"/>
            </a:pPr>
            <a:r>
              <a:rPr lang="en">
                <a:latin typeface="League Spartan"/>
                <a:ea typeface="League Spartan"/>
                <a:cs typeface="League Spartan"/>
                <a:sym typeface="League Spartan"/>
              </a:rPr>
              <a:t>It’s okay for a student to stop at 80-90 if frustration rises</a:t>
            </a:r>
            <a:endParaRPr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2" name="Google Shape;162;p24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163" name="Google Shape;16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775" y="4088000"/>
            <a:ext cx="75671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9900" y="1252800"/>
            <a:ext cx="4917126" cy="265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4"/>
          <p:cNvSpPr/>
          <p:nvPr/>
        </p:nvSpPr>
        <p:spPr>
          <a:xfrm rot="-951146">
            <a:off x="6138244" y="2300314"/>
            <a:ext cx="1219063" cy="282524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6" name="Google Shape;166;p24"/>
          <p:cNvSpPr txBox="1"/>
          <p:nvPr/>
        </p:nvSpPr>
        <p:spPr>
          <a:xfrm>
            <a:off x="7377075" y="1745950"/>
            <a:ext cx="1557300" cy="130560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Smart Score for the skill - adjusts as students progress through the skill</a:t>
            </a:r>
            <a:endParaRPr>
              <a:solidFill>
                <a:schemeClr val="l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3" name="Google Shape;173;p25"/>
          <p:cNvSpPr txBox="1"/>
          <p:nvPr/>
        </p:nvSpPr>
        <p:spPr>
          <a:xfrm>
            <a:off x="998700" y="39325"/>
            <a:ext cx="78732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League Spartan"/>
                <a:ea typeface="League Spartan"/>
                <a:cs typeface="League Spartan"/>
                <a:sym typeface="League Spartan"/>
              </a:rPr>
              <a:t>Other Features</a:t>
            </a:r>
            <a:endParaRPr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4" name="Google Shape;174;p25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175" name="Google Shape;17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775" y="4088000"/>
            <a:ext cx="75671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9900" y="1252800"/>
            <a:ext cx="4917126" cy="265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5"/>
          <p:cNvSpPr/>
          <p:nvPr/>
        </p:nvSpPr>
        <p:spPr>
          <a:xfrm rot="-951146">
            <a:off x="5391094" y="994789"/>
            <a:ext cx="1219063" cy="282524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8" name="Google Shape;178;p25"/>
          <p:cNvSpPr txBox="1"/>
          <p:nvPr/>
        </p:nvSpPr>
        <p:spPr>
          <a:xfrm>
            <a:off x="6700725" y="534800"/>
            <a:ext cx="1557300" cy="130560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Video example to help students understand how to approach the problem</a:t>
            </a:r>
            <a:endParaRPr>
              <a:solidFill>
                <a:schemeClr val="l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79" name="Google Shape;179;p25"/>
          <p:cNvSpPr/>
          <p:nvPr/>
        </p:nvSpPr>
        <p:spPr>
          <a:xfrm rot="-951146">
            <a:off x="5700794" y="3389014"/>
            <a:ext cx="1219063" cy="282524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80" name="Google Shape;180;p25"/>
          <p:cNvSpPr txBox="1"/>
          <p:nvPr/>
        </p:nvSpPr>
        <p:spPr>
          <a:xfrm>
            <a:off x="6979475" y="2464600"/>
            <a:ext cx="1557300" cy="130560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Alternate foundational skills if the concept is too challenging</a:t>
            </a:r>
            <a:endParaRPr>
              <a:solidFill>
                <a:schemeClr val="l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925" y="736123"/>
            <a:ext cx="5396337" cy="318352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6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8" name="Google Shape;188;p26"/>
          <p:cNvSpPr txBox="1"/>
          <p:nvPr/>
        </p:nvSpPr>
        <p:spPr>
          <a:xfrm>
            <a:off x="998700" y="39325"/>
            <a:ext cx="78732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League Spartan"/>
                <a:ea typeface="League Spartan"/>
                <a:cs typeface="League Spartan"/>
                <a:sym typeface="League Spartan"/>
              </a:rPr>
              <a:t>Other Features</a:t>
            </a:r>
            <a:endParaRPr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89" name="Google Shape;189;p26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190" name="Google Shape;19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4775" y="4088000"/>
            <a:ext cx="7567115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6"/>
          <p:cNvSpPr/>
          <p:nvPr/>
        </p:nvSpPr>
        <p:spPr>
          <a:xfrm rot="186362">
            <a:off x="3976400" y="956468"/>
            <a:ext cx="2635472" cy="24756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2" name="Google Shape;192;p26"/>
          <p:cNvSpPr txBox="1"/>
          <p:nvPr/>
        </p:nvSpPr>
        <p:spPr>
          <a:xfrm>
            <a:off x="6700725" y="534800"/>
            <a:ext cx="1557300" cy="130560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Sometimes, instead of a video, it gives an example</a:t>
            </a:r>
            <a:endParaRPr>
              <a:solidFill>
                <a:schemeClr val="l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9" name="Google Shape;199;p27"/>
          <p:cNvSpPr txBox="1"/>
          <p:nvPr/>
        </p:nvSpPr>
        <p:spPr>
          <a:xfrm>
            <a:off x="998700" y="39325"/>
            <a:ext cx="78732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League Spartan"/>
                <a:ea typeface="League Spartan"/>
                <a:cs typeface="League Spartan"/>
                <a:sym typeface="League Spartan"/>
              </a:rPr>
              <a:t>Other Features - Explanation of Incorrect Answer</a:t>
            </a:r>
            <a:endParaRPr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League Spartan"/>
              <a:ea typeface="League Spartan"/>
              <a:cs typeface="League Spartan"/>
              <a:sym typeface="League Spart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00" name="Google Shape;200;p27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201" name="Google Shape;20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775" y="4088000"/>
            <a:ext cx="75671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1000" y="678225"/>
            <a:ext cx="4673476" cy="34097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1139550" y="329550"/>
            <a:ext cx="7630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IXL Home Page</a:t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10" name="Google Shape;210;p28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211" name="Google Shape;21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175" y="4583475"/>
            <a:ext cx="75671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175" y="823275"/>
            <a:ext cx="7110426" cy="3709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8"/>
          <p:cNvSpPr/>
          <p:nvPr/>
        </p:nvSpPr>
        <p:spPr>
          <a:xfrm>
            <a:off x="2232000" y="1554775"/>
            <a:ext cx="315000" cy="213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14" name="Google Shape;214;p28"/>
          <p:cNvSpPr/>
          <p:nvPr/>
        </p:nvSpPr>
        <p:spPr>
          <a:xfrm>
            <a:off x="7648000" y="847975"/>
            <a:ext cx="545100" cy="170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9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20" name="Google Shape;220;p29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1139550" y="329550"/>
            <a:ext cx="7630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IXL Home Page - Areas to Access Skills</a:t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22" name="Google Shape;222;p29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223" name="Google Shape;22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175" y="4583475"/>
            <a:ext cx="75671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175" y="823275"/>
            <a:ext cx="7110426" cy="370997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9"/>
          <p:cNvSpPr/>
          <p:nvPr/>
        </p:nvSpPr>
        <p:spPr>
          <a:xfrm>
            <a:off x="2232000" y="1554775"/>
            <a:ext cx="315000" cy="213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26" name="Google Shape;226;p29"/>
          <p:cNvSpPr/>
          <p:nvPr/>
        </p:nvSpPr>
        <p:spPr>
          <a:xfrm>
            <a:off x="7648000" y="847975"/>
            <a:ext cx="545100" cy="170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27" name="Google Shape;227;p29"/>
          <p:cNvSpPr/>
          <p:nvPr/>
        </p:nvSpPr>
        <p:spPr>
          <a:xfrm rot="-1306211">
            <a:off x="2549999" y="2052679"/>
            <a:ext cx="1022420" cy="21286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3554825" y="1683050"/>
            <a:ext cx="1832400" cy="511200"/>
          </a:xfrm>
          <a:prstGeom prst="rect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eague Spartan"/>
                <a:ea typeface="League Spartan"/>
                <a:cs typeface="League Spartan"/>
                <a:sym typeface="League Spartan"/>
              </a:rPr>
              <a:t>Teachers will often recommend specific skills</a:t>
            </a:r>
            <a:endParaRPr sz="12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29" name="Google Shape;229;p29"/>
          <p:cNvSpPr/>
          <p:nvPr/>
        </p:nvSpPr>
        <p:spPr>
          <a:xfrm rot="-5401009">
            <a:off x="6839275" y="2212896"/>
            <a:ext cx="1022400" cy="2130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30" name="Google Shape;230;p29"/>
          <p:cNvSpPr txBox="1"/>
          <p:nvPr/>
        </p:nvSpPr>
        <p:spPr>
          <a:xfrm>
            <a:off x="6071525" y="1344850"/>
            <a:ext cx="2257200" cy="46350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Skill plan based on student’s NWEA Scores</a:t>
            </a:r>
            <a:endParaRPr sz="1200">
              <a:solidFill>
                <a:schemeClr val="l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36" name="Google Shape;236;p30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1139550" y="329550"/>
            <a:ext cx="7630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IXL - Personal NWEA MAP Growth Study Plan</a:t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38" name="Google Shape;238;p30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239" name="Google Shape;2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175" y="4583475"/>
            <a:ext cx="75671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1525" y="898950"/>
            <a:ext cx="5988926" cy="3615374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0"/>
          <p:cNvSpPr/>
          <p:nvPr/>
        </p:nvSpPr>
        <p:spPr>
          <a:xfrm>
            <a:off x="6242900" y="873525"/>
            <a:ext cx="417300" cy="17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42" name="Google Shape;242;p30"/>
          <p:cNvSpPr/>
          <p:nvPr/>
        </p:nvSpPr>
        <p:spPr>
          <a:xfrm>
            <a:off x="2615200" y="1716575"/>
            <a:ext cx="374700" cy="16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1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48" name="Google Shape;248;p31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9" name="Google Shape;249;p31"/>
          <p:cNvSpPr txBox="1"/>
          <p:nvPr/>
        </p:nvSpPr>
        <p:spPr>
          <a:xfrm>
            <a:off x="1139550" y="329550"/>
            <a:ext cx="7630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IXL - Personal NWEA MAP Growth Study Plan</a:t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50" name="Google Shape;250;p31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251" name="Google Shape;25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175" y="4583475"/>
            <a:ext cx="75671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1525" y="898950"/>
            <a:ext cx="5988926" cy="3615374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1"/>
          <p:cNvSpPr/>
          <p:nvPr/>
        </p:nvSpPr>
        <p:spPr>
          <a:xfrm>
            <a:off x="6242900" y="873525"/>
            <a:ext cx="417300" cy="178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54" name="Google Shape;254;p31"/>
          <p:cNvSpPr/>
          <p:nvPr/>
        </p:nvSpPr>
        <p:spPr>
          <a:xfrm>
            <a:off x="2615200" y="1716575"/>
            <a:ext cx="374700" cy="16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55" name="Google Shape;255;p31"/>
          <p:cNvSpPr/>
          <p:nvPr/>
        </p:nvSpPr>
        <p:spPr>
          <a:xfrm rot="1121927">
            <a:off x="3060024" y="2513744"/>
            <a:ext cx="1297907" cy="31041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56" name="Google Shape;256;p31"/>
          <p:cNvSpPr txBox="1"/>
          <p:nvPr/>
        </p:nvSpPr>
        <p:spPr>
          <a:xfrm>
            <a:off x="4404225" y="2508825"/>
            <a:ext cx="2532300" cy="6237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If you click here, you will get access to what you see on the </a:t>
            </a:r>
            <a:r>
              <a:rPr lang="en" sz="1200"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next</a:t>
            </a:r>
            <a:r>
              <a:rPr lang="en" sz="1200"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slide.</a:t>
            </a:r>
            <a:endParaRPr sz="1200">
              <a:solidFill>
                <a:schemeClr val="l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2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62" name="Google Shape;262;p32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3" name="Google Shape;263;p32"/>
          <p:cNvSpPr txBox="1"/>
          <p:nvPr/>
        </p:nvSpPr>
        <p:spPr>
          <a:xfrm>
            <a:off x="1139550" y="329550"/>
            <a:ext cx="7630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IXL - Progress with NWEA MAP Growth Study Plan </a:t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64" name="Google Shape;264;p32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265" name="Google Shape;26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1175" y="4583475"/>
            <a:ext cx="7567115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4450" y="898950"/>
            <a:ext cx="5107849" cy="369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1697" y="898947"/>
            <a:ext cx="2293475" cy="10788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8" name="Google Shape;268;p32"/>
          <p:cNvSpPr/>
          <p:nvPr/>
        </p:nvSpPr>
        <p:spPr>
          <a:xfrm>
            <a:off x="3806500" y="1604400"/>
            <a:ext cx="338100" cy="125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69" name="Google Shape;269;p32"/>
          <p:cNvSpPr/>
          <p:nvPr/>
        </p:nvSpPr>
        <p:spPr>
          <a:xfrm>
            <a:off x="2019100" y="1154525"/>
            <a:ext cx="338100" cy="125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70" name="Google Shape;270;p32"/>
          <p:cNvSpPr/>
          <p:nvPr/>
        </p:nvSpPr>
        <p:spPr>
          <a:xfrm>
            <a:off x="4037325" y="1963525"/>
            <a:ext cx="246900" cy="195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71" name="Google Shape;271;p32"/>
          <p:cNvSpPr txBox="1"/>
          <p:nvPr/>
        </p:nvSpPr>
        <p:spPr>
          <a:xfrm>
            <a:off x="1187575" y="2265025"/>
            <a:ext cx="1887600" cy="99870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This report will show the progress your student is making on the NWEA Skill Plan</a:t>
            </a:r>
            <a:endParaRPr sz="1200">
              <a:solidFill>
                <a:schemeClr val="l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77" name="Google Shape;277;p33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8" name="Google Shape;278;p33"/>
          <p:cNvSpPr txBox="1"/>
          <p:nvPr/>
        </p:nvSpPr>
        <p:spPr>
          <a:xfrm>
            <a:off x="1061700" y="62150"/>
            <a:ext cx="7630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League Spartan"/>
                <a:ea typeface="League Spartan"/>
                <a:cs typeface="League Spartan"/>
                <a:sym typeface="League Spartan"/>
              </a:rPr>
              <a:t>IXL - Other Student Analytics</a:t>
            </a:r>
            <a:endParaRPr b="1" sz="1700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79" name="Google Shape;279;p33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Understand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280" name="Google Shape;28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6675" y="510950"/>
            <a:ext cx="7954600" cy="78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5999" y="1403150"/>
            <a:ext cx="4094474" cy="34241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82" name="Google Shape;282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9025" y="1403150"/>
            <a:ext cx="3970251" cy="31160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83" name="Google Shape;283;p33"/>
          <p:cNvSpPr/>
          <p:nvPr/>
        </p:nvSpPr>
        <p:spPr>
          <a:xfrm>
            <a:off x="8337775" y="515850"/>
            <a:ext cx="596100" cy="340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84" name="Google Shape;284;p33"/>
          <p:cNvSpPr/>
          <p:nvPr/>
        </p:nvSpPr>
        <p:spPr>
          <a:xfrm>
            <a:off x="1823225" y="2142350"/>
            <a:ext cx="161700" cy="153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85" name="Google Shape;285;p33"/>
          <p:cNvSpPr/>
          <p:nvPr/>
        </p:nvSpPr>
        <p:spPr>
          <a:xfrm>
            <a:off x="5169925" y="2142350"/>
            <a:ext cx="366300" cy="136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86" name="Google Shape;286;p33"/>
          <p:cNvSpPr/>
          <p:nvPr/>
        </p:nvSpPr>
        <p:spPr>
          <a:xfrm>
            <a:off x="5255075" y="3802925"/>
            <a:ext cx="161700" cy="110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4"/>
          <p:cNvSpPr/>
          <p:nvPr/>
        </p:nvSpPr>
        <p:spPr>
          <a:xfrm>
            <a:off x="-37825" y="-55675"/>
            <a:ext cx="964500" cy="5313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92" name="Google Shape;292;p34"/>
          <p:cNvSpPr txBox="1"/>
          <p:nvPr/>
        </p:nvSpPr>
        <p:spPr>
          <a:xfrm>
            <a:off x="1061700" y="2827675"/>
            <a:ext cx="702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3" name="Google Shape;293;p34"/>
          <p:cNvSpPr txBox="1"/>
          <p:nvPr/>
        </p:nvSpPr>
        <p:spPr>
          <a:xfrm>
            <a:off x="1112650" y="78650"/>
            <a:ext cx="7873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 u="sng">
                <a:latin typeface="League Spartan"/>
                <a:ea typeface="League Spartan"/>
                <a:cs typeface="League Spartan"/>
                <a:sym typeface="League Spartan"/>
              </a:rPr>
              <a:t>Working With Your Child at Home</a:t>
            </a:r>
            <a:endParaRPr b="1" sz="1700" u="sng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294" name="Google Shape;294;p34"/>
          <p:cNvSpPr txBox="1"/>
          <p:nvPr>
            <p:ph idx="4294967295" type="title"/>
          </p:nvPr>
        </p:nvSpPr>
        <p:spPr>
          <a:xfrm rot="-5400000">
            <a:off x="-1689550" y="2250300"/>
            <a:ext cx="4211100" cy="6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B6D7A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Guidance</a:t>
            </a:r>
            <a:endParaRPr i="1" sz="4000">
              <a:solidFill>
                <a:srgbClr val="B6D7A8"/>
              </a:solidFill>
            </a:endParaRPr>
          </a:p>
        </p:txBody>
      </p:sp>
      <p:pic>
        <p:nvPicPr>
          <p:cNvPr id="295" name="Google Shape;29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775" y="4088000"/>
            <a:ext cx="7567115" cy="4002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6" name="Google Shape;296;p34"/>
          <p:cNvGraphicFramePr/>
          <p:nvPr/>
        </p:nvGraphicFramePr>
        <p:xfrm>
          <a:off x="1032575" y="680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{9D1D26C3-5071-4455-99DE-3617C3F23195}</a:tableStyleId>
              </a:tblPr>
              <a:tblGrid>
                <a:gridCol w="4016675"/>
                <a:gridCol w="4016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1"/>
                          </a:solidFill>
                        </a:rPr>
                        <a:t>Do</a:t>
                      </a:r>
                      <a:endParaRPr b="1">
                        <a:solidFill>
                          <a:schemeClr val="accen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accent4"/>
                          </a:solidFill>
                        </a:rPr>
                        <a:t>Don’t</a:t>
                      </a:r>
                      <a:endParaRPr b="1">
                        <a:solidFill>
                          <a:schemeClr val="accent4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accent1"/>
                          </a:solidFill>
                        </a:rPr>
                        <a:t>Explain the why - point out that IXL is not about more work.  It’s about focused practice for you that helps you strengthen specific skills so that you are constantly growing</a:t>
                      </a:r>
                      <a:endParaRPr sz="1200">
                        <a:solidFill>
                          <a:schemeClr val="accent1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Set up reward goals - “x” number of skills proficient (Smart Score of 80 or higher).  Start small and grow.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accent1"/>
                          </a:solidFill>
                        </a:rPr>
                        <a:t>Motivate with praise - “I like how you stuck with that problem”</a:t>
                      </a:r>
                      <a:endParaRPr sz="1200">
                        <a:solidFill>
                          <a:schemeClr val="accent1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Set IXL boundaries - 20 minutes two or three times a week is plenty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chemeClr val="accent1"/>
                          </a:solidFill>
                        </a:rPr>
                        <a:t>Give them space.  Tell your child you are available if they need help and encourage them to explain their thinking</a:t>
                      </a:r>
                      <a:endParaRPr sz="1200">
                        <a:solidFill>
                          <a:schemeClr val="accen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rgbClr val="FF0000"/>
                          </a:solidFill>
                        </a:rPr>
                        <a:t>Tell them they don’t work hard enough or do enough homework, so they need to go on IXL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Administer consequences if they fail to reach the Smart Score of 80 or higher.  The productive struggle in IXL is a good thing.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rgbClr val="FF0000"/>
                          </a:solidFill>
                        </a:rPr>
                        <a:t>Focus on the score only in your feedback - “You only got to 60 here.  You can do better.”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Char char="●"/>
                      </a:pPr>
                      <a:r>
                        <a:rPr lang="en" sz="1200"/>
                        <a:t>Turn IXL into nightly battles - it’s okay to take a break from it.</a:t>
                      </a:r>
                      <a:endParaRPr sz="1200"/>
                    </a:p>
                    <a:p>
                      <a:pPr indent="-3048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Char char="●"/>
                      </a:pPr>
                      <a:r>
                        <a:rPr lang="en" sz="1200">
                          <a:solidFill>
                            <a:srgbClr val="FF0000"/>
                          </a:solidFill>
                        </a:rPr>
                        <a:t>Avoid sitting over your child, correcting each mistake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EI Slide Deck">
  <a:themeElements>
    <a:clrScheme name="Simple Light">
      <a:dk1>
        <a:srgbClr val="295135"/>
      </a:dk1>
      <a:lt1>
        <a:srgbClr val="8EABAE"/>
      </a:lt1>
      <a:dk2>
        <a:srgbClr val="084C2B"/>
      </a:dk2>
      <a:lt2>
        <a:srgbClr val="18281B"/>
      </a:lt2>
      <a:accent1>
        <a:srgbClr val="1A833A"/>
      </a:accent1>
      <a:accent2>
        <a:srgbClr val="24AC3B"/>
      </a:accent2>
      <a:accent3>
        <a:srgbClr val="2094D2"/>
      </a:accent3>
      <a:accent4>
        <a:srgbClr val="EB2329"/>
      </a:accent4>
      <a:accent5>
        <a:srgbClr val="FDB73B"/>
      </a:accent5>
      <a:accent6>
        <a:srgbClr val="3F245E"/>
      </a:accent6>
      <a:hlink>
        <a:srgbClr val="00663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