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2" r:id="rId4"/>
  </p:sldMasterIdLst>
  <p:notesMasterIdLst>
    <p:notesMasterId r:id="rId14"/>
  </p:notesMasterIdLst>
  <p:handoutMasterIdLst>
    <p:handoutMasterId r:id="rId15"/>
  </p:handoutMasterIdLst>
  <p:sldIdLst>
    <p:sldId id="334" r:id="rId5"/>
    <p:sldId id="316" r:id="rId6"/>
    <p:sldId id="342" r:id="rId7"/>
    <p:sldId id="328" r:id="rId8"/>
    <p:sldId id="343" r:id="rId9"/>
    <p:sldId id="346" r:id="rId10"/>
    <p:sldId id="307" r:id="rId11"/>
    <p:sldId id="324" r:id="rId12"/>
    <p:sldId id="34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0200ED-D061-43EC-B80B-556426FA685D}" v="104" dt="2026-02-23T23:16:50.480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84967" autoAdjust="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CA David Webb" userId="8334da4c-5718-4adb-8105-8548fdfafeef" providerId="ADAL" clId="{60B2CE27-A028-434C-8908-4DD867B6F8C7}"/>
    <pc:docChg chg="undo custSel addSld delSld modSld modMainMaster">
      <pc:chgData name="TCA David Webb" userId="8334da4c-5718-4adb-8105-8548fdfafeef" providerId="ADAL" clId="{60B2CE27-A028-434C-8908-4DD867B6F8C7}" dt="2026-02-23T23:18:56.881" v="1141" actId="1076"/>
      <pc:docMkLst>
        <pc:docMk/>
      </pc:docMkLst>
      <pc:sldChg chg="addSp delSp modSp mod modTransition modAnim">
        <pc:chgData name="TCA David Webb" userId="8334da4c-5718-4adb-8105-8548fdfafeef" providerId="ADAL" clId="{60B2CE27-A028-434C-8908-4DD867B6F8C7}" dt="2026-02-23T23:09:03.847" v="986"/>
        <pc:sldMkLst>
          <pc:docMk/>
          <pc:sldMk cId="3414231729" sldId="307"/>
        </pc:sldMkLst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3414231729" sldId="307"/>
            <ac:spMk id="3" creationId="{D5E1C399-8F48-44F5-9461-3C89866D4CE1}"/>
          </ac:spMkLst>
        </pc:spChg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3414231729" sldId="307"/>
            <ac:spMk id="4" creationId="{A112B089-A8F9-45B1-BE6E-EAC10163F082}"/>
          </ac:spMkLst>
        </pc:spChg>
        <pc:spChg chg="mod">
          <ac:chgData name="TCA David Webb" userId="8334da4c-5718-4adb-8105-8548fdfafeef" providerId="ADAL" clId="{60B2CE27-A028-434C-8908-4DD867B6F8C7}" dt="2026-02-23T16:40:17.925" v="593" actId="27636"/>
          <ac:spMkLst>
            <pc:docMk/>
            <pc:sldMk cId="3414231729" sldId="307"/>
            <ac:spMk id="6" creationId="{0FE22F9B-4BF8-41DC-8F1C-836B546E59AD}"/>
          </ac:spMkLst>
        </pc:spChg>
        <pc:spChg chg="mod">
          <ac:chgData name="TCA David Webb" userId="8334da4c-5718-4adb-8105-8548fdfafeef" providerId="ADAL" clId="{60B2CE27-A028-434C-8908-4DD867B6F8C7}" dt="2026-02-23T22:50:21.800" v="961" actId="20577"/>
          <ac:spMkLst>
            <pc:docMk/>
            <pc:sldMk cId="3414231729" sldId="307"/>
            <ac:spMk id="7" creationId="{6B35F89A-6CDF-41F7-BD87-18B45BD7330B}"/>
          </ac:spMkLst>
        </pc:spChg>
        <pc:spChg chg="mod">
          <ac:chgData name="TCA David Webb" userId="8334da4c-5718-4adb-8105-8548fdfafeef" providerId="ADAL" clId="{60B2CE27-A028-434C-8908-4DD867B6F8C7}" dt="2026-02-20T14:34:41.859" v="212" actId="207"/>
          <ac:spMkLst>
            <pc:docMk/>
            <pc:sldMk cId="3414231729" sldId="307"/>
            <ac:spMk id="8" creationId="{E92B9716-8D44-4864-8986-720957B34362}"/>
          </ac:spMkLst>
        </pc:spChg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3414231729" sldId="307"/>
            <ac:spMk id="114" creationId="{B51B89C9-6212-44BC-8654-817139EF8D59}"/>
          </ac:spMkLst>
        </pc:spChg>
        <pc:picChg chg="add del mod">
          <ac:chgData name="TCA David Webb" userId="8334da4c-5718-4adb-8105-8548fdfafeef" providerId="ADAL" clId="{60B2CE27-A028-434C-8908-4DD867B6F8C7}" dt="2026-02-23T22:51:49.427" v="964"/>
          <ac:picMkLst>
            <pc:docMk/>
            <pc:sldMk cId="3414231729" sldId="307"/>
            <ac:picMk id="11" creationId="{A245A256-5500-FDD7-14E7-DAE9531E3BC0}"/>
          </ac:picMkLst>
        </pc:picChg>
        <pc:picChg chg="add del mod ord">
          <ac:chgData name="TCA David Webb" userId="8334da4c-5718-4adb-8105-8548fdfafeef" providerId="ADAL" clId="{60B2CE27-A028-434C-8908-4DD867B6F8C7}" dt="2026-02-23T22:52:27.593" v="965"/>
          <ac:picMkLst>
            <pc:docMk/>
            <pc:sldMk cId="3414231729" sldId="307"/>
            <ac:picMk id="14" creationId="{FC46680E-106E-E1E7-5280-BBCF338E27F4}"/>
          </ac:picMkLst>
        </pc:picChg>
        <pc:picChg chg="add del mod">
          <ac:chgData name="TCA David Webb" userId="8334da4c-5718-4adb-8105-8548fdfafeef" providerId="ADAL" clId="{60B2CE27-A028-434C-8908-4DD867B6F8C7}" dt="2026-02-23T23:02:49.676" v="967"/>
          <ac:picMkLst>
            <pc:docMk/>
            <pc:sldMk cId="3414231729" sldId="307"/>
            <ac:picMk id="15" creationId="{E1F428DC-8F32-05FA-159A-DE9FC32A69CD}"/>
          </ac:picMkLst>
        </pc:picChg>
        <pc:picChg chg="add del mod ord">
          <ac:chgData name="TCA David Webb" userId="8334da4c-5718-4adb-8105-8548fdfafeef" providerId="ADAL" clId="{60B2CE27-A028-434C-8908-4DD867B6F8C7}" dt="2026-02-23T23:03:07.663" v="968"/>
          <ac:picMkLst>
            <pc:docMk/>
            <pc:sldMk cId="3414231729" sldId="307"/>
            <ac:picMk id="22" creationId="{CB6D2DF9-3D12-3DE9-9E61-43392644170B}"/>
          </ac:picMkLst>
        </pc:picChg>
        <pc:picChg chg="add del mod">
          <ac:chgData name="TCA David Webb" userId="8334da4c-5718-4adb-8105-8548fdfafeef" providerId="ADAL" clId="{60B2CE27-A028-434C-8908-4DD867B6F8C7}" dt="2026-02-23T23:03:09.977" v="970"/>
          <ac:picMkLst>
            <pc:docMk/>
            <pc:sldMk cId="3414231729" sldId="307"/>
            <ac:picMk id="23" creationId="{534520FD-C466-2248-E3AF-A04CC389E698}"/>
          </ac:picMkLst>
        </pc:picChg>
        <pc:picChg chg="add del mod ord">
          <ac:chgData name="TCA David Webb" userId="8334da4c-5718-4adb-8105-8548fdfafeef" providerId="ADAL" clId="{60B2CE27-A028-434C-8908-4DD867B6F8C7}" dt="2026-02-23T23:03:44.557" v="971"/>
          <ac:picMkLst>
            <pc:docMk/>
            <pc:sldMk cId="3414231729" sldId="307"/>
            <ac:picMk id="26" creationId="{32BB4D26-8566-8126-3C86-2F48B056B644}"/>
          </ac:picMkLst>
        </pc:picChg>
        <pc:picChg chg="add del mod">
          <ac:chgData name="TCA David Webb" userId="8334da4c-5718-4adb-8105-8548fdfafeef" providerId="ADAL" clId="{60B2CE27-A028-434C-8908-4DD867B6F8C7}" dt="2026-02-23T23:03:46.958" v="973"/>
          <ac:picMkLst>
            <pc:docMk/>
            <pc:sldMk cId="3414231729" sldId="307"/>
            <ac:picMk id="27" creationId="{B71A1A89-5358-772D-4DC5-1468B8D8A5BD}"/>
          </ac:picMkLst>
        </pc:picChg>
        <pc:picChg chg="add del mod ord">
          <ac:chgData name="TCA David Webb" userId="8334da4c-5718-4adb-8105-8548fdfafeef" providerId="ADAL" clId="{60B2CE27-A028-434C-8908-4DD867B6F8C7}" dt="2026-02-23T23:04:16.462" v="974"/>
          <ac:picMkLst>
            <pc:docMk/>
            <pc:sldMk cId="3414231729" sldId="307"/>
            <ac:picMk id="30" creationId="{366C17B6-0564-D7E5-8929-5C65F2C95DA6}"/>
          </ac:picMkLst>
        </pc:picChg>
        <pc:picChg chg="add del mod">
          <ac:chgData name="TCA David Webb" userId="8334da4c-5718-4adb-8105-8548fdfafeef" providerId="ADAL" clId="{60B2CE27-A028-434C-8908-4DD867B6F8C7}" dt="2026-02-23T23:04:18.571" v="976"/>
          <ac:picMkLst>
            <pc:docMk/>
            <pc:sldMk cId="3414231729" sldId="307"/>
            <ac:picMk id="31" creationId="{B21B88DB-C154-08B3-68AF-BCE3250B3E15}"/>
          </ac:picMkLst>
        </pc:picChg>
        <pc:picChg chg="add del mod ord">
          <ac:chgData name="TCA David Webb" userId="8334da4c-5718-4adb-8105-8548fdfafeef" providerId="ADAL" clId="{60B2CE27-A028-434C-8908-4DD867B6F8C7}" dt="2026-02-23T23:05:30.872" v="977"/>
          <ac:picMkLst>
            <pc:docMk/>
            <pc:sldMk cId="3414231729" sldId="307"/>
            <ac:picMk id="34" creationId="{8A53B287-0B15-8E51-C07E-68250E757598}"/>
          </ac:picMkLst>
        </pc:picChg>
        <pc:picChg chg="add del mod">
          <ac:chgData name="TCA David Webb" userId="8334da4c-5718-4adb-8105-8548fdfafeef" providerId="ADAL" clId="{60B2CE27-A028-434C-8908-4DD867B6F8C7}" dt="2026-02-23T23:05:49.502" v="979"/>
          <ac:picMkLst>
            <pc:docMk/>
            <pc:sldMk cId="3414231729" sldId="307"/>
            <ac:picMk id="35" creationId="{7C0D0313-14B6-6199-99A5-6E6CD167E5AD}"/>
          </ac:picMkLst>
        </pc:picChg>
        <pc:picChg chg="add del mod ord">
          <ac:chgData name="TCA David Webb" userId="8334da4c-5718-4adb-8105-8548fdfafeef" providerId="ADAL" clId="{60B2CE27-A028-434C-8908-4DD867B6F8C7}" dt="2026-02-23T23:07:20.940" v="980"/>
          <ac:picMkLst>
            <pc:docMk/>
            <pc:sldMk cId="3414231729" sldId="307"/>
            <ac:picMk id="39" creationId="{497D12DE-2867-3798-DB44-27F6DB667A46}"/>
          </ac:picMkLst>
        </pc:picChg>
        <pc:picChg chg="add del mod">
          <ac:chgData name="TCA David Webb" userId="8334da4c-5718-4adb-8105-8548fdfafeef" providerId="ADAL" clId="{60B2CE27-A028-434C-8908-4DD867B6F8C7}" dt="2026-02-23T23:07:23.309" v="982"/>
          <ac:picMkLst>
            <pc:docMk/>
            <pc:sldMk cId="3414231729" sldId="307"/>
            <ac:picMk id="40" creationId="{DA9E4F91-2C03-9BDC-A424-8D430BBBAF58}"/>
          </ac:picMkLst>
        </pc:picChg>
        <pc:picChg chg="add del mod ord">
          <ac:chgData name="TCA David Webb" userId="8334da4c-5718-4adb-8105-8548fdfafeef" providerId="ADAL" clId="{60B2CE27-A028-434C-8908-4DD867B6F8C7}" dt="2026-02-23T23:07:31.508" v="983"/>
          <ac:picMkLst>
            <pc:docMk/>
            <pc:sldMk cId="3414231729" sldId="307"/>
            <ac:picMk id="45" creationId="{8CFA151F-016B-B06E-3207-7F91942678DC}"/>
          </ac:picMkLst>
        </pc:picChg>
        <pc:picChg chg="add del mod">
          <ac:chgData name="TCA David Webb" userId="8334da4c-5718-4adb-8105-8548fdfafeef" providerId="ADAL" clId="{60B2CE27-A028-434C-8908-4DD867B6F8C7}" dt="2026-02-23T23:07:33.815" v="985"/>
          <ac:picMkLst>
            <pc:docMk/>
            <pc:sldMk cId="3414231729" sldId="307"/>
            <ac:picMk id="46" creationId="{586188A9-CF64-C52E-91D9-04FBDEF2CED7}"/>
          </ac:picMkLst>
        </pc:picChg>
        <pc:picChg chg="add del mod ord">
          <ac:chgData name="TCA David Webb" userId="8334da4c-5718-4adb-8105-8548fdfafeef" providerId="ADAL" clId="{60B2CE27-A028-434C-8908-4DD867B6F8C7}" dt="2026-02-23T23:09:03.847" v="986"/>
          <ac:picMkLst>
            <pc:docMk/>
            <pc:sldMk cId="3414231729" sldId="307"/>
            <ac:picMk id="49" creationId="{F159AA36-1989-ECFA-5126-E26F147E35F0}"/>
          </ac:picMkLst>
        </pc:picChg>
        <pc:picChg chg="add mod">
          <ac:chgData name="TCA David Webb" userId="8334da4c-5718-4adb-8105-8548fdfafeef" providerId="ADAL" clId="{60B2CE27-A028-434C-8908-4DD867B6F8C7}" dt="2026-02-23T23:09:03.847" v="986"/>
          <ac:picMkLst>
            <pc:docMk/>
            <pc:sldMk cId="3414231729" sldId="307"/>
            <ac:picMk id="50" creationId="{901248C2-4752-D423-829B-D304D59B80B6}"/>
          </ac:picMkLst>
        </pc:picChg>
        <pc:picChg chg="mod">
          <ac:chgData name="TCA David Webb" userId="8334da4c-5718-4adb-8105-8548fdfafeef" providerId="ADAL" clId="{60B2CE27-A028-434C-8908-4DD867B6F8C7}" dt="2026-02-23T17:55:02.605" v="831" actId="1076"/>
          <ac:picMkLst>
            <pc:docMk/>
            <pc:sldMk cId="3414231729" sldId="307"/>
            <ac:picMk id="81" creationId="{7B8040BD-D630-429D-A8B5-0210D22D55E9}"/>
          </ac:picMkLst>
        </pc:picChg>
      </pc:sldChg>
      <pc:sldChg chg="addSp delSp modSp mod modTransition delAnim modAnim">
        <pc:chgData name="TCA David Webb" userId="8334da4c-5718-4adb-8105-8548fdfafeef" providerId="ADAL" clId="{60B2CE27-A028-434C-8908-4DD867B6F8C7}" dt="2026-02-23T22:38:16.780" v="922"/>
        <pc:sldMkLst>
          <pc:docMk/>
          <pc:sldMk cId="3037812869" sldId="316"/>
        </pc:sldMkLst>
        <pc:spChg chg="mod">
          <ac:chgData name="TCA David Webb" userId="8334da4c-5718-4adb-8105-8548fdfafeef" providerId="ADAL" clId="{60B2CE27-A028-434C-8908-4DD867B6F8C7}" dt="2026-02-23T17:57:04.600" v="857" actId="27636"/>
          <ac:spMkLst>
            <pc:docMk/>
            <pc:sldMk cId="3037812869" sldId="316"/>
            <ac:spMk id="4" creationId="{BFAF7377-87AF-3A8C-539C-8A9651F5DA33}"/>
          </ac:spMkLst>
        </pc:spChg>
        <pc:picChg chg="del">
          <ac:chgData name="TCA David Webb" userId="8334da4c-5718-4adb-8105-8548fdfafeef" providerId="ADAL" clId="{60B2CE27-A028-434C-8908-4DD867B6F8C7}" dt="2026-02-23T14:28:15.910" v="515" actId="478"/>
          <ac:picMkLst>
            <pc:docMk/>
            <pc:sldMk cId="3037812869" sldId="316"/>
            <ac:picMk id="3" creationId="{E50FAB75-AFB9-93A5-203D-EC8B5FA6238C}"/>
          </ac:picMkLst>
        </pc:picChg>
        <pc:picChg chg="del">
          <ac:chgData name="TCA David Webb" userId="8334da4c-5718-4adb-8105-8548fdfafeef" providerId="ADAL" clId="{60B2CE27-A028-434C-8908-4DD867B6F8C7}" dt="2026-02-23T14:28:41.164" v="516" actId="478"/>
          <ac:picMkLst>
            <pc:docMk/>
            <pc:sldMk cId="3037812869" sldId="316"/>
            <ac:picMk id="5" creationId="{FAB4B647-8901-C377-6A91-AF7878E965EA}"/>
          </ac:picMkLst>
        </pc:picChg>
        <pc:picChg chg="mod">
          <ac:chgData name="TCA David Webb" userId="8334da4c-5718-4adb-8105-8548fdfafeef" providerId="ADAL" clId="{60B2CE27-A028-434C-8908-4DD867B6F8C7}" dt="2026-02-20T14:31:13.763" v="191"/>
          <ac:picMkLst>
            <pc:docMk/>
            <pc:sldMk cId="3037812869" sldId="316"/>
            <ac:picMk id="6" creationId="{B520C53E-8329-74AB-5229-BCDE630B2E13}"/>
          </ac:picMkLst>
        </pc:picChg>
        <pc:picChg chg="add del mod">
          <ac:chgData name="TCA David Webb" userId="8334da4c-5718-4adb-8105-8548fdfafeef" providerId="ADAL" clId="{60B2CE27-A028-434C-8908-4DD867B6F8C7}" dt="2026-02-23T22:32:16.339" v="898"/>
          <ac:picMkLst>
            <pc:docMk/>
            <pc:sldMk cId="3037812869" sldId="316"/>
            <ac:picMk id="18" creationId="{552281DC-FE8E-68C6-8767-72CB1DAEFC53}"/>
          </ac:picMkLst>
        </pc:picChg>
        <pc:picChg chg="add del mod ord">
          <ac:chgData name="TCA David Webb" userId="8334da4c-5718-4adb-8105-8548fdfafeef" providerId="ADAL" clId="{60B2CE27-A028-434C-8908-4DD867B6F8C7}" dt="2026-02-23T22:32:20.687" v="899"/>
          <ac:picMkLst>
            <pc:docMk/>
            <pc:sldMk cId="3037812869" sldId="316"/>
            <ac:picMk id="25" creationId="{06A91567-79C2-4C3A-9BBC-C4805A6C118C}"/>
          </ac:picMkLst>
        </pc:picChg>
        <pc:picChg chg="add del mod">
          <ac:chgData name="TCA David Webb" userId="8334da4c-5718-4adb-8105-8548fdfafeef" providerId="ADAL" clId="{60B2CE27-A028-434C-8908-4DD867B6F8C7}" dt="2026-02-23T22:37:08.515" v="911"/>
          <ac:picMkLst>
            <pc:docMk/>
            <pc:sldMk cId="3037812869" sldId="316"/>
            <ac:picMk id="26" creationId="{07656D1F-590A-AC1B-7B0A-2AC4996C479D}"/>
          </ac:picMkLst>
        </pc:picChg>
        <pc:picChg chg="add del mod ord">
          <ac:chgData name="TCA David Webb" userId="8334da4c-5718-4adb-8105-8548fdfafeef" providerId="ADAL" clId="{60B2CE27-A028-434C-8908-4DD867B6F8C7}" dt="2026-02-23T22:38:16.780" v="922"/>
          <ac:picMkLst>
            <pc:docMk/>
            <pc:sldMk cId="3037812869" sldId="316"/>
            <ac:picMk id="31" creationId="{8DBC6443-0BD8-E543-5EBC-727EDC496F75}"/>
          </ac:picMkLst>
        </pc:picChg>
        <pc:picChg chg="add mod">
          <ac:chgData name="TCA David Webb" userId="8334da4c-5718-4adb-8105-8548fdfafeef" providerId="ADAL" clId="{60B2CE27-A028-434C-8908-4DD867B6F8C7}" dt="2026-02-23T22:38:16.780" v="922"/>
          <ac:picMkLst>
            <pc:docMk/>
            <pc:sldMk cId="3037812869" sldId="316"/>
            <ac:picMk id="32" creationId="{4177A9E2-6641-646D-A6B6-0F780D7413C3}"/>
          </ac:picMkLst>
        </pc:picChg>
      </pc:sldChg>
      <pc:sldChg chg="addSp delSp modSp mod modTransition modAnim">
        <pc:chgData name="TCA David Webb" userId="8334da4c-5718-4adb-8105-8548fdfafeef" providerId="ADAL" clId="{60B2CE27-A028-434C-8908-4DD867B6F8C7}" dt="2026-02-23T23:15:59.755" v="1002"/>
        <pc:sldMkLst>
          <pc:docMk/>
          <pc:sldMk cId="2102816447" sldId="324"/>
        </pc:sldMkLst>
        <pc:spChg chg="mod">
          <ac:chgData name="TCA David Webb" userId="8334da4c-5718-4adb-8105-8548fdfafeef" providerId="ADAL" clId="{60B2CE27-A028-434C-8908-4DD867B6F8C7}" dt="2026-02-20T14:37:22.637" v="218" actId="122"/>
          <ac:spMkLst>
            <pc:docMk/>
            <pc:sldMk cId="2102816447" sldId="324"/>
            <ac:spMk id="2" creationId="{88B8FDAA-00CD-846E-A576-B59DFA73F988}"/>
          </ac:spMkLst>
        </pc:spChg>
        <pc:spChg chg="mod">
          <ac:chgData name="TCA David Webb" userId="8334da4c-5718-4adb-8105-8548fdfafeef" providerId="ADAL" clId="{60B2CE27-A028-434C-8908-4DD867B6F8C7}" dt="2026-02-20T14:38:27.408" v="364" actId="20577"/>
          <ac:spMkLst>
            <pc:docMk/>
            <pc:sldMk cId="2102816447" sldId="324"/>
            <ac:spMk id="4" creationId="{352B3B4A-6ED2-64D9-BEC7-1B6C66971286}"/>
          </ac:spMkLst>
        </pc:spChg>
        <pc:picChg chg="add del mod">
          <ac:chgData name="TCA David Webb" userId="8334da4c-5718-4adb-8105-8548fdfafeef" providerId="ADAL" clId="{60B2CE27-A028-434C-8908-4DD867B6F8C7}" dt="2026-02-23T23:12:21.089" v="989"/>
          <ac:picMkLst>
            <pc:docMk/>
            <pc:sldMk cId="2102816447" sldId="324"/>
            <ac:picMk id="8" creationId="{CF06D9C7-5E59-DA32-2E1C-758FF07735FF}"/>
          </ac:picMkLst>
        </pc:picChg>
        <pc:picChg chg="add del mod ord">
          <ac:chgData name="TCA David Webb" userId="8334da4c-5718-4adb-8105-8548fdfafeef" providerId="ADAL" clId="{60B2CE27-A028-434C-8908-4DD867B6F8C7}" dt="2026-02-23T23:12:43.039" v="990"/>
          <ac:picMkLst>
            <pc:docMk/>
            <pc:sldMk cId="2102816447" sldId="324"/>
            <ac:picMk id="11" creationId="{B2FA4858-0144-A8D0-1425-A418A953A032}"/>
          </ac:picMkLst>
        </pc:picChg>
        <pc:picChg chg="add del mod">
          <ac:chgData name="TCA David Webb" userId="8334da4c-5718-4adb-8105-8548fdfafeef" providerId="ADAL" clId="{60B2CE27-A028-434C-8908-4DD867B6F8C7}" dt="2026-02-23T23:12:48.184" v="992"/>
          <ac:picMkLst>
            <pc:docMk/>
            <pc:sldMk cId="2102816447" sldId="324"/>
            <ac:picMk id="12" creationId="{0C2699DD-5641-4656-6B72-44B204324BD4}"/>
          </ac:picMkLst>
        </pc:picChg>
        <pc:picChg chg="add del mod ord">
          <ac:chgData name="TCA David Webb" userId="8334da4c-5718-4adb-8105-8548fdfafeef" providerId="ADAL" clId="{60B2CE27-A028-434C-8908-4DD867B6F8C7}" dt="2026-02-23T23:13:42.442" v="993"/>
          <ac:picMkLst>
            <pc:docMk/>
            <pc:sldMk cId="2102816447" sldId="324"/>
            <ac:picMk id="15" creationId="{DEF2A920-5C58-EAE8-82B9-A3F44C11687E}"/>
          </ac:picMkLst>
        </pc:picChg>
        <pc:picChg chg="add del mod">
          <ac:chgData name="TCA David Webb" userId="8334da4c-5718-4adb-8105-8548fdfafeef" providerId="ADAL" clId="{60B2CE27-A028-434C-8908-4DD867B6F8C7}" dt="2026-02-23T23:14:39.151" v="995"/>
          <ac:picMkLst>
            <pc:docMk/>
            <pc:sldMk cId="2102816447" sldId="324"/>
            <ac:picMk id="16" creationId="{E7241DE3-BBEA-2A9F-132D-35D2F49E900F}"/>
          </ac:picMkLst>
        </pc:picChg>
        <pc:picChg chg="add del mod ord">
          <ac:chgData name="TCA David Webb" userId="8334da4c-5718-4adb-8105-8548fdfafeef" providerId="ADAL" clId="{60B2CE27-A028-434C-8908-4DD867B6F8C7}" dt="2026-02-23T23:14:47.360" v="996"/>
          <ac:picMkLst>
            <pc:docMk/>
            <pc:sldMk cId="2102816447" sldId="324"/>
            <ac:picMk id="21" creationId="{83809FA7-66C7-8197-03CD-91067F77CF79}"/>
          </ac:picMkLst>
        </pc:picChg>
        <pc:picChg chg="add del mod">
          <ac:chgData name="TCA David Webb" userId="8334da4c-5718-4adb-8105-8548fdfafeef" providerId="ADAL" clId="{60B2CE27-A028-434C-8908-4DD867B6F8C7}" dt="2026-02-23T23:14:49.893" v="998"/>
          <ac:picMkLst>
            <pc:docMk/>
            <pc:sldMk cId="2102816447" sldId="324"/>
            <ac:picMk id="22" creationId="{223A4EE5-EF05-3864-B762-344534FD188E}"/>
          </ac:picMkLst>
        </pc:picChg>
        <pc:picChg chg="add del mod ord">
          <ac:chgData name="TCA David Webb" userId="8334da4c-5718-4adb-8105-8548fdfafeef" providerId="ADAL" clId="{60B2CE27-A028-434C-8908-4DD867B6F8C7}" dt="2026-02-23T23:15:04.967" v="999"/>
          <ac:picMkLst>
            <pc:docMk/>
            <pc:sldMk cId="2102816447" sldId="324"/>
            <ac:picMk id="25" creationId="{C0870849-AFDA-A09A-CF77-9AE7C0B6F5A0}"/>
          </ac:picMkLst>
        </pc:picChg>
        <pc:picChg chg="add del mod">
          <ac:chgData name="TCA David Webb" userId="8334da4c-5718-4adb-8105-8548fdfafeef" providerId="ADAL" clId="{60B2CE27-A028-434C-8908-4DD867B6F8C7}" dt="2026-02-23T23:15:07.140" v="1001"/>
          <ac:picMkLst>
            <pc:docMk/>
            <pc:sldMk cId="2102816447" sldId="324"/>
            <ac:picMk id="26" creationId="{36B694A0-F6F0-6C01-0A2B-FA21A0393806}"/>
          </ac:picMkLst>
        </pc:picChg>
        <pc:picChg chg="add del mod ord">
          <ac:chgData name="TCA David Webb" userId="8334da4c-5718-4adb-8105-8548fdfafeef" providerId="ADAL" clId="{60B2CE27-A028-434C-8908-4DD867B6F8C7}" dt="2026-02-23T23:15:59.755" v="1002"/>
          <ac:picMkLst>
            <pc:docMk/>
            <pc:sldMk cId="2102816447" sldId="324"/>
            <ac:picMk id="29" creationId="{C3804A2C-0EFC-5D73-0B07-5766011A6092}"/>
          </ac:picMkLst>
        </pc:picChg>
        <pc:picChg chg="add mod">
          <ac:chgData name="TCA David Webb" userId="8334da4c-5718-4adb-8105-8548fdfafeef" providerId="ADAL" clId="{60B2CE27-A028-434C-8908-4DD867B6F8C7}" dt="2026-02-23T23:15:59.755" v="1002"/>
          <ac:picMkLst>
            <pc:docMk/>
            <pc:sldMk cId="2102816447" sldId="324"/>
            <ac:picMk id="30" creationId="{0ED69C25-CFA9-5BA6-2E31-9C4294608AD1}"/>
          </ac:picMkLst>
        </pc:picChg>
      </pc:sldChg>
      <pc:sldChg chg="addSp delSp modSp mod modTransition modAnim">
        <pc:chgData name="TCA David Webb" userId="8334da4c-5718-4adb-8105-8548fdfafeef" providerId="ADAL" clId="{60B2CE27-A028-434C-8908-4DD867B6F8C7}" dt="2026-02-23T22:41:28.692" v="926"/>
        <pc:sldMkLst>
          <pc:docMk/>
          <pc:sldMk cId="3638111570" sldId="328"/>
        </pc:sldMkLst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3638111570" sldId="328"/>
            <ac:spMk id="3" creationId="{3247ABD4-990A-BAC8-69FC-AF4C84F3AD63}"/>
          </ac:spMkLst>
        </pc:spChg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3638111570" sldId="328"/>
            <ac:spMk id="9" creationId="{61E6A21B-7748-174B-D77E-8EE0B288C7D0}"/>
          </ac:spMkLst>
        </pc:spChg>
        <pc:picChg chg="mod">
          <ac:chgData name="TCA David Webb" userId="8334da4c-5718-4adb-8105-8548fdfafeef" providerId="ADAL" clId="{60B2CE27-A028-434C-8908-4DD867B6F8C7}" dt="2026-02-20T14:31:13.763" v="191"/>
          <ac:picMkLst>
            <pc:docMk/>
            <pc:sldMk cId="3638111570" sldId="328"/>
            <ac:picMk id="6" creationId="{1472EB4E-1296-AC66-19FA-B01BB8D8A5F8}"/>
          </ac:picMkLst>
        </pc:picChg>
        <pc:picChg chg="add del mod">
          <ac:chgData name="TCA David Webb" userId="8334da4c-5718-4adb-8105-8548fdfafeef" providerId="ADAL" clId="{60B2CE27-A028-434C-8908-4DD867B6F8C7}" dt="2026-02-23T22:34:32.738" v="903"/>
          <ac:picMkLst>
            <pc:docMk/>
            <pc:sldMk cId="3638111570" sldId="328"/>
            <ac:picMk id="10" creationId="{AB1472CB-1C78-474D-CD41-3A912260A4E5}"/>
          </ac:picMkLst>
        </pc:picChg>
        <pc:picChg chg="add del mod ord">
          <ac:chgData name="TCA David Webb" userId="8334da4c-5718-4adb-8105-8548fdfafeef" providerId="ADAL" clId="{60B2CE27-A028-434C-8908-4DD867B6F8C7}" dt="2026-02-23T22:35:10.211" v="904"/>
          <ac:picMkLst>
            <pc:docMk/>
            <pc:sldMk cId="3638111570" sldId="328"/>
            <ac:picMk id="13" creationId="{190B7F44-8074-F25C-AD3A-EF9C779C608B}"/>
          </ac:picMkLst>
        </pc:picChg>
        <pc:picChg chg="add del mod">
          <ac:chgData name="TCA David Webb" userId="8334da4c-5718-4adb-8105-8548fdfafeef" providerId="ADAL" clId="{60B2CE27-A028-434C-8908-4DD867B6F8C7}" dt="2026-02-23T22:37:08.515" v="911"/>
          <ac:picMkLst>
            <pc:docMk/>
            <pc:sldMk cId="3638111570" sldId="328"/>
            <ac:picMk id="14" creationId="{8BE273CA-A3D1-3FC0-6B9F-AABAD95FA8E4}"/>
          </ac:picMkLst>
        </pc:picChg>
        <pc:picChg chg="add del mod ord">
          <ac:chgData name="TCA David Webb" userId="8334da4c-5718-4adb-8105-8548fdfafeef" providerId="ADAL" clId="{60B2CE27-A028-434C-8908-4DD867B6F8C7}" dt="2026-02-23T22:41:28.692" v="926"/>
          <ac:picMkLst>
            <pc:docMk/>
            <pc:sldMk cId="3638111570" sldId="328"/>
            <ac:picMk id="18" creationId="{4F1464E1-8533-6785-B5DD-E8D158D6668E}"/>
          </ac:picMkLst>
        </pc:picChg>
        <pc:picChg chg="add mod">
          <ac:chgData name="TCA David Webb" userId="8334da4c-5718-4adb-8105-8548fdfafeef" providerId="ADAL" clId="{60B2CE27-A028-434C-8908-4DD867B6F8C7}" dt="2026-02-23T22:41:28.692" v="926"/>
          <ac:picMkLst>
            <pc:docMk/>
            <pc:sldMk cId="3638111570" sldId="328"/>
            <ac:picMk id="19" creationId="{3D9FE497-F35C-B22A-3389-CEFFD944440B}"/>
          </ac:picMkLst>
        </pc:picChg>
      </pc:sldChg>
      <pc:sldChg chg="addSp delSp modSp mod modTransition delAnim modAnim">
        <pc:chgData name="TCA David Webb" userId="8334da4c-5718-4adb-8105-8548fdfafeef" providerId="ADAL" clId="{60B2CE27-A028-434C-8908-4DD867B6F8C7}" dt="2026-02-23T22:37:57.747" v="921"/>
        <pc:sldMkLst>
          <pc:docMk/>
          <pc:sldMk cId="2955403071" sldId="334"/>
        </pc:sldMkLst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2955403071" sldId="334"/>
            <ac:spMk id="2" creationId="{C3A9968B-2619-4F71-AB00-4C493E120805}"/>
          </ac:spMkLst>
        </pc:spChg>
        <pc:picChg chg="add del mod">
          <ac:chgData name="TCA David Webb" userId="8334da4c-5718-4adb-8105-8548fdfafeef" providerId="ADAL" clId="{60B2CE27-A028-434C-8908-4DD867B6F8C7}" dt="2026-02-23T22:21:33.869" v="860"/>
          <ac:picMkLst>
            <pc:docMk/>
            <pc:sldMk cId="2955403071" sldId="334"/>
            <ac:picMk id="5" creationId="{08E6D3FA-D0D4-CDA0-5B26-44E8515BB287}"/>
          </ac:picMkLst>
        </pc:picChg>
        <pc:picChg chg="add del mod ord">
          <ac:chgData name="TCA David Webb" userId="8334da4c-5718-4adb-8105-8548fdfafeef" providerId="ADAL" clId="{60B2CE27-A028-434C-8908-4DD867B6F8C7}" dt="2026-02-23T22:21:38.615" v="861"/>
          <ac:picMkLst>
            <pc:docMk/>
            <pc:sldMk cId="2955403071" sldId="334"/>
            <ac:picMk id="13" creationId="{A832E278-8652-BFC7-2893-BB639F6C4FC7}"/>
          </ac:picMkLst>
        </pc:picChg>
        <pc:picChg chg="add del mod">
          <ac:chgData name="TCA David Webb" userId="8334da4c-5718-4adb-8105-8548fdfafeef" providerId="ADAL" clId="{60B2CE27-A028-434C-8908-4DD867B6F8C7}" dt="2026-02-23T22:26:25.304" v="862" actId="478"/>
          <ac:picMkLst>
            <pc:docMk/>
            <pc:sldMk cId="2955403071" sldId="334"/>
            <ac:picMk id="14" creationId="{09433D6B-A742-D6B2-6046-F4506DE4636A}"/>
          </ac:picMkLst>
        </pc:picChg>
        <pc:picChg chg="add del mod">
          <ac:chgData name="TCA David Webb" userId="8334da4c-5718-4adb-8105-8548fdfafeef" providerId="ADAL" clId="{60B2CE27-A028-434C-8908-4DD867B6F8C7}" dt="2026-02-23T22:27:01.035" v="865"/>
          <ac:picMkLst>
            <pc:docMk/>
            <pc:sldMk cId="2955403071" sldId="334"/>
            <ac:picMk id="21" creationId="{11A06AD8-6A51-6CFF-4006-6FC9C23CD904}"/>
          </ac:picMkLst>
        </pc:picChg>
        <pc:picChg chg="add del mod">
          <ac:chgData name="TCA David Webb" userId="8334da4c-5718-4adb-8105-8548fdfafeef" providerId="ADAL" clId="{60B2CE27-A028-434C-8908-4DD867B6F8C7}" dt="2026-02-23T22:27:17.538" v="867"/>
          <ac:picMkLst>
            <pc:docMk/>
            <pc:sldMk cId="2955403071" sldId="334"/>
            <ac:picMk id="22" creationId="{C58448AA-10EC-B9A2-B5D5-998BF3112360}"/>
          </ac:picMkLst>
        </pc:picChg>
        <pc:picChg chg="add del mod ord">
          <ac:chgData name="TCA David Webb" userId="8334da4c-5718-4adb-8105-8548fdfafeef" providerId="ADAL" clId="{60B2CE27-A028-434C-8908-4DD867B6F8C7}" dt="2026-02-23T22:27:27.252" v="868"/>
          <ac:picMkLst>
            <pc:docMk/>
            <pc:sldMk cId="2955403071" sldId="334"/>
            <ac:picMk id="26" creationId="{F9D4B3C7-D72E-3490-AD5B-C8EB2E8355A1}"/>
          </ac:picMkLst>
        </pc:picChg>
        <pc:picChg chg="add del mod">
          <ac:chgData name="TCA David Webb" userId="8334da4c-5718-4adb-8105-8548fdfafeef" providerId="ADAL" clId="{60B2CE27-A028-434C-8908-4DD867B6F8C7}" dt="2026-02-23T22:27:57.625" v="870"/>
          <ac:picMkLst>
            <pc:docMk/>
            <pc:sldMk cId="2955403071" sldId="334"/>
            <ac:picMk id="27" creationId="{45645673-97DE-0D4C-B0C7-D3BA84943D7A}"/>
          </ac:picMkLst>
        </pc:picChg>
        <pc:picChg chg="add del mod ord">
          <ac:chgData name="TCA David Webb" userId="8334da4c-5718-4adb-8105-8548fdfafeef" providerId="ADAL" clId="{60B2CE27-A028-434C-8908-4DD867B6F8C7}" dt="2026-02-23T22:28:05.555" v="871"/>
          <ac:picMkLst>
            <pc:docMk/>
            <pc:sldMk cId="2955403071" sldId="334"/>
            <ac:picMk id="30" creationId="{FD181BE1-3FBF-9713-9DF8-F3A3AB0E29D1}"/>
          </ac:picMkLst>
        </pc:picChg>
        <pc:picChg chg="add del mod">
          <ac:chgData name="TCA David Webb" userId="8334da4c-5718-4adb-8105-8548fdfafeef" providerId="ADAL" clId="{60B2CE27-A028-434C-8908-4DD867B6F8C7}" dt="2026-02-23T22:28:08.156" v="873"/>
          <ac:picMkLst>
            <pc:docMk/>
            <pc:sldMk cId="2955403071" sldId="334"/>
            <ac:picMk id="31" creationId="{8B88D59C-CB3C-2BE1-15C6-8D2CF01A59E7}"/>
          </ac:picMkLst>
        </pc:picChg>
        <pc:picChg chg="add del mod ord">
          <ac:chgData name="TCA David Webb" userId="8334da4c-5718-4adb-8105-8548fdfafeef" providerId="ADAL" clId="{60B2CE27-A028-434C-8908-4DD867B6F8C7}" dt="2026-02-23T22:28:15.927" v="874"/>
          <ac:picMkLst>
            <pc:docMk/>
            <pc:sldMk cId="2955403071" sldId="334"/>
            <ac:picMk id="34" creationId="{B5330B51-C1EC-5156-0E90-E4D4DAD73AB1}"/>
          </ac:picMkLst>
        </pc:picChg>
        <pc:picChg chg="add del mod">
          <ac:chgData name="TCA David Webb" userId="8334da4c-5718-4adb-8105-8548fdfafeef" providerId="ADAL" clId="{60B2CE27-A028-434C-8908-4DD867B6F8C7}" dt="2026-02-23T22:28:18.624" v="876"/>
          <ac:picMkLst>
            <pc:docMk/>
            <pc:sldMk cId="2955403071" sldId="334"/>
            <ac:picMk id="35" creationId="{A4D40F10-FAF0-1ED9-A0E2-35E198754C36}"/>
          </ac:picMkLst>
        </pc:picChg>
        <pc:picChg chg="add del mod ord">
          <ac:chgData name="TCA David Webb" userId="8334da4c-5718-4adb-8105-8548fdfafeef" providerId="ADAL" clId="{60B2CE27-A028-434C-8908-4DD867B6F8C7}" dt="2026-02-23T22:28:27.017" v="877"/>
          <ac:picMkLst>
            <pc:docMk/>
            <pc:sldMk cId="2955403071" sldId="334"/>
            <ac:picMk id="38" creationId="{53F05215-96BD-E520-1E94-4546AE161E75}"/>
          </ac:picMkLst>
        </pc:picChg>
        <pc:picChg chg="add del mod">
          <ac:chgData name="TCA David Webb" userId="8334da4c-5718-4adb-8105-8548fdfafeef" providerId="ADAL" clId="{60B2CE27-A028-434C-8908-4DD867B6F8C7}" dt="2026-02-23T22:28:29.835" v="879"/>
          <ac:picMkLst>
            <pc:docMk/>
            <pc:sldMk cId="2955403071" sldId="334"/>
            <ac:picMk id="39" creationId="{EF6AD1FA-B5F4-C161-5156-FE30D2284698}"/>
          </ac:picMkLst>
        </pc:picChg>
        <pc:picChg chg="add del mod ord">
          <ac:chgData name="TCA David Webb" userId="8334da4c-5718-4adb-8105-8548fdfafeef" providerId="ADAL" clId="{60B2CE27-A028-434C-8908-4DD867B6F8C7}" dt="2026-02-23T22:28:42.759" v="880"/>
          <ac:picMkLst>
            <pc:docMk/>
            <pc:sldMk cId="2955403071" sldId="334"/>
            <ac:picMk id="42" creationId="{6C8E04D3-E626-BA31-6E49-3D29A67E0AFD}"/>
          </ac:picMkLst>
        </pc:picChg>
        <pc:picChg chg="add del mod">
          <ac:chgData name="TCA David Webb" userId="8334da4c-5718-4adb-8105-8548fdfafeef" providerId="ADAL" clId="{60B2CE27-A028-434C-8908-4DD867B6F8C7}" dt="2026-02-23T22:28:45.267" v="882"/>
          <ac:picMkLst>
            <pc:docMk/>
            <pc:sldMk cId="2955403071" sldId="334"/>
            <ac:picMk id="43" creationId="{C8BFB0AF-B68A-EDC7-38C7-59BF6987F7A7}"/>
          </ac:picMkLst>
        </pc:picChg>
        <pc:picChg chg="add del mod ord">
          <ac:chgData name="TCA David Webb" userId="8334da4c-5718-4adb-8105-8548fdfafeef" providerId="ADAL" clId="{60B2CE27-A028-434C-8908-4DD867B6F8C7}" dt="2026-02-23T22:28:53.238" v="883"/>
          <ac:picMkLst>
            <pc:docMk/>
            <pc:sldMk cId="2955403071" sldId="334"/>
            <ac:picMk id="46" creationId="{35D730A4-E627-4AE3-2E5B-AFBAF3E2B779}"/>
          </ac:picMkLst>
        </pc:picChg>
        <pc:picChg chg="add del mod">
          <ac:chgData name="TCA David Webb" userId="8334da4c-5718-4adb-8105-8548fdfafeef" providerId="ADAL" clId="{60B2CE27-A028-434C-8908-4DD867B6F8C7}" dt="2026-02-23T22:28:55.472" v="885"/>
          <ac:picMkLst>
            <pc:docMk/>
            <pc:sldMk cId="2955403071" sldId="334"/>
            <ac:picMk id="47" creationId="{BB97C1ED-C401-92E1-FB88-D84B2C5767A0}"/>
          </ac:picMkLst>
        </pc:picChg>
        <pc:picChg chg="add del mod ord">
          <ac:chgData name="TCA David Webb" userId="8334da4c-5718-4adb-8105-8548fdfafeef" providerId="ADAL" clId="{60B2CE27-A028-434C-8908-4DD867B6F8C7}" dt="2026-02-23T22:29:07.223" v="886"/>
          <ac:picMkLst>
            <pc:docMk/>
            <pc:sldMk cId="2955403071" sldId="334"/>
            <ac:picMk id="50" creationId="{02E9A048-F0B6-C8BC-CD70-196C7530D223}"/>
          </ac:picMkLst>
        </pc:picChg>
        <pc:picChg chg="add del mod">
          <ac:chgData name="TCA David Webb" userId="8334da4c-5718-4adb-8105-8548fdfafeef" providerId="ADAL" clId="{60B2CE27-A028-434C-8908-4DD867B6F8C7}" dt="2026-02-23T22:29:09.108" v="888"/>
          <ac:picMkLst>
            <pc:docMk/>
            <pc:sldMk cId="2955403071" sldId="334"/>
            <ac:picMk id="51" creationId="{84A023D0-5E57-FD1E-E1AC-4A79A3703701}"/>
          </ac:picMkLst>
        </pc:picChg>
        <pc:picChg chg="add del mod ord">
          <ac:chgData name="TCA David Webb" userId="8334da4c-5718-4adb-8105-8548fdfafeef" providerId="ADAL" clId="{60B2CE27-A028-434C-8908-4DD867B6F8C7}" dt="2026-02-23T22:29:22.801" v="889"/>
          <ac:picMkLst>
            <pc:docMk/>
            <pc:sldMk cId="2955403071" sldId="334"/>
            <ac:picMk id="54" creationId="{AC7669DA-E333-8CC6-63EA-12154CC2AE0F}"/>
          </ac:picMkLst>
        </pc:picChg>
        <pc:picChg chg="add del mod">
          <ac:chgData name="TCA David Webb" userId="8334da4c-5718-4adb-8105-8548fdfafeef" providerId="ADAL" clId="{60B2CE27-A028-434C-8908-4DD867B6F8C7}" dt="2026-02-23T22:30:14.710" v="891"/>
          <ac:picMkLst>
            <pc:docMk/>
            <pc:sldMk cId="2955403071" sldId="334"/>
            <ac:picMk id="55" creationId="{755F51BC-2F32-F356-AF86-CDFBEDB9793C}"/>
          </ac:picMkLst>
        </pc:picChg>
        <pc:picChg chg="add del mod ord">
          <ac:chgData name="TCA David Webb" userId="8334da4c-5718-4adb-8105-8548fdfafeef" providerId="ADAL" clId="{60B2CE27-A028-434C-8908-4DD867B6F8C7}" dt="2026-02-23T22:30:27.184" v="892"/>
          <ac:picMkLst>
            <pc:docMk/>
            <pc:sldMk cId="2955403071" sldId="334"/>
            <ac:picMk id="59" creationId="{1D3521D3-FB98-C52E-A197-6121C43120B1}"/>
          </ac:picMkLst>
        </pc:picChg>
        <pc:picChg chg="add del mod">
          <ac:chgData name="TCA David Webb" userId="8334da4c-5718-4adb-8105-8548fdfafeef" providerId="ADAL" clId="{60B2CE27-A028-434C-8908-4DD867B6F8C7}" dt="2026-02-23T22:30:45.437" v="894"/>
          <ac:picMkLst>
            <pc:docMk/>
            <pc:sldMk cId="2955403071" sldId="334"/>
            <ac:picMk id="60" creationId="{B04C8FA3-D812-0858-3FC6-C04C210C75DC}"/>
          </ac:picMkLst>
        </pc:picChg>
        <pc:picChg chg="add del mod ord">
          <ac:chgData name="TCA David Webb" userId="8334da4c-5718-4adb-8105-8548fdfafeef" providerId="ADAL" clId="{60B2CE27-A028-434C-8908-4DD867B6F8C7}" dt="2026-02-23T22:30:59.182" v="895"/>
          <ac:picMkLst>
            <pc:docMk/>
            <pc:sldMk cId="2955403071" sldId="334"/>
            <ac:picMk id="65" creationId="{F205A578-0A03-52D4-6173-D6906676612C}"/>
          </ac:picMkLst>
        </pc:picChg>
        <pc:picChg chg="add del mod">
          <ac:chgData name="TCA David Webb" userId="8334da4c-5718-4adb-8105-8548fdfafeef" providerId="ADAL" clId="{60B2CE27-A028-434C-8908-4DD867B6F8C7}" dt="2026-02-23T22:37:08.515" v="911"/>
          <ac:picMkLst>
            <pc:docMk/>
            <pc:sldMk cId="2955403071" sldId="334"/>
            <ac:picMk id="66" creationId="{EDD23127-653B-1810-CD59-BEFECBDDFE5A}"/>
          </ac:picMkLst>
        </pc:picChg>
        <pc:picChg chg="add del mod ord">
          <ac:chgData name="TCA David Webb" userId="8334da4c-5718-4adb-8105-8548fdfafeef" providerId="ADAL" clId="{60B2CE27-A028-434C-8908-4DD867B6F8C7}" dt="2026-02-23T22:37:13.045" v="912"/>
          <ac:picMkLst>
            <pc:docMk/>
            <pc:sldMk cId="2955403071" sldId="334"/>
            <ac:picMk id="74" creationId="{AD8D7951-7031-A9A3-A553-9F913199B9B0}"/>
          </ac:picMkLst>
        </pc:picChg>
        <pc:picChg chg="add del mod">
          <ac:chgData name="TCA David Webb" userId="8334da4c-5718-4adb-8105-8548fdfafeef" providerId="ADAL" clId="{60B2CE27-A028-434C-8908-4DD867B6F8C7}" dt="2026-02-23T22:37:18.124" v="914"/>
          <ac:picMkLst>
            <pc:docMk/>
            <pc:sldMk cId="2955403071" sldId="334"/>
            <ac:picMk id="75" creationId="{38B43FF4-4C45-300A-6D2C-8D1CBBFCF554}"/>
          </ac:picMkLst>
        </pc:picChg>
        <pc:picChg chg="add del mod ord">
          <ac:chgData name="TCA David Webb" userId="8334da4c-5718-4adb-8105-8548fdfafeef" providerId="ADAL" clId="{60B2CE27-A028-434C-8908-4DD867B6F8C7}" dt="2026-02-23T22:37:26.263" v="915"/>
          <ac:picMkLst>
            <pc:docMk/>
            <pc:sldMk cId="2955403071" sldId="334"/>
            <ac:picMk id="78" creationId="{7BF232F1-ACFD-061F-D147-27A0284E90F0}"/>
          </ac:picMkLst>
        </pc:picChg>
        <pc:picChg chg="add del mod">
          <ac:chgData name="TCA David Webb" userId="8334da4c-5718-4adb-8105-8548fdfafeef" providerId="ADAL" clId="{60B2CE27-A028-434C-8908-4DD867B6F8C7}" dt="2026-02-23T22:37:28.901" v="917"/>
          <ac:picMkLst>
            <pc:docMk/>
            <pc:sldMk cId="2955403071" sldId="334"/>
            <ac:picMk id="79" creationId="{6FEEF240-8A7B-5E12-B3E4-52626F738F0B}"/>
          </ac:picMkLst>
        </pc:picChg>
        <pc:picChg chg="add del mod ord">
          <ac:chgData name="TCA David Webb" userId="8334da4c-5718-4adb-8105-8548fdfafeef" providerId="ADAL" clId="{60B2CE27-A028-434C-8908-4DD867B6F8C7}" dt="2026-02-23T22:37:41.836" v="918"/>
          <ac:picMkLst>
            <pc:docMk/>
            <pc:sldMk cId="2955403071" sldId="334"/>
            <ac:picMk id="82" creationId="{C9681CC1-DB84-C64C-7808-46FC9FFD116B}"/>
          </ac:picMkLst>
        </pc:picChg>
        <pc:picChg chg="add del mod">
          <ac:chgData name="TCA David Webb" userId="8334da4c-5718-4adb-8105-8548fdfafeef" providerId="ADAL" clId="{60B2CE27-A028-434C-8908-4DD867B6F8C7}" dt="2026-02-23T22:37:44.307" v="920"/>
          <ac:picMkLst>
            <pc:docMk/>
            <pc:sldMk cId="2955403071" sldId="334"/>
            <ac:picMk id="83" creationId="{E7E3C974-7D21-AD20-5997-7B51FC7B6132}"/>
          </ac:picMkLst>
        </pc:picChg>
        <pc:picChg chg="add del mod ord">
          <ac:chgData name="TCA David Webb" userId="8334da4c-5718-4adb-8105-8548fdfafeef" providerId="ADAL" clId="{60B2CE27-A028-434C-8908-4DD867B6F8C7}" dt="2026-02-23T22:37:57.747" v="921"/>
          <ac:picMkLst>
            <pc:docMk/>
            <pc:sldMk cId="2955403071" sldId="334"/>
            <ac:picMk id="86" creationId="{1257A55E-4353-90CA-56C1-1B4F5631896E}"/>
          </ac:picMkLst>
        </pc:picChg>
        <pc:picChg chg="add mod">
          <ac:chgData name="TCA David Webb" userId="8334da4c-5718-4adb-8105-8548fdfafeef" providerId="ADAL" clId="{60B2CE27-A028-434C-8908-4DD867B6F8C7}" dt="2026-02-23T22:37:57.747" v="921"/>
          <ac:picMkLst>
            <pc:docMk/>
            <pc:sldMk cId="2955403071" sldId="334"/>
            <ac:picMk id="87" creationId="{81AB9E12-1C0A-7A5B-3735-8F8A46034CEB}"/>
          </ac:picMkLst>
        </pc:picChg>
      </pc:sldChg>
      <pc:sldChg chg="addSp delSp modSp mod modTransition modAnim">
        <pc:chgData name="TCA David Webb" userId="8334da4c-5718-4adb-8105-8548fdfafeef" providerId="ADAL" clId="{60B2CE27-A028-434C-8908-4DD867B6F8C7}" dt="2026-02-23T22:40:03.004" v="925"/>
        <pc:sldMkLst>
          <pc:docMk/>
          <pc:sldMk cId="1450287420" sldId="342"/>
        </pc:sldMkLst>
        <pc:spChg chg="mod">
          <ac:chgData name="TCA David Webb" userId="8334da4c-5718-4adb-8105-8548fdfafeef" providerId="ADAL" clId="{60B2CE27-A028-434C-8908-4DD867B6F8C7}" dt="2026-02-23T22:38:54.999" v="924" actId="20577"/>
          <ac:spMkLst>
            <pc:docMk/>
            <pc:sldMk cId="1450287420" sldId="342"/>
            <ac:spMk id="3" creationId="{D4418541-7290-F1A9-2357-CA26E074EF45}"/>
          </ac:spMkLst>
        </pc:spChg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1450287420" sldId="342"/>
            <ac:spMk id="12" creationId="{F64C0E11-7DE4-D558-C3EF-9B3C7A9BF17D}"/>
          </ac:spMkLst>
        </pc:spChg>
        <pc:picChg chg="add del mod">
          <ac:chgData name="TCA David Webb" userId="8334da4c-5718-4adb-8105-8548fdfafeef" providerId="ADAL" clId="{60B2CE27-A028-434C-8908-4DD867B6F8C7}" dt="2026-02-23T22:37:08.515" v="911"/>
          <ac:picMkLst>
            <pc:docMk/>
            <pc:sldMk cId="1450287420" sldId="342"/>
            <ac:picMk id="9" creationId="{6687F669-E491-2B70-5D2F-EB7F5BA6F6CB}"/>
          </ac:picMkLst>
        </pc:picChg>
        <pc:picChg chg="mod">
          <ac:chgData name="TCA David Webb" userId="8334da4c-5718-4adb-8105-8548fdfafeef" providerId="ADAL" clId="{60B2CE27-A028-434C-8908-4DD867B6F8C7}" dt="2026-02-20T14:31:13.763" v="191"/>
          <ac:picMkLst>
            <pc:docMk/>
            <pc:sldMk cId="1450287420" sldId="342"/>
            <ac:picMk id="13" creationId="{06CC7187-0D55-8D17-DB17-83EAB1EF8D05}"/>
          </ac:picMkLst>
        </pc:picChg>
        <pc:picChg chg="add del mod ord">
          <ac:chgData name="TCA David Webb" userId="8334da4c-5718-4adb-8105-8548fdfafeef" providerId="ADAL" clId="{60B2CE27-A028-434C-8908-4DD867B6F8C7}" dt="2026-02-23T22:40:03.004" v="925"/>
          <ac:picMkLst>
            <pc:docMk/>
            <pc:sldMk cId="1450287420" sldId="342"/>
            <ac:picMk id="15" creationId="{1D8F956D-5E10-08B1-F7A4-BA868800C30C}"/>
          </ac:picMkLst>
        </pc:picChg>
        <pc:picChg chg="add mod">
          <ac:chgData name="TCA David Webb" userId="8334da4c-5718-4adb-8105-8548fdfafeef" providerId="ADAL" clId="{60B2CE27-A028-434C-8908-4DD867B6F8C7}" dt="2026-02-23T22:40:03.004" v="925"/>
          <ac:picMkLst>
            <pc:docMk/>
            <pc:sldMk cId="1450287420" sldId="342"/>
            <ac:picMk id="16" creationId="{9D8A3069-163B-B0F2-850D-0B9D09D25FB7}"/>
          </ac:picMkLst>
        </pc:picChg>
      </pc:sldChg>
      <pc:sldChg chg="addSp delSp modSp add del mod modTransition modAnim">
        <pc:chgData name="TCA David Webb" userId="8334da4c-5718-4adb-8105-8548fdfafeef" providerId="ADAL" clId="{60B2CE27-A028-434C-8908-4DD867B6F8C7}" dt="2026-02-23T23:18:56.881" v="1141" actId="1076"/>
        <pc:sldMkLst>
          <pc:docMk/>
          <pc:sldMk cId="3962753978" sldId="343"/>
        </pc:sldMkLst>
        <pc:spChg chg="mod">
          <ac:chgData name="TCA David Webb" userId="8334da4c-5718-4adb-8105-8548fdfafeef" providerId="ADAL" clId="{60B2CE27-A028-434C-8908-4DD867B6F8C7}" dt="2026-02-20T14:29:30.521" v="169" actId="2711"/>
          <ac:spMkLst>
            <pc:docMk/>
            <pc:sldMk cId="3962753978" sldId="343"/>
            <ac:spMk id="2" creationId="{A6768171-F501-5EC9-8849-5D0FE73AE00B}"/>
          </ac:spMkLst>
        </pc:spChg>
        <pc:spChg chg="mod">
          <ac:chgData name="TCA David Webb" userId="8334da4c-5718-4adb-8105-8548fdfafeef" providerId="ADAL" clId="{60B2CE27-A028-434C-8908-4DD867B6F8C7}" dt="2026-02-23T23:18:56.881" v="1141" actId="1076"/>
          <ac:spMkLst>
            <pc:docMk/>
            <pc:sldMk cId="3962753978" sldId="343"/>
            <ac:spMk id="15" creationId="{FE9561E5-3700-E3C9-C36B-37C6468E60E3}"/>
          </ac:spMkLst>
        </pc:spChg>
        <pc:picChg chg="del mod">
          <ac:chgData name="TCA David Webb" userId="8334da4c-5718-4adb-8105-8548fdfafeef" providerId="ADAL" clId="{60B2CE27-A028-434C-8908-4DD867B6F8C7}" dt="2026-02-23T23:18:53.354" v="1140" actId="478"/>
          <ac:picMkLst>
            <pc:docMk/>
            <pc:sldMk cId="3962753978" sldId="343"/>
            <ac:picMk id="4" creationId="{6D1F7823-88FE-A893-5BAF-2CAA78FF5A04}"/>
          </ac:picMkLst>
        </pc:picChg>
        <pc:picChg chg="add del mod">
          <ac:chgData name="TCA David Webb" userId="8334da4c-5718-4adb-8105-8548fdfafeef" providerId="ADAL" clId="{60B2CE27-A028-434C-8908-4DD867B6F8C7}" dt="2026-02-23T22:37:08.515" v="911"/>
          <ac:picMkLst>
            <pc:docMk/>
            <pc:sldMk cId="3962753978" sldId="343"/>
            <ac:picMk id="7" creationId="{3247E595-1375-E459-F766-F70B47CE90A5}"/>
          </ac:picMkLst>
        </pc:picChg>
        <pc:picChg chg="del mod">
          <ac:chgData name="TCA David Webb" userId="8334da4c-5718-4adb-8105-8548fdfafeef" providerId="ADAL" clId="{60B2CE27-A028-434C-8908-4DD867B6F8C7}" dt="2026-02-23T23:18:52.345" v="1138" actId="478"/>
          <ac:picMkLst>
            <pc:docMk/>
            <pc:sldMk cId="3962753978" sldId="343"/>
            <ac:picMk id="8" creationId="{0A0A6CE6-6A90-E0B4-0B3C-3F8CA07F9B73}"/>
          </ac:picMkLst>
        </pc:picChg>
        <pc:picChg chg="del mod">
          <ac:chgData name="TCA David Webb" userId="8334da4c-5718-4adb-8105-8548fdfafeef" providerId="ADAL" clId="{60B2CE27-A028-434C-8908-4DD867B6F8C7}" dt="2026-02-23T23:18:50.724" v="1136" actId="478"/>
          <ac:picMkLst>
            <pc:docMk/>
            <pc:sldMk cId="3962753978" sldId="343"/>
            <ac:picMk id="9" creationId="{5F4A46C4-D563-E475-368C-5B490A511EE5}"/>
          </ac:picMkLst>
        </pc:picChg>
        <pc:picChg chg="del mod">
          <ac:chgData name="TCA David Webb" userId="8334da4c-5718-4adb-8105-8548fdfafeef" providerId="ADAL" clId="{60B2CE27-A028-434C-8908-4DD867B6F8C7}" dt="2026-02-23T23:18:51.347" v="1137" actId="478"/>
          <ac:picMkLst>
            <pc:docMk/>
            <pc:sldMk cId="3962753978" sldId="343"/>
            <ac:picMk id="10" creationId="{DAC9244C-E031-2C2D-ABB3-0C071ABF0B3C}"/>
          </ac:picMkLst>
        </pc:picChg>
        <pc:picChg chg="mod">
          <ac:chgData name="TCA David Webb" userId="8334da4c-5718-4adb-8105-8548fdfafeef" providerId="ADAL" clId="{60B2CE27-A028-434C-8908-4DD867B6F8C7}" dt="2026-02-23T23:18:47.627" v="1134" actId="1076"/>
          <ac:picMkLst>
            <pc:docMk/>
            <pc:sldMk cId="3962753978" sldId="343"/>
            <ac:picMk id="11" creationId="{AA0EF96A-9284-9D81-0D92-FC217DDF16B9}"/>
          </ac:picMkLst>
        </pc:picChg>
        <pc:picChg chg="add del mod ord">
          <ac:chgData name="TCA David Webb" userId="8334da4c-5718-4adb-8105-8548fdfafeef" providerId="ADAL" clId="{60B2CE27-A028-434C-8908-4DD867B6F8C7}" dt="2026-02-23T22:44:19.427" v="927"/>
          <ac:picMkLst>
            <pc:docMk/>
            <pc:sldMk cId="3962753978" sldId="343"/>
            <ac:picMk id="14" creationId="{6EFD0B20-1F3A-855F-1C92-DEE254640C51}"/>
          </ac:picMkLst>
        </pc:picChg>
        <pc:picChg chg="add del mod">
          <ac:chgData name="TCA David Webb" userId="8334da4c-5718-4adb-8105-8548fdfafeef" providerId="ADAL" clId="{60B2CE27-A028-434C-8908-4DD867B6F8C7}" dt="2026-02-23T22:44:35.832" v="929"/>
          <ac:picMkLst>
            <pc:docMk/>
            <pc:sldMk cId="3962753978" sldId="343"/>
            <ac:picMk id="16" creationId="{2690FAE5-14CA-2BF6-0088-A44E13689B34}"/>
          </ac:picMkLst>
        </pc:picChg>
        <pc:picChg chg="add del mod">
          <ac:chgData name="TCA David Webb" userId="8334da4c-5718-4adb-8105-8548fdfafeef" providerId="ADAL" clId="{60B2CE27-A028-434C-8908-4DD867B6F8C7}" dt="2026-02-23T23:18:52.930" v="1139" actId="478"/>
          <ac:picMkLst>
            <pc:docMk/>
            <pc:sldMk cId="3962753978" sldId="343"/>
            <ac:picMk id="18" creationId="{54306D8D-B42A-4F6A-268B-21250D1E7A40}"/>
          </ac:picMkLst>
        </pc:picChg>
        <pc:picChg chg="add del mod ord">
          <ac:chgData name="TCA David Webb" userId="8334da4c-5718-4adb-8105-8548fdfafeef" providerId="ADAL" clId="{60B2CE27-A028-434C-8908-4DD867B6F8C7}" dt="2026-02-23T22:44:54.749" v="930"/>
          <ac:picMkLst>
            <pc:docMk/>
            <pc:sldMk cId="3962753978" sldId="343"/>
            <ac:picMk id="20" creationId="{91E3B512-7590-AB6B-D1E5-4EC32BA986BA}"/>
          </ac:picMkLst>
        </pc:picChg>
        <pc:picChg chg="add del mod">
          <ac:chgData name="TCA David Webb" userId="8334da4c-5718-4adb-8105-8548fdfafeef" providerId="ADAL" clId="{60B2CE27-A028-434C-8908-4DD867B6F8C7}" dt="2026-02-23T22:44:57.290" v="932"/>
          <ac:picMkLst>
            <pc:docMk/>
            <pc:sldMk cId="3962753978" sldId="343"/>
            <ac:picMk id="21" creationId="{A3D2AE88-9418-0DEE-85AC-328C9A0A39E8}"/>
          </ac:picMkLst>
        </pc:picChg>
        <pc:picChg chg="add del mod ord">
          <ac:chgData name="TCA David Webb" userId="8334da4c-5718-4adb-8105-8548fdfafeef" providerId="ADAL" clId="{60B2CE27-A028-434C-8908-4DD867B6F8C7}" dt="2026-02-23T22:45:03.741" v="933"/>
          <ac:picMkLst>
            <pc:docMk/>
            <pc:sldMk cId="3962753978" sldId="343"/>
            <ac:picMk id="24" creationId="{358D0120-2455-9490-9C22-A60729191A6E}"/>
          </ac:picMkLst>
        </pc:picChg>
        <pc:picChg chg="add del mod">
          <ac:chgData name="TCA David Webb" userId="8334da4c-5718-4adb-8105-8548fdfafeef" providerId="ADAL" clId="{60B2CE27-A028-434C-8908-4DD867B6F8C7}" dt="2026-02-23T22:45:06.369" v="935"/>
          <ac:picMkLst>
            <pc:docMk/>
            <pc:sldMk cId="3962753978" sldId="343"/>
            <ac:picMk id="25" creationId="{03CAB023-D2F2-A5E7-D124-2A22D3A07D2D}"/>
          </ac:picMkLst>
        </pc:picChg>
        <pc:picChg chg="add del mod ord">
          <ac:chgData name="TCA David Webb" userId="8334da4c-5718-4adb-8105-8548fdfafeef" providerId="ADAL" clId="{60B2CE27-A028-434C-8908-4DD867B6F8C7}" dt="2026-02-23T22:45:27.006" v="936"/>
          <ac:picMkLst>
            <pc:docMk/>
            <pc:sldMk cId="3962753978" sldId="343"/>
            <ac:picMk id="28" creationId="{07D64547-D602-BF1B-D265-BDCC4CB8B89E}"/>
          </ac:picMkLst>
        </pc:picChg>
        <pc:picChg chg="add del mod">
          <ac:chgData name="TCA David Webb" userId="8334da4c-5718-4adb-8105-8548fdfafeef" providerId="ADAL" clId="{60B2CE27-A028-434C-8908-4DD867B6F8C7}" dt="2026-02-23T22:45:29.243" v="938"/>
          <ac:picMkLst>
            <pc:docMk/>
            <pc:sldMk cId="3962753978" sldId="343"/>
            <ac:picMk id="29" creationId="{2413E089-5623-7E47-DB56-6B9B99FC8A71}"/>
          </ac:picMkLst>
        </pc:picChg>
        <pc:picChg chg="add del mod ord">
          <ac:chgData name="TCA David Webb" userId="8334da4c-5718-4adb-8105-8548fdfafeef" providerId="ADAL" clId="{60B2CE27-A028-434C-8908-4DD867B6F8C7}" dt="2026-02-23T22:45:42.941" v="939"/>
          <ac:picMkLst>
            <pc:docMk/>
            <pc:sldMk cId="3962753978" sldId="343"/>
            <ac:picMk id="32" creationId="{D2136A0C-9907-B44E-7CFC-89B7EA45B495}"/>
          </ac:picMkLst>
        </pc:picChg>
        <pc:picChg chg="add del mod">
          <ac:chgData name="TCA David Webb" userId="8334da4c-5718-4adb-8105-8548fdfafeef" providerId="ADAL" clId="{60B2CE27-A028-434C-8908-4DD867B6F8C7}" dt="2026-02-23T22:45:45.067" v="941"/>
          <ac:picMkLst>
            <pc:docMk/>
            <pc:sldMk cId="3962753978" sldId="343"/>
            <ac:picMk id="33" creationId="{25D6E23B-5699-D6A1-BD94-86524F4B4481}"/>
          </ac:picMkLst>
        </pc:picChg>
        <pc:picChg chg="add del mod ord">
          <ac:chgData name="TCA David Webb" userId="8334da4c-5718-4adb-8105-8548fdfafeef" providerId="ADAL" clId="{60B2CE27-A028-434C-8908-4DD867B6F8C7}" dt="2026-02-23T22:46:17.032" v="942"/>
          <ac:picMkLst>
            <pc:docMk/>
            <pc:sldMk cId="3962753978" sldId="343"/>
            <ac:picMk id="36" creationId="{941231C1-0E61-DF44-75F0-19298BA5FD73}"/>
          </ac:picMkLst>
        </pc:picChg>
        <pc:picChg chg="add del mod">
          <ac:chgData name="TCA David Webb" userId="8334da4c-5718-4adb-8105-8548fdfafeef" providerId="ADAL" clId="{60B2CE27-A028-434C-8908-4DD867B6F8C7}" dt="2026-02-23T22:46:22.356" v="944"/>
          <ac:picMkLst>
            <pc:docMk/>
            <pc:sldMk cId="3962753978" sldId="343"/>
            <ac:picMk id="37" creationId="{5C17D44C-AC93-9289-C42F-8DC0BFD2D5D3}"/>
          </ac:picMkLst>
        </pc:picChg>
        <pc:picChg chg="add del mod ord">
          <ac:chgData name="TCA David Webb" userId="8334da4c-5718-4adb-8105-8548fdfafeef" providerId="ADAL" clId="{60B2CE27-A028-434C-8908-4DD867B6F8C7}" dt="2026-02-23T22:47:11.325" v="945"/>
          <ac:picMkLst>
            <pc:docMk/>
            <pc:sldMk cId="3962753978" sldId="343"/>
            <ac:picMk id="40" creationId="{6903F632-5B1D-A669-98CB-E705BEE083A1}"/>
          </ac:picMkLst>
        </pc:picChg>
        <pc:picChg chg="add mod">
          <ac:chgData name="TCA David Webb" userId="8334da4c-5718-4adb-8105-8548fdfafeef" providerId="ADAL" clId="{60B2CE27-A028-434C-8908-4DD867B6F8C7}" dt="2026-02-23T22:47:11.325" v="945"/>
          <ac:picMkLst>
            <pc:docMk/>
            <pc:sldMk cId="3962753978" sldId="343"/>
            <ac:picMk id="41" creationId="{BCA440E3-2F22-2A23-4696-946E834752ED}"/>
          </ac:picMkLst>
        </pc:picChg>
      </pc:sldChg>
      <pc:sldChg chg="addSp delSp modSp mod modTransition modAnim">
        <pc:chgData name="TCA David Webb" userId="8334da4c-5718-4adb-8105-8548fdfafeef" providerId="ADAL" clId="{60B2CE27-A028-434C-8908-4DD867B6F8C7}" dt="2026-02-23T22:49:23.527" v="952"/>
        <pc:sldMkLst>
          <pc:docMk/>
          <pc:sldMk cId="719664809" sldId="346"/>
        </pc:sldMkLst>
        <pc:spChg chg="mod">
          <ac:chgData name="TCA David Webb" userId="8334da4c-5718-4adb-8105-8548fdfafeef" providerId="ADAL" clId="{60B2CE27-A028-434C-8908-4DD867B6F8C7}" dt="2026-02-20T14:34:16.610" v="205" actId="2711"/>
          <ac:spMkLst>
            <pc:docMk/>
            <pc:sldMk cId="719664809" sldId="346"/>
            <ac:spMk id="2" creationId="{D58E24D3-07BE-C483-3F42-95EEE83332F6}"/>
          </ac:spMkLst>
        </pc:spChg>
        <pc:spChg chg="mod">
          <ac:chgData name="TCA David Webb" userId="8334da4c-5718-4adb-8105-8548fdfafeef" providerId="ADAL" clId="{60B2CE27-A028-434C-8908-4DD867B6F8C7}" dt="2026-02-20T18:10:22.352" v="502" actId="20577"/>
          <ac:spMkLst>
            <pc:docMk/>
            <pc:sldMk cId="719664809" sldId="346"/>
            <ac:spMk id="11" creationId="{762FCA4D-7EEE-9E3D-F691-FEFB5FB337E6}"/>
          </ac:spMkLst>
        </pc:spChg>
        <pc:spChg chg="mod">
          <ac:chgData name="TCA David Webb" userId="8334da4c-5718-4adb-8105-8548fdfafeef" providerId="ADAL" clId="{60B2CE27-A028-434C-8908-4DD867B6F8C7}" dt="2026-02-20T18:07:37.174" v="387" actId="20577"/>
          <ac:spMkLst>
            <pc:docMk/>
            <pc:sldMk cId="719664809" sldId="346"/>
            <ac:spMk id="18" creationId="{828FD192-492A-A40D-E86A-BABC77587C80}"/>
          </ac:spMkLst>
        </pc:spChg>
        <pc:picChg chg="add del mod">
          <ac:chgData name="TCA David Webb" userId="8334da4c-5718-4adb-8105-8548fdfafeef" providerId="ADAL" clId="{60B2CE27-A028-434C-8908-4DD867B6F8C7}" dt="2026-02-23T22:48:27.328" v="948"/>
          <ac:picMkLst>
            <pc:docMk/>
            <pc:sldMk cId="719664809" sldId="346"/>
            <ac:picMk id="6" creationId="{A56F3763-AA34-7368-2F8B-CF4F8BF4BCAE}"/>
          </ac:picMkLst>
        </pc:picChg>
        <pc:picChg chg="add del mod ord">
          <ac:chgData name="TCA David Webb" userId="8334da4c-5718-4adb-8105-8548fdfafeef" providerId="ADAL" clId="{60B2CE27-A028-434C-8908-4DD867B6F8C7}" dt="2026-02-23T22:48:52.521" v="949"/>
          <ac:picMkLst>
            <pc:docMk/>
            <pc:sldMk cId="719664809" sldId="346"/>
            <ac:picMk id="9" creationId="{0641EE80-46BF-8430-C5AC-2554039163B3}"/>
          </ac:picMkLst>
        </pc:picChg>
        <pc:picChg chg="add del mod">
          <ac:chgData name="TCA David Webb" userId="8334da4c-5718-4adb-8105-8548fdfafeef" providerId="ADAL" clId="{60B2CE27-A028-434C-8908-4DD867B6F8C7}" dt="2026-02-23T22:48:54.994" v="951"/>
          <ac:picMkLst>
            <pc:docMk/>
            <pc:sldMk cId="719664809" sldId="346"/>
            <ac:picMk id="10" creationId="{C1C3FDED-1290-34B1-AA7D-0C63C5DD75AA}"/>
          </ac:picMkLst>
        </pc:picChg>
        <pc:picChg chg="add del mod ord">
          <ac:chgData name="TCA David Webb" userId="8334da4c-5718-4adb-8105-8548fdfafeef" providerId="ADAL" clId="{60B2CE27-A028-434C-8908-4DD867B6F8C7}" dt="2026-02-23T22:49:23.527" v="952"/>
          <ac:picMkLst>
            <pc:docMk/>
            <pc:sldMk cId="719664809" sldId="346"/>
            <ac:picMk id="14" creationId="{902735EC-DAA7-382E-076C-3653E00ADB01}"/>
          </ac:picMkLst>
        </pc:picChg>
        <pc:picChg chg="add mod">
          <ac:chgData name="TCA David Webb" userId="8334da4c-5718-4adb-8105-8548fdfafeef" providerId="ADAL" clId="{60B2CE27-A028-434C-8908-4DD867B6F8C7}" dt="2026-02-23T22:49:23.527" v="952"/>
          <ac:picMkLst>
            <pc:docMk/>
            <pc:sldMk cId="719664809" sldId="346"/>
            <ac:picMk id="15" creationId="{16F33414-DC82-1F91-B1F5-4F1E913D07A1}"/>
          </ac:picMkLst>
        </pc:picChg>
      </pc:sldChg>
      <pc:sldChg chg="addSp delSp modSp mod modTransition modAnim">
        <pc:chgData name="TCA David Webb" userId="8334da4c-5718-4adb-8105-8548fdfafeef" providerId="ADAL" clId="{60B2CE27-A028-434C-8908-4DD867B6F8C7}" dt="2026-02-23T23:16:50.474" v="1006"/>
        <pc:sldMkLst>
          <pc:docMk/>
          <pc:sldMk cId="4273949180" sldId="349"/>
        </pc:sldMkLst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4273949180" sldId="349"/>
            <ac:spMk id="2" creationId="{5475D893-E98A-260A-9EC4-B9365E533FD5}"/>
          </ac:spMkLst>
        </pc:spChg>
        <pc:spChg chg="mod">
          <ac:chgData name="TCA David Webb" userId="8334da4c-5718-4adb-8105-8548fdfafeef" providerId="ADAL" clId="{60B2CE27-A028-434C-8908-4DD867B6F8C7}" dt="2026-02-20T14:31:13.763" v="191"/>
          <ac:spMkLst>
            <pc:docMk/>
            <pc:sldMk cId="4273949180" sldId="349"/>
            <ac:spMk id="3" creationId="{FD70D88C-5989-4007-4953-F54A4A34B778}"/>
          </ac:spMkLst>
        </pc:spChg>
        <pc:picChg chg="mod">
          <ac:chgData name="TCA David Webb" userId="8334da4c-5718-4adb-8105-8548fdfafeef" providerId="ADAL" clId="{60B2CE27-A028-434C-8908-4DD867B6F8C7}" dt="2026-02-20T14:31:13.763" v="191"/>
          <ac:picMkLst>
            <pc:docMk/>
            <pc:sldMk cId="4273949180" sldId="349"/>
            <ac:picMk id="5" creationId="{DE72DC91-8DC9-B68C-C1D3-8F5273481A74}"/>
          </ac:picMkLst>
        </pc:picChg>
        <pc:picChg chg="add del mod">
          <ac:chgData name="TCA David Webb" userId="8334da4c-5718-4adb-8105-8548fdfafeef" providerId="ADAL" clId="{60B2CE27-A028-434C-8908-4DD867B6F8C7}" dt="2026-02-23T23:16:40.161" v="1005"/>
          <ac:picMkLst>
            <pc:docMk/>
            <pc:sldMk cId="4273949180" sldId="349"/>
            <ac:picMk id="9" creationId="{CF57A2E4-A112-1E8C-3CFF-F478AA263A8C}"/>
          </ac:picMkLst>
        </pc:picChg>
        <pc:picChg chg="add del mod ord">
          <ac:chgData name="TCA David Webb" userId="8334da4c-5718-4adb-8105-8548fdfafeef" providerId="ADAL" clId="{60B2CE27-A028-434C-8908-4DD867B6F8C7}" dt="2026-02-23T23:16:50.474" v="1006"/>
          <ac:picMkLst>
            <pc:docMk/>
            <pc:sldMk cId="4273949180" sldId="349"/>
            <ac:picMk id="14" creationId="{E50FD0CD-3D48-5790-E67A-EA75A60E3EF0}"/>
          </ac:picMkLst>
        </pc:picChg>
        <pc:picChg chg="add mod">
          <ac:chgData name="TCA David Webb" userId="8334da4c-5718-4adb-8105-8548fdfafeef" providerId="ADAL" clId="{60B2CE27-A028-434C-8908-4DD867B6F8C7}" dt="2026-02-23T23:16:50.474" v="1006"/>
          <ac:picMkLst>
            <pc:docMk/>
            <pc:sldMk cId="4273949180" sldId="349"/>
            <ac:picMk id="15" creationId="{2B8E0240-73FA-28FF-E1D4-0EA37F4DD5A7}"/>
          </ac:picMkLst>
        </pc:picChg>
      </pc:sldChg>
      <pc:sldMasterChg chg="delSldLayout">
        <pc:chgData name="TCA David Webb" userId="8334da4c-5718-4adb-8105-8548fdfafeef" providerId="ADAL" clId="{60B2CE27-A028-434C-8908-4DD867B6F8C7}" dt="2026-02-20T18:23:00.876" v="514" actId="47"/>
        <pc:sldMasterMkLst>
          <pc:docMk/>
          <pc:sldMasterMk cId="2756078458" sldId="2147483762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10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3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76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0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6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95943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65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09785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634889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1610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789B6B-1460-0F6C-559E-A78B8BB9B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317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F8129A5-4BE5-FBE4-1284-2BDB07B57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417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067939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25389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539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22340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5229885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40969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75093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569347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398618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831258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12295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17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3069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912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8502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4945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rke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6C6CB5-A7CF-4AA0-8E61-3C46EFA04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524" y="4572000"/>
            <a:ext cx="12188952" cy="2286000"/>
          </a:xfrm>
          <a:solidFill>
            <a:schemeClr val="accent6"/>
          </a:solidFill>
        </p:spPr>
        <p:txBody>
          <a:bodyPr anchor="b"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305" y="1696389"/>
            <a:ext cx="3210331" cy="3647605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lIns="91440" tIns="45720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593" y="2750695"/>
            <a:ext cx="2743200" cy="246588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5F3F79F-C68B-4A8C-B9F0-4BF82DCC6D5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16628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7E2099CC-3C3F-4C3B-825F-C69EBE0F0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65548" y="2750695"/>
            <a:ext cx="2743200" cy="246588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D904408A-D9CD-40EC-A60A-5AFD4501F7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48764" y="1696389"/>
            <a:ext cx="3209544" cy="3648456"/>
          </a:xfrm>
          <a:solidFill>
            <a:schemeClr val="bg1"/>
          </a:solidFill>
          <a:ln w="12700">
            <a:solidFill>
              <a:schemeClr val="tx2">
                <a:lumMod val="20000"/>
                <a:lumOff val="80000"/>
              </a:schemeClr>
            </a:solidFill>
          </a:ln>
        </p:spPr>
        <p:txBody>
          <a:bodyPr tIns="457200">
            <a:noAutofit/>
          </a:bodyPr>
          <a:lstStyle>
            <a:lvl1pPr marL="0" indent="0" algn="ctr">
              <a:buNone/>
              <a:defRPr sz="3200" b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F6FD60C1-21C4-4DFB-A5A9-717DE2A98B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77130" y="2750695"/>
            <a:ext cx="2743200" cy="2465883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218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640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0753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78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8" r:id="rId25"/>
    <p:sldLayoutId id="2147483789" r:id="rId26"/>
    <p:sldLayoutId id="2147483728" r:id="rId27"/>
    <p:sldLayoutId id="2147483730" r:id="rId2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>
                <a:latin typeface="Adobe Garamond Pro Bold" panose="02020702060506020403" pitchFamily="18" charset="0"/>
              </a:rPr>
              <a:t>Choir</a:t>
            </a:r>
            <a:r>
              <a:rPr lang="en-US" dirty="0">
                <a:latin typeface="Adobe Garamond Pro Bold" panose="02020702060506020403" pitchFamily="18" charset="0"/>
              </a:rPr>
              <a:t> </a:t>
            </a:r>
            <a:br>
              <a:rPr lang="en-US" dirty="0">
                <a:latin typeface="Adobe Garamond Pro Bold" panose="02020702060506020403" pitchFamily="18" charset="0"/>
              </a:rPr>
            </a:br>
            <a:r>
              <a:rPr lang="en-US" sz="3600" dirty="0">
                <a:latin typeface="Adobe Garamond Pro Bold" panose="02020702060506020403" pitchFamily="18" charset="0"/>
              </a:rPr>
              <a:t>at the Classical Academy </a:t>
            </a:r>
            <a:endParaRPr lang="en-US" dirty="0">
              <a:latin typeface="Adobe Garamond Pro Bold" panose="02020702060506020403" pitchFamily="18" charset="0"/>
            </a:endParaRPr>
          </a:p>
        </p:txBody>
      </p:sp>
      <p:pic>
        <p:nvPicPr>
          <p:cNvPr id="87" name="Video 86">
            <a:hlinkClick r:id="" action="ppaction://media"/>
            <a:extLst>
              <a:ext uri="{FF2B5EF4-FFF2-40B4-BE49-F238E27FC236}">
                <a16:creationId xmlns:a16="http://schemas.microsoft.com/office/drawing/2014/main" id="{81AB9E12-1C0A-7A5B-3735-8F8A46034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6"/>
    </mc:Choice>
    <mc:Fallback xmlns="">
      <p:transition spd="slow" advTm="10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341" y="-164628"/>
            <a:ext cx="6584676" cy="2694686"/>
          </a:xfrm>
        </p:spPr>
        <p:txBody>
          <a:bodyPr/>
          <a:lstStyle/>
          <a:p>
            <a:pPr algn="ctr"/>
            <a:r>
              <a:rPr lang="en-US" sz="5400" dirty="0">
                <a:latin typeface="Adobe Garamond Pro Bold" panose="02020702060506020403" pitchFamily="18" charset="0"/>
              </a:rPr>
              <a:t>Agenda</a:t>
            </a:r>
            <a:endParaRPr lang="en-US" dirty="0">
              <a:latin typeface="Adobe Garamond Pro Bold" panose="02020702060506020403" pitchFamily="18" charset="0"/>
            </a:endParaRPr>
          </a:p>
        </p:txBody>
      </p:sp>
      <p:pic>
        <p:nvPicPr>
          <p:cNvPr id="6" name="Picture Placeholder 5" descr="Mountains at sunset">
            <a:extLst>
              <a:ext uri="{FF2B5EF4-FFF2-40B4-BE49-F238E27FC236}">
                <a16:creationId xmlns:a16="http://schemas.microsoft.com/office/drawing/2014/main" id="{B520C53E-8329-74AB-5229-BCDE630B2E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/>
          <a:srcRect t="21" b="21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F7377-87AF-3A8C-539C-8A9651F5D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Introduction</a:t>
            </a: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Overview of Choir</a:t>
            </a: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Choir Progression</a:t>
            </a: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Outside of Class Requirements </a:t>
            </a: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Fine Arts Credit Path</a:t>
            </a: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FAQs</a:t>
            </a:r>
          </a:p>
          <a:p>
            <a:pPr algn="ctr"/>
            <a:endParaRPr lang="en-US" dirty="0">
              <a:latin typeface="Adobe Garamond Pro Bold" panose="02020702060506020403" pitchFamily="18" charset="0"/>
            </a:endParaRPr>
          </a:p>
          <a:p>
            <a:pPr algn="ctr"/>
            <a:endParaRPr lang="en-US" dirty="0">
              <a:latin typeface="Adobe Garamond Pro Bold" panose="02020702060506020403" pitchFamily="18" charset="0"/>
            </a:endParaRPr>
          </a:p>
        </p:txBody>
      </p:sp>
      <p:pic>
        <p:nvPicPr>
          <p:cNvPr id="32" name="Video 31">
            <a:hlinkClick r:id="" action="ppaction://media"/>
            <a:extLst>
              <a:ext uri="{FF2B5EF4-FFF2-40B4-BE49-F238E27FC236}">
                <a16:creationId xmlns:a16="http://schemas.microsoft.com/office/drawing/2014/main" id="{4177A9E2-6641-646D-A6B6-0F780D7413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"/>
    </mc:Choice>
    <mc:Fallback xmlns="">
      <p:transition spd="slow" advTm="6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64C0E11-7DE4-D558-C3EF-9B3C7A9BF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introduction</a:t>
            </a:r>
          </a:p>
        </p:txBody>
      </p:sp>
      <p:pic>
        <p:nvPicPr>
          <p:cNvPr id="13" name="Picture Placeholder 12" descr="A mountain range with snow">
            <a:extLst>
              <a:ext uri="{FF2B5EF4-FFF2-40B4-BE49-F238E27FC236}">
                <a16:creationId xmlns:a16="http://schemas.microsoft.com/office/drawing/2014/main" id="{06CC7187-0D55-8D17-DB17-83EAB1EF8D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8541-7290-F1A9-2357-CA26E074E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Our Purpose:</a:t>
            </a:r>
          </a:p>
          <a:p>
            <a:r>
              <a:rPr lang="en-US" dirty="0">
                <a:latin typeface="Adobe Garamond Pro Bold" panose="02020702060506020403" pitchFamily="18" charset="0"/>
              </a:rPr>
              <a:t>To provide students a place to develop in body, mind, and spirit</a:t>
            </a:r>
          </a:p>
          <a:p>
            <a:r>
              <a:rPr lang="en-US" dirty="0">
                <a:latin typeface="Adobe Garamond Pro Bold" panose="02020702060506020403" pitchFamily="18" charset="0"/>
              </a:rPr>
              <a:t>To provide students a space to develop their skills in the vocal and choral arts</a:t>
            </a:r>
          </a:p>
          <a:p>
            <a:r>
              <a:rPr lang="en-US" dirty="0">
                <a:latin typeface="Adobe Garamond Pro Bold" panose="02020702060506020403" pitchFamily="18" charset="0"/>
              </a:rPr>
              <a:t>To prepare them for music after high school</a:t>
            </a:r>
          </a:p>
        </p:txBody>
      </p:sp>
      <p:pic>
        <p:nvPicPr>
          <p:cNvPr id="16" name="Video 15">
            <a:hlinkClick r:id="" action="ppaction://media"/>
            <a:extLst>
              <a:ext uri="{FF2B5EF4-FFF2-40B4-BE49-F238E27FC236}">
                <a16:creationId xmlns:a16="http://schemas.microsoft.com/office/drawing/2014/main" id="{9D8A3069-163B-B0F2-850D-0B9D09D25F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5028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80"/>
    </mc:Choice>
    <mc:Fallback xmlns="">
      <p:transition spd="slow" advTm="40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47ABD4-990A-BAC8-69FC-AF4C84F3AD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Overview of Choir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E6A21B-7748-174B-D77E-8EE0B288C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Emphasis placed on establishing good vocal technique, general musicianship, sight singing, and aural skills</a:t>
            </a:r>
          </a:p>
          <a:p>
            <a:endParaRPr lang="en-US" dirty="0">
              <a:latin typeface="Adobe Garamond Pro Bold" panose="02020702060506020403" pitchFamily="18" charset="0"/>
            </a:endParaRPr>
          </a:p>
          <a:p>
            <a:r>
              <a:rPr lang="en-US" dirty="0">
                <a:latin typeface="Adobe Garamond Pro Bold" panose="02020702060506020403" pitchFamily="18" charset="0"/>
              </a:rPr>
              <a:t>Choir curriculum and choir classes are designed for a gradual progression of growth in areas of choral skills, leadership, and rhetoric-level conversation around music</a:t>
            </a:r>
          </a:p>
        </p:txBody>
      </p:sp>
      <p:pic>
        <p:nvPicPr>
          <p:cNvPr id="6" name="Picture Placeholder 21" descr="Mountains under near dusk sky">
            <a:extLst>
              <a:ext uri="{FF2B5EF4-FFF2-40B4-BE49-F238E27FC236}">
                <a16:creationId xmlns:a16="http://schemas.microsoft.com/office/drawing/2014/main" id="{1472EB4E-1296-AC66-19FA-B01BB8D8A5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l="22444" r="22444"/>
          <a:stretch/>
        </p:blipFill>
        <p:spPr/>
      </p:pic>
      <p:pic>
        <p:nvPicPr>
          <p:cNvPr id="19" name="Video 18">
            <a:hlinkClick r:id="" action="ppaction://media"/>
            <a:extLst>
              <a:ext uri="{FF2B5EF4-FFF2-40B4-BE49-F238E27FC236}">
                <a16:creationId xmlns:a16="http://schemas.microsoft.com/office/drawing/2014/main" id="{3D9FE497-F35C-B22A-3389-CEFFD94444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811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51"/>
    </mc:Choice>
    <mc:Fallback xmlns="">
      <p:transition spd="slow" advTm="33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68171-F501-5EC9-8849-5D0FE73AE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8" y="-84539"/>
            <a:ext cx="10302240" cy="1852046"/>
          </a:xfrm>
        </p:spPr>
        <p:txBody>
          <a:bodyPr/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Choir progression </a:t>
            </a:r>
          </a:p>
        </p:txBody>
      </p:sp>
      <p:pic>
        <p:nvPicPr>
          <p:cNvPr id="11" name="Picture Placeholder 21" descr="Mountains under near dusk sky">
            <a:extLst>
              <a:ext uri="{FF2B5EF4-FFF2-40B4-BE49-F238E27FC236}">
                <a16:creationId xmlns:a16="http://schemas.microsoft.com/office/drawing/2014/main" id="{AA0EF96A-9284-9D81-0D92-FC217DDF16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39" r="16939"/>
          <a:stretch/>
        </p:blipFill>
        <p:spPr>
          <a:xfrm>
            <a:off x="10133308" y="5100948"/>
            <a:ext cx="1292109" cy="1292112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9561E5-3700-E3C9-C36B-37C6468E60E3}"/>
              </a:ext>
            </a:extLst>
          </p:cNvPr>
          <p:cNvSpPr txBox="1"/>
          <p:nvPr/>
        </p:nvSpPr>
        <p:spPr>
          <a:xfrm>
            <a:off x="3331604" y="2141537"/>
            <a:ext cx="57808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Adobe Garamond Pro Bold" panose="02020702060506020403" pitchFamily="18" charset="0"/>
            </a:endParaRP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Teachers thoughtfully make the choir placement decisions based on a combination of factors</a:t>
            </a:r>
          </a:p>
          <a:p>
            <a:pPr algn="ctr"/>
            <a:endParaRPr lang="en-US" dirty="0">
              <a:latin typeface="Adobe Garamond Pro Bold" panose="02020702060506020403" pitchFamily="18" charset="0"/>
            </a:endParaRPr>
          </a:p>
          <a:p>
            <a:pPr algn="ctr"/>
            <a:endParaRPr lang="en-US" dirty="0">
              <a:latin typeface="Adobe Garamond Pro Bold" panose="02020702060506020403" pitchFamily="18" charset="0"/>
            </a:endParaRPr>
          </a:p>
          <a:p>
            <a:pPr algn="ctr"/>
            <a:r>
              <a:rPr lang="en-US" dirty="0">
                <a:latin typeface="Adobe Garamond Pro Bold" panose="02020702060506020403" pitchFamily="18" charset="0"/>
              </a:rPr>
              <a:t>Openings for senior choir classes are determined by distribution of grade level and balance of voice parts</a:t>
            </a:r>
          </a:p>
        </p:txBody>
      </p:sp>
      <p:pic>
        <p:nvPicPr>
          <p:cNvPr id="41" name="Video 40">
            <a:hlinkClick r:id="" action="ppaction://media"/>
            <a:extLst>
              <a:ext uri="{FF2B5EF4-FFF2-40B4-BE49-F238E27FC236}">
                <a16:creationId xmlns:a16="http://schemas.microsoft.com/office/drawing/2014/main" id="{BCA440E3-2F22-2A23-4696-946E834752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275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05"/>
    </mc:Choice>
    <mc:Fallback xmlns="">
      <p:transition spd="slow" advTm="45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24D3-07BE-C483-3F42-95EEE8333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Outside of class requirements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8FD192-492A-A40D-E86A-BABC77587C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9936" y="1762662"/>
            <a:ext cx="4663440" cy="1190033"/>
          </a:xfrm>
        </p:spPr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Evening Requirements: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dobe Garamond Pro Bold" panose="02020702060506020403" pitchFamily="18" charset="0"/>
              </a:rPr>
              <a:t>Evening requirements are not frequent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dobe Garamond Pro Bold" panose="02020702060506020403" pitchFamily="18" charset="0"/>
              </a:rPr>
              <a:t>3 to 4 times per year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FCA4D-7EEE-9E3D-F691-FEFB5FB33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39936" y="3676919"/>
            <a:ext cx="4663440" cy="158491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dobe Garamond Pro Bold" panose="02020702060506020403" pitchFamily="18" charset="0"/>
              </a:rPr>
              <a:t>Daytime Performances: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dobe Garamond Pro Bold" panose="02020702060506020403" pitchFamily="18" charset="0"/>
              </a:rPr>
              <a:t>Depending on the choir group, students may participate in a daytime performance such as Grandparent’s Day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16F33414-DC82-1F91-B1F5-4F1E913D07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966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44"/>
    </mc:Choice>
    <mc:Fallback xmlns="">
      <p:transition spd="slow" advTm="25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Fine Arts Tracks </a:t>
            </a:r>
          </a:p>
        </p:txBody>
      </p:sp>
      <p:pic>
        <p:nvPicPr>
          <p:cNvPr id="81" name="Picture Placeholder 10">
            <a:extLst>
              <a:ext uri="{FF2B5EF4-FFF2-40B4-BE49-F238E27FC236}">
                <a16:creationId xmlns:a16="http://schemas.microsoft.com/office/drawing/2014/main" id="{7B8040BD-D630-429D-A8B5-0210D22D5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4"/>
          <a:srcRect t="37033" b="37033"/>
          <a:stretch/>
        </p:blipFill>
        <p:spPr>
          <a:xfrm>
            <a:off x="-60469" y="4572000"/>
            <a:ext cx="12188952" cy="2286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2B089-A8F9-45B1-BE6E-EAC10163F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ZA" dirty="0"/>
              <a:t>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E22F9B-4BF8-41DC-8F1C-836B546E59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ZA" sz="1800" dirty="0"/>
              <a:t>4 Years of TCA Band</a:t>
            </a:r>
          </a:p>
          <a:p>
            <a:r>
              <a:rPr lang="en-ZA" sz="1800" dirty="0"/>
              <a:t>Or</a:t>
            </a:r>
          </a:p>
          <a:p>
            <a:r>
              <a:rPr lang="en-ZA" sz="1800" dirty="0"/>
              <a:t>4 Years of Art (I-IV) </a:t>
            </a: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916DDA26-131E-46AD-ADAE-F0E710EAF3DE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0" y="6538912"/>
            <a:ext cx="2743200" cy="365125"/>
          </a:xfrm>
        </p:spPr>
        <p:txBody>
          <a:bodyPr/>
          <a:lstStyle/>
          <a:p>
            <a:r>
              <a:rPr lang="en-US" b="1" dirty="0"/>
              <a:t>Thomas Cole,</a:t>
            </a:r>
            <a:r>
              <a:rPr lang="en-US" b="1" i="1" dirty="0"/>
              <a:t> Catskills</a:t>
            </a:r>
            <a:r>
              <a:rPr lang="en-US" b="1" dirty="0"/>
              <a:t>, 1843</a:t>
            </a:r>
          </a:p>
        </p:txBody>
      </p:sp>
      <p:sp>
        <p:nvSpPr>
          <p:cNvPr id="114" name="Text Placeholder 113">
            <a:extLst>
              <a:ext uri="{FF2B5EF4-FFF2-40B4-BE49-F238E27FC236}">
                <a16:creationId xmlns:a16="http://schemas.microsoft.com/office/drawing/2014/main" id="{B51B89C9-6212-44BC-8654-817139EF8D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ZA" dirty="0"/>
              <a:t>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Must complete a minimum of </a:t>
            </a:r>
            <a:r>
              <a:rPr lang="en-US" u="sng" dirty="0"/>
              <a:t>3 years of choir </a:t>
            </a:r>
            <a:r>
              <a:rPr lang="en-US" i="1" u="sng" dirty="0"/>
              <a:t>to include junior and senior year </a:t>
            </a:r>
          </a:p>
          <a:p>
            <a:r>
              <a:rPr lang="en-US" sz="1200" dirty="0"/>
              <a:t>Sophomore level entry requires a successful audition</a:t>
            </a:r>
            <a:r>
              <a:rPr lang="en-US" dirty="0"/>
              <a:t>.</a:t>
            </a:r>
          </a:p>
          <a:p>
            <a:endParaRPr lang="en-US" i="1" dirty="0"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  <a:p>
            <a:endParaRPr lang="en-US" i="1" dirty="0"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  <a:p>
            <a:endParaRPr lang="en-US" i="1" dirty="0"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  <a:p>
            <a:endParaRPr lang="en-ZA" noProof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1C399-8F48-44F5-9461-3C89866D4C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2B9716-8D44-4864-8986-720957B343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ZA" sz="1800" noProof="1"/>
              <a:t>1 Semester Art &amp; Music Appreciation</a:t>
            </a:r>
          </a:p>
          <a:p>
            <a:r>
              <a:rPr lang="en-ZA" sz="1800" noProof="1"/>
              <a:t>+</a:t>
            </a:r>
          </a:p>
          <a:p>
            <a:r>
              <a:rPr lang="en-ZA" sz="1800" noProof="1"/>
              <a:t>1 Fine Arts Elective credit</a:t>
            </a:r>
            <a:endParaRPr lang="en-ZA" sz="1800" dirty="0"/>
          </a:p>
          <a:p>
            <a:endParaRPr lang="en-US" dirty="0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3E790E42-CF88-4BBB-827D-12B6E23D93C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0" name="Video 49">
            <a:hlinkClick r:id="" action="ppaction://media"/>
            <a:extLst>
              <a:ext uri="{FF2B5EF4-FFF2-40B4-BE49-F238E27FC236}">
                <a16:creationId xmlns:a16="http://schemas.microsoft.com/office/drawing/2014/main" id="{901248C2-4752-D423-829B-D304D59B80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423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81"/>
    </mc:Choice>
    <mc:Fallback xmlns="">
      <p:transition spd="slow" advTm="86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FDAA-00CD-846E-A576-B59DFA73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FAQs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B3B4A-6ED2-64D9-BEC7-1B6C66971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5970" y="2358436"/>
            <a:ext cx="4846320" cy="4040574"/>
          </a:xfrm>
        </p:spPr>
        <p:txBody>
          <a:bodyPr/>
          <a:lstStyle/>
          <a:p>
            <a:r>
              <a:rPr lang="en-US" dirty="0">
                <a:latin typeface="Adobe Garamond Pro Bold" panose="02020702060506020403" pitchFamily="18" charset="0"/>
              </a:rPr>
              <a:t>A few of our frequently asked questions are</a:t>
            </a:r>
          </a:p>
          <a:p>
            <a:pPr lvl="1"/>
            <a:r>
              <a:rPr lang="en-US" dirty="0">
                <a:latin typeface="Adobe Garamond Pro Bold" panose="02020702060506020403" pitchFamily="18" charset="0"/>
              </a:rPr>
              <a:t>Auditions?</a:t>
            </a:r>
          </a:p>
          <a:p>
            <a:pPr lvl="1"/>
            <a:r>
              <a:rPr lang="en-US" dirty="0">
                <a:latin typeface="Adobe Garamond Pro Bold" panose="02020702060506020403" pitchFamily="18" charset="0"/>
              </a:rPr>
              <a:t>Athletics?</a:t>
            </a:r>
          </a:p>
          <a:p>
            <a:pPr lvl="1"/>
            <a:endParaRPr lang="en-US" dirty="0">
              <a:latin typeface="Adobe Garamond Pro Bold" panose="02020702060506020403" pitchFamily="18" charset="0"/>
            </a:endParaRPr>
          </a:p>
          <a:p>
            <a:endParaRPr lang="en-US" dirty="0">
              <a:latin typeface="Adobe Garamond Pro Bold" panose="02020702060506020403" pitchFamily="18" charset="0"/>
            </a:endParaRPr>
          </a:p>
        </p:txBody>
      </p:sp>
      <p:pic>
        <p:nvPicPr>
          <p:cNvPr id="30" name="Video 29">
            <a:hlinkClick r:id="" action="ppaction://media"/>
            <a:extLst>
              <a:ext uri="{FF2B5EF4-FFF2-40B4-BE49-F238E27FC236}">
                <a16:creationId xmlns:a16="http://schemas.microsoft.com/office/drawing/2014/main" id="{0ED69C25-CFA9-5BA6-2E31-9C4294608A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02816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350"/>
    </mc:Choice>
    <mc:Fallback>
      <p:transition spd="slow" advTm="49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D893-E98A-260A-9EC4-B9365E53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14" descr="Mountains under near dusk sky">
            <a:extLst>
              <a:ext uri="{FF2B5EF4-FFF2-40B4-BE49-F238E27FC236}">
                <a16:creationId xmlns:a16="http://schemas.microsoft.com/office/drawing/2014/main" id="{DE72DC91-8DC9-B68C-C1D3-8F5273481A7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/>
          <a:srcRect l="13191" r="13191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0D88C-5989-4007-4953-F54A4A34B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David Webb</a:t>
            </a:r>
          </a:p>
          <a:p>
            <a:r>
              <a:rPr lang="en-US" dirty="0"/>
              <a:t>JH &amp; HS Choirs</a:t>
            </a:r>
          </a:p>
          <a:p>
            <a:r>
              <a:rPr lang="en-US" dirty="0"/>
              <a:t>dwebb@asd20.org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2B8E0240-73FA-28FF-E1D4-0EA37F4DD5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12500" r="12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3949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27"/>
    </mc:Choice>
    <mc:Fallback>
      <p:transition spd="slow" advTm="7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E87F72-70BF-43BC-A0D4-53665DC126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88E9556-96EB-43B4-8552-B18E859B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5986</TotalTime>
  <Words>274</Words>
  <Application>Microsoft Office PowerPoint</Application>
  <PresentationFormat>Widescreen</PresentationFormat>
  <Paragraphs>61</Paragraphs>
  <Slides>9</Slides>
  <Notes>8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Adobe Song Std L</vt:lpstr>
      <vt:lpstr>Adobe Garamond Pro Bold</vt:lpstr>
      <vt:lpstr>Arial</vt:lpstr>
      <vt:lpstr>Calibri</vt:lpstr>
      <vt:lpstr>Century Gothic</vt:lpstr>
      <vt:lpstr>Wingdings 3</vt:lpstr>
      <vt:lpstr>Ion</vt:lpstr>
      <vt:lpstr>Choir  at the Classical Academy </vt:lpstr>
      <vt:lpstr>Agenda</vt:lpstr>
      <vt:lpstr>introduction</vt:lpstr>
      <vt:lpstr>Overview of Choir</vt:lpstr>
      <vt:lpstr>Choir progression </vt:lpstr>
      <vt:lpstr>Outside of class requirements </vt:lpstr>
      <vt:lpstr>Fine Arts Tracks </vt:lpstr>
      <vt:lpstr>FAQs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TCA Emily Hanenburg</dc:creator>
  <cp:lastModifiedBy>TCA David Webb</cp:lastModifiedBy>
  <cp:revision>2</cp:revision>
  <dcterms:created xsi:type="dcterms:W3CDTF">2026-02-11T21:25:51Z</dcterms:created>
  <dcterms:modified xsi:type="dcterms:W3CDTF">2026-02-23T23:18:58Z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