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5143500" type="screen16x9"/>
  <p:notesSz cx="6858000" cy="9144000"/>
  <p:embeddedFontLst>
    <p:embeddedFont>
      <p:font typeface="Lato" panose="020F0502020204030203" pitchFamily="34" charset="0"/>
      <p:regular r:id="rId12"/>
      <p:bold r:id="rId13"/>
      <p:italic r:id="rId14"/>
      <p:boldItalic r:id="rId15"/>
    </p:embeddedFont>
    <p:embeddedFont>
      <p:font typeface="Playfair Display" panose="000005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aster, David" userId="da138480-352c-4a69-b87a-ff8d530d1a2f" providerId="ADAL" clId="{355C5B0A-0470-45F0-B0B1-34FEFC9C0670}"/>
    <pc:docChg chg="undo custSel modSld sldOrd">
      <pc:chgData name="Knaster, David" userId="da138480-352c-4a69-b87a-ff8d530d1a2f" providerId="ADAL" clId="{355C5B0A-0470-45F0-B0B1-34FEFC9C0670}" dt="2026-02-20T17:40:36.435" v="281" actId="20577"/>
      <pc:docMkLst>
        <pc:docMk/>
      </pc:docMkLst>
      <pc:sldChg chg="modSp mod">
        <pc:chgData name="Knaster, David" userId="da138480-352c-4a69-b87a-ff8d530d1a2f" providerId="ADAL" clId="{355C5B0A-0470-45F0-B0B1-34FEFC9C0670}" dt="2026-02-20T17:28:58.188" v="9" actId="20577"/>
        <pc:sldMkLst>
          <pc:docMk/>
          <pc:sldMk cId="0" sldId="256"/>
        </pc:sldMkLst>
        <pc:spChg chg="mod">
          <ac:chgData name="Knaster, David" userId="da138480-352c-4a69-b87a-ff8d530d1a2f" providerId="ADAL" clId="{355C5B0A-0470-45F0-B0B1-34FEFC9C0670}" dt="2026-02-20T17:28:58.188" v="9" actId="20577"/>
          <ac:spMkLst>
            <pc:docMk/>
            <pc:sldMk cId="0" sldId="256"/>
            <ac:spMk id="68" creationId="{00000000-0000-0000-0000-000000000000}"/>
          </ac:spMkLst>
        </pc:spChg>
      </pc:sldChg>
      <pc:sldChg chg="modSp mod">
        <pc:chgData name="Knaster, David" userId="da138480-352c-4a69-b87a-ff8d530d1a2f" providerId="ADAL" clId="{355C5B0A-0470-45F0-B0B1-34FEFC9C0670}" dt="2026-02-20T17:40:36.435" v="281" actId="20577"/>
        <pc:sldMkLst>
          <pc:docMk/>
          <pc:sldMk cId="0" sldId="257"/>
        </pc:sldMkLst>
        <pc:spChg chg="mod">
          <ac:chgData name="Knaster, David" userId="da138480-352c-4a69-b87a-ff8d530d1a2f" providerId="ADAL" clId="{355C5B0A-0470-45F0-B0B1-34FEFC9C0670}" dt="2026-02-20T17:40:36.435" v="281" actId="20577"/>
          <ac:spMkLst>
            <pc:docMk/>
            <pc:sldMk cId="0" sldId="257"/>
            <ac:spMk id="76" creationId="{00000000-0000-0000-0000-000000000000}"/>
          </ac:spMkLst>
        </pc:spChg>
      </pc:sldChg>
      <pc:sldChg chg="modSp mod">
        <pc:chgData name="Knaster, David" userId="da138480-352c-4a69-b87a-ff8d530d1a2f" providerId="ADAL" clId="{355C5B0A-0470-45F0-B0B1-34FEFC9C0670}" dt="2026-02-20T17:30:38.347" v="48" actId="20577"/>
        <pc:sldMkLst>
          <pc:docMk/>
          <pc:sldMk cId="0" sldId="261"/>
        </pc:sldMkLst>
        <pc:spChg chg="mod">
          <ac:chgData name="Knaster, David" userId="da138480-352c-4a69-b87a-ff8d530d1a2f" providerId="ADAL" clId="{355C5B0A-0470-45F0-B0B1-34FEFC9C0670}" dt="2026-02-20T17:30:38.347" v="48" actId="20577"/>
          <ac:spMkLst>
            <pc:docMk/>
            <pc:sldMk cId="0" sldId="261"/>
            <ac:spMk id="108" creationId="{00000000-0000-0000-0000-000000000000}"/>
          </ac:spMkLst>
        </pc:spChg>
      </pc:sldChg>
      <pc:sldChg chg="modSp mod ord">
        <pc:chgData name="Knaster, David" userId="da138480-352c-4a69-b87a-ff8d530d1a2f" providerId="ADAL" clId="{355C5B0A-0470-45F0-B0B1-34FEFC9C0670}" dt="2026-02-20T17:31:17.705" v="82"/>
        <pc:sldMkLst>
          <pc:docMk/>
          <pc:sldMk cId="0" sldId="262"/>
        </pc:sldMkLst>
        <pc:spChg chg="mod">
          <ac:chgData name="Knaster, David" userId="da138480-352c-4a69-b87a-ff8d530d1a2f" providerId="ADAL" clId="{355C5B0A-0470-45F0-B0B1-34FEFC9C0670}" dt="2026-02-20T17:31:10.784" v="80" actId="20577"/>
          <ac:spMkLst>
            <pc:docMk/>
            <pc:sldMk cId="0" sldId="262"/>
            <ac:spMk id="117" creationId="{00000000-0000-0000-0000-000000000000}"/>
          </ac:spMkLst>
        </pc:spChg>
      </pc:sldChg>
      <pc:sldChg chg="modSp mod">
        <pc:chgData name="Knaster, David" userId="da138480-352c-4a69-b87a-ff8d530d1a2f" providerId="ADAL" clId="{355C5B0A-0470-45F0-B0B1-34FEFC9C0670}" dt="2026-02-20T17:37:03.781" v="128"/>
        <pc:sldMkLst>
          <pc:docMk/>
          <pc:sldMk cId="0" sldId="263"/>
        </pc:sldMkLst>
        <pc:spChg chg="mod">
          <ac:chgData name="Knaster, David" userId="da138480-352c-4a69-b87a-ff8d530d1a2f" providerId="ADAL" clId="{355C5B0A-0470-45F0-B0B1-34FEFC9C0670}" dt="2026-02-20T17:37:03.781" v="128"/>
          <ac:spMkLst>
            <pc:docMk/>
            <pc:sldMk cId="0" sldId="263"/>
            <ac:spMk id="125" creationId="{00000000-0000-0000-0000-000000000000}"/>
          </ac:spMkLst>
        </pc:spChg>
        <pc:spChg chg="mod">
          <ac:chgData name="Knaster, David" userId="da138480-352c-4a69-b87a-ff8d530d1a2f" providerId="ADAL" clId="{355C5B0A-0470-45F0-B0B1-34FEFC9C0670}" dt="2026-02-20T17:32:32.287" v="96" actId="20577"/>
          <ac:spMkLst>
            <pc:docMk/>
            <pc:sldMk cId="0" sldId="263"/>
            <ac:spMk id="126" creationId="{00000000-0000-0000-0000-000000000000}"/>
          </ac:spMkLst>
        </pc:spChg>
        <pc:spChg chg="mod">
          <ac:chgData name="Knaster, David" userId="da138480-352c-4a69-b87a-ff8d530d1a2f" providerId="ADAL" clId="{355C5B0A-0470-45F0-B0B1-34FEFC9C0670}" dt="2026-02-20T17:34:53.028" v="123" actId="6549"/>
          <ac:spMkLst>
            <pc:docMk/>
            <pc:sldMk cId="0" sldId="263"/>
            <ac:spMk id="12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afc1a97f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afc1a97f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afc1a97f8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afc1a97f8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fc1a97f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afc1a97f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afc1a97f8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afc1a97f8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afc1a97f8_1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afc1a97f8_1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afc1a97f8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afc1a97f8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c4cf27b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c4cf27b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afc1a97f8_1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afc1a97f8_1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630600" y="136799"/>
            <a:ext cx="7893000" cy="32182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2026 Camp XL </a:t>
            </a:r>
            <a:endParaRPr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dirty="0"/>
              <a:t>Parent/Guardian Workshop</a:t>
            </a:r>
            <a:br>
              <a:rPr lang="en" dirty="0"/>
            </a:br>
            <a:r>
              <a:rPr lang="en" sz="2400" dirty="0"/>
              <a:t>June 11, 2026 at 6:30 pm via Webex</a:t>
            </a:r>
            <a:endParaRPr dirty="0"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600"/>
              <a:t>Making Every Child Count</a:t>
            </a:r>
            <a:endParaRPr sz="3600"/>
          </a:p>
        </p:txBody>
      </p:sp>
      <p:sp>
        <p:nvSpPr>
          <p:cNvPr id="70" name="Google Shape;70;p13"/>
          <p:cNvSpPr/>
          <p:nvPr/>
        </p:nvSpPr>
        <p:spPr>
          <a:xfrm>
            <a:off x="710475" y="2101800"/>
            <a:ext cx="466200" cy="22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Registration</a:t>
            </a:r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>
            <a:off x="311700" y="1169325"/>
            <a:ext cx="8520600" cy="36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200" dirty="0"/>
              <a:t>All Students must be registered for Camp XL via OnCourse</a:t>
            </a:r>
            <a:endParaRPr sz="1200" dirty="0"/>
          </a:p>
          <a:p>
            <a:pPr marL="13716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 sz="1200" dirty="0"/>
              <a:t>www.sayrevillek12.net</a:t>
            </a:r>
            <a:endParaRPr sz="1200" dirty="0"/>
          </a:p>
          <a:p>
            <a:pPr marL="13716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 sz="1200" dirty="0"/>
              <a:t>Select:  District/Departments/Summer Programs/Camp XL/Registration Summer 2025 OnCourse User - Regular log in</a:t>
            </a:r>
            <a:endParaRPr sz="1200" dirty="0"/>
          </a:p>
          <a:p>
            <a:pPr marL="13716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romanLcPeriod"/>
            </a:pPr>
            <a:r>
              <a:rPr lang="en" sz="1200" dirty="0"/>
              <a:t>Other - Create an account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2.    IMPORTANT:  Ensure email is accurate in OnCourse &amp; ensure that you did not block Sayreville email.</a:t>
            </a: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3.    Registration Requirements:</a:t>
            </a:r>
            <a:endParaRPr sz="1200" dirty="0"/>
          </a:p>
          <a:p>
            <a:pPr marL="4572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Health Needs</a:t>
            </a:r>
            <a:endParaRPr sz="1200" dirty="0"/>
          </a:p>
          <a:p>
            <a:pPr marL="4572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Offsite activities and media usage require consent</a:t>
            </a:r>
          </a:p>
          <a:p>
            <a:pPr marL="4572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Transportation: Select AM only, PM only, or AM/PM in the dropdown when registering.</a:t>
            </a:r>
          </a:p>
          <a:p>
            <a:pPr marL="4572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/>
              <a:t>transdept.@sayrevillek12.net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77" name="Google Shape;77;p14"/>
          <p:cNvSpPr/>
          <p:nvPr/>
        </p:nvSpPr>
        <p:spPr>
          <a:xfrm>
            <a:off x="384825" y="1069975"/>
            <a:ext cx="488400" cy="155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 b="0">
                <a:latin typeface="Lato"/>
                <a:ea typeface="Lato"/>
                <a:cs typeface="Lato"/>
                <a:sym typeface="Lato"/>
              </a:rPr>
              <a:t>Summer/Extended Learning</a:t>
            </a:r>
            <a:endParaRPr sz="3000"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467125" y="14252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Regression/Recoupment 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Emerging Skills (such as reading, behavior, developmental milestones)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Social Emotional Development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Related Services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2987950"/>
            <a:ext cx="243852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7025" y="2987950"/>
            <a:ext cx="2338650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384825" y="1013900"/>
            <a:ext cx="480900" cy="214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 b="0">
                <a:latin typeface="Lato"/>
                <a:ea typeface="Lato"/>
                <a:cs typeface="Lato"/>
                <a:sym typeface="Lato"/>
              </a:rPr>
              <a:t>Essential Elements</a:t>
            </a:r>
            <a:endParaRPr sz="3000"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Dedicated Teachers, Related Service Providers, Paraprofessionals, Nursing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Plan, then deliver what was promised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Unique Experiences motivate students to return year after year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Creativity and innovation – make learning fun</a:t>
            </a: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lang="en" dirty="0"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93" name="Google Shape;93;p16"/>
          <p:cNvSpPr/>
          <p:nvPr/>
        </p:nvSpPr>
        <p:spPr>
          <a:xfrm>
            <a:off x="384825" y="1050900"/>
            <a:ext cx="495900" cy="18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3B335-04DE-6AA2-A854-E61BD5358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" y="3875834"/>
            <a:ext cx="2581275" cy="619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3D241C-CDCA-41FE-7188-432C88CBC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020" y="3875833"/>
            <a:ext cx="2581275" cy="619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360250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Curriculum</a:t>
            </a: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252500" y="1081500"/>
            <a:ext cx="8520600" cy="39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ELA Enrichment (Daily)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Mathematics Enrichment (Daily)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Social Stories/Skills (Weekly classes)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Related Arts (Once each per week)</a:t>
            </a:r>
            <a:endParaRPr dirty="0"/>
          </a:p>
          <a:p>
            <a:pPr marL="457200" lvl="0" indent="-342900" algn="ctr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PE</a:t>
            </a:r>
            <a:endParaRPr dirty="0"/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Music</a:t>
            </a:r>
            <a:endParaRPr dirty="0"/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Art</a:t>
            </a:r>
            <a:endParaRPr dirty="0"/>
          </a:p>
          <a:p>
            <a: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STEAM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Progress Report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212788"/>
            <a:ext cx="2122100" cy="169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9425" y="3238400"/>
            <a:ext cx="2329350" cy="164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/>
          <p:nvPr/>
        </p:nvSpPr>
        <p:spPr>
          <a:xfrm>
            <a:off x="340425" y="999100"/>
            <a:ext cx="614400" cy="266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311700" y="3103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 XL Dates and Times</a:t>
            </a:r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Calendar</a:t>
            </a:r>
            <a:endParaRPr sz="18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July 6, 2026 to August 6, 2026 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Monday to Thursday, 4 days per week</a:t>
            </a:r>
            <a:endParaRPr dirty="0"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2"/>
          </p:nvPr>
        </p:nvSpPr>
        <p:spPr>
          <a:xfrm>
            <a:off x="4832400" y="1380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Daily Time</a:t>
            </a:r>
            <a:endParaRPr sz="18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8:00 am to 12:00 pm</a:t>
            </a:r>
            <a:endParaRPr/>
          </a:p>
        </p:txBody>
      </p:sp>
      <p:sp>
        <p:nvSpPr>
          <p:cNvPr id="119" name="Google Shape;119;p19"/>
          <p:cNvSpPr/>
          <p:nvPr/>
        </p:nvSpPr>
        <p:spPr>
          <a:xfrm>
            <a:off x="399650" y="1050900"/>
            <a:ext cx="473700" cy="162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013" y="3061963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311700" y="87400"/>
            <a:ext cx="85206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Activities</a:t>
            </a:r>
            <a:endParaRPr sz="3600"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311700" y="736600"/>
            <a:ext cx="8520600" cy="423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7/9 – Water Day at SUES (rain date 7/13)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7/16 – Lego Education Showcase 1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7/23 - Bomber Games (rain date 7/27)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7/29 - Metuchen Pool</a:t>
            </a:r>
            <a:r>
              <a:rPr lang="en-US" dirty="0"/>
              <a:t> (tentative rain date 8/5)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8/6  - </a:t>
            </a:r>
            <a:r>
              <a:rPr lang="en-US" dirty="0"/>
              <a:t>Lego Education Showcase 2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 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09" name="Google Shape;109;p18"/>
          <p:cNvSpPr txBox="1"/>
          <p:nvPr/>
        </p:nvSpPr>
        <p:spPr>
          <a:xfrm>
            <a:off x="4394450" y="3632900"/>
            <a:ext cx="71910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0" name="Google Shape;11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013" y="3061963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/>
          <p:nvPr/>
        </p:nvSpPr>
        <p:spPr>
          <a:xfrm>
            <a:off x="355225" y="1117500"/>
            <a:ext cx="570000" cy="88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311700" y="372724"/>
            <a:ext cx="8520600" cy="1287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Additional Summer Programming</a:t>
            </a:r>
            <a:br>
              <a:rPr lang="en" dirty="0"/>
            </a:br>
            <a:r>
              <a:rPr lang="en-US" sz="1600" dirty="0"/>
              <a:t>https://www.sayrevillek12.net/families/leading-edge</a:t>
            </a:r>
            <a:br>
              <a:rPr lang="en" sz="1600" dirty="0"/>
            </a:br>
            <a:r>
              <a:rPr lang="en" sz="1600" dirty="0"/>
              <a:t>support@leadsschools.com</a:t>
            </a:r>
            <a:endParaRPr dirty="0"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tx1"/>
                </a:solidFill>
              </a:rPr>
              <a:t>Leading Edge</a:t>
            </a:r>
            <a:r>
              <a:rPr lang="en" dirty="0"/>
              <a:t>/</a:t>
            </a:r>
            <a:r>
              <a:rPr lang="en" sz="1600" b="1" dirty="0">
                <a:solidFill>
                  <a:schemeClr val="accent4">
                    <a:lumMod val="75000"/>
                  </a:schemeClr>
                </a:solidFill>
              </a:rPr>
              <a:t>Camp XL Extended Day</a:t>
            </a:r>
            <a:r>
              <a:rPr lang="en" dirty="0"/>
              <a:t>:  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 dirty="0"/>
              <a:t>Weeks beginning 6/29/26 to 8/14/26*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 dirty="0"/>
              <a:t>7:00 am to 8:00 am; 12:00 pm to 6:30 pm</a:t>
            </a:r>
          </a:p>
          <a:p>
            <a:pPr marL="171450" lvl="0" indent="-171450" algn="l" rtl="0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Full day option is available for all weeks</a:t>
            </a:r>
          </a:p>
          <a:p>
            <a:pPr marL="171450" lvl="0" indent="-171450" algn="l" rtl="0"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Check Leading Edge Website for Final Dates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2"/>
          </p:nvPr>
        </p:nvSpPr>
        <p:spPr>
          <a:xfrm>
            <a:off x="47755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Leading Edge/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Full Steam Ahead Camp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: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91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write your questions in the Chat Text Box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369</Words>
  <Application>Microsoft Office PowerPoint</Application>
  <PresentationFormat>On-screen Show (16:9)</PresentationFormat>
  <Paragraphs>62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Playfair Display</vt:lpstr>
      <vt:lpstr>Lato</vt:lpstr>
      <vt:lpstr>Blue &amp; Gold</vt:lpstr>
      <vt:lpstr>2026 Camp XL  Parent/Guardian Workshop June 11, 2026 at 6:30 pm via Webex</vt:lpstr>
      <vt:lpstr>Registration</vt:lpstr>
      <vt:lpstr>Summer/Extended Learning</vt:lpstr>
      <vt:lpstr>Essential Elements</vt:lpstr>
      <vt:lpstr>Curriculum</vt:lpstr>
      <vt:lpstr>Camp XL Dates and Times</vt:lpstr>
      <vt:lpstr>Activities</vt:lpstr>
      <vt:lpstr>Additional Summer Programming https://www.sayrevillek12.net/families/leading-edge support@leadsschools.com</vt:lpstr>
      <vt:lpstr>Thank you! Please write your questions in the Chat Text Box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Camp XL  Parent/Guardian Workshop</dc:title>
  <dc:creator>Knaster, David</dc:creator>
  <cp:lastModifiedBy>Knaster, David</cp:lastModifiedBy>
  <cp:revision>12</cp:revision>
  <dcterms:modified xsi:type="dcterms:W3CDTF">2026-02-20T17:40:46Z</dcterms:modified>
</cp:coreProperties>
</file>