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39"/>
  </p:notesMasterIdLst>
  <p:sldIdLst>
    <p:sldId id="260" r:id="rId3"/>
    <p:sldId id="484" r:id="rId4"/>
    <p:sldId id="299" r:id="rId5"/>
    <p:sldId id="412" r:id="rId6"/>
    <p:sldId id="259" r:id="rId7"/>
    <p:sldId id="411" r:id="rId8"/>
    <p:sldId id="262" r:id="rId9"/>
    <p:sldId id="263" r:id="rId10"/>
    <p:sldId id="265" r:id="rId11"/>
    <p:sldId id="266" r:id="rId12"/>
    <p:sldId id="303" r:id="rId13"/>
    <p:sldId id="304" r:id="rId14"/>
    <p:sldId id="305" r:id="rId15"/>
    <p:sldId id="400" r:id="rId16"/>
    <p:sldId id="278" r:id="rId17"/>
    <p:sldId id="482" r:id="rId18"/>
    <p:sldId id="306" r:id="rId19"/>
    <p:sldId id="483" r:id="rId20"/>
    <p:sldId id="268" r:id="rId21"/>
    <p:sldId id="308" r:id="rId22"/>
    <p:sldId id="405" r:id="rId23"/>
    <p:sldId id="476" r:id="rId24"/>
    <p:sldId id="477" r:id="rId25"/>
    <p:sldId id="279" r:id="rId26"/>
    <p:sldId id="478" r:id="rId27"/>
    <p:sldId id="314" r:id="rId28"/>
    <p:sldId id="285" r:id="rId29"/>
    <p:sldId id="319" r:id="rId30"/>
    <p:sldId id="270" r:id="rId31"/>
    <p:sldId id="381" r:id="rId32"/>
    <p:sldId id="382" r:id="rId33"/>
    <p:sldId id="408" r:id="rId34"/>
    <p:sldId id="390" r:id="rId35"/>
    <p:sldId id="339" r:id="rId36"/>
    <p:sldId id="282" r:id="rId37"/>
    <p:sldId id="340" r:id="rId3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0C72"/>
    <a:srgbClr val="FFE9BD"/>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C884E5-E0A1-4081-B228-2E323BC4B4DB}" v="17" dt="2026-02-18T16:04:00.3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162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29154C-69A6-46FF-A595-948F18F36A02}" type="doc">
      <dgm:prSet loTypeId="urn:microsoft.com/office/officeart/2005/8/layout/chevronAccent+Icon" loCatId="process" qsTypeId="urn:microsoft.com/office/officeart/2005/8/quickstyle/simple1" qsCatId="simple" csTypeId="urn:microsoft.com/office/officeart/2005/8/colors/accent1_2" csCatId="accent1" phldr="1"/>
      <dgm:spPr/>
    </dgm:pt>
    <dgm:pt modelId="{31DC0632-C69C-42F6-A50F-5F11492A82B2}">
      <dgm:prSet phldrT="[Text]" custT="1"/>
      <dgm:spPr>
        <a:solidFill>
          <a:schemeClr val="bg1">
            <a:alpha val="90000"/>
          </a:schemeClr>
        </a:solidFill>
      </dgm:spPr>
      <dgm:t>
        <a:bodyPr/>
        <a:lstStyle/>
        <a:p>
          <a:r>
            <a:rPr lang="en-US" sz="2200" b="1" dirty="0">
              <a:solidFill>
                <a:srgbClr val="070C72"/>
              </a:solidFill>
              <a:latin typeface="Georgia" panose="02040502050405020303" pitchFamily="18" charset="0"/>
            </a:rPr>
            <a:t>Step 1</a:t>
          </a:r>
        </a:p>
        <a:p>
          <a:r>
            <a:rPr lang="en-US" sz="2200" b="1" dirty="0">
              <a:solidFill>
                <a:srgbClr val="070C72"/>
              </a:solidFill>
              <a:latin typeface="Georgia" panose="02040502050405020303" pitchFamily="18" charset="0"/>
            </a:rPr>
            <a:t>Eligibility</a:t>
          </a:r>
        </a:p>
      </dgm:t>
    </dgm:pt>
    <dgm:pt modelId="{9BEA7B82-D830-4E70-A535-644702558724}" type="parTrans" cxnId="{CF1B8900-67DF-4FD6-BF9C-DB632179A102}">
      <dgm:prSet/>
      <dgm:spPr/>
      <dgm:t>
        <a:bodyPr/>
        <a:lstStyle/>
        <a:p>
          <a:endParaRPr lang="en-US">
            <a:solidFill>
              <a:srgbClr val="070C72"/>
            </a:solidFill>
          </a:endParaRPr>
        </a:p>
      </dgm:t>
    </dgm:pt>
    <dgm:pt modelId="{A2281958-3678-43A5-B95B-4C2456EBD564}" type="sibTrans" cxnId="{CF1B8900-67DF-4FD6-BF9C-DB632179A102}">
      <dgm:prSet/>
      <dgm:spPr/>
      <dgm:t>
        <a:bodyPr/>
        <a:lstStyle/>
        <a:p>
          <a:endParaRPr lang="en-US">
            <a:solidFill>
              <a:srgbClr val="070C72"/>
            </a:solidFill>
          </a:endParaRPr>
        </a:p>
      </dgm:t>
    </dgm:pt>
    <dgm:pt modelId="{D8E6D2B8-0C24-40A6-BD49-FBF53068A8F1}">
      <dgm:prSet phldrT="[Text]" custT="1"/>
      <dgm:spPr/>
      <dgm:t>
        <a:bodyPr/>
        <a:lstStyle/>
        <a:p>
          <a:r>
            <a:rPr lang="en-US" sz="2200" b="1" dirty="0">
              <a:solidFill>
                <a:srgbClr val="070C72"/>
              </a:solidFill>
              <a:latin typeface="Georgia" panose="02040502050405020303" pitchFamily="18" charset="0"/>
            </a:rPr>
            <a:t>Step 2</a:t>
          </a:r>
        </a:p>
        <a:p>
          <a:r>
            <a:rPr lang="en-US" sz="2200" b="1" dirty="0">
              <a:solidFill>
                <a:srgbClr val="070C72"/>
              </a:solidFill>
              <a:latin typeface="Georgia" panose="02040502050405020303" pitchFamily="18" charset="0"/>
            </a:rPr>
            <a:t>Admission</a:t>
          </a:r>
        </a:p>
      </dgm:t>
    </dgm:pt>
    <dgm:pt modelId="{170670CE-8DDC-4B95-8CD3-BC7E046BB22A}" type="parTrans" cxnId="{9AF9BE9A-E6E1-4F5E-9E4D-F4FB334681B9}">
      <dgm:prSet/>
      <dgm:spPr/>
      <dgm:t>
        <a:bodyPr/>
        <a:lstStyle/>
        <a:p>
          <a:endParaRPr lang="en-US">
            <a:solidFill>
              <a:srgbClr val="070C72"/>
            </a:solidFill>
          </a:endParaRPr>
        </a:p>
      </dgm:t>
    </dgm:pt>
    <dgm:pt modelId="{94C3D2B0-6CF3-4196-B92E-44F64DD2A9F7}" type="sibTrans" cxnId="{9AF9BE9A-E6E1-4F5E-9E4D-F4FB334681B9}">
      <dgm:prSet/>
      <dgm:spPr/>
      <dgm:t>
        <a:bodyPr/>
        <a:lstStyle/>
        <a:p>
          <a:endParaRPr lang="en-US">
            <a:solidFill>
              <a:srgbClr val="070C72"/>
            </a:solidFill>
          </a:endParaRPr>
        </a:p>
      </dgm:t>
    </dgm:pt>
    <dgm:pt modelId="{AD0C089F-B865-4889-8FCD-90A9B8C3816A}">
      <dgm:prSet phldrT="[Text]" custT="1"/>
      <dgm:spPr/>
      <dgm:t>
        <a:bodyPr/>
        <a:lstStyle/>
        <a:p>
          <a:r>
            <a:rPr lang="en-US" sz="2200" b="1" dirty="0">
              <a:solidFill>
                <a:srgbClr val="070C72"/>
              </a:solidFill>
              <a:latin typeface="Georgia" panose="02040502050405020303" pitchFamily="18" charset="0"/>
            </a:rPr>
            <a:t>Step 3</a:t>
          </a:r>
        </a:p>
        <a:p>
          <a:r>
            <a:rPr lang="en-US" sz="2200" b="1" dirty="0">
              <a:solidFill>
                <a:srgbClr val="070C72"/>
              </a:solidFill>
              <a:latin typeface="Georgia" panose="02040502050405020303" pitchFamily="18" charset="0"/>
            </a:rPr>
            <a:t>Registration</a:t>
          </a:r>
        </a:p>
      </dgm:t>
    </dgm:pt>
    <dgm:pt modelId="{37C86377-21F3-4406-8F24-0203D05D8BD2}" type="parTrans" cxnId="{5908A954-E94A-412F-9C4E-8FF66F3BE129}">
      <dgm:prSet/>
      <dgm:spPr/>
      <dgm:t>
        <a:bodyPr/>
        <a:lstStyle/>
        <a:p>
          <a:endParaRPr lang="en-US">
            <a:solidFill>
              <a:srgbClr val="070C72"/>
            </a:solidFill>
          </a:endParaRPr>
        </a:p>
      </dgm:t>
    </dgm:pt>
    <dgm:pt modelId="{4ED0F6DF-8304-4F4F-A6E4-5975D8DC1DAA}" type="sibTrans" cxnId="{5908A954-E94A-412F-9C4E-8FF66F3BE129}">
      <dgm:prSet/>
      <dgm:spPr/>
      <dgm:t>
        <a:bodyPr/>
        <a:lstStyle/>
        <a:p>
          <a:endParaRPr lang="en-US">
            <a:solidFill>
              <a:srgbClr val="070C72"/>
            </a:solidFill>
          </a:endParaRPr>
        </a:p>
      </dgm:t>
    </dgm:pt>
    <dgm:pt modelId="{622AF82C-9BF4-462E-8099-83CAB5FA47FC}" type="pres">
      <dgm:prSet presAssocID="{4A29154C-69A6-46FF-A595-948F18F36A02}" presName="Name0" presStyleCnt="0">
        <dgm:presLayoutVars>
          <dgm:dir/>
          <dgm:resizeHandles val="exact"/>
        </dgm:presLayoutVars>
      </dgm:prSet>
      <dgm:spPr/>
    </dgm:pt>
    <dgm:pt modelId="{649A156A-6410-40C9-985D-44F36FC62BC3}" type="pres">
      <dgm:prSet presAssocID="{31DC0632-C69C-42F6-A50F-5F11492A82B2}" presName="composite" presStyleCnt="0"/>
      <dgm:spPr/>
    </dgm:pt>
    <dgm:pt modelId="{169E789F-19C3-4CA8-9EE1-2774B7A6AE90}" type="pres">
      <dgm:prSet presAssocID="{31DC0632-C69C-42F6-A50F-5F11492A82B2}" presName="bgChev" presStyleLbl="node1" presStyleIdx="0" presStyleCnt="3"/>
      <dgm:spPr>
        <a:solidFill>
          <a:srgbClr val="070C72"/>
        </a:solidFill>
      </dgm:spPr>
    </dgm:pt>
    <dgm:pt modelId="{EA17BDBB-178A-45CF-B7D7-AC098C2F699D}" type="pres">
      <dgm:prSet presAssocID="{31DC0632-C69C-42F6-A50F-5F11492A82B2}" presName="txNode" presStyleLbl="fgAcc1" presStyleIdx="0" presStyleCnt="3">
        <dgm:presLayoutVars>
          <dgm:bulletEnabled val="1"/>
        </dgm:presLayoutVars>
      </dgm:prSet>
      <dgm:spPr/>
    </dgm:pt>
    <dgm:pt modelId="{4B831D08-E7D7-4D31-9743-43EB635FD0B9}" type="pres">
      <dgm:prSet presAssocID="{A2281958-3678-43A5-B95B-4C2456EBD564}" presName="compositeSpace" presStyleCnt="0"/>
      <dgm:spPr/>
    </dgm:pt>
    <dgm:pt modelId="{25C8E63E-7405-4B0F-B049-54ECBBADE741}" type="pres">
      <dgm:prSet presAssocID="{D8E6D2B8-0C24-40A6-BD49-FBF53068A8F1}" presName="composite" presStyleCnt="0"/>
      <dgm:spPr/>
    </dgm:pt>
    <dgm:pt modelId="{E80B614B-7A30-465E-A6F6-F490D480CC32}" type="pres">
      <dgm:prSet presAssocID="{D8E6D2B8-0C24-40A6-BD49-FBF53068A8F1}" presName="bgChev" presStyleLbl="node1" presStyleIdx="1" presStyleCnt="3"/>
      <dgm:spPr>
        <a:solidFill>
          <a:srgbClr val="070C72"/>
        </a:solidFill>
      </dgm:spPr>
    </dgm:pt>
    <dgm:pt modelId="{C7F981FC-728F-4027-9E17-4EFC237EEB51}" type="pres">
      <dgm:prSet presAssocID="{D8E6D2B8-0C24-40A6-BD49-FBF53068A8F1}" presName="txNode" presStyleLbl="fgAcc1" presStyleIdx="1" presStyleCnt="3" custScaleX="120421">
        <dgm:presLayoutVars>
          <dgm:bulletEnabled val="1"/>
        </dgm:presLayoutVars>
      </dgm:prSet>
      <dgm:spPr/>
    </dgm:pt>
    <dgm:pt modelId="{33F68D0B-0026-4693-AD74-4B057EB6FA73}" type="pres">
      <dgm:prSet presAssocID="{94C3D2B0-6CF3-4196-B92E-44F64DD2A9F7}" presName="compositeSpace" presStyleCnt="0"/>
      <dgm:spPr/>
    </dgm:pt>
    <dgm:pt modelId="{93869B00-35F3-4B9E-9D09-6472900F19AC}" type="pres">
      <dgm:prSet presAssocID="{AD0C089F-B865-4889-8FCD-90A9B8C3816A}" presName="composite" presStyleCnt="0"/>
      <dgm:spPr/>
    </dgm:pt>
    <dgm:pt modelId="{180E9CC5-E089-4A30-BE6D-E403036958FB}" type="pres">
      <dgm:prSet presAssocID="{AD0C089F-B865-4889-8FCD-90A9B8C3816A}" presName="bgChev" presStyleLbl="node1" presStyleIdx="2" presStyleCnt="3"/>
      <dgm:spPr>
        <a:solidFill>
          <a:srgbClr val="070C72"/>
        </a:solidFill>
      </dgm:spPr>
    </dgm:pt>
    <dgm:pt modelId="{432811B4-C14F-438A-B791-DCA5EE3DFFE0}" type="pres">
      <dgm:prSet presAssocID="{AD0C089F-B865-4889-8FCD-90A9B8C3816A}" presName="txNode" presStyleLbl="fgAcc1" presStyleIdx="2" presStyleCnt="3" custScaleX="130465">
        <dgm:presLayoutVars>
          <dgm:bulletEnabled val="1"/>
        </dgm:presLayoutVars>
      </dgm:prSet>
      <dgm:spPr/>
    </dgm:pt>
  </dgm:ptLst>
  <dgm:cxnLst>
    <dgm:cxn modelId="{CF1B8900-67DF-4FD6-BF9C-DB632179A102}" srcId="{4A29154C-69A6-46FF-A595-948F18F36A02}" destId="{31DC0632-C69C-42F6-A50F-5F11492A82B2}" srcOrd="0" destOrd="0" parTransId="{9BEA7B82-D830-4E70-A535-644702558724}" sibTransId="{A2281958-3678-43A5-B95B-4C2456EBD564}"/>
    <dgm:cxn modelId="{16FC2149-81A0-4E3C-85CB-16F5A9DE59B9}" type="presOf" srcId="{31DC0632-C69C-42F6-A50F-5F11492A82B2}" destId="{EA17BDBB-178A-45CF-B7D7-AC098C2F699D}" srcOrd="0" destOrd="0" presId="urn:microsoft.com/office/officeart/2005/8/layout/chevronAccent+Icon"/>
    <dgm:cxn modelId="{5908A954-E94A-412F-9C4E-8FF66F3BE129}" srcId="{4A29154C-69A6-46FF-A595-948F18F36A02}" destId="{AD0C089F-B865-4889-8FCD-90A9B8C3816A}" srcOrd="2" destOrd="0" parTransId="{37C86377-21F3-4406-8F24-0203D05D8BD2}" sibTransId="{4ED0F6DF-8304-4F4F-A6E4-5975D8DC1DAA}"/>
    <dgm:cxn modelId="{9AF9BE9A-E6E1-4F5E-9E4D-F4FB334681B9}" srcId="{4A29154C-69A6-46FF-A595-948F18F36A02}" destId="{D8E6D2B8-0C24-40A6-BD49-FBF53068A8F1}" srcOrd="1" destOrd="0" parTransId="{170670CE-8DDC-4B95-8CD3-BC7E046BB22A}" sibTransId="{94C3D2B0-6CF3-4196-B92E-44F64DD2A9F7}"/>
    <dgm:cxn modelId="{1B7980DE-E714-4DB1-AB52-3C039F79371D}" type="presOf" srcId="{AD0C089F-B865-4889-8FCD-90A9B8C3816A}" destId="{432811B4-C14F-438A-B791-DCA5EE3DFFE0}" srcOrd="0" destOrd="0" presId="urn:microsoft.com/office/officeart/2005/8/layout/chevronAccent+Icon"/>
    <dgm:cxn modelId="{98033FED-B8AF-4ED6-BEC5-CA3E0230844E}" type="presOf" srcId="{4A29154C-69A6-46FF-A595-948F18F36A02}" destId="{622AF82C-9BF4-462E-8099-83CAB5FA47FC}" srcOrd="0" destOrd="0" presId="urn:microsoft.com/office/officeart/2005/8/layout/chevronAccent+Icon"/>
    <dgm:cxn modelId="{CA22FCEE-EA8D-4165-8FEA-160348E3BBCA}" type="presOf" srcId="{D8E6D2B8-0C24-40A6-BD49-FBF53068A8F1}" destId="{C7F981FC-728F-4027-9E17-4EFC237EEB51}" srcOrd="0" destOrd="0" presId="urn:microsoft.com/office/officeart/2005/8/layout/chevronAccent+Icon"/>
    <dgm:cxn modelId="{68A8240C-F32E-4548-9FA5-09E652F6B68E}" type="presParOf" srcId="{622AF82C-9BF4-462E-8099-83CAB5FA47FC}" destId="{649A156A-6410-40C9-985D-44F36FC62BC3}" srcOrd="0" destOrd="0" presId="urn:microsoft.com/office/officeart/2005/8/layout/chevronAccent+Icon"/>
    <dgm:cxn modelId="{89AF2D86-5CF8-4622-9034-BFB122E0AA08}" type="presParOf" srcId="{649A156A-6410-40C9-985D-44F36FC62BC3}" destId="{169E789F-19C3-4CA8-9EE1-2774B7A6AE90}" srcOrd="0" destOrd="0" presId="urn:microsoft.com/office/officeart/2005/8/layout/chevronAccent+Icon"/>
    <dgm:cxn modelId="{63BBD62E-FDBC-4CB4-97B1-50430093DF65}" type="presParOf" srcId="{649A156A-6410-40C9-985D-44F36FC62BC3}" destId="{EA17BDBB-178A-45CF-B7D7-AC098C2F699D}" srcOrd="1" destOrd="0" presId="urn:microsoft.com/office/officeart/2005/8/layout/chevronAccent+Icon"/>
    <dgm:cxn modelId="{C41CB136-4F64-44D7-BEB1-584CAB9EEDEC}" type="presParOf" srcId="{622AF82C-9BF4-462E-8099-83CAB5FA47FC}" destId="{4B831D08-E7D7-4D31-9743-43EB635FD0B9}" srcOrd="1" destOrd="0" presId="urn:microsoft.com/office/officeart/2005/8/layout/chevronAccent+Icon"/>
    <dgm:cxn modelId="{E177FA38-FF68-4248-A8D2-7EF6E2A60BB9}" type="presParOf" srcId="{622AF82C-9BF4-462E-8099-83CAB5FA47FC}" destId="{25C8E63E-7405-4B0F-B049-54ECBBADE741}" srcOrd="2" destOrd="0" presId="urn:microsoft.com/office/officeart/2005/8/layout/chevronAccent+Icon"/>
    <dgm:cxn modelId="{475E001D-E605-430A-9091-413673089AFB}" type="presParOf" srcId="{25C8E63E-7405-4B0F-B049-54ECBBADE741}" destId="{E80B614B-7A30-465E-A6F6-F490D480CC32}" srcOrd="0" destOrd="0" presId="urn:microsoft.com/office/officeart/2005/8/layout/chevronAccent+Icon"/>
    <dgm:cxn modelId="{AF838C6F-7B79-4E5F-A811-83DD3E3BE818}" type="presParOf" srcId="{25C8E63E-7405-4B0F-B049-54ECBBADE741}" destId="{C7F981FC-728F-4027-9E17-4EFC237EEB51}" srcOrd="1" destOrd="0" presId="urn:microsoft.com/office/officeart/2005/8/layout/chevronAccent+Icon"/>
    <dgm:cxn modelId="{8158B47E-5AC0-4817-B486-DE8118376EB6}" type="presParOf" srcId="{622AF82C-9BF4-462E-8099-83CAB5FA47FC}" destId="{33F68D0B-0026-4693-AD74-4B057EB6FA73}" srcOrd="3" destOrd="0" presId="urn:microsoft.com/office/officeart/2005/8/layout/chevronAccent+Icon"/>
    <dgm:cxn modelId="{D67F9F14-0349-4E69-B17C-312EEE13CE2A}" type="presParOf" srcId="{622AF82C-9BF4-462E-8099-83CAB5FA47FC}" destId="{93869B00-35F3-4B9E-9D09-6472900F19AC}" srcOrd="4" destOrd="0" presId="urn:microsoft.com/office/officeart/2005/8/layout/chevronAccent+Icon"/>
    <dgm:cxn modelId="{FB8F2929-6BFD-45C3-855B-4B5C22FC50DC}" type="presParOf" srcId="{93869B00-35F3-4B9E-9D09-6472900F19AC}" destId="{180E9CC5-E089-4A30-BE6D-E403036958FB}" srcOrd="0" destOrd="0" presId="urn:microsoft.com/office/officeart/2005/8/layout/chevronAccent+Icon"/>
    <dgm:cxn modelId="{5E828618-BE8F-43B4-B2FE-AF56BA54C4CE}" type="presParOf" srcId="{93869B00-35F3-4B9E-9D09-6472900F19AC}" destId="{432811B4-C14F-438A-B791-DCA5EE3DFFE0}" srcOrd="1" destOrd="0" presId="urn:microsoft.com/office/officeart/2005/8/layout/chevronAccent+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9E789F-19C3-4CA8-9EE1-2774B7A6AE90}">
      <dsp:nvSpPr>
        <dsp:cNvPr id="0" name=""/>
        <dsp:cNvSpPr/>
      </dsp:nvSpPr>
      <dsp:spPr>
        <a:xfrm>
          <a:off x="1675" y="1090850"/>
          <a:ext cx="2114061" cy="816027"/>
        </a:xfrm>
        <a:prstGeom prst="chevron">
          <a:avLst>
            <a:gd name="adj" fmla="val 40000"/>
          </a:avLst>
        </a:prstGeom>
        <a:solidFill>
          <a:srgbClr val="070C7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17BDBB-178A-45CF-B7D7-AC098C2F699D}">
      <dsp:nvSpPr>
        <dsp:cNvPr id="0" name=""/>
        <dsp:cNvSpPr/>
      </dsp:nvSpPr>
      <dsp:spPr>
        <a:xfrm>
          <a:off x="565425" y="1294857"/>
          <a:ext cx="1785207" cy="816027"/>
        </a:xfrm>
        <a:prstGeom prst="roundRect">
          <a:avLst>
            <a:gd name="adj" fmla="val 10000"/>
          </a:avLst>
        </a:prstGeom>
        <a:solidFill>
          <a:schemeClr val="bg1">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070C72"/>
              </a:solidFill>
              <a:latin typeface="Georgia" panose="02040502050405020303" pitchFamily="18" charset="0"/>
            </a:rPr>
            <a:t>Step 1</a:t>
          </a:r>
        </a:p>
        <a:p>
          <a:pPr marL="0" lvl="0" indent="0" algn="ctr" defTabSz="977900">
            <a:lnSpc>
              <a:spcPct val="90000"/>
            </a:lnSpc>
            <a:spcBef>
              <a:spcPct val="0"/>
            </a:spcBef>
            <a:spcAft>
              <a:spcPct val="35000"/>
            </a:spcAft>
            <a:buNone/>
          </a:pPr>
          <a:r>
            <a:rPr lang="en-US" sz="2200" b="1" kern="1200" dirty="0">
              <a:solidFill>
                <a:srgbClr val="070C72"/>
              </a:solidFill>
              <a:latin typeface="Georgia" panose="02040502050405020303" pitchFamily="18" charset="0"/>
            </a:rPr>
            <a:t>Eligibility</a:t>
          </a:r>
        </a:p>
      </dsp:txBody>
      <dsp:txXfrm>
        <a:off x="589326" y="1318758"/>
        <a:ext cx="1737405" cy="768225"/>
      </dsp:txXfrm>
    </dsp:sp>
    <dsp:sp modelId="{E80B614B-7A30-465E-A6F6-F490D480CC32}">
      <dsp:nvSpPr>
        <dsp:cNvPr id="0" name=""/>
        <dsp:cNvSpPr/>
      </dsp:nvSpPr>
      <dsp:spPr>
        <a:xfrm>
          <a:off x="2416404" y="1090850"/>
          <a:ext cx="2114061" cy="816027"/>
        </a:xfrm>
        <a:prstGeom prst="chevron">
          <a:avLst>
            <a:gd name="adj" fmla="val 40000"/>
          </a:avLst>
        </a:prstGeom>
        <a:solidFill>
          <a:srgbClr val="070C7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F981FC-728F-4027-9E17-4EFC237EEB51}">
      <dsp:nvSpPr>
        <dsp:cNvPr id="0" name=""/>
        <dsp:cNvSpPr/>
      </dsp:nvSpPr>
      <dsp:spPr>
        <a:xfrm>
          <a:off x="2797875" y="1294857"/>
          <a:ext cx="2149765" cy="81602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070C72"/>
              </a:solidFill>
              <a:latin typeface="Georgia" panose="02040502050405020303" pitchFamily="18" charset="0"/>
            </a:rPr>
            <a:t>Step 2</a:t>
          </a:r>
        </a:p>
        <a:p>
          <a:pPr marL="0" lvl="0" indent="0" algn="ctr" defTabSz="977900">
            <a:lnSpc>
              <a:spcPct val="90000"/>
            </a:lnSpc>
            <a:spcBef>
              <a:spcPct val="0"/>
            </a:spcBef>
            <a:spcAft>
              <a:spcPct val="35000"/>
            </a:spcAft>
            <a:buNone/>
          </a:pPr>
          <a:r>
            <a:rPr lang="en-US" sz="2200" b="1" kern="1200" dirty="0">
              <a:solidFill>
                <a:srgbClr val="070C72"/>
              </a:solidFill>
              <a:latin typeface="Georgia" panose="02040502050405020303" pitchFamily="18" charset="0"/>
            </a:rPr>
            <a:t>Admission</a:t>
          </a:r>
        </a:p>
      </dsp:txBody>
      <dsp:txXfrm>
        <a:off x="2821776" y="1318758"/>
        <a:ext cx="2101963" cy="768225"/>
      </dsp:txXfrm>
    </dsp:sp>
    <dsp:sp modelId="{180E9CC5-E089-4A30-BE6D-E403036958FB}">
      <dsp:nvSpPr>
        <dsp:cNvPr id="0" name=""/>
        <dsp:cNvSpPr/>
      </dsp:nvSpPr>
      <dsp:spPr>
        <a:xfrm>
          <a:off x="5013411" y="1090850"/>
          <a:ext cx="2114061" cy="816027"/>
        </a:xfrm>
        <a:prstGeom prst="chevron">
          <a:avLst>
            <a:gd name="adj" fmla="val 40000"/>
          </a:avLst>
        </a:prstGeom>
        <a:solidFill>
          <a:srgbClr val="070C72"/>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2811B4-C14F-438A-B791-DCA5EE3DFFE0}">
      <dsp:nvSpPr>
        <dsp:cNvPr id="0" name=""/>
        <dsp:cNvSpPr/>
      </dsp:nvSpPr>
      <dsp:spPr>
        <a:xfrm>
          <a:off x="5305229" y="1294857"/>
          <a:ext cx="2329071" cy="816027"/>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070C72"/>
              </a:solidFill>
              <a:latin typeface="Georgia" panose="02040502050405020303" pitchFamily="18" charset="0"/>
            </a:rPr>
            <a:t>Step 3</a:t>
          </a:r>
        </a:p>
        <a:p>
          <a:pPr marL="0" lvl="0" indent="0" algn="ctr" defTabSz="977900">
            <a:lnSpc>
              <a:spcPct val="90000"/>
            </a:lnSpc>
            <a:spcBef>
              <a:spcPct val="0"/>
            </a:spcBef>
            <a:spcAft>
              <a:spcPct val="35000"/>
            </a:spcAft>
            <a:buNone/>
          </a:pPr>
          <a:r>
            <a:rPr lang="en-US" sz="2200" b="1" kern="1200" dirty="0">
              <a:solidFill>
                <a:srgbClr val="070C72"/>
              </a:solidFill>
              <a:latin typeface="Georgia" panose="02040502050405020303" pitchFamily="18" charset="0"/>
            </a:rPr>
            <a:t>Registration</a:t>
          </a:r>
        </a:p>
      </dsp:txBody>
      <dsp:txXfrm>
        <a:off x="5329130" y="1318758"/>
        <a:ext cx="2281269" cy="768225"/>
      </dsp:txXfrm>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008BBA-1EB9-4465-A973-CD6738950E33}" type="datetimeFigureOut">
              <a:rPr lang="en-US" smtClean="0"/>
              <a:t>2/18/2026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CE94CF-EB98-4DF5-9667-EA8BE1B84736}" type="slidenum">
              <a:rPr lang="en-US" smtClean="0"/>
              <a:t>‹#›</a:t>
            </a:fld>
            <a:endParaRPr lang="en-US" dirty="0"/>
          </a:p>
        </p:txBody>
      </p:sp>
    </p:spTree>
    <p:extLst>
      <p:ext uri="{BB962C8B-B14F-4D97-AF65-F5344CB8AC3E}">
        <p14:creationId xmlns:p14="http://schemas.microsoft.com/office/powerpoint/2010/main" val="552483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7F1BB-654E-FDB8-79F3-3453117CDF83}"/>
            </a:ext>
          </a:extLst>
        </p:cNvPr>
        <p:cNvGrpSpPr/>
        <p:nvPr/>
      </p:nvGrpSpPr>
      <p:grpSpPr>
        <a:xfrm>
          <a:off x="0" y="0"/>
          <a:ext cx="0" cy="0"/>
          <a:chOff x="0" y="0"/>
          <a:chExt cx="0" cy="0"/>
        </a:xfrm>
      </p:grpSpPr>
      <p:sp>
        <p:nvSpPr>
          <p:cNvPr id="21507" name="Rectangle 2">
            <a:extLst>
              <a:ext uri="{FF2B5EF4-FFF2-40B4-BE49-F238E27FC236}">
                <a16:creationId xmlns:a16="http://schemas.microsoft.com/office/drawing/2014/main" id="{9AF515DB-9411-F650-88ED-5CF33F535A48}"/>
              </a:ext>
            </a:extLst>
          </p:cNvPr>
          <p:cNvSpPr>
            <a:spLocks noGrp="1" noRot="1" noChangeAspect="1" noChangeArrowheads="1" noTextEdit="1"/>
          </p:cNvSpPr>
          <p:nvPr>
            <p:ph type="sldImg"/>
          </p:nvPr>
        </p:nvSpPr>
        <p:spPr>
          <a:xfrm>
            <a:off x="1371600" y="1143000"/>
            <a:ext cx="4114800" cy="3086100"/>
          </a:xfrm>
          <a:ln/>
        </p:spPr>
      </p:sp>
      <p:sp>
        <p:nvSpPr>
          <p:cNvPr id="21508" name="Rectangle 3">
            <a:extLst>
              <a:ext uri="{FF2B5EF4-FFF2-40B4-BE49-F238E27FC236}">
                <a16:creationId xmlns:a16="http://schemas.microsoft.com/office/drawing/2014/main" id="{6F54F84D-CADA-F7C6-7573-99B4895A12F5}"/>
              </a:ext>
            </a:extLst>
          </p:cNvPr>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717303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Rot="1" noChangeAspect="1" noChangeArrowheads="1" noTextEdit="1"/>
          </p:cNvSpPr>
          <p:nvPr>
            <p:ph type="sldImg"/>
          </p:nvPr>
        </p:nvSpPr>
        <p:spPr>
          <a:xfrm>
            <a:off x="1371600" y="1143000"/>
            <a:ext cx="4114800" cy="3086100"/>
          </a:xfrm>
          <a:ln/>
        </p:spPr>
      </p:sp>
      <p:sp>
        <p:nvSpPr>
          <p:cNvPr id="2560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541598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36A4AAF5-B7CE-7833-5DA9-18D266328091}"/>
              </a:ext>
            </a:extLst>
          </p:cNvPr>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C54C4F35-7C4F-4BC5-5928-CD4AB850C85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Additional Notes for Presenters:</a:t>
            </a:r>
          </a:p>
          <a:p>
            <a:r>
              <a:rPr lang="en-US" altLang="en-US" dirty="0"/>
              <a:t>- Some schools post a fee for students that fail to comply with selective service requirements</a:t>
            </a:r>
          </a:p>
          <a:p>
            <a:endParaRPr lang="en-US" altLang="en-US" dirty="0"/>
          </a:p>
        </p:txBody>
      </p:sp>
      <p:sp>
        <p:nvSpPr>
          <p:cNvPr id="20484" name="Slide Number Placeholder 3">
            <a:extLst>
              <a:ext uri="{FF2B5EF4-FFF2-40B4-BE49-F238E27FC236}">
                <a16:creationId xmlns:a16="http://schemas.microsoft.com/office/drawing/2014/main" id="{9E8DDA9A-DCF4-FFBF-5B3E-51648E5A24F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fld id="{20F18325-F050-44B5-B81D-8A37D6D59670}" type="slidenum">
              <a:rPr lang="en-US" altLang="en-US" sz="1200" smtClean="0"/>
              <a:pPr/>
              <a:t>4</a:t>
            </a:fld>
            <a:endParaRPr lang="en-US" altLang="en-US"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323" name="Google Shape;323;p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dirty="0"/>
          </a:p>
        </p:txBody>
      </p:sp>
      <p:sp>
        <p:nvSpPr>
          <p:cNvPr id="324" name="Google Shape;324;p4: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College Credit Plus</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Rot="1" noChangeAspect="1" noChangeArrowheads="1" noTextEdit="1"/>
          </p:cNvSpPr>
          <p:nvPr>
            <p:ph type="sldImg"/>
          </p:nvPr>
        </p:nvSpPr>
        <p:spPr>
          <a:xfrm>
            <a:off x="1371600" y="1143000"/>
            <a:ext cx="4114800" cy="3086100"/>
          </a:xfrm>
          <a:ln/>
        </p:spPr>
      </p:sp>
      <p:sp>
        <p:nvSpPr>
          <p:cNvPr id="3174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7565693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75E50A7B-EDE3-4487-BBC6-C3D037CBCFB0}" type="slidenum">
              <a:rPr lang="en-US"/>
              <a:pPr/>
              <a:t>15</a:t>
            </a:fld>
            <a:endParaRPr lang="en-US" dirty="0"/>
          </a:p>
        </p:txBody>
      </p:sp>
      <p:sp>
        <p:nvSpPr>
          <p:cNvPr id="31747" name="Rectangle 2"/>
          <p:cNvSpPr>
            <a:spLocks noGrp="1" noRot="1" noChangeAspect="1" noChangeArrowheads="1" noTextEdit="1"/>
          </p:cNvSpPr>
          <p:nvPr>
            <p:ph type="sldImg"/>
          </p:nvPr>
        </p:nvSpPr>
        <p:spPr>
          <a:xfrm>
            <a:off x="1371600" y="1143000"/>
            <a:ext cx="4114800" cy="3086100"/>
          </a:xfrm>
          <a:ln/>
        </p:spPr>
      </p:sp>
      <p:sp>
        <p:nvSpPr>
          <p:cNvPr id="3174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863185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dirty="0"/>
          </a:p>
        </p:txBody>
      </p:sp>
      <p:sp>
        <p:nvSpPr>
          <p:cNvPr id="6" name="Header Placeholder 5"/>
          <p:cNvSpPr>
            <a:spLocks noGrp="1"/>
          </p:cNvSpPr>
          <p:nvPr>
            <p:ph type="hdr" sz="quarter" idx="12"/>
          </p:nvPr>
        </p:nvSpPr>
        <p:spPr/>
        <p:txBody>
          <a:bodyPr/>
          <a:lstStyle/>
          <a:p>
            <a:r>
              <a:rPr lang="en-US" dirty="0"/>
              <a:t>College Credit Plus</a:t>
            </a:r>
          </a:p>
        </p:txBody>
      </p:sp>
    </p:spTree>
    <p:extLst>
      <p:ext uri="{BB962C8B-B14F-4D97-AF65-F5344CB8AC3E}">
        <p14:creationId xmlns:p14="http://schemas.microsoft.com/office/powerpoint/2010/main" val="3808668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p:spPr>
      </p:sp>
      <p:sp>
        <p:nvSpPr>
          <p:cNvPr id="368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Tree>
    <p:extLst>
      <p:ext uri="{BB962C8B-B14F-4D97-AF65-F5344CB8AC3E}">
        <p14:creationId xmlns:p14="http://schemas.microsoft.com/office/powerpoint/2010/main" val="3720686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4732B7-0338-4B7D-8464-D133B6E665BE}"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866"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p:spPr>
      </p:sp>
      <p:sp>
        <p:nvSpPr>
          <p:cNvPr id="3686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Tree>
    <p:extLst>
      <p:ext uri="{BB962C8B-B14F-4D97-AF65-F5344CB8AC3E}">
        <p14:creationId xmlns:p14="http://schemas.microsoft.com/office/powerpoint/2010/main" val="4244206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905AC-207C-112B-C748-10707BA8F695}"/>
            </a:ext>
          </a:extLst>
        </p:cNvPr>
        <p:cNvGrpSpPr/>
        <p:nvPr/>
      </p:nvGrpSpPr>
      <p:grpSpPr>
        <a:xfrm>
          <a:off x="0" y="0"/>
          <a:ext cx="0" cy="0"/>
          <a:chOff x="0" y="0"/>
          <a:chExt cx="0" cy="0"/>
        </a:xfrm>
      </p:grpSpPr>
      <p:sp>
        <p:nvSpPr>
          <p:cNvPr id="36866" name="Rectangle 2">
            <a:extLst>
              <a:ext uri="{FF2B5EF4-FFF2-40B4-BE49-F238E27FC236}">
                <a16:creationId xmlns:a16="http://schemas.microsoft.com/office/drawing/2014/main" id="{FC96F94A-0EDD-B90B-AC97-D3FC673201A5}"/>
              </a:ext>
            </a:extLst>
          </p:cNvPr>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p:spPr>
      </p:sp>
      <p:sp>
        <p:nvSpPr>
          <p:cNvPr id="36867" name="Rectangle 3">
            <a:extLst>
              <a:ext uri="{FF2B5EF4-FFF2-40B4-BE49-F238E27FC236}">
                <a16:creationId xmlns:a16="http://schemas.microsoft.com/office/drawing/2014/main" id="{612EC249-D5BC-6F22-5A14-DCC667A3BF2F}"/>
              </a:ext>
            </a:extLst>
          </p:cNvPr>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Tree>
    <p:extLst>
      <p:ext uri="{BB962C8B-B14F-4D97-AF65-F5344CB8AC3E}">
        <p14:creationId xmlns:p14="http://schemas.microsoft.com/office/powerpoint/2010/main" val="3844488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6A0AB-C3C0-FEDB-3661-E4C04B023395}"/>
            </a:ext>
          </a:extLst>
        </p:cNvPr>
        <p:cNvGrpSpPr/>
        <p:nvPr/>
      </p:nvGrpSpPr>
      <p:grpSpPr>
        <a:xfrm>
          <a:off x="0" y="0"/>
          <a:ext cx="0" cy="0"/>
          <a:chOff x="0" y="0"/>
          <a:chExt cx="0" cy="0"/>
        </a:xfrm>
      </p:grpSpPr>
      <p:sp>
        <p:nvSpPr>
          <p:cNvPr id="32771" name="Rectangle 2">
            <a:extLst>
              <a:ext uri="{FF2B5EF4-FFF2-40B4-BE49-F238E27FC236}">
                <a16:creationId xmlns:a16="http://schemas.microsoft.com/office/drawing/2014/main" id="{0F540053-2B89-7246-A95D-6F07EACC0CE2}"/>
              </a:ext>
            </a:extLst>
          </p:cNvPr>
          <p:cNvSpPr>
            <a:spLocks noGrp="1" noRot="1" noChangeAspect="1" noChangeArrowheads="1" noTextEdit="1"/>
          </p:cNvSpPr>
          <p:nvPr>
            <p:ph type="sldImg"/>
          </p:nvPr>
        </p:nvSpPr>
        <p:spPr>
          <a:xfrm>
            <a:off x="1371600" y="1143000"/>
            <a:ext cx="4114800" cy="3086100"/>
          </a:xfrm>
          <a:ln/>
        </p:spPr>
      </p:sp>
      <p:sp>
        <p:nvSpPr>
          <p:cNvPr id="32772" name="Rectangle 3">
            <a:extLst>
              <a:ext uri="{FF2B5EF4-FFF2-40B4-BE49-F238E27FC236}">
                <a16:creationId xmlns:a16="http://schemas.microsoft.com/office/drawing/2014/main" id="{FD8AE105-BADF-549C-CE2A-C7CBB64703D6}"/>
              </a:ext>
            </a:extLst>
          </p:cNvPr>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977601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p:spPr>
      </p:sp>
      <p:sp>
        <p:nvSpPr>
          <p:cNvPr id="82947"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Tree>
    <p:extLst>
      <p:ext uri="{BB962C8B-B14F-4D97-AF65-F5344CB8AC3E}">
        <p14:creationId xmlns:p14="http://schemas.microsoft.com/office/powerpoint/2010/main" val="3044057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Rot="1" noChangeAspect="1" noChangeArrowheads="1" noTextEdit="1"/>
          </p:cNvSpPr>
          <p:nvPr>
            <p:ph type="sldImg"/>
          </p:nvPr>
        </p:nvSpPr>
        <p:spPr>
          <a:xfrm>
            <a:off x="1371600" y="1143000"/>
            <a:ext cx="4114800" cy="3086100"/>
          </a:xfrm>
          <a:ln/>
        </p:spPr>
      </p:sp>
      <p:sp>
        <p:nvSpPr>
          <p:cNvPr id="2253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3777966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Rot="1" noChangeAspect="1" noChangeArrowheads="1" noTextEdit="1"/>
          </p:cNvSpPr>
          <p:nvPr>
            <p:ph type="sldImg"/>
          </p:nvPr>
        </p:nvSpPr>
        <p:spPr>
          <a:xfrm>
            <a:off x="1371600" y="1143000"/>
            <a:ext cx="4114800" cy="3086100"/>
          </a:xfrm>
          <a:ln/>
        </p:spPr>
      </p:sp>
      <p:sp>
        <p:nvSpPr>
          <p:cNvPr id="2458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183907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1685879-7691-4B89-A43D-3EFA337FCD7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p:spPr>
      </p:sp>
      <p:sp>
        <p:nvSpPr>
          <p:cNvPr id="3891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dirty="0"/>
          </a:p>
        </p:txBody>
      </p:sp>
    </p:spTree>
    <p:extLst>
      <p:ext uri="{BB962C8B-B14F-4D97-AF65-F5344CB8AC3E}">
        <p14:creationId xmlns:p14="http://schemas.microsoft.com/office/powerpoint/2010/main" val="3942685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Rot="1" noChangeAspect="1" noChangeArrowheads="1" noTextEdit="1"/>
          </p:cNvSpPr>
          <p:nvPr>
            <p:ph type="sldImg"/>
          </p:nvPr>
        </p:nvSpPr>
        <p:spPr>
          <a:xfrm>
            <a:off x="1371600" y="1143000"/>
            <a:ext cx="4114800" cy="3086100"/>
          </a:xfrm>
          <a:ln/>
        </p:spPr>
      </p:sp>
      <p:sp>
        <p:nvSpPr>
          <p:cNvPr id="2662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5539173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Rot="1" noChangeAspect="1" noChangeArrowheads="1" noTextEdit="1"/>
          </p:cNvSpPr>
          <p:nvPr>
            <p:ph type="sldImg"/>
          </p:nvPr>
        </p:nvSpPr>
        <p:spPr>
          <a:xfrm>
            <a:off x="1371600" y="1143000"/>
            <a:ext cx="4114800" cy="3086100"/>
          </a:xfrm>
          <a:ln/>
        </p:spPr>
      </p:sp>
      <p:sp>
        <p:nvSpPr>
          <p:cNvPr id="35844"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897058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 Id="rId5" Type="http://schemas.openxmlformats.org/officeDocument/2006/relationships/image" Target="../media/image6.emf"/><Relationship Id="rId4" Type="http://schemas.openxmlformats.org/officeDocument/2006/relationships/image" Target="../media/image5.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2.xml"/><Relationship Id="rId5" Type="http://schemas.openxmlformats.org/officeDocument/2006/relationships/image" Target="../media/image10.emf"/><Relationship Id="rId4" Type="http://schemas.openxmlformats.org/officeDocument/2006/relationships/image" Target="../media/image9.emf"/></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B6E88A-5124-42E4-9BAE-51F7AAEBB237}" type="datetimeFigureOut">
              <a:rPr lang="en-US" smtClean="0"/>
              <a:t>2/18/2026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29F459-C38F-4495-A2A8-5A69578EC230}" type="slidenum">
              <a:rPr lang="en-US" smtClean="0"/>
              <a:t>‹#›</a:t>
            </a:fld>
            <a:endParaRPr lang="en-US" dirty="0"/>
          </a:p>
        </p:txBody>
      </p:sp>
    </p:spTree>
    <p:extLst>
      <p:ext uri="{BB962C8B-B14F-4D97-AF65-F5344CB8AC3E}">
        <p14:creationId xmlns:p14="http://schemas.microsoft.com/office/powerpoint/2010/main" val="2739707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B6E88A-5124-42E4-9BAE-51F7AAEBB237}" type="datetimeFigureOut">
              <a:rPr lang="en-US" smtClean="0"/>
              <a:t>2/18/2026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29F459-C38F-4495-A2A8-5A69578EC230}" type="slidenum">
              <a:rPr lang="en-US" smtClean="0"/>
              <a:t>‹#›</a:t>
            </a:fld>
            <a:endParaRPr lang="en-US" dirty="0"/>
          </a:p>
        </p:txBody>
      </p:sp>
    </p:spTree>
    <p:extLst>
      <p:ext uri="{BB962C8B-B14F-4D97-AF65-F5344CB8AC3E}">
        <p14:creationId xmlns:p14="http://schemas.microsoft.com/office/powerpoint/2010/main" val="303480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B6E88A-5124-42E4-9BAE-51F7AAEBB237}" type="datetimeFigureOut">
              <a:rPr lang="en-US" smtClean="0"/>
              <a:t>2/18/2026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29F459-C38F-4495-A2A8-5A69578EC230}" type="slidenum">
              <a:rPr lang="en-US" smtClean="0"/>
              <a:t>‹#›</a:t>
            </a:fld>
            <a:endParaRPr lang="en-US" dirty="0"/>
          </a:p>
        </p:txBody>
      </p:sp>
    </p:spTree>
    <p:extLst>
      <p:ext uri="{BB962C8B-B14F-4D97-AF65-F5344CB8AC3E}">
        <p14:creationId xmlns:p14="http://schemas.microsoft.com/office/powerpoint/2010/main" val="3127467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B6E88A-5124-42E4-9BAE-51F7AAEBB237}" type="datetimeFigureOut">
              <a:rPr lang="en-US" smtClean="0"/>
              <a:t>2/18/2026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629F459-C38F-4495-A2A8-5A69578EC230}" type="slidenum">
              <a:rPr lang="en-US" smtClean="0"/>
              <a:t>‹#›</a:t>
            </a:fld>
            <a:endParaRPr lang="en-US" dirty="0"/>
          </a:p>
        </p:txBody>
      </p:sp>
    </p:spTree>
    <p:extLst>
      <p:ext uri="{BB962C8B-B14F-4D97-AF65-F5344CB8AC3E}">
        <p14:creationId xmlns:p14="http://schemas.microsoft.com/office/powerpoint/2010/main" val="393918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B6E88A-5124-42E4-9BAE-51F7AAEBB237}" type="datetimeFigureOut">
              <a:rPr lang="en-US" smtClean="0"/>
              <a:t>2/18/2026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629F459-C38F-4495-A2A8-5A69578EC230}" type="slidenum">
              <a:rPr lang="en-US" smtClean="0"/>
              <a:t>‹#›</a:t>
            </a:fld>
            <a:endParaRPr lang="en-US" dirty="0"/>
          </a:p>
        </p:txBody>
      </p:sp>
    </p:spTree>
    <p:extLst>
      <p:ext uri="{BB962C8B-B14F-4D97-AF65-F5344CB8AC3E}">
        <p14:creationId xmlns:p14="http://schemas.microsoft.com/office/powerpoint/2010/main" val="2691287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B6E88A-5124-42E4-9BAE-51F7AAEBB237}" type="datetimeFigureOut">
              <a:rPr lang="en-US" smtClean="0"/>
              <a:t>2/18/2026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629F459-C38F-4495-A2A8-5A69578EC230}" type="slidenum">
              <a:rPr lang="en-US" smtClean="0"/>
              <a:t>‹#›</a:t>
            </a:fld>
            <a:endParaRPr lang="en-US" dirty="0"/>
          </a:p>
        </p:txBody>
      </p:sp>
    </p:spTree>
    <p:extLst>
      <p:ext uri="{BB962C8B-B14F-4D97-AF65-F5344CB8AC3E}">
        <p14:creationId xmlns:p14="http://schemas.microsoft.com/office/powerpoint/2010/main" val="3757838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B6E88A-5124-42E4-9BAE-51F7AAEBB237}" type="datetimeFigureOut">
              <a:rPr lang="en-US" smtClean="0"/>
              <a:t>2/18/2026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629F459-C38F-4495-A2A8-5A69578EC230}" type="slidenum">
              <a:rPr lang="en-US" smtClean="0"/>
              <a:t>‹#›</a:t>
            </a:fld>
            <a:endParaRPr lang="en-US" dirty="0"/>
          </a:p>
        </p:txBody>
      </p:sp>
    </p:spTree>
    <p:extLst>
      <p:ext uri="{BB962C8B-B14F-4D97-AF65-F5344CB8AC3E}">
        <p14:creationId xmlns:p14="http://schemas.microsoft.com/office/powerpoint/2010/main" val="333319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B6E88A-5124-42E4-9BAE-51F7AAEBB237}" type="datetimeFigureOut">
              <a:rPr lang="en-US" smtClean="0"/>
              <a:t>2/18/2026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629F459-C38F-4495-A2A8-5A69578EC230}" type="slidenum">
              <a:rPr lang="en-US" smtClean="0"/>
              <a:t>‹#›</a:t>
            </a:fld>
            <a:endParaRPr lang="en-US" dirty="0"/>
          </a:p>
        </p:txBody>
      </p:sp>
    </p:spTree>
    <p:extLst>
      <p:ext uri="{BB962C8B-B14F-4D97-AF65-F5344CB8AC3E}">
        <p14:creationId xmlns:p14="http://schemas.microsoft.com/office/powerpoint/2010/main" val="3380076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8B6E88A-5124-42E4-9BAE-51F7AAEBB237}" type="datetimeFigureOut">
              <a:rPr lang="en-US" smtClean="0"/>
              <a:t>2/18/2026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629F459-C38F-4495-A2A8-5A69578EC230}" type="slidenum">
              <a:rPr lang="en-US" smtClean="0"/>
              <a:t>‹#›</a:t>
            </a:fld>
            <a:endParaRPr lang="en-US" dirty="0"/>
          </a:p>
        </p:txBody>
      </p:sp>
    </p:spTree>
    <p:extLst>
      <p:ext uri="{BB962C8B-B14F-4D97-AF65-F5344CB8AC3E}">
        <p14:creationId xmlns:p14="http://schemas.microsoft.com/office/powerpoint/2010/main" val="263710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B6E88A-5124-42E4-9BAE-51F7AAEBB237}" type="datetimeFigureOut">
              <a:rPr lang="en-US" smtClean="0"/>
              <a:t>2/18/2026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29F459-C38F-4495-A2A8-5A69578EC230}" type="slidenum">
              <a:rPr lang="en-US" smtClean="0"/>
              <a:t>‹#›</a:t>
            </a:fld>
            <a:endParaRPr lang="en-US" dirty="0"/>
          </a:p>
        </p:txBody>
      </p:sp>
    </p:spTree>
    <p:extLst>
      <p:ext uri="{BB962C8B-B14F-4D97-AF65-F5344CB8AC3E}">
        <p14:creationId xmlns:p14="http://schemas.microsoft.com/office/powerpoint/2010/main" val="2468298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B6E88A-5124-42E4-9BAE-51F7AAEBB237}" type="datetimeFigureOut">
              <a:rPr lang="en-US" smtClean="0"/>
              <a:t>2/18/2026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629F459-C38F-4495-A2A8-5A69578EC230}" type="slidenum">
              <a:rPr lang="en-US" smtClean="0"/>
              <a:t>‹#›</a:t>
            </a:fld>
            <a:endParaRPr lang="en-US" dirty="0"/>
          </a:p>
        </p:txBody>
      </p:sp>
    </p:spTree>
    <p:extLst>
      <p:ext uri="{BB962C8B-B14F-4D97-AF65-F5344CB8AC3E}">
        <p14:creationId xmlns:p14="http://schemas.microsoft.com/office/powerpoint/2010/main" val="1447347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vid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FC574-4858-E640-99C2-16CD9E1FF94A}"/>
              </a:ext>
            </a:extLst>
          </p:cNvPr>
          <p:cNvSpPr>
            <a:spLocks noGrp="1"/>
          </p:cNvSpPr>
          <p:nvPr>
            <p:ph type="title"/>
          </p:nvPr>
        </p:nvSpPr>
        <p:spPr>
          <a:xfrm>
            <a:off x="490298" y="2953265"/>
            <a:ext cx="6980544" cy="1609210"/>
          </a:xfrm>
        </p:spPr>
        <p:txBody>
          <a:bodyPr lIns="0" tIns="0" rIns="0" bIns="0" anchor="t" anchorCtr="0">
            <a:noAutofit/>
          </a:bodyPr>
          <a:lstStyle>
            <a:lvl1pPr>
              <a:defRPr sz="3375" b="1" i="0" cap="all" spc="56" baseline="0">
                <a:solidFill>
                  <a:schemeClr val="bg1"/>
                </a:solidFill>
                <a:latin typeface="Altivo Ultra" panose="020B0000000000000000" pitchFamily="34" charset="77"/>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D2023AA-2197-0446-AB42-D28BA422DD8A}"/>
              </a:ext>
            </a:extLst>
          </p:cNvPr>
          <p:cNvSpPr>
            <a:spLocks noGrp="1"/>
          </p:cNvSpPr>
          <p:nvPr>
            <p:ph type="body" idx="1" hasCustomPrompt="1"/>
          </p:nvPr>
        </p:nvSpPr>
        <p:spPr>
          <a:xfrm>
            <a:off x="490298" y="4829176"/>
            <a:ext cx="4964456" cy="595440"/>
          </a:xfrm>
          <a:prstGeom prst="rect">
            <a:avLst/>
          </a:prstGeom>
        </p:spPr>
        <p:txBody>
          <a:bodyPr lIns="0" tIns="0" rIns="0" bIns="0">
            <a:noAutofit/>
          </a:bodyPr>
          <a:lstStyle>
            <a:lvl1pPr marL="0" indent="0">
              <a:buNone/>
              <a:defRPr sz="1688" b="1" i="0">
                <a:solidFill>
                  <a:srgbClr val="070C72"/>
                </a:solidFill>
                <a:latin typeface="Nicholas Semi Bold" panose="02000000000000000000" pitchFamily="2" charset="77"/>
              </a:defRPr>
            </a:lvl1pPr>
            <a:lvl2pPr marL="257163" indent="0">
              <a:buNone/>
              <a:defRPr sz="1125">
                <a:solidFill>
                  <a:schemeClr val="tx1">
                    <a:tint val="75000"/>
                  </a:schemeClr>
                </a:solidFill>
              </a:defRPr>
            </a:lvl2pPr>
            <a:lvl3pPr marL="514325" indent="0">
              <a:buNone/>
              <a:defRPr sz="1013">
                <a:solidFill>
                  <a:schemeClr val="tx1">
                    <a:tint val="75000"/>
                  </a:schemeClr>
                </a:solidFill>
              </a:defRPr>
            </a:lvl3pPr>
            <a:lvl4pPr marL="771487" indent="0">
              <a:buNone/>
              <a:defRPr sz="900">
                <a:solidFill>
                  <a:schemeClr val="tx1">
                    <a:tint val="75000"/>
                  </a:schemeClr>
                </a:solidFill>
              </a:defRPr>
            </a:lvl4pPr>
            <a:lvl5pPr marL="1028649" indent="0">
              <a:buNone/>
              <a:defRPr sz="900">
                <a:solidFill>
                  <a:schemeClr val="tx1">
                    <a:tint val="75000"/>
                  </a:schemeClr>
                </a:solidFill>
              </a:defRPr>
            </a:lvl5pPr>
            <a:lvl6pPr marL="1285811" indent="0">
              <a:buNone/>
              <a:defRPr sz="900">
                <a:solidFill>
                  <a:schemeClr val="tx1">
                    <a:tint val="75000"/>
                  </a:schemeClr>
                </a:solidFill>
              </a:defRPr>
            </a:lvl6pPr>
            <a:lvl7pPr marL="1542973" indent="0">
              <a:buNone/>
              <a:defRPr sz="900">
                <a:solidFill>
                  <a:schemeClr val="tx1">
                    <a:tint val="75000"/>
                  </a:schemeClr>
                </a:solidFill>
              </a:defRPr>
            </a:lvl7pPr>
            <a:lvl8pPr marL="1800135" indent="0">
              <a:buNone/>
              <a:defRPr sz="900">
                <a:solidFill>
                  <a:schemeClr val="tx1">
                    <a:tint val="75000"/>
                  </a:schemeClr>
                </a:solidFill>
              </a:defRPr>
            </a:lvl8pPr>
            <a:lvl9pPr marL="2057298" indent="0">
              <a:buNone/>
              <a:defRPr sz="900">
                <a:solidFill>
                  <a:schemeClr val="tx1">
                    <a:tint val="75000"/>
                  </a:schemeClr>
                </a:solidFill>
              </a:defRPr>
            </a:lvl9pPr>
          </a:lstStyle>
          <a:p>
            <a:pPr lvl="0"/>
            <a:r>
              <a:rPr lang="en-US" dirty="0"/>
              <a:t>Agenda Topic Here</a:t>
            </a:r>
          </a:p>
        </p:txBody>
      </p:sp>
      <p:sp>
        <p:nvSpPr>
          <p:cNvPr id="10" name="Text Placeholder 9">
            <a:extLst>
              <a:ext uri="{FF2B5EF4-FFF2-40B4-BE49-F238E27FC236}">
                <a16:creationId xmlns:a16="http://schemas.microsoft.com/office/drawing/2014/main" id="{92FE8BA0-9E2C-CF44-BABD-55B346783B67}"/>
              </a:ext>
            </a:extLst>
          </p:cNvPr>
          <p:cNvSpPr>
            <a:spLocks noGrp="1"/>
          </p:cNvSpPr>
          <p:nvPr>
            <p:ph type="body" sz="quarter" idx="13" hasCustomPrompt="1"/>
          </p:nvPr>
        </p:nvSpPr>
        <p:spPr>
          <a:xfrm>
            <a:off x="495067" y="2250015"/>
            <a:ext cx="4542235" cy="436563"/>
          </a:xfrm>
          <a:prstGeom prst="rect">
            <a:avLst/>
          </a:prstGeom>
        </p:spPr>
        <p:txBody>
          <a:bodyPr lIns="0" tIns="0" rIns="0" bIns="0" anchor="b" anchorCtr="0">
            <a:noAutofit/>
          </a:bodyPr>
          <a:lstStyle>
            <a:lvl1pPr marL="0" indent="0">
              <a:buNone/>
              <a:defRPr sz="788" b="1" i="0" cap="all" spc="56" baseline="0">
                <a:solidFill>
                  <a:srgbClr val="070C7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Section Title/Number</a:t>
            </a:r>
          </a:p>
        </p:txBody>
      </p:sp>
      <p:sp>
        <p:nvSpPr>
          <p:cNvPr id="14" name="TextBox 13">
            <a:extLst>
              <a:ext uri="{FF2B5EF4-FFF2-40B4-BE49-F238E27FC236}">
                <a16:creationId xmlns:a16="http://schemas.microsoft.com/office/drawing/2014/main" id="{842D5FF7-C44F-5149-AC5F-9B7A8D72CC3D}"/>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036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1">
    <p:bg>
      <p:bgPr>
        <a:solidFill>
          <a:srgbClr val="070C7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A5B1E-F1F1-7841-8234-EC29E0848AF4}"/>
              </a:ext>
            </a:extLst>
          </p:cNvPr>
          <p:cNvSpPr>
            <a:spLocks noGrp="1"/>
          </p:cNvSpPr>
          <p:nvPr>
            <p:ph type="ctrTitle"/>
          </p:nvPr>
        </p:nvSpPr>
        <p:spPr>
          <a:xfrm>
            <a:off x="473314" y="1122363"/>
            <a:ext cx="8197385" cy="2387600"/>
          </a:xfrm>
        </p:spPr>
        <p:txBody>
          <a:bodyPr lIns="0" tIns="0" rIns="0" bIns="0" anchor="b">
            <a:noAutofit/>
          </a:bodyPr>
          <a:lstStyle>
            <a:lvl1pPr algn="l">
              <a:defRPr sz="4050" b="1" i="0" cap="all" spc="56" baseline="0">
                <a:solidFill>
                  <a:srgbClr val="9F935B"/>
                </a:solidFill>
                <a:latin typeface="Altivo Ultra" panose="020B0000000000000000" pitchFamily="34" charset="77"/>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B0760DD4-96F0-3049-BDB7-064112849C08}"/>
              </a:ext>
            </a:extLst>
          </p:cNvPr>
          <p:cNvSpPr>
            <a:spLocks noGrp="1"/>
          </p:cNvSpPr>
          <p:nvPr>
            <p:ph type="subTitle" idx="1"/>
          </p:nvPr>
        </p:nvSpPr>
        <p:spPr>
          <a:xfrm>
            <a:off x="473314" y="3602038"/>
            <a:ext cx="8197385" cy="1655762"/>
          </a:xfrm>
          <a:prstGeom prst="rect">
            <a:avLst/>
          </a:prstGeom>
        </p:spPr>
        <p:txBody>
          <a:bodyPr lIns="0" tIns="0" rIns="0" bIns="0">
            <a:noAutofit/>
          </a:bodyPr>
          <a:lstStyle>
            <a:lvl1pPr marL="0" indent="0" algn="l">
              <a:buNone/>
              <a:defRPr sz="2025" b="1" i="0">
                <a:solidFill>
                  <a:schemeClr val="bg1"/>
                </a:solidFill>
                <a:latin typeface="Nicholas Semi Bold" panose="02000000000000000000" pitchFamily="2" charset="77"/>
              </a:defRPr>
            </a:lvl1pPr>
            <a:lvl2pPr marL="257163" indent="0" algn="ctr">
              <a:buNone/>
              <a:defRPr sz="1125"/>
            </a:lvl2pPr>
            <a:lvl3pPr marL="514325" indent="0" algn="ctr">
              <a:buNone/>
              <a:defRPr sz="1013"/>
            </a:lvl3pPr>
            <a:lvl4pPr marL="771487" indent="0" algn="ctr">
              <a:buNone/>
              <a:defRPr sz="900"/>
            </a:lvl4pPr>
            <a:lvl5pPr marL="1028649" indent="0" algn="ctr">
              <a:buNone/>
              <a:defRPr sz="900"/>
            </a:lvl5pPr>
            <a:lvl6pPr marL="1285811" indent="0" algn="ctr">
              <a:buNone/>
              <a:defRPr sz="900"/>
            </a:lvl6pPr>
            <a:lvl7pPr marL="1542973" indent="0" algn="ctr">
              <a:buNone/>
              <a:defRPr sz="900"/>
            </a:lvl7pPr>
            <a:lvl8pPr marL="1800135" indent="0" algn="ctr">
              <a:buNone/>
              <a:defRPr sz="900"/>
            </a:lvl8pPr>
            <a:lvl9pPr marL="2057298" indent="0" algn="ctr">
              <a:buNone/>
              <a:defRPr sz="900"/>
            </a:lvl9pPr>
          </a:lstStyle>
          <a:p>
            <a:r>
              <a:rPr lang="en-US"/>
              <a:t>Click to edit Master subtitle style</a:t>
            </a:r>
            <a:endParaRPr lang="en-US" dirty="0"/>
          </a:p>
        </p:txBody>
      </p:sp>
      <p:cxnSp>
        <p:nvCxnSpPr>
          <p:cNvPr id="8" name="Straight Connector 7">
            <a:extLst>
              <a:ext uri="{FF2B5EF4-FFF2-40B4-BE49-F238E27FC236}">
                <a16:creationId xmlns:a16="http://schemas.microsoft.com/office/drawing/2014/main" id="{C5E44B96-9B76-D14E-ACF3-7144347FCD7F}"/>
              </a:ext>
            </a:extLst>
          </p:cNvPr>
          <p:cNvCxnSpPr>
            <a:cxnSpLocks/>
          </p:cNvCxnSpPr>
          <p:nvPr userDrawn="1"/>
        </p:nvCxnSpPr>
        <p:spPr>
          <a:xfrm>
            <a:off x="473314" y="5721180"/>
            <a:ext cx="7362593"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1" name="Text Placeholder 25">
            <a:extLst>
              <a:ext uri="{FF2B5EF4-FFF2-40B4-BE49-F238E27FC236}">
                <a16:creationId xmlns:a16="http://schemas.microsoft.com/office/drawing/2014/main" id="{A7FF35A2-5C5B-9443-A3D8-4D6A1DF24FE7}"/>
              </a:ext>
            </a:extLst>
          </p:cNvPr>
          <p:cNvSpPr>
            <a:spLocks noGrp="1"/>
          </p:cNvSpPr>
          <p:nvPr>
            <p:ph type="body" sz="quarter" idx="15" hasCustomPrompt="1"/>
          </p:nvPr>
        </p:nvSpPr>
        <p:spPr>
          <a:xfrm>
            <a:off x="473314" y="5951623"/>
            <a:ext cx="2195513" cy="558800"/>
          </a:xfrm>
        </p:spPr>
        <p:txBody>
          <a:bodyPr/>
          <a:lstStyle>
            <a:lvl1pPr>
              <a:lnSpc>
                <a:spcPts val="900"/>
              </a:lnSpc>
              <a:spcBef>
                <a:spcPts val="0"/>
              </a:spcBef>
              <a:defRPr sz="788"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Presenter name</a:t>
            </a:r>
            <a:br>
              <a:rPr lang="en-US" dirty="0"/>
            </a:br>
            <a:r>
              <a:rPr lang="en-US" dirty="0"/>
              <a:t>Title, Department</a:t>
            </a:r>
          </a:p>
        </p:txBody>
      </p:sp>
      <p:sp>
        <p:nvSpPr>
          <p:cNvPr id="23" name="TextBox 22">
            <a:extLst>
              <a:ext uri="{FF2B5EF4-FFF2-40B4-BE49-F238E27FC236}">
                <a16:creationId xmlns:a16="http://schemas.microsoft.com/office/drawing/2014/main" id="{E67B252F-CFCB-BE48-886C-D4E113BC4D1C}"/>
              </a:ext>
            </a:extLst>
          </p:cNvPr>
          <p:cNvSpPr txBox="1"/>
          <p:nvPr userDrawn="1"/>
        </p:nvSpPr>
        <p:spPr>
          <a:xfrm>
            <a:off x="4541801" y="5951623"/>
            <a:ext cx="2674509" cy="215444"/>
          </a:xfrm>
          <a:prstGeom prst="rect">
            <a:avLst/>
          </a:prstGeom>
          <a:noFill/>
        </p:spPr>
        <p:txBody>
          <a:bodyPr wrap="square" lIns="0" tIns="0" rIns="0" bIns="0" rtlCol="0">
            <a:noAutofit/>
          </a:bodyPr>
          <a:lstStyle/>
          <a:p>
            <a:pPr algn="r"/>
            <a:fld id="{1976A44C-969B-C046-938C-92CAE64EBF8B}" type="datetime4">
              <a:rPr lang="en-US" sz="788" b="0" i="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lgn="r"/>
              <a:t>February 18, 2026</a:t>
            </a:fld>
            <a:endParaRPr lang="en-US" sz="788" b="0" i="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56048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2">
    <p:bg>
      <p:bgPr>
        <a:solidFill>
          <a:srgbClr val="070C72"/>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B7223A9-D871-8142-A87A-BE156457A781}"/>
              </a:ext>
            </a:extLst>
          </p:cNvPr>
          <p:cNvPicPr>
            <a:picLocks noChangeAspect="1"/>
          </p:cNvPicPr>
          <p:nvPr userDrawn="1"/>
        </p:nvPicPr>
        <p:blipFill rotWithShape="1">
          <a:blip r:embed="rId2"/>
          <a:srcRect l="4636" t="3360" r="5234" b="12633"/>
          <a:stretch/>
        </p:blipFill>
        <p:spPr>
          <a:xfrm rot="16200000">
            <a:off x="4127157" y="1841160"/>
            <a:ext cx="6858000" cy="3175687"/>
          </a:xfrm>
          <a:prstGeom prst="rect">
            <a:avLst/>
          </a:prstGeom>
        </p:spPr>
      </p:pic>
      <p:pic>
        <p:nvPicPr>
          <p:cNvPr id="12" name="Picture 11">
            <a:extLst>
              <a:ext uri="{FF2B5EF4-FFF2-40B4-BE49-F238E27FC236}">
                <a16:creationId xmlns:a16="http://schemas.microsoft.com/office/drawing/2014/main" id="{354D8D6C-5D98-F743-8EB7-8DF6B4069F71}"/>
              </a:ext>
            </a:extLst>
          </p:cNvPr>
          <p:cNvPicPr>
            <a:picLocks noChangeAspect="1"/>
          </p:cNvPicPr>
          <p:nvPr userDrawn="1"/>
        </p:nvPicPr>
        <p:blipFill>
          <a:blip r:embed="rId3">
            <a:alphaModFix amt="46000"/>
          </a:blip>
          <a:stretch>
            <a:fillRect/>
          </a:stretch>
        </p:blipFill>
        <p:spPr>
          <a:xfrm>
            <a:off x="5181328" y="-2772422"/>
            <a:ext cx="3175688" cy="1575554"/>
          </a:xfrm>
          <a:prstGeom prst="rect">
            <a:avLst/>
          </a:prstGeom>
        </p:spPr>
      </p:pic>
      <p:sp>
        <p:nvSpPr>
          <p:cNvPr id="2" name="Title 1">
            <a:extLst>
              <a:ext uri="{FF2B5EF4-FFF2-40B4-BE49-F238E27FC236}">
                <a16:creationId xmlns:a16="http://schemas.microsoft.com/office/drawing/2014/main" id="{AA4A5B1E-F1F1-7841-8234-EC29E0848AF4}"/>
              </a:ext>
            </a:extLst>
          </p:cNvPr>
          <p:cNvSpPr>
            <a:spLocks noGrp="1"/>
          </p:cNvSpPr>
          <p:nvPr>
            <p:ph type="ctrTitle" hasCustomPrompt="1"/>
          </p:nvPr>
        </p:nvSpPr>
        <p:spPr>
          <a:xfrm>
            <a:off x="473308" y="1817715"/>
            <a:ext cx="5226246" cy="164620"/>
          </a:xfrm>
        </p:spPr>
        <p:txBody>
          <a:bodyPr lIns="0" tIns="0" rIns="0" bIns="0" anchor="t" anchorCtr="0">
            <a:noAutofit/>
          </a:bodyPr>
          <a:lstStyle>
            <a:lvl1pPr algn="ctr">
              <a:defRPr sz="788" b="1" i="0" cap="all" spc="56" baseline="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Presentation Title</a:t>
            </a:r>
          </a:p>
        </p:txBody>
      </p:sp>
      <p:sp>
        <p:nvSpPr>
          <p:cNvPr id="3" name="Subtitle 2">
            <a:extLst>
              <a:ext uri="{FF2B5EF4-FFF2-40B4-BE49-F238E27FC236}">
                <a16:creationId xmlns:a16="http://schemas.microsoft.com/office/drawing/2014/main" id="{B0760DD4-96F0-3049-BDB7-064112849C08}"/>
              </a:ext>
            </a:extLst>
          </p:cNvPr>
          <p:cNvSpPr>
            <a:spLocks noGrp="1"/>
          </p:cNvSpPr>
          <p:nvPr>
            <p:ph type="subTitle" idx="1" hasCustomPrompt="1"/>
          </p:nvPr>
        </p:nvSpPr>
        <p:spPr>
          <a:xfrm>
            <a:off x="473308" y="2149831"/>
            <a:ext cx="5226246" cy="3028088"/>
          </a:xfrm>
          <a:prstGeom prst="rect">
            <a:avLst/>
          </a:prstGeom>
        </p:spPr>
        <p:txBody>
          <a:bodyPr lIns="0" tIns="0" rIns="0" bIns="0">
            <a:noAutofit/>
          </a:bodyPr>
          <a:lstStyle>
            <a:lvl1pPr marL="0" indent="0" algn="ctr">
              <a:lnSpc>
                <a:spcPts val="4219"/>
              </a:lnSpc>
              <a:buNone/>
              <a:defRPr sz="4050" b="1" i="0">
                <a:solidFill>
                  <a:srgbClr val="9F935B"/>
                </a:solidFill>
                <a:latin typeface="Nicholas" panose="02000000000000000000" pitchFamily="2" charset="77"/>
              </a:defRPr>
            </a:lvl1pPr>
            <a:lvl2pPr marL="257163" indent="0" algn="ctr">
              <a:buNone/>
              <a:defRPr sz="1125"/>
            </a:lvl2pPr>
            <a:lvl3pPr marL="514325" indent="0" algn="ctr">
              <a:buNone/>
              <a:defRPr sz="1013"/>
            </a:lvl3pPr>
            <a:lvl4pPr marL="771487" indent="0" algn="ctr">
              <a:buNone/>
              <a:defRPr sz="900"/>
            </a:lvl4pPr>
            <a:lvl5pPr marL="1028649" indent="0" algn="ctr">
              <a:buNone/>
              <a:defRPr sz="900"/>
            </a:lvl5pPr>
            <a:lvl6pPr marL="1285811" indent="0" algn="ctr">
              <a:buNone/>
              <a:defRPr sz="900"/>
            </a:lvl6pPr>
            <a:lvl7pPr marL="1542973" indent="0" algn="ctr">
              <a:buNone/>
              <a:defRPr sz="900"/>
            </a:lvl7pPr>
            <a:lvl8pPr marL="1800135" indent="0" algn="ctr">
              <a:buNone/>
              <a:defRPr sz="900"/>
            </a:lvl8pPr>
            <a:lvl9pPr marL="2057298" indent="0" algn="ctr">
              <a:buNone/>
              <a:defRPr sz="900"/>
            </a:lvl9pPr>
          </a:lstStyle>
          <a:p>
            <a:r>
              <a:rPr lang="en-US" dirty="0"/>
              <a:t>Presentation </a:t>
            </a:r>
            <a:br>
              <a:rPr lang="en-US" dirty="0"/>
            </a:br>
            <a:r>
              <a:rPr lang="en-US" dirty="0"/>
              <a:t>title headline goes here.</a:t>
            </a:r>
          </a:p>
        </p:txBody>
      </p:sp>
      <p:cxnSp>
        <p:nvCxnSpPr>
          <p:cNvPr id="8" name="Straight Connector 7">
            <a:extLst>
              <a:ext uri="{FF2B5EF4-FFF2-40B4-BE49-F238E27FC236}">
                <a16:creationId xmlns:a16="http://schemas.microsoft.com/office/drawing/2014/main" id="{C5E44B96-9B76-D14E-ACF3-7144347FCD7F}"/>
              </a:ext>
            </a:extLst>
          </p:cNvPr>
          <p:cNvCxnSpPr>
            <a:cxnSpLocks/>
          </p:cNvCxnSpPr>
          <p:nvPr userDrawn="1"/>
        </p:nvCxnSpPr>
        <p:spPr>
          <a:xfrm>
            <a:off x="473308" y="5721180"/>
            <a:ext cx="5226246"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1794235D-B38D-3B4F-A7D1-312883C95350}"/>
              </a:ext>
            </a:extLst>
          </p:cNvPr>
          <p:cNvCxnSpPr>
            <a:cxnSpLocks/>
          </p:cNvCxnSpPr>
          <p:nvPr userDrawn="1"/>
        </p:nvCxnSpPr>
        <p:spPr>
          <a:xfrm>
            <a:off x="3086431" y="-1"/>
            <a:ext cx="0" cy="737455"/>
          </a:xfrm>
          <a:prstGeom prst="line">
            <a:avLst/>
          </a:prstGeom>
          <a:ln w="12700">
            <a:solidFill>
              <a:srgbClr val="A89968"/>
            </a:solidFill>
          </a:ln>
        </p:spPr>
        <p:style>
          <a:lnRef idx="1">
            <a:schemeClr val="dk1"/>
          </a:lnRef>
          <a:fillRef idx="0">
            <a:schemeClr val="dk1"/>
          </a:fillRef>
          <a:effectRef idx="0">
            <a:schemeClr val="dk1"/>
          </a:effectRef>
          <a:fontRef idx="minor">
            <a:schemeClr val="tx1"/>
          </a:fontRef>
        </p:style>
      </p:cxnSp>
      <p:sp>
        <p:nvSpPr>
          <p:cNvPr id="26" name="Text Placeholder 25">
            <a:extLst>
              <a:ext uri="{FF2B5EF4-FFF2-40B4-BE49-F238E27FC236}">
                <a16:creationId xmlns:a16="http://schemas.microsoft.com/office/drawing/2014/main" id="{85EEBCC6-D9C3-A04C-84D6-E0EAC530DB09}"/>
              </a:ext>
            </a:extLst>
          </p:cNvPr>
          <p:cNvSpPr>
            <a:spLocks noGrp="1"/>
          </p:cNvSpPr>
          <p:nvPr>
            <p:ph type="body" sz="quarter" idx="15" hasCustomPrompt="1"/>
          </p:nvPr>
        </p:nvSpPr>
        <p:spPr>
          <a:xfrm>
            <a:off x="485781" y="5951623"/>
            <a:ext cx="2195513" cy="558800"/>
          </a:xfrm>
        </p:spPr>
        <p:txBody>
          <a:bodyPr/>
          <a:lstStyle>
            <a:lvl1pPr>
              <a:lnSpc>
                <a:spcPts val="900"/>
              </a:lnSpc>
              <a:spcBef>
                <a:spcPts val="0"/>
              </a:spcBef>
              <a:defRPr sz="788"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Presenter name</a:t>
            </a:r>
            <a:br>
              <a:rPr lang="en-US" dirty="0"/>
            </a:br>
            <a:r>
              <a:rPr lang="en-US" dirty="0"/>
              <a:t>Title, Department</a:t>
            </a:r>
          </a:p>
        </p:txBody>
      </p:sp>
      <p:sp>
        <p:nvSpPr>
          <p:cNvPr id="29" name="TextBox 28">
            <a:extLst>
              <a:ext uri="{FF2B5EF4-FFF2-40B4-BE49-F238E27FC236}">
                <a16:creationId xmlns:a16="http://schemas.microsoft.com/office/drawing/2014/main" id="{FF47D01F-1089-684D-8AC5-52A84883759B}"/>
              </a:ext>
            </a:extLst>
          </p:cNvPr>
          <p:cNvSpPr txBox="1"/>
          <p:nvPr userDrawn="1"/>
        </p:nvSpPr>
        <p:spPr>
          <a:xfrm>
            <a:off x="3025046" y="5951623"/>
            <a:ext cx="2674509" cy="215444"/>
          </a:xfrm>
          <a:prstGeom prst="rect">
            <a:avLst/>
          </a:prstGeom>
          <a:noFill/>
        </p:spPr>
        <p:txBody>
          <a:bodyPr wrap="square" lIns="0" tIns="0" rIns="0" bIns="0" rtlCol="0">
            <a:noAutofit/>
          </a:bodyPr>
          <a:lstStyle/>
          <a:p>
            <a:pPr algn="r"/>
            <a:fld id="{1976A44C-969B-C046-938C-92CAE64EBF8B}" type="datetime4">
              <a:rPr lang="en-US" sz="788" b="0" i="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lgn="r"/>
              <a:t>February 18, 2026</a:t>
            </a:fld>
            <a:endParaRPr lang="en-US" sz="788" b="0" i="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E71B913E-827E-864A-2452-564438AB5E00}"/>
              </a:ext>
            </a:extLst>
          </p:cNvPr>
          <p:cNvPicPr>
            <a:picLocks noChangeAspect="1"/>
          </p:cNvPicPr>
          <p:nvPr userDrawn="1"/>
        </p:nvPicPr>
        <p:blipFill>
          <a:blip r:embed="rId4"/>
          <a:stretch>
            <a:fillRect/>
          </a:stretch>
        </p:blipFill>
        <p:spPr>
          <a:xfrm>
            <a:off x="2767981" y="904950"/>
            <a:ext cx="636902" cy="701620"/>
          </a:xfrm>
          <a:prstGeom prst="rect">
            <a:avLst/>
          </a:prstGeom>
        </p:spPr>
      </p:pic>
      <p:pic>
        <p:nvPicPr>
          <p:cNvPr id="7" name="Picture 6">
            <a:extLst>
              <a:ext uri="{FF2B5EF4-FFF2-40B4-BE49-F238E27FC236}">
                <a16:creationId xmlns:a16="http://schemas.microsoft.com/office/drawing/2014/main" id="{6B49B027-FDAD-F09F-8F1C-8E03E534F742}"/>
              </a:ext>
            </a:extLst>
          </p:cNvPr>
          <p:cNvPicPr>
            <a:picLocks noChangeAspect="1"/>
          </p:cNvPicPr>
          <p:nvPr userDrawn="1"/>
        </p:nvPicPr>
        <p:blipFill>
          <a:blip r:embed="rId5"/>
          <a:stretch>
            <a:fillRect/>
          </a:stretch>
        </p:blipFill>
        <p:spPr>
          <a:xfrm>
            <a:off x="7307705" y="368727"/>
            <a:ext cx="1606758" cy="1026259"/>
          </a:xfrm>
          <a:prstGeom prst="rect">
            <a:avLst/>
          </a:prstGeom>
        </p:spPr>
      </p:pic>
    </p:spTree>
    <p:extLst>
      <p:ext uri="{BB962C8B-B14F-4D97-AF65-F5344CB8AC3E}">
        <p14:creationId xmlns:p14="http://schemas.microsoft.com/office/powerpoint/2010/main" val="27021883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2">
    <p:bg>
      <p:bgPr>
        <a:solidFill>
          <a:srgbClr val="041E42"/>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D9A22ECB-11B5-4F4A-89D0-421FF248BE2A}"/>
              </a:ext>
            </a:extLst>
          </p:cNvPr>
          <p:cNvSpPr/>
          <p:nvPr userDrawn="1"/>
        </p:nvSpPr>
        <p:spPr>
          <a:xfrm>
            <a:off x="0" y="0"/>
            <a:ext cx="9144000" cy="6858000"/>
          </a:xfrm>
          <a:prstGeom prst="rect">
            <a:avLst/>
          </a:prstGeom>
          <a:solidFill>
            <a:srgbClr val="070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30" name="Picture Placeholder 4">
            <a:extLst>
              <a:ext uri="{FF2B5EF4-FFF2-40B4-BE49-F238E27FC236}">
                <a16:creationId xmlns:a16="http://schemas.microsoft.com/office/drawing/2014/main" id="{88AB85F5-7286-6F43-926B-7B9032079C79}"/>
              </a:ext>
            </a:extLst>
          </p:cNvPr>
          <p:cNvSpPr>
            <a:spLocks noGrp="1"/>
          </p:cNvSpPr>
          <p:nvPr>
            <p:ph type="pic" sz="quarter" idx="16"/>
          </p:nvPr>
        </p:nvSpPr>
        <p:spPr>
          <a:xfrm>
            <a:off x="5963843" y="0"/>
            <a:ext cx="3180159" cy="6858000"/>
          </a:xfrm>
        </p:spPr>
        <p:txBody>
          <a:bodyPr anchor="ctr" anchorCtr="0"/>
          <a:lstStyle>
            <a:lvl1pPr algn="ctr">
              <a:defRPr/>
            </a:lvl1pPr>
          </a:lstStyle>
          <a:p>
            <a:r>
              <a:rPr lang="en-US" dirty="0"/>
              <a:t>Click icon to add picture</a:t>
            </a:r>
          </a:p>
        </p:txBody>
      </p:sp>
      <p:sp>
        <p:nvSpPr>
          <p:cNvPr id="32" name="Title 1">
            <a:extLst>
              <a:ext uri="{FF2B5EF4-FFF2-40B4-BE49-F238E27FC236}">
                <a16:creationId xmlns:a16="http://schemas.microsoft.com/office/drawing/2014/main" id="{551DDD23-8D35-B24A-BF62-D5DEF6724D9A}"/>
              </a:ext>
            </a:extLst>
          </p:cNvPr>
          <p:cNvSpPr>
            <a:spLocks noGrp="1"/>
          </p:cNvSpPr>
          <p:nvPr>
            <p:ph type="ctrTitle" hasCustomPrompt="1"/>
          </p:nvPr>
        </p:nvSpPr>
        <p:spPr>
          <a:xfrm>
            <a:off x="473308" y="1817715"/>
            <a:ext cx="5226246" cy="164620"/>
          </a:xfrm>
        </p:spPr>
        <p:txBody>
          <a:bodyPr lIns="0" tIns="0" rIns="0" bIns="0" anchor="t" anchorCtr="0">
            <a:noAutofit/>
          </a:bodyPr>
          <a:lstStyle>
            <a:lvl1pPr algn="ctr">
              <a:defRPr sz="788" b="1" i="0" cap="all" spc="56" baseline="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en-US" dirty="0"/>
              <a:t>Presentation Title</a:t>
            </a:r>
          </a:p>
        </p:txBody>
      </p:sp>
      <p:sp>
        <p:nvSpPr>
          <p:cNvPr id="33" name="Subtitle 2">
            <a:extLst>
              <a:ext uri="{FF2B5EF4-FFF2-40B4-BE49-F238E27FC236}">
                <a16:creationId xmlns:a16="http://schemas.microsoft.com/office/drawing/2014/main" id="{2A258986-B903-2549-814F-DFF150964A6E}"/>
              </a:ext>
            </a:extLst>
          </p:cNvPr>
          <p:cNvSpPr>
            <a:spLocks noGrp="1"/>
          </p:cNvSpPr>
          <p:nvPr>
            <p:ph type="subTitle" idx="1" hasCustomPrompt="1"/>
          </p:nvPr>
        </p:nvSpPr>
        <p:spPr>
          <a:xfrm>
            <a:off x="473308" y="2149831"/>
            <a:ext cx="5226246" cy="3028088"/>
          </a:xfrm>
          <a:prstGeom prst="rect">
            <a:avLst/>
          </a:prstGeom>
        </p:spPr>
        <p:txBody>
          <a:bodyPr lIns="0" tIns="0" rIns="0" bIns="0">
            <a:noAutofit/>
          </a:bodyPr>
          <a:lstStyle>
            <a:lvl1pPr marL="0" indent="0" algn="ctr">
              <a:lnSpc>
                <a:spcPts val="4219"/>
              </a:lnSpc>
              <a:buNone/>
              <a:defRPr sz="4050" b="1" i="0">
                <a:solidFill>
                  <a:srgbClr val="A89968"/>
                </a:solidFill>
                <a:latin typeface="Nicholas" panose="02000000000000000000" pitchFamily="2" charset="77"/>
              </a:defRPr>
            </a:lvl1pPr>
            <a:lvl2pPr marL="257163" indent="0" algn="ctr">
              <a:buNone/>
              <a:defRPr sz="1125"/>
            </a:lvl2pPr>
            <a:lvl3pPr marL="514325" indent="0" algn="ctr">
              <a:buNone/>
              <a:defRPr sz="1013"/>
            </a:lvl3pPr>
            <a:lvl4pPr marL="771487" indent="0" algn="ctr">
              <a:buNone/>
              <a:defRPr sz="900"/>
            </a:lvl4pPr>
            <a:lvl5pPr marL="1028649" indent="0" algn="ctr">
              <a:buNone/>
              <a:defRPr sz="900"/>
            </a:lvl5pPr>
            <a:lvl6pPr marL="1285811" indent="0" algn="ctr">
              <a:buNone/>
              <a:defRPr sz="900"/>
            </a:lvl6pPr>
            <a:lvl7pPr marL="1542973" indent="0" algn="ctr">
              <a:buNone/>
              <a:defRPr sz="900"/>
            </a:lvl7pPr>
            <a:lvl8pPr marL="1800135" indent="0" algn="ctr">
              <a:buNone/>
              <a:defRPr sz="900"/>
            </a:lvl8pPr>
            <a:lvl9pPr marL="2057298" indent="0" algn="ctr">
              <a:buNone/>
              <a:defRPr sz="900"/>
            </a:lvl9pPr>
          </a:lstStyle>
          <a:p>
            <a:r>
              <a:rPr lang="en-US" dirty="0"/>
              <a:t>Presentation </a:t>
            </a:r>
            <a:br>
              <a:rPr lang="en-US" dirty="0"/>
            </a:br>
            <a:r>
              <a:rPr lang="en-US" dirty="0"/>
              <a:t>title headline goes here.</a:t>
            </a:r>
          </a:p>
        </p:txBody>
      </p:sp>
      <p:cxnSp>
        <p:nvCxnSpPr>
          <p:cNvPr id="34" name="Straight Connector 33">
            <a:extLst>
              <a:ext uri="{FF2B5EF4-FFF2-40B4-BE49-F238E27FC236}">
                <a16:creationId xmlns:a16="http://schemas.microsoft.com/office/drawing/2014/main" id="{4D663B7D-6853-EA4A-B756-3F227E9F5FBA}"/>
              </a:ext>
            </a:extLst>
          </p:cNvPr>
          <p:cNvCxnSpPr>
            <a:cxnSpLocks/>
          </p:cNvCxnSpPr>
          <p:nvPr userDrawn="1"/>
        </p:nvCxnSpPr>
        <p:spPr>
          <a:xfrm>
            <a:off x="473308" y="5721180"/>
            <a:ext cx="5226246" cy="0"/>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5" name="Text Placeholder 25">
            <a:extLst>
              <a:ext uri="{FF2B5EF4-FFF2-40B4-BE49-F238E27FC236}">
                <a16:creationId xmlns:a16="http://schemas.microsoft.com/office/drawing/2014/main" id="{81A0FBF0-143F-C04C-BD7F-A66B0F8A3C75}"/>
              </a:ext>
            </a:extLst>
          </p:cNvPr>
          <p:cNvSpPr>
            <a:spLocks noGrp="1"/>
          </p:cNvSpPr>
          <p:nvPr>
            <p:ph type="body" sz="quarter" idx="15" hasCustomPrompt="1"/>
          </p:nvPr>
        </p:nvSpPr>
        <p:spPr>
          <a:xfrm>
            <a:off x="3504047" y="5951623"/>
            <a:ext cx="2195513" cy="558800"/>
          </a:xfrm>
        </p:spPr>
        <p:txBody>
          <a:bodyPr/>
          <a:lstStyle>
            <a:lvl1pPr algn="r">
              <a:lnSpc>
                <a:spcPts val="900"/>
              </a:lnSpc>
              <a:spcBef>
                <a:spcPts val="0"/>
              </a:spcBef>
              <a:defRPr sz="788"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Presenter name</a:t>
            </a:r>
            <a:br>
              <a:rPr lang="en-US" dirty="0"/>
            </a:br>
            <a:r>
              <a:rPr lang="en-US" dirty="0"/>
              <a:t>Title, Department</a:t>
            </a:r>
          </a:p>
          <a:p>
            <a:pPr lvl="0"/>
            <a:fld id="{1976A44C-969B-C046-938C-92CAE64EBF8B}" type="datetime4">
              <a:rPr lang="en-US" sz="788" smtClean="0">
                <a:solidFill>
                  <a:schemeClr val="bg1"/>
                </a:solidFill>
                <a:latin typeface="Arial" panose="020B0604020202020204" pitchFamily="34" charset="0"/>
                <a:cs typeface="Arial" panose="020B0604020202020204" pitchFamily="34" charset="0"/>
              </a:rPr>
              <a:pPr/>
              <a:t>February 4, 2020</a:t>
            </a:fld>
            <a:endParaRPr lang="en-US" dirty="0"/>
          </a:p>
        </p:txBody>
      </p:sp>
      <p:cxnSp>
        <p:nvCxnSpPr>
          <p:cNvPr id="37" name="Straight Connector 36">
            <a:extLst>
              <a:ext uri="{FF2B5EF4-FFF2-40B4-BE49-F238E27FC236}">
                <a16:creationId xmlns:a16="http://schemas.microsoft.com/office/drawing/2014/main" id="{0CE93CF2-E75E-384C-9230-B872A6F4B166}"/>
              </a:ext>
            </a:extLst>
          </p:cNvPr>
          <p:cNvCxnSpPr>
            <a:cxnSpLocks/>
          </p:cNvCxnSpPr>
          <p:nvPr userDrawn="1"/>
        </p:nvCxnSpPr>
        <p:spPr>
          <a:xfrm>
            <a:off x="3086431" y="-1"/>
            <a:ext cx="0" cy="737455"/>
          </a:xfrm>
          <a:prstGeom prst="line">
            <a:avLst/>
          </a:prstGeom>
          <a:ln w="12700">
            <a:solidFill>
              <a:srgbClr val="A89968"/>
            </a:solidFill>
          </a:ln>
        </p:spPr>
        <p:style>
          <a:lnRef idx="1">
            <a:schemeClr val="dk1"/>
          </a:lnRef>
          <a:fillRef idx="0">
            <a:schemeClr val="dk1"/>
          </a:fillRef>
          <a:effectRef idx="0">
            <a:schemeClr val="dk1"/>
          </a:effectRef>
          <a:fontRef idx="minor">
            <a:schemeClr val="tx1"/>
          </a:fontRef>
        </p:style>
      </p:cxnSp>
      <p:pic>
        <p:nvPicPr>
          <p:cNvPr id="2" name="Picture 1">
            <a:extLst>
              <a:ext uri="{FF2B5EF4-FFF2-40B4-BE49-F238E27FC236}">
                <a16:creationId xmlns:a16="http://schemas.microsoft.com/office/drawing/2014/main" id="{8D9408FF-98B2-0407-EBFB-D334295E5911}"/>
              </a:ext>
            </a:extLst>
          </p:cNvPr>
          <p:cNvPicPr>
            <a:picLocks noChangeAspect="1"/>
          </p:cNvPicPr>
          <p:nvPr userDrawn="1"/>
        </p:nvPicPr>
        <p:blipFill>
          <a:blip r:embed="rId2"/>
          <a:stretch>
            <a:fillRect/>
          </a:stretch>
        </p:blipFill>
        <p:spPr>
          <a:xfrm>
            <a:off x="2767981" y="904950"/>
            <a:ext cx="636902" cy="701620"/>
          </a:xfrm>
          <a:prstGeom prst="rect">
            <a:avLst/>
          </a:prstGeom>
        </p:spPr>
      </p:pic>
      <p:pic>
        <p:nvPicPr>
          <p:cNvPr id="3" name="Picture 2">
            <a:extLst>
              <a:ext uri="{FF2B5EF4-FFF2-40B4-BE49-F238E27FC236}">
                <a16:creationId xmlns:a16="http://schemas.microsoft.com/office/drawing/2014/main" id="{0251D292-B1BA-7D12-6777-BACCF612EA8B}"/>
              </a:ext>
            </a:extLst>
          </p:cNvPr>
          <p:cNvPicPr>
            <a:picLocks noChangeAspect="1"/>
          </p:cNvPicPr>
          <p:nvPr userDrawn="1"/>
        </p:nvPicPr>
        <p:blipFill>
          <a:blip r:embed="rId3"/>
          <a:stretch>
            <a:fillRect/>
          </a:stretch>
        </p:blipFill>
        <p:spPr>
          <a:xfrm>
            <a:off x="473308" y="5892881"/>
            <a:ext cx="966872" cy="617555"/>
          </a:xfrm>
          <a:prstGeom prst="rect">
            <a:avLst/>
          </a:prstGeom>
        </p:spPr>
      </p:pic>
    </p:spTree>
    <p:extLst>
      <p:ext uri="{BB962C8B-B14F-4D97-AF65-F5344CB8AC3E}">
        <p14:creationId xmlns:p14="http://schemas.microsoft.com/office/powerpoint/2010/main" val="6413570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rgbClr val="0065B5"/>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450A6A17-9EB7-1E40-85C0-F057028282BA}"/>
              </a:ext>
            </a:extLst>
          </p:cNvPr>
          <p:cNvSpPr>
            <a:spLocks noGrp="1"/>
          </p:cNvSpPr>
          <p:nvPr>
            <p:ph type="title"/>
          </p:nvPr>
        </p:nvSpPr>
        <p:spPr>
          <a:xfrm>
            <a:off x="491503" y="2953265"/>
            <a:ext cx="7490042" cy="1609210"/>
          </a:xfrm>
        </p:spPr>
        <p:txBody>
          <a:bodyPr lIns="0" tIns="0" rIns="0" bIns="0" anchor="t" anchorCtr="0">
            <a:noAutofit/>
          </a:bodyPr>
          <a:lstStyle>
            <a:lvl1pPr>
              <a:defRPr sz="3375" b="1" i="0" cap="all" spc="56" baseline="0">
                <a:solidFill>
                  <a:schemeClr val="bg1"/>
                </a:solidFill>
                <a:latin typeface="Altivo Ultra" panose="020B0000000000000000" pitchFamily="34" charset="77"/>
              </a:defRPr>
            </a:lvl1pPr>
          </a:lstStyle>
          <a:p>
            <a:r>
              <a:rPr lang="en-US"/>
              <a:t>Click to edit Master title style</a:t>
            </a:r>
            <a:endParaRPr lang="en-US" dirty="0"/>
          </a:p>
        </p:txBody>
      </p:sp>
      <p:sp>
        <p:nvSpPr>
          <p:cNvPr id="13" name="Text Placeholder 2">
            <a:extLst>
              <a:ext uri="{FF2B5EF4-FFF2-40B4-BE49-F238E27FC236}">
                <a16:creationId xmlns:a16="http://schemas.microsoft.com/office/drawing/2014/main" id="{9F8DFEB7-3679-3547-A29F-A715A56176E3}"/>
              </a:ext>
            </a:extLst>
          </p:cNvPr>
          <p:cNvSpPr>
            <a:spLocks noGrp="1"/>
          </p:cNvSpPr>
          <p:nvPr>
            <p:ph type="body" idx="1" hasCustomPrompt="1"/>
          </p:nvPr>
        </p:nvSpPr>
        <p:spPr>
          <a:xfrm>
            <a:off x="491503" y="4829176"/>
            <a:ext cx="4964456" cy="595440"/>
          </a:xfrm>
          <a:prstGeom prst="rect">
            <a:avLst/>
          </a:prstGeom>
        </p:spPr>
        <p:txBody>
          <a:bodyPr lIns="0" tIns="0" rIns="0" bIns="0">
            <a:noAutofit/>
          </a:bodyPr>
          <a:lstStyle>
            <a:lvl1pPr marL="0" indent="0">
              <a:buNone/>
              <a:defRPr sz="1688" b="1" i="0">
                <a:solidFill>
                  <a:schemeClr val="bg1"/>
                </a:solidFill>
                <a:latin typeface="Nicholas Semi Bold" panose="02000000000000000000" pitchFamily="2" charset="77"/>
              </a:defRPr>
            </a:lvl1pPr>
            <a:lvl2pPr marL="257163" indent="0">
              <a:buNone/>
              <a:defRPr sz="1125">
                <a:solidFill>
                  <a:schemeClr val="tx1">
                    <a:tint val="75000"/>
                  </a:schemeClr>
                </a:solidFill>
              </a:defRPr>
            </a:lvl2pPr>
            <a:lvl3pPr marL="514325" indent="0">
              <a:buNone/>
              <a:defRPr sz="1013">
                <a:solidFill>
                  <a:schemeClr val="tx1">
                    <a:tint val="75000"/>
                  </a:schemeClr>
                </a:solidFill>
              </a:defRPr>
            </a:lvl3pPr>
            <a:lvl4pPr marL="771487" indent="0">
              <a:buNone/>
              <a:defRPr sz="900">
                <a:solidFill>
                  <a:schemeClr val="tx1">
                    <a:tint val="75000"/>
                  </a:schemeClr>
                </a:solidFill>
              </a:defRPr>
            </a:lvl4pPr>
            <a:lvl5pPr marL="1028649" indent="0">
              <a:buNone/>
              <a:defRPr sz="900">
                <a:solidFill>
                  <a:schemeClr val="tx1">
                    <a:tint val="75000"/>
                  </a:schemeClr>
                </a:solidFill>
              </a:defRPr>
            </a:lvl5pPr>
            <a:lvl6pPr marL="1285811" indent="0">
              <a:buNone/>
              <a:defRPr sz="900">
                <a:solidFill>
                  <a:schemeClr val="tx1">
                    <a:tint val="75000"/>
                  </a:schemeClr>
                </a:solidFill>
              </a:defRPr>
            </a:lvl6pPr>
            <a:lvl7pPr marL="1542973" indent="0">
              <a:buNone/>
              <a:defRPr sz="900">
                <a:solidFill>
                  <a:schemeClr val="tx1">
                    <a:tint val="75000"/>
                  </a:schemeClr>
                </a:solidFill>
              </a:defRPr>
            </a:lvl7pPr>
            <a:lvl8pPr marL="1800135" indent="0">
              <a:buNone/>
              <a:defRPr sz="900">
                <a:solidFill>
                  <a:schemeClr val="tx1">
                    <a:tint val="75000"/>
                  </a:schemeClr>
                </a:solidFill>
              </a:defRPr>
            </a:lvl8pPr>
            <a:lvl9pPr marL="2057298" indent="0">
              <a:buNone/>
              <a:defRPr sz="900">
                <a:solidFill>
                  <a:schemeClr val="tx1">
                    <a:tint val="75000"/>
                  </a:schemeClr>
                </a:solidFill>
              </a:defRPr>
            </a:lvl9pPr>
          </a:lstStyle>
          <a:p>
            <a:pPr lvl="0"/>
            <a:r>
              <a:rPr lang="en-US" dirty="0"/>
              <a:t>Agenda Topic Here</a:t>
            </a:r>
          </a:p>
        </p:txBody>
      </p:sp>
      <p:sp>
        <p:nvSpPr>
          <p:cNvPr id="15" name="Text Placeholder 9">
            <a:extLst>
              <a:ext uri="{FF2B5EF4-FFF2-40B4-BE49-F238E27FC236}">
                <a16:creationId xmlns:a16="http://schemas.microsoft.com/office/drawing/2014/main" id="{60E59F6F-70DD-D44B-B463-CE6EDC04F540}"/>
              </a:ext>
            </a:extLst>
          </p:cNvPr>
          <p:cNvSpPr>
            <a:spLocks noGrp="1"/>
          </p:cNvSpPr>
          <p:nvPr>
            <p:ph type="body" sz="quarter" idx="13" hasCustomPrompt="1"/>
          </p:nvPr>
        </p:nvSpPr>
        <p:spPr>
          <a:xfrm>
            <a:off x="496272" y="2250015"/>
            <a:ext cx="4542235" cy="436563"/>
          </a:xfrm>
          <a:prstGeom prst="rect">
            <a:avLst/>
          </a:prstGeom>
        </p:spPr>
        <p:txBody>
          <a:bodyPr lIns="0" tIns="0" rIns="0" bIns="0" anchor="b" anchorCtr="0">
            <a:noAutofit/>
          </a:bodyPr>
          <a:lstStyle>
            <a:lvl1pPr marL="0" indent="0">
              <a:buNone/>
              <a:defRPr sz="788" b="1" i="0" cap="all" spc="56" baseline="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Section Title/Number</a:t>
            </a:r>
          </a:p>
        </p:txBody>
      </p:sp>
      <p:sp>
        <p:nvSpPr>
          <p:cNvPr id="20" name="TextBox 19">
            <a:extLst>
              <a:ext uri="{FF2B5EF4-FFF2-40B4-BE49-F238E27FC236}">
                <a16:creationId xmlns:a16="http://schemas.microsoft.com/office/drawing/2014/main" id="{A2E26DA4-655B-2946-B7D6-97ACB07E886D}"/>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6258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rgbClr val="9F935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FC574-4858-E640-99C2-16CD9E1FF94A}"/>
              </a:ext>
            </a:extLst>
          </p:cNvPr>
          <p:cNvSpPr>
            <a:spLocks noGrp="1"/>
          </p:cNvSpPr>
          <p:nvPr>
            <p:ph type="title"/>
          </p:nvPr>
        </p:nvSpPr>
        <p:spPr>
          <a:xfrm>
            <a:off x="490298" y="2953265"/>
            <a:ext cx="6980544" cy="1609210"/>
          </a:xfrm>
        </p:spPr>
        <p:txBody>
          <a:bodyPr lIns="0" tIns="0" rIns="0" bIns="0" anchor="t" anchorCtr="0">
            <a:noAutofit/>
          </a:bodyPr>
          <a:lstStyle>
            <a:lvl1pPr>
              <a:defRPr sz="3375" b="1" i="0" cap="all" spc="56" baseline="0">
                <a:solidFill>
                  <a:schemeClr val="bg1"/>
                </a:solidFill>
                <a:latin typeface="Altivo Ultra" panose="020B0000000000000000" pitchFamily="34" charset="77"/>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D2023AA-2197-0446-AB42-D28BA422DD8A}"/>
              </a:ext>
            </a:extLst>
          </p:cNvPr>
          <p:cNvSpPr>
            <a:spLocks noGrp="1"/>
          </p:cNvSpPr>
          <p:nvPr>
            <p:ph type="body" idx="1" hasCustomPrompt="1"/>
          </p:nvPr>
        </p:nvSpPr>
        <p:spPr>
          <a:xfrm>
            <a:off x="490298" y="4829176"/>
            <a:ext cx="4964456" cy="595440"/>
          </a:xfrm>
          <a:prstGeom prst="rect">
            <a:avLst/>
          </a:prstGeom>
        </p:spPr>
        <p:txBody>
          <a:bodyPr lIns="0" tIns="0" rIns="0" bIns="0">
            <a:noAutofit/>
          </a:bodyPr>
          <a:lstStyle>
            <a:lvl1pPr marL="0" indent="0">
              <a:buNone/>
              <a:defRPr sz="1688" b="1" i="0">
                <a:solidFill>
                  <a:srgbClr val="070C72"/>
                </a:solidFill>
                <a:latin typeface="Nicholas Semi Bold" panose="02000000000000000000" pitchFamily="2" charset="77"/>
              </a:defRPr>
            </a:lvl1pPr>
            <a:lvl2pPr marL="257163" indent="0">
              <a:buNone/>
              <a:defRPr sz="1125">
                <a:solidFill>
                  <a:schemeClr val="tx1">
                    <a:tint val="75000"/>
                  </a:schemeClr>
                </a:solidFill>
              </a:defRPr>
            </a:lvl2pPr>
            <a:lvl3pPr marL="514325" indent="0">
              <a:buNone/>
              <a:defRPr sz="1013">
                <a:solidFill>
                  <a:schemeClr val="tx1">
                    <a:tint val="75000"/>
                  </a:schemeClr>
                </a:solidFill>
              </a:defRPr>
            </a:lvl3pPr>
            <a:lvl4pPr marL="771487" indent="0">
              <a:buNone/>
              <a:defRPr sz="900">
                <a:solidFill>
                  <a:schemeClr val="tx1">
                    <a:tint val="75000"/>
                  </a:schemeClr>
                </a:solidFill>
              </a:defRPr>
            </a:lvl4pPr>
            <a:lvl5pPr marL="1028649" indent="0">
              <a:buNone/>
              <a:defRPr sz="900">
                <a:solidFill>
                  <a:schemeClr val="tx1">
                    <a:tint val="75000"/>
                  </a:schemeClr>
                </a:solidFill>
              </a:defRPr>
            </a:lvl5pPr>
            <a:lvl6pPr marL="1285811" indent="0">
              <a:buNone/>
              <a:defRPr sz="900">
                <a:solidFill>
                  <a:schemeClr val="tx1">
                    <a:tint val="75000"/>
                  </a:schemeClr>
                </a:solidFill>
              </a:defRPr>
            </a:lvl6pPr>
            <a:lvl7pPr marL="1542973" indent="0">
              <a:buNone/>
              <a:defRPr sz="900">
                <a:solidFill>
                  <a:schemeClr val="tx1">
                    <a:tint val="75000"/>
                  </a:schemeClr>
                </a:solidFill>
              </a:defRPr>
            </a:lvl7pPr>
            <a:lvl8pPr marL="1800135" indent="0">
              <a:buNone/>
              <a:defRPr sz="900">
                <a:solidFill>
                  <a:schemeClr val="tx1">
                    <a:tint val="75000"/>
                  </a:schemeClr>
                </a:solidFill>
              </a:defRPr>
            </a:lvl8pPr>
            <a:lvl9pPr marL="2057298" indent="0">
              <a:buNone/>
              <a:defRPr sz="900">
                <a:solidFill>
                  <a:schemeClr val="tx1">
                    <a:tint val="75000"/>
                  </a:schemeClr>
                </a:solidFill>
              </a:defRPr>
            </a:lvl9pPr>
          </a:lstStyle>
          <a:p>
            <a:pPr lvl="0"/>
            <a:r>
              <a:rPr lang="en-US" dirty="0"/>
              <a:t>Agenda Topic Here</a:t>
            </a:r>
          </a:p>
        </p:txBody>
      </p:sp>
      <p:sp>
        <p:nvSpPr>
          <p:cNvPr id="10" name="Text Placeholder 9">
            <a:extLst>
              <a:ext uri="{FF2B5EF4-FFF2-40B4-BE49-F238E27FC236}">
                <a16:creationId xmlns:a16="http://schemas.microsoft.com/office/drawing/2014/main" id="{92FE8BA0-9E2C-CF44-BABD-55B346783B67}"/>
              </a:ext>
            </a:extLst>
          </p:cNvPr>
          <p:cNvSpPr>
            <a:spLocks noGrp="1"/>
          </p:cNvSpPr>
          <p:nvPr>
            <p:ph type="body" sz="quarter" idx="13" hasCustomPrompt="1"/>
          </p:nvPr>
        </p:nvSpPr>
        <p:spPr>
          <a:xfrm>
            <a:off x="495067" y="2250015"/>
            <a:ext cx="4542235" cy="436563"/>
          </a:xfrm>
          <a:prstGeom prst="rect">
            <a:avLst/>
          </a:prstGeom>
        </p:spPr>
        <p:txBody>
          <a:bodyPr lIns="0" tIns="0" rIns="0" bIns="0" anchor="b" anchorCtr="0">
            <a:noAutofit/>
          </a:bodyPr>
          <a:lstStyle>
            <a:lvl1pPr marL="0" indent="0">
              <a:buNone/>
              <a:defRPr sz="788" b="1" i="0" cap="all" spc="56" baseline="0">
                <a:solidFill>
                  <a:srgbClr val="070C7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Section Title/Number</a:t>
            </a:r>
          </a:p>
        </p:txBody>
      </p:sp>
      <p:sp>
        <p:nvSpPr>
          <p:cNvPr id="14" name="TextBox 13">
            <a:extLst>
              <a:ext uri="{FF2B5EF4-FFF2-40B4-BE49-F238E27FC236}">
                <a16:creationId xmlns:a16="http://schemas.microsoft.com/office/drawing/2014/main" id="{842D5FF7-C44F-5149-AC5F-9B7A8D72CC3D}"/>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3409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Divider 1">
    <p:bg>
      <p:bgPr>
        <a:solidFill>
          <a:srgbClr val="070C7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FC574-4858-E640-99C2-16CD9E1FF94A}"/>
              </a:ext>
            </a:extLst>
          </p:cNvPr>
          <p:cNvSpPr>
            <a:spLocks noGrp="1"/>
          </p:cNvSpPr>
          <p:nvPr>
            <p:ph type="title"/>
          </p:nvPr>
        </p:nvSpPr>
        <p:spPr>
          <a:xfrm>
            <a:off x="490298" y="2953265"/>
            <a:ext cx="6980544" cy="1609210"/>
          </a:xfrm>
        </p:spPr>
        <p:txBody>
          <a:bodyPr lIns="0" tIns="0" rIns="0" bIns="0" anchor="t" anchorCtr="0">
            <a:noAutofit/>
          </a:bodyPr>
          <a:lstStyle>
            <a:lvl1pPr>
              <a:defRPr sz="3375" b="1" i="0" cap="all" spc="56" baseline="0">
                <a:solidFill>
                  <a:schemeClr val="bg1"/>
                </a:solidFill>
                <a:latin typeface="Altivo Ultra" panose="020B0000000000000000" pitchFamily="34" charset="77"/>
              </a:defRPr>
            </a:lvl1pPr>
          </a:lstStyle>
          <a:p>
            <a:r>
              <a:rPr lang="en-US" dirty="0"/>
              <a:t>Click to edit Master title style</a:t>
            </a:r>
          </a:p>
        </p:txBody>
      </p:sp>
      <p:sp>
        <p:nvSpPr>
          <p:cNvPr id="3" name="Text Placeholder 2">
            <a:extLst>
              <a:ext uri="{FF2B5EF4-FFF2-40B4-BE49-F238E27FC236}">
                <a16:creationId xmlns:a16="http://schemas.microsoft.com/office/drawing/2014/main" id="{DD2023AA-2197-0446-AB42-D28BA422DD8A}"/>
              </a:ext>
            </a:extLst>
          </p:cNvPr>
          <p:cNvSpPr>
            <a:spLocks noGrp="1"/>
          </p:cNvSpPr>
          <p:nvPr>
            <p:ph type="body" idx="1" hasCustomPrompt="1"/>
          </p:nvPr>
        </p:nvSpPr>
        <p:spPr>
          <a:xfrm>
            <a:off x="490298" y="4829176"/>
            <a:ext cx="4964456" cy="595440"/>
          </a:xfrm>
          <a:prstGeom prst="rect">
            <a:avLst/>
          </a:prstGeom>
        </p:spPr>
        <p:txBody>
          <a:bodyPr lIns="0" tIns="0" rIns="0" bIns="0">
            <a:noAutofit/>
          </a:bodyPr>
          <a:lstStyle>
            <a:lvl1pPr marL="0" indent="0">
              <a:buNone/>
              <a:defRPr sz="1688" b="1" i="0">
                <a:solidFill>
                  <a:schemeClr val="bg1"/>
                </a:solidFill>
                <a:latin typeface="Nicholas Semi Bold" panose="02000000000000000000" pitchFamily="2" charset="77"/>
              </a:defRPr>
            </a:lvl1pPr>
            <a:lvl2pPr marL="257163" indent="0">
              <a:buNone/>
              <a:defRPr sz="1125">
                <a:solidFill>
                  <a:schemeClr val="tx1">
                    <a:tint val="75000"/>
                  </a:schemeClr>
                </a:solidFill>
              </a:defRPr>
            </a:lvl2pPr>
            <a:lvl3pPr marL="514325" indent="0">
              <a:buNone/>
              <a:defRPr sz="1013">
                <a:solidFill>
                  <a:schemeClr val="tx1">
                    <a:tint val="75000"/>
                  </a:schemeClr>
                </a:solidFill>
              </a:defRPr>
            </a:lvl3pPr>
            <a:lvl4pPr marL="771487" indent="0">
              <a:buNone/>
              <a:defRPr sz="900">
                <a:solidFill>
                  <a:schemeClr val="tx1">
                    <a:tint val="75000"/>
                  </a:schemeClr>
                </a:solidFill>
              </a:defRPr>
            </a:lvl4pPr>
            <a:lvl5pPr marL="1028649" indent="0">
              <a:buNone/>
              <a:defRPr sz="900">
                <a:solidFill>
                  <a:schemeClr val="tx1">
                    <a:tint val="75000"/>
                  </a:schemeClr>
                </a:solidFill>
              </a:defRPr>
            </a:lvl5pPr>
            <a:lvl6pPr marL="1285811" indent="0">
              <a:buNone/>
              <a:defRPr sz="900">
                <a:solidFill>
                  <a:schemeClr val="tx1">
                    <a:tint val="75000"/>
                  </a:schemeClr>
                </a:solidFill>
              </a:defRPr>
            </a:lvl6pPr>
            <a:lvl7pPr marL="1542973" indent="0">
              <a:buNone/>
              <a:defRPr sz="900">
                <a:solidFill>
                  <a:schemeClr val="tx1">
                    <a:tint val="75000"/>
                  </a:schemeClr>
                </a:solidFill>
              </a:defRPr>
            </a:lvl7pPr>
            <a:lvl8pPr marL="1800135" indent="0">
              <a:buNone/>
              <a:defRPr sz="900">
                <a:solidFill>
                  <a:schemeClr val="tx1">
                    <a:tint val="75000"/>
                  </a:schemeClr>
                </a:solidFill>
              </a:defRPr>
            </a:lvl8pPr>
            <a:lvl9pPr marL="2057298" indent="0">
              <a:buNone/>
              <a:defRPr sz="900">
                <a:solidFill>
                  <a:schemeClr val="tx1">
                    <a:tint val="75000"/>
                  </a:schemeClr>
                </a:solidFill>
              </a:defRPr>
            </a:lvl9pPr>
          </a:lstStyle>
          <a:p>
            <a:pPr lvl="0"/>
            <a:r>
              <a:rPr lang="en-US" dirty="0"/>
              <a:t>Agenda Topic Here</a:t>
            </a:r>
          </a:p>
        </p:txBody>
      </p:sp>
      <p:sp>
        <p:nvSpPr>
          <p:cNvPr id="10" name="Text Placeholder 9">
            <a:extLst>
              <a:ext uri="{FF2B5EF4-FFF2-40B4-BE49-F238E27FC236}">
                <a16:creationId xmlns:a16="http://schemas.microsoft.com/office/drawing/2014/main" id="{92FE8BA0-9E2C-CF44-BABD-55B346783B67}"/>
              </a:ext>
            </a:extLst>
          </p:cNvPr>
          <p:cNvSpPr>
            <a:spLocks noGrp="1"/>
          </p:cNvSpPr>
          <p:nvPr>
            <p:ph type="body" sz="quarter" idx="13" hasCustomPrompt="1"/>
          </p:nvPr>
        </p:nvSpPr>
        <p:spPr>
          <a:xfrm>
            <a:off x="495067" y="2250015"/>
            <a:ext cx="4542235" cy="436563"/>
          </a:xfrm>
          <a:prstGeom prst="rect">
            <a:avLst/>
          </a:prstGeom>
        </p:spPr>
        <p:txBody>
          <a:bodyPr lIns="0" tIns="0" rIns="0" bIns="0" anchor="b" anchorCtr="0">
            <a:noAutofit/>
          </a:bodyPr>
          <a:lstStyle>
            <a:lvl1pPr marL="0" indent="0">
              <a:buNone/>
              <a:defRPr sz="788" b="1" i="0" cap="all" spc="56" baseline="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Section Title/Number</a:t>
            </a:r>
          </a:p>
        </p:txBody>
      </p:sp>
      <p:sp>
        <p:nvSpPr>
          <p:cNvPr id="14" name="TextBox 13">
            <a:extLst>
              <a:ext uri="{FF2B5EF4-FFF2-40B4-BE49-F238E27FC236}">
                <a16:creationId xmlns:a16="http://schemas.microsoft.com/office/drawing/2014/main" id="{842D5FF7-C44F-5149-AC5F-9B7A8D72CC3D}"/>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99807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p:bg>
      <p:bgPr>
        <a:solidFill>
          <a:srgbClr val="0065B5"/>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4239861B-5B4E-CD4A-8638-5C1B48F6D402}"/>
              </a:ext>
            </a:extLst>
          </p:cNvPr>
          <p:cNvSpPr>
            <a:spLocks noGrp="1"/>
          </p:cNvSpPr>
          <p:nvPr>
            <p:ph type="body" sz="quarter" idx="10" hasCustomPrompt="1"/>
          </p:nvPr>
        </p:nvSpPr>
        <p:spPr>
          <a:xfrm>
            <a:off x="2558563" y="2441401"/>
            <a:ext cx="4026878" cy="2082800"/>
          </a:xfrm>
        </p:spPr>
        <p:txBody>
          <a:bodyPr anchor="ctr" anchorCtr="0"/>
          <a:lstStyle>
            <a:lvl1pPr algn="ctr">
              <a:lnSpc>
                <a:spcPct val="100000"/>
              </a:lnSpc>
              <a:defRPr sz="1406">
                <a:solidFill>
                  <a:schemeClr val="bg1"/>
                </a:solidFill>
              </a:defRPr>
            </a:lvl1pPr>
            <a:lvl2pPr algn="ctr">
              <a:defRPr/>
            </a:lvl2pPr>
            <a:lvl3pPr algn="ctr">
              <a:defRPr/>
            </a:lvl3pPr>
            <a:lvl4pPr algn="ctr">
              <a:defRPr/>
            </a:lvl4pPr>
            <a:lvl5pPr algn="ctr">
              <a:defRPr/>
            </a:lvl5pPr>
          </a:lstStyle>
          <a:p>
            <a:pPr lvl="0"/>
            <a:r>
              <a:rPr lang="en-US" dirty="0"/>
              <a:t>Type quote here.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set in culpa.”</a:t>
            </a:r>
          </a:p>
        </p:txBody>
      </p:sp>
      <p:sp>
        <p:nvSpPr>
          <p:cNvPr id="13" name="TextBox 12">
            <a:extLst>
              <a:ext uri="{FF2B5EF4-FFF2-40B4-BE49-F238E27FC236}">
                <a16:creationId xmlns:a16="http://schemas.microsoft.com/office/drawing/2014/main" id="{65FDACFB-45AC-344D-87C8-0EC29BCC2475}"/>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52B00B2-D859-231E-5541-2664803E145C}"/>
              </a:ext>
            </a:extLst>
          </p:cNvPr>
          <p:cNvPicPr>
            <a:picLocks noChangeAspect="1"/>
          </p:cNvPicPr>
          <p:nvPr userDrawn="1"/>
        </p:nvPicPr>
        <p:blipFill>
          <a:blip r:embed="rId2"/>
          <a:stretch>
            <a:fillRect/>
          </a:stretch>
        </p:blipFill>
        <p:spPr>
          <a:xfrm>
            <a:off x="4348657" y="4732051"/>
            <a:ext cx="446690" cy="743117"/>
          </a:xfrm>
          <a:prstGeom prst="rect">
            <a:avLst/>
          </a:prstGeom>
        </p:spPr>
      </p:pic>
      <p:pic>
        <p:nvPicPr>
          <p:cNvPr id="9" name="Picture 8">
            <a:extLst>
              <a:ext uri="{FF2B5EF4-FFF2-40B4-BE49-F238E27FC236}">
                <a16:creationId xmlns:a16="http://schemas.microsoft.com/office/drawing/2014/main" id="{1BCB1DDF-C303-EDAC-78BD-582B3513EBD5}"/>
              </a:ext>
            </a:extLst>
          </p:cNvPr>
          <p:cNvPicPr>
            <a:picLocks noChangeAspect="1"/>
          </p:cNvPicPr>
          <p:nvPr userDrawn="1"/>
        </p:nvPicPr>
        <p:blipFill>
          <a:blip r:embed="rId3"/>
          <a:stretch>
            <a:fillRect/>
          </a:stretch>
        </p:blipFill>
        <p:spPr>
          <a:xfrm>
            <a:off x="4379125" y="1808114"/>
            <a:ext cx="385763" cy="425450"/>
          </a:xfrm>
          <a:prstGeom prst="rect">
            <a:avLst/>
          </a:prstGeom>
        </p:spPr>
      </p:pic>
    </p:spTree>
    <p:extLst>
      <p:ext uri="{BB962C8B-B14F-4D97-AF65-F5344CB8AC3E}">
        <p14:creationId xmlns:p14="http://schemas.microsoft.com/office/powerpoint/2010/main" val="956318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Quote">
    <p:bg>
      <p:bgPr>
        <a:solidFill>
          <a:srgbClr val="9F935B"/>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4239861B-5B4E-CD4A-8638-5C1B48F6D402}"/>
              </a:ext>
            </a:extLst>
          </p:cNvPr>
          <p:cNvSpPr>
            <a:spLocks noGrp="1"/>
          </p:cNvSpPr>
          <p:nvPr>
            <p:ph type="body" sz="quarter" idx="10" hasCustomPrompt="1"/>
          </p:nvPr>
        </p:nvSpPr>
        <p:spPr>
          <a:xfrm>
            <a:off x="2558563" y="2441401"/>
            <a:ext cx="4026878" cy="2082800"/>
          </a:xfrm>
        </p:spPr>
        <p:txBody>
          <a:bodyPr anchor="ctr" anchorCtr="0"/>
          <a:lstStyle>
            <a:lvl1pPr algn="ctr">
              <a:lnSpc>
                <a:spcPct val="100000"/>
              </a:lnSpc>
              <a:defRPr sz="1406">
                <a:solidFill>
                  <a:schemeClr val="bg1"/>
                </a:solidFill>
              </a:defRPr>
            </a:lvl1pPr>
            <a:lvl2pPr algn="ctr">
              <a:defRPr/>
            </a:lvl2pPr>
            <a:lvl3pPr algn="ctr">
              <a:defRPr/>
            </a:lvl3pPr>
            <a:lvl4pPr algn="ctr">
              <a:defRPr/>
            </a:lvl4pPr>
            <a:lvl5pPr algn="ctr">
              <a:defRPr/>
            </a:lvl5pPr>
          </a:lstStyle>
          <a:p>
            <a:pPr lvl="0"/>
            <a:r>
              <a:rPr lang="en-US" dirty="0"/>
              <a:t>Type quote here.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set in culpa.”</a:t>
            </a:r>
          </a:p>
        </p:txBody>
      </p:sp>
      <p:sp>
        <p:nvSpPr>
          <p:cNvPr id="13" name="TextBox 12">
            <a:extLst>
              <a:ext uri="{FF2B5EF4-FFF2-40B4-BE49-F238E27FC236}">
                <a16:creationId xmlns:a16="http://schemas.microsoft.com/office/drawing/2014/main" id="{65FDACFB-45AC-344D-87C8-0EC29BCC2475}"/>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52B00B2-D859-231E-5541-2664803E145C}"/>
              </a:ext>
            </a:extLst>
          </p:cNvPr>
          <p:cNvPicPr>
            <a:picLocks noChangeAspect="1"/>
          </p:cNvPicPr>
          <p:nvPr userDrawn="1"/>
        </p:nvPicPr>
        <p:blipFill>
          <a:blip r:embed="rId2"/>
          <a:stretch>
            <a:fillRect/>
          </a:stretch>
        </p:blipFill>
        <p:spPr>
          <a:xfrm>
            <a:off x="4348657" y="4732051"/>
            <a:ext cx="446690" cy="743117"/>
          </a:xfrm>
          <a:prstGeom prst="rect">
            <a:avLst/>
          </a:prstGeom>
        </p:spPr>
      </p:pic>
      <p:pic>
        <p:nvPicPr>
          <p:cNvPr id="9" name="Picture 8">
            <a:extLst>
              <a:ext uri="{FF2B5EF4-FFF2-40B4-BE49-F238E27FC236}">
                <a16:creationId xmlns:a16="http://schemas.microsoft.com/office/drawing/2014/main" id="{1BCB1DDF-C303-EDAC-78BD-582B3513EBD5}"/>
              </a:ext>
            </a:extLst>
          </p:cNvPr>
          <p:cNvPicPr>
            <a:picLocks noChangeAspect="1"/>
          </p:cNvPicPr>
          <p:nvPr userDrawn="1"/>
        </p:nvPicPr>
        <p:blipFill>
          <a:blip r:embed="rId3"/>
          <a:stretch>
            <a:fillRect/>
          </a:stretch>
        </p:blipFill>
        <p:spPr>
          <a:xfrm>
            <a:off x="4379125" y="1808114"/>
            <a:ext cx="385763" cy="425450"/>
          </a:xfrm>
          <a:prstGeom prst="rect">
            <a:avLst/>
          </a:prstGeom>
        </p:spPr>
      </p:pic>
    </p:spTree>
    <p:extLst>
      <p:ext uri="{BB962C8B-B14F-4D97-AF65-F5344CB8AC3E}">
        <p14:creationId xmlns:p14="http://schemas.microsoft.com/office/powerpoint/2010/main" val="27425664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Quote">
    <p:bg>
      <p:bgPr>
        <a:solidFill>
          <a:srgbClr val="070C72"/>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4239861B-5B4E-CD4A-8638-5C1B48F6D402}"/>
              </a:ext>
            </a:extLst>
          </p:cNvPr>
          <p:cNvSpPr>
            <a:spLocks noGrp="1"/>
          </p:cNvSpPr>
          <p:nvPr>
            <p:ph type="body" sz="quarter" idx="10" hasCustomPrompt="1"/>
          </p:nvPr>
        </p:nvSpPr>
        <p:spPr>
          <a:xfrm>
            <a:off x="2558563" y="2441401"/>
            <a:ext cx="4026878" cy="2082800"/>
          </a:xfrm>
        </p:spPr>
        <p:txBody>
          <a:bodyPr anchor="ctr" anchorCtr="0"/>
          <a:lstStyle>
            <a:lvl1pPr algn="ctr">
              <a:lnSpc>
                <a:spcPct val="100000"/>
              </a:lnSpc>
              <a:defRPr sz="1406">
                <a:solidFill>
                  <a:schemeClr val="bg1"/>
                </a:solidFill>
              </a:defRPr>
            </a:lvl1pPr>
            <a:lvl2pPr algn="ctr">
              <a:defRPr/>
            </a:lvl2pPr>
            <a:lvl3pPr algn="ctr">
              <a:defRPr/>
            </a:lvl3pPr>
            <a:lvl4pPr algn="ctr">
              <a:defRPr/>
            </a:lvl4pPr>
            <a:lvl5pPr algn="ctr">
              <a:defRPr/>
            </a:lvl5pPr>
          </a:lstStyle>
          <a:p>
            <a:pPr lvl="0"/>
            <a:r>
              <a:rPr lang="en-US" dirty="0"/>
              <a:t>Type quote here.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set in culpa.”</a:t>
            </a:r>
          </a:p>
        </p:txBody>
      </p:sp>
      <p:sp>
        <p:nvSpPr>
          <p:cNvPr id="13" name="TextBox 12">
            <a:extLst>
              <a:ext uri="{FF2B5EF4-FFF2-40B4-BE49-F238E27FC236}">
                <a16:creationId xmlns:a16="http://schemas.microsoft.com/office/drawing/2014/main" id="{65FDACFB-45AC-344D-87C8-0EC29BCC2475}"/>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52B00B2-D859-231E-5541-2664803E145C}"/>
              </a:ext>
            </a:extLst>
          </p:cNvPr>
          <p:cNvPicPr>
            <a:picLocks noChangeAspect="1"/>
          </p:cNvPicPr>
          <p:nvPr userDrawn="1"/>
        </p:nvPicPr>
        <p:blipFill>
          <a:blip r:embed="rId2"/>
          <a:stretch>
            <a:fillRect/>
          </a:stretch>
        </p:blipFill>
        <p:spPr>
          <a:xfrm>
            <a:off x="4348657" y="4732051"/>
            <a:ext cx="446690" cy="743117"/>
          </a:xfrm>
          <a:prstGeom prst="rect">
            <a:avLst/>
          </a:prstGeom>
        </p:spPr>
      </p:pic>
      <p:pic>
        <p:nvPicPr>
          <p:cNvPr id="9" name="Picture 8">
            <a:extLst>
              <a:ext uri="{FF2B5EF4-FFF2-40B4-BE49-F238E27FC236}">
                <a16:creationId xmlns:a16="http://schemas.microsoft.com/office/drawing/2014/main" id="{1BCB1DDF-C303-EDAC-78BD-582B3513EBD5}"/>
              </a:ext>
            </a:extLst>
          </p:cNvPr>
          <p:cNvPicPr>
            <a:picLocks noChangeAspect="1"/>
          </p:cNvPicPr>
          <p:nvPr userDrawn="1"/>
        </p:nvPicPr>
        <p:blipFill>
          <a:blip r:embed="rId3"/>
          <a:stretch>
            <a:fillRect/>
          </a:stretch>
        </p:blipFill>
        <p:spPr>
          <a:xfrm>
            <a:off x="4379125" y="1808114"/>
            <a:ext cx="385763" cy="425450"/>
          </a:xfrm>
          <a:prstGeom prst="rect">
            <a:avLst/>
          </a:prstGeom>
        </p:spPr>
      </p:pic>
      <p:pic>
        <p:nvPicPr>
          <p:cNvPr id="2" name="Picture 1">
            <a:extLst>
              <a:ext uri="{FF2B5EF4-FFF2-40B4-BE49-F238E27FC236}">
                <a16:creationId xmlns:a16="http://schemas.microsoft.com/office/drawing/2014/main" id="{329C8172-25E8-F103-F34C-7763CB5EC32D}"/>
              </a:ext>
            </a:extLst>
          </p:cNvPr>
          <p:cNvPicPr>
            <a:picLocks noChangeAspect="1"/>
          </p:cNvPicPr>
          <p:nvPr userDrawn="1"/>
        </p:nvPicPr>
        <p:blipFill>
          <a:blip r:embed="rId4"/>
          <a:stretch>
            <a:fillRect/>
          </a:stretch>
        </p:blipFill>
        <p:spPr>
          <a:xfrm>
            <a:off x="4348661" y="4732038"/>
            <a:ext cx="447827" cy="743118"/>
          </a:xfrm>
          <a:prstGeom prst="rect">
            <a:avLst/>
          </a:prstGeom>
        </p:spPr>
      </p:pic>
      <p:pic>
        <p:nvPicPr>
          <p:cNvPr id="5" name="Picture 4">
            <a:extLst>
              <a:ext uri="{FF2B5EF4-FFF2-40B4-BE49-F238E27FC236}">
                <a16:creationId xmlns:a16="http://schemas.microsoft.com/office/drawing/2014/main" id="{C4A4F6B8-81DB-0878-C186-4FC57C01B2C9}"/>
              </a:ext>
            </a:extLst>
          </p:cNvPr>
          <p:cNvPicPr>
            <a:picLocks noChangeAspect="1"/>
          </p:cNvPicPr>
          <p:nvPr userDrawn="1"/>
        </p:nvPicPr>
        <p:blipFill>
          <a:blip r:embed="rId5"/>
          <a:stretch>
            <a:fillRect/>
          </a:stretch>
        </p:blipFill>
        <p:spPr>
          <a:xfrm>
            <a:off x="4379119" y="1798970"/>
            <a:ext cx="389996" cy="425450"/>
          </a:xfrm>
          <a:prstGeom prst="rect">
            <a:avLst/>
          </a:prstGeom>
        </p:spPr>
      </p:pic>
    </p:spTree>
    <p:extLst>
      <p:ext uri="{BB962C8B-B14F-4D97-AF65-F5344CB8AC3E}">
        <p14:creationId xmlns:p14="http://schemas.microsoft.com/office/powerpoint/2010/main" val="10235251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D307A54-8717-15EA-09FD-5D39DB0FF13E}"/>
              </a:ext>
            </a:extLst>
          </p:cNvPr>
          <p:cNvSpPr>
            <a:spLocks noGrp="1"/>
          </p:cNvSpPr>
          <p:nvPr>
            <p:ph type="pic" sz="quarter" idx="16"/>
          </p:nvPr>
        </p:nvSpPr>
        <p:spPr>
          <a:xfrm>
            <a:off x="0" y="0"/>
            <a:ext cx="9144000" cy="6858000"/>
          </a:xfrm>
        </p:spPr>
        <p:txBody>
          <a:bodyPr anchor="ctr" anchorCtr="0"/>
          <a:lstStyle>
            <a:lvl1pPr algn="ctr">
              <a:defRPr/>
            </a:lvl1pPr>
          </a:lstStyle>
          <a:p>
            <a:r>
              <a:rPr lang="en-US" dirty="0"/>
              <a:t>Click icon to add picture</a:t>
            </a:r>
          </a:p>
        </p:txBody>
      </p:sp>
      <p:sp>
        <p:nvSpPr>
          <p:cNvPr id="2" name="Title 1">
            <a:extLst>
              <a:ext uri="{FF2B5EF4-FFF2-40B4-BE49-F238E27FC236}">
                <a16:creationId xmlns:a16="http://schemas.microsoft.com/office/drawing/2014/main" id="{108C82EF-BE4D-2C4A-90ED-7F7DB977243B}"/>
              </a:ext>
            </a:extLst>
          </p:cNvPr>
          <p:cNvSpPr>
            <a:spLocks noGrp="1"/>
          </p:cNvSpPr>
          <p:nvPr>
            <p:ph type="title"/>
          </p:nvPr>
        </p:nvSpPr>
        <p:spPr>
          <a:xfrm>
            <a:off x="210502" y="268578"/>
            <a:ext cx="7003763" cy="1867933"/>
          </a:xfrm>
        </p:spPr>
        <p:txBody>
          <a:bodyPr anchor="b" anchorCtr="0"/>
          <a:lstStyle>
            <a:lvl1pPr algn="l">
              <a:defRPr sz="3375"/>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5C41DEEE-00D9-3547-A8D8-3609E9FE47B8}"/>
              </a:ext>
            </a:extLst>
          </p:cNvPr>
          <p:cNvSpPr>
            <a:spLocks noGrp="1"/>
          </p:cNvSpPr>
          <p:nvPr>
            <p:ph type="body" sz="quarter" idx="10"/>
          </p:nvPr>
        </p:nvSpPr>
        <p:spPr>
          <a:xfrm>
            <a:off x="210496" y="2176087"/>
            <a:ext cx="5471276" cy="457952"/>
          </a:xfrm>
        </p:spPr>
        <p:txBody>
          <a:bodyPr/>
          <a:lstStyle>
            <a:lvl1pPr algn="l">
              <a:defRPr sz="1350" b="1" i="0">
                <a:latin typeface="Nicholas" panose="02000000000000000000" pitchFamily="2" charset="77"/>
              </a:defRPr>
            </a:lvl1pPr>
          </a:lstStyle>
          <a:p>
            <a:pPr lvl="0"/>
            <a:r>
              <a:rPr lang="en-US"/>
              <a:t>Click to edit Master text styles</a:t>
            </a:r>
          </a:p>
        </p:txBody>
      </p:sp>
    </p:spTree>
    <p:extLst>
      <p:ext uri="{BB962C8B-B14F-4D97-AF65-F5344CB8AC3E}">
        <p14:creationId xmlns:p14="http://schemas.microsoft.com/office/powerpoint/2010/main" val="40279377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C82EF-BE4D-2C4A-90ED-7F7DB977243B}"/>
              </a:ext>
            </a:extLst>
          </p:cNvPr>
          <p:cNvSpPr>
            <a:spLocks noGrp="1"/>
          </p:cNvSpPr>
          <p:nvPr>
            <p:ph type="title"/>
          </p:nvPr>
        </p:nvSpPr>
        <p:spPr>
          <a:xfrm>
            <a:off x="504412" y="2405066"/>
            <a:ext cx="5570883" cy="2047875"/>
          </a:xfrm>
        </p:spPr>
        <p:txBody>
          <a:bodyPr anchor="b" anchorCtr="0"/>
          <a:lstStyle>
            <a:lvl1pPr algn="l">
              <a:defRPr sz="3375"/>
            </a:lvl1pPr>
          </a:lstStyle>
          <a:p>
            <a:r>
              <a:rPr lang="en-US"/>
              <a:t>Click to edit Master title style</a:t>
            </a:r>
            <a:endParaRPr lang="en-US" dirty="0"/>
          </a:p>
        </p:txBody>
      </p:sp>
    </p:spTree>
    <p:extLst>
      <p:ext uri="{BB962C8B-B14F-4D97-AF65-F5344CB8AC3E}">
        <p14:creationId xmlns:p14="http://schemas.microsoft.com/office/powerpoint/2010/main" val="4694125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00E5B-8DC0-E044-9132-AC47910425E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00590C6-4722-A74C-972D-28213FD420CF}"/>
              </a:ext>
            </a:extLst>
          </p:cNvPr>
          <p:cNvSpPr>
            <a:spLocks noGrp="1"/>
          </p:cNvSpPr>
          <p:nvPr>
            <p:ph idx="1"/>
          </p:nvPr>
        </p:nvSpPr>
        <p:spPr>
          <a:xfrm>
            <a:off x="473314" y="1825625"/>
            <a:ext cx="8197385" cy="417195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a:extLst>
              <a:ext uri="{FF2B5EF4-FFF2-40B4-BE49-F238E27FC236}">
                <a16:creationId xmlns:a16="http://schemas.microsoft.com/office/drawing/2014/main" id="{714F1D4B-3EC8-AE4F-AA32-62C46DCEB558}"/>
              </a:ext>
            </a:extLst>
          </p:cNvPr>
          <p:cNvCxnSpPr>
            <a:cxnSpLocks/>
          </p:cNvCxnSpPr>
          <p:nvPr userDrawn="1"/>
        </p:nvCxnSpPr>
        <p:spPr>
          <a:xfrm>
            <a:off x="490300" y="6357554"/>
            <a:ext cx="6934232" cy="0"/>
          </a:xfrm>
          <a:prstGeom prst="line">
            <a:avLst/>
          </a:prstGeom>
          <a:ln w="12700">
            <a:solidFill>
              <a:srgbClr val="041E4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97425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C92A5-DF4E-C24D-B9DE-19C7EEB83010}"/>
              </a:ext>
            </a:extLst>
          </p:cNvPr>
          <p:cNvSpPr>
            <a:spLocks noGrp="1"/>
          </p:cNvSpPr>
          <p:nvPr>
            <p:ph type="title"/>
          </p:nvPr>
        </p:nvSpPr>
        <p:spPr/>
        <p:txBody>
          <a:bodyPr/>
          <a:lstStyle>
            <a:lvl1pPr algn="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D7BAFA2-8AAB-8B4F-B318-EAC66057178C}"/>
              </a:ext>
            </a:extLst>
          </p:cNvPr>
          <p:cNvSpPr>
            <a:spLocks noGrp="1"/>
          </p:cNvSpPr>
          <p:nvPr>
            <p:ph sz="half" idx="1"/>
          </p:nvPr>
        </p:nvSpPr>
        <p:spPr>
          <a:xfrm>
            <a:off x="473308" y="1825633"/>
            <a:ext cx="4041542" cy="417194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1C4FC53-7005-B64C-BB66-1342FF292C65}"/>
              </a:ext>
            </a:extLst>
          </p:cNvPr>
          <p:cNvSpPr>
            <a:spLocks noGrp="1"/>
          </p:cNvSpPr>
          <p:nvPr>
            <p:ph sz="half" idx="2"/>
          </p:nvPr>
        </p:nvSpPr>
        <p:spPr>
          <a:xfrm>
            <a:off x="4629151" y="1825633"/>
            <a:ext cx="4041542" cy="417194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231508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E6987C-2EB9-2942-8089-3DE20A4950D5}"/>
              </a:ext>
            </a:extLst>
          </p:cNvPr>
          <p:cNvSpPr>
            <a:spLocks noGrp="1"/>
          </p:cNvSpPr>
          <p:nvPr>
            <p:ph type="body" idx="1"/>
          </p:nvPr>
        </p:nvSpPr>
        <p:spPr>
          <a:xfrm>
            <a:off x="490299" y="1827467"/>
            <a:ext cx="4007884" cy="644528"/>
          </a:xfrm>
          <a:prstGeom prst="rect">
            <a:avLst/>
          </a:prstGeom>
        </p:spPr>
        <p:txBody>
          <a:bodyPr anchor="b"/>
          <a:lstStyle>
            <a:lvl1pPr marL="0" indent="0">
              <a:buNone/>
              <a:defRPr sz="1350" b="1"/>
            </a:lvl1pPr>
            <a:lvl2pPr marL="257163" indent="0">
              <a:buNone/>
              <a:defRPr sz="1125" b="1"/>
            </a:lvl2pPr>
            <a:lvl3pPr marL="514325" indent="0">
              <a:buNone/>
              <a:defRPr sz="1013" b="1"/>
            </a:lvl3pPr>
            <a:lvl4pPr marL="771487" indent="0">
              <a:buNone/>
              <a:defRPr sz="900" b="1"/>
            </a:lvl4pPr>
            <a:lvl5pPr marL="1028649" indent="0">
              <a:buNone/>
              <a:defRPr sz="900" b="1"/>
            </a:lvl5pPr>
            <a:lvl6pPr marL="1285811" indent="0">
              <a:buNone/>
              <a:defRPr sz="900" b="1"/>
            </a:lvl6pPr>
            <a:lvl7pPr marL="1542973" indent="0">
              <a:buNone/>
              <a:defRPr sz="900" b="1"/>
            </a:lvl7pPr>
            <a:lvl8pPr marL="1800135" indent="0">
              <a:buNone/>
              <a:defRPr sz="900" b="1"/>
            </a:lvl8pPr>
            <a:lvl9pPr marL="2057298"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4F432A85-EE35-B140-B78F-679DA9C5E565}"/>
              </a:ext>
            </a:extLst>
          </p:cNvPr>
          <p:cNvSpPr>
            <a:spLocks noGrp="1"/>
          </p:cNvSpPr>
          <p:nvPr>
            <p:ph sz="half" idx="2"/>
          </p:nvPr>
        </p:nvSpPr>
        <p:spPr>
          <a:xfrm>
            <a:off x="490299" y="2651392"/>
            <a:ext cx="4007884" cy="3334893"/>
          </a:xfrm>
          <a:prstGeom prst="rect">
            <a:avLst/>
          </a:prstGeom>
        </p:spPr>
        <p:txBody>
          <a:bodyPr/>
          <a:lstStyle>
            <a:lvl1pPr>
              <a:defRPr sz="1350" b="1" i="0">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D7123D3-0966-DC4E-8B5D-B251B3E6DC81}"/>
              </a:ext>
            </a:extLst>
          </p:cNvPr>
          <p:cNvSpPr>
            <a:spLocks noGrp="1"/>
          </p:cNvSpPr>
          <p:nvPr>
            <p:ph type="body" sz="quarter" idx="3"/>
          </p:nvPr>
        </p:nvSpPr>
        <p:spPr>
          <a:xfrm>
            <a:off x="4629151" y="1827467"/>
            <a:ext cx="4041542" cy="644528"/>
          </a:xfrm>
          <a:prstGeom prst="rect">
            <a:avLst/>
          </a:prstGeom>
        </p:spPr>
        <p:txBody>
          <a:bodyPr anchor="b"/>
          <a:lstStyle>
            <a:lvl1pPr marL="0" indent="0">
              <a:buNone/>
              <a:defRPr sz="1350" b="1"/>
            </a:lvl1pPr>
            <a:lvl2pPr marL="257163" indent="0">
              <a:buNone/>
              <a:defRPr sz="1125" b="1"/>
            </a:lvl2pPr>
            <a:lvl3pPr marL="514325" indent="0">
              <a:buNone/>
              <a:defRPr sz="1013" b="1"/>
            </a:lvl3pPr>
            <a:lvl4pPr marL="771487" indent="0">
              <a:buNone/>
              <a:defRPr sz="900" b="1"/>
            </a:lvl4pPr>
            <a:lvl5pPr marL="1028649" indent="0">
              <a:buNone/>
              <a:defRPr sz="900" b="1"/>
            </a:lvl5pPr>
            <a:lvl6pPr marL="1285811" indent="0">
              <a:buNone/>
              <a:defRPr sz="900" b="1"/>
            </a:lvl6pPr>
            <a:lvl7pPr marL="1542973" indent="0">
              <a:buNone/>
              <a:defRPr sz="900" b="1"/>
            </a:lvl7pPr>
            <a:lvl8pPr marL="1800135" indent="0">
              <a:buNone/>
              <a:defRPr sz="900" b="1"/>
            </a:lvl8pPr>
            <a:lvl9pPr marL="2057298"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940B56AE-F12B-CF4B-82C1-EF534DC72141}"/>
              </a:ext>
            </a:extLst>
          </p:cNvPr>
          <p:cNvSpPr>
            <a:spLocks noGrp="1"/>
          </p:cNvSpPr>
          <p:nvPr>
            <p:ph sz="quarter" idx="4"/>
          </p:nvPr>
        </p:nvSpPr>
        <p:spPr>
          <a:xfrm>
            <a:off x="4629151" y="2651392"/>
            <a:ext cx="4041542" cy="3334893"/>
          </a:xfrm>
          <a:prstGeom prst="rect">
            <a:avLst/>
          </a:prstGeom>
        </p:spPr>
        <p:txBody>
          <a:bodyPr/>
          <a:lstStyle>
            <a:lvl1pPr>
              <a:defRPr sz="1350" b="1" i="0">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DA84B8C4-93FE-BE41-BD44-E928DAEE89BA}"/>
              </a:ext>
            </a:extLst>
          </p:cNvPr>
          <p:cNvSpPr>
            <a:spLocks noGrp="1"/>
          </p:cNvSpPr>
          <p:nvPr>
            <p:ph type="title"/>
          </p:nvPr>
        </p:nvSpPr>
        <p:spPr>
          <a:xfrm>
            <a:off x="473314" y="681050"/>
            <a:ext cx="8197385" cy="1009651"/>
          </a:xfrm>
        </p:spPr>
        <p:txBody>
          <a:bodyPr/>
          <a:lstStyle>
            <a:lvl1pPr algn="l">
              <a:defRPr/>
            </a:lvl1pPr>
          </a:lstStyle>
          <a:p>
            <a:r>
              <a:rPr lang="en-US"/>
              <a:t>Click to edit Master title style</a:t>
            </a:r>
            <a:endParaRPr lang="en-US" dirty="0"/>
          </a:p>
        </p:txBody>
      </p:sp>
    </p:spTree>
    <p:extLst>
      <p:ext uri="{BB962C8B-B14F-4D97-AF65-F5344CB8AC3E}">
        <p14:creationId xmlns:p14="http://schemas.microsoft.com/office/powerpoint/2010/main" val="13617688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E6987C-2EB9-2942-8089-3DE20A4950D5}"/>
              </a:ext>
            </a:extLst>
          </p:cNvPr>
          <p:cNvSpPr>
            <a:spLocks noGrp="1"/>
          </p:cNvSpPr>
          <p:nvPr>
            <p:ph type="body" idx="1"/>
          </p:nvPr>
        </p:nvSpPr>
        <p:spPr>
          <a:xfrm>
            <a:off x="490299" y="1827467"/>
            <a:ext cx="4007884" cy="644528"/>
          </a:xfrm>
          <a:prstGeom prst="rect">
            <a:avLst/>
          </a:prstGeom>
        </p:spPr>
        <p:txBody>
          <a:bodyPr anchor="b"/>
          <a:lstStyle>
            <a:lvl1pPr marL="0" indent="0">
              <a:buNone/>
              <a:defRPr sz="1350" b="1"/>
            </a:lvl1pPr>
            <a:lvl2pPr marL="257163" indent="0">
              <a:buNone/>
              <a:defRPr sz="1125" b="1"/>
            </a:lvl2pPr>
            <a:lvl3pPr marL="514325" indent="0">
              <a:buNone/>
              <a:defRPr sz="1013" b="1"/>
            </a:lvl3pPr>
            <a:lvl4pPr marL="771487" indent="0">
              <a:buNone/>
              <a:defRPr sz="900" b="1"/>
            </a:lvl4pPr>
            <a:lvl5pPr marL="1028649" indent="0">
              <a:buNone/>
              <a:defRPr sz="900" b="1"/>
            </a:lvl5pPr>
            <a:lvl6pPr marL="1285811" indent="0">
              <a:buNone/>
              <a:defRPr sz="900" b="1"/>
            </a:lvl6pPr>
            <a:lvl7pPr marL="1542973" indent="0">
              <a:buNone/>
              <a:defRPr sz="900" b="1"/>
            </a:lvl7pPr>
            <a:lvl8pPr marL="1800135" indent="0">
              <a:buNone/>
              <a:defRPr sz="900" b="1"/>
            </a:lvl8pPr>
            <a:lvl9pPr marL="2057298"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4F432A85-EE35-B140-B78F-679DA9C5E565}"/>
              </a:ext>
            </a:extLst>
          </p:cNvPr>
          <p:cNvSpPr>
            <a:spLocks noGrp="1"/>
          </p:cNvSpPr>
          <p:nvPr>
            <p:ph sz="half" idx="2"/>
          </p:nvPr>
        </p:nvSpPr>
        <p:spPr>
          <a:xfrm>
            <a:off x="490299" y="2651379"/>
            <a:ext cx="4007884" cy="2213229"/>
          </a:xfrm>
          <a:prstGeom prst="rect">
            <a:avLst/>
          </a:prstGeom>
        </p:spPr>
        <p:txBody>
          <a:bodyPr/>
          <a:lstStyle>
            <a:lvl1pPr>
              <a:defRPr sz="1350" b="1" i="0">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4D7123D3-0966-DC4E-8B5D-B251B3E6DC81}"/>
              </a:ext>
            </a:extLst>
          </p:cNvPr>
          <p:cNvSpPr>
            <a:spLocks noGrp="1"/>
          </p:cNvSpPr>
          <p:nvPr>
            <p:ph type="body" sz="quarter" idx="3"/>
          </p:nvPr>
        </p:nvSpPr>
        <p:spPr>
          <a:xfrm>
            <a:off x="4629151" y="1827467"/>
            <a:ext cx="4041542" cy="644528"/>
          </a:xfrm>
          <a:prstGeom prst="rect">
            <a:avLst/>
          </a:prstGeom>
        </p:spPr>
        <p:txBody>
          <a:bodyPr anchor="b"/>
          <a:lstStyle>
            <a:lvl1pPr marL="0" indent="0">
              <a:buNone/>
              <a:defRPr sz="1350" b="1"/>
            </a:lvl1pPr>
            <a:lvl2pPr marL="257163" indent="0">
              <a:buNone/>
              <a:defRPr sz="1125" b="1"/>
            </a:lvl2pPr>
            <a:lvl3pPr marL="514325" indent="0">
              <a:buNone/>
              <a:defRPr sz="1013" b="1"/>
            </a:lvl3pPr>
            <a:lvl4pPr marL="771487" indent="0">
              <a:buNone/>
              <a:defRPr sz="900" b="1"/>
            </a:lvl4pPr>
            <a:lvl5pPr marL="1028649" indent="0">
              <a:buNone/>
              <a:defRPr sz="900" b="1"/>
            </a:lvl5pPr>
            <a:lvl6pPr marL="1285811" indent="0">
              <a:buNone/>
              <a:defRPr sz="900" b="1"/>
            </a:lvl6pPr>
            <a:lvl7pPr marL="1542973" indent="0">
              <a:buNone/>
              <a:defRPr sz="900" b="1"/>
            </a:lvl7pPr>
            <a:lvl8pPr marL="1800135" indent="0">
              <a:buNone/>
              <a:defRPr sz="900" b="1"/>
            </a:lvl8pPr>
            <a:lvl9pPr marL="2057298"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940B56AE-F12B-CF4B-82C1-EF534DC72141}"/>
              </a:ext>
            </a:extLst>
          </p:cNvPr>
          <p:cNvSpPr>
            <a:spLocks noGrp="1"/>
          </p:cNvSpPr>
          <p:nvPr>
            <p:ph sz="quarter" idx="4"/>
          </p:nvPr>
        </p:nvSpPr>
        <p:spPr>
          <a:xfrm>
            <a:off x="4629151" y="2651392"/>
            <a:ext cx="4041542" cy="3334893"/>
          </a:xfrm>
          <a:prstGeom prst="rect">
            <a:avLst/>
          </a:prstGeom>
        </p:spPr>
        <p:txBody>
          <a:bodyPr/>
          <a:lstStyle>
            <a:lvl1pPr>
              <a:defRPr sz="1350" b="1" i="0">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DA84B8C4-93FE-BE41-BD44-E928DAEE89BA}"/>
              </a:ext>
            </a:extLst>
          </p:cNvPr>
          <p:cNvSpPr>
            <a:spLocks noGrp="1"/>
          </p:cNvSpPr>
          <p:nvPr>
            <p:ph type="title"/>
          </p:nvPr>
        </p:nvSpPr>
        <p:spPr>
          <a:xfrm>
            <a:off x="473314" y="681050"/>
            <a:ext cx="8197385" cy="1009651"/>
          </a:xfrm>
        </p:spPr>
        <p:txBody>
          <a:bodyPr/>
          <a:lstStyle>
            <a:lvl1pPr algn="l">
              <a:defRPr/>
            </a:lvl1pPr>
          </a:lstStyle>
          <a:p>
            <a:r>
              <a:rPr lang="en-US"/>
              <a:t>Click to edit Master title style</a:t>
            </a:r>
            <a:endParaRPr lang="en-US" dirty="0"/>
          </a:p>
        </p:txBody>
      </p:sp>
      <p:sp>
        <p:nvSpPr>
          <p:cNvPr id="2" name="Rectangle 1">
            <a:extLst>
              <a:ext uri="{FF2B5EF4-FFF2-40B4-BE49-F238E27FC236}">
                <a16:creationId xmlns:a16="http://schemas.microsoft.com/office/drawing/2014/main" id="{EDD303F9-787F-293E-E08C-6830169D2091}"/>
              </a:ext>
            </a:extLst>
          </p:cNvPr>
          <p:cNvSpPr/>
          <p:nvPr userDrawn="1"/>
        </p:nvSpPr>
        <p:spPr>
          <a:xfrm>
            <a:off x="0" y="5458968"/>
            <a:ext cx="9340596" cy="1399032"/>
          </a:xfrm>
          <a:prstGeom prst="rect">
            <a:avLst/>
          </a:prstGeom>
          <a:solidFill>
            <a:srgbClr val="070C7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7" name="Content Placeholder 3">
            <a:extLst>
              <a:ext uri="{FF2B5EF4-FFF2-40B4-BE49-F238E27FC236}">
                <a16:creationId xmlns:a16="http://schemas.microsoft.com/office/drawing/2014/main" id="{86F15401-EC5C-68FF-B404-4B130B9CD5B5}"/>
              </a:ext>
            </a:extLst>
          </p:cNvPr>
          <p:cNvSpPr>
            <a:spLocks noGrp="1"/>
          </p:cNvSpPr>
          <p:nvPr>
            <p:ph sz="half" idx="10" hasCustomPrompt="1"/>
          </p:nvPr>
        </p:nvSpPr>
        <p:spPr>
          <a:xfrm>
            <a:off x="555788" y="5784914"/>
            <a:ext cx="3888203" cy="455362"/>
          </a:xfrm>
          <a:prstGeom prst="rect">
            <a:avLst/>
          </a:prstGeom>
        </p:spPr>
        <p:txBody>
          <a:bodyPr/>
          <a:lstStyle>
            <a:lvl1pPr>
              <a:defRPr sz="135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Additional Notes:</a:t>
            </a:r>
          </a:p>
        </p:txBody>
      </p:sp>
    </p:spTree>
    <p:extLst>
      <p:ext uri="{BB962C8B-B14F-4D97-AF65-F5344CB8AC3E}">
        <p14:creationId xmlns:p14="http://schemas.microsoft.com/office/powerpoint/2010/main" val="19015876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E6987C-2EB9-2942-8089-3DE20A4950D5}"/>
              </a:ext>
            </a:extLst>
          </p:cNvPr>
          <p:cNvSpPr>
            <a:spLocks noGrp="1"/>
          </p:cNvSpPr>
          <p:nvPr>
            <p:ph type="body" idx="1"/>
          </p:nvPr>
        </p:nvSpPr>
        <p:spPr>
          <a:xfrm>
            <a:off x="490299" y="1827467"/>
            <a:ext cx="4007884" cy="644528"/>
          </a:xfrm>
          <a:prstGeom prst="rect">
            <a:avLst/>
          </a:prstGeom>
        </p:spPr>
        <p:txBody>
          <a:bodyPr anchor="b"/>
          <a:lstStyle>
            <a:lvl1pPr marL="0" indent="0">
              <a:buNone/>
              <a:defRPr sz="1350" b="1"/>
            </a:lvl1pPr>
            <a:lvl2pPr marL="257163" indent="0">
              <a:buNone/>
              <a:defRPr sz="1125" b="1"/>
            </a:lvl2pPr>
            <a:lvl3pPr marL="514325" indent="0">
              <a:buNone/>
              <a:defRPr sz="1013" b="1"/>
            </a:lvl3pPr>
            <a:lvl4pPr marL="771487" indent="0">
              <a:buNone/>
              <a:defRPr sz="900" b="1"/>
            </a:lvl4pPr>
            <a:lvl5pPr marL="1028649" indent="0">
              <a:buNone/>
              <a:defRPr sz="900" b="1"/>
            </a:lvl5pPr>
            <a:lvl6pPr marL="1285811" indent="0">
              <a:buNone/>
              <a:defRPr sz="900" b="1"/>
            </a:lvl6pPr>
            <a:lvl7pPr marL="1542973" indent="0">
              <a:buNone/>
              <a:defRPr sz="900" b="1"/>
            </a:lvl7pPr>
            <a:lvl8pPr marL="1800135" indent="0">
              <a:buNone/>
              <a:defRPr sz="900" b="1"/>
            </a:lvl8pPr>
            <a:lvl9pPr marL="2057298"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4F432A85-EE35-B140-B78F-679DA9C5E565}"/>
              </a:ext>
            </a:extLst>
          </p:cNvPr>
          <p:cNvSpPr>
            <a:spLocks noGrp="1"/>
          </p:cNvSpPr>
          <p:nvPr>
            <p:ph sz="half" idx="2"/>
          </p:nvPr>
        </p:nvSpPr>
        <p:spPr>
          <a:xfrm>
            <a:off x="490299" y="2651379"/>
            <a:ext cx="4007884" cy="2213229"/>
          </a:xfrm>
          <a:prstGeom prst="rect">
            <a:avLst/>
          </a:prstGeom>
        </p:spPr>
        <p:txBody>
          <a:bodyPr/>
          <a:lstStyle>
            <a:lvl1pPr>
              <a:defRPr sz="1350" b="1" i="0">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4D7123D3-0966-DC4E-8B5D-B251B3E6DC81}"/>
              </a:ext>
            </a:extLst>
          </p:cNvPr>
          <p:cNvSpPr>
            <a:spLocks noGrp="1"/>
          </p:cNvSpPr>
          <p:nvPr>
            <p:ph type="body" sz="quarter" idx="3"/>
          </p:nvPr>
        </p:nvSpPr>
        <p:spPr>
          <a:xfrm>
            <a:off x="4629151" y="1827467"/>
            <a:ext cx="4041542" cy="644528"/>
          </a:xfrm>
          <a:prstGeom prst="rect">
            <a:avLst/>
          </a:prstGeom>
        </p:spPr>
        <p:txBody>
          <a:bodyPr anchor="b"/>
          <a:lstStyle>
            <a:lvl1pPr marL="0" indent="0">
              <a:buNone/>
              <a:defRPr sz="1350" b="1"/>
            </a:lvl1pPr>
            <a:lvl2pPr marL="257163" indent="0">
              <a:buNone/>
              <a:defRPr sz="1125" b="1"/>
            </a:lvl2pPr>
            <a:lvl3pPr marL="514325" indent="0">
              <a:buNone/>
              <a:defRPr sz="1013" b="1"/>
            </a:lvl3pPr>
            <a:lvl4pPr marL="771487" indent="0">
              <a:buNone/>
              <a:defRPr sz="900" b="1"/>
            </a:lvl4pPr>
            <a:lvl5pPr marL="1028649" indent="0">
              <a:buNone/>
              <a:defRPr sz="900" b="1"/>
            </a:lvl5pPr>
            <a:lvl6pPr marL="1285811" indent="0">
              <a:buNone/>
              <a:defRPr sz="900" b="1"/>
            </a:lvl6pPr>
            <a:lvl7pPr marL="1542973" indent="0">
              <a:buNone/>
              <a:defRPr sz="900" b="1"/>
            </a:lvl7pPr>
            <a:lvl8pPr marL="1800135" indent="0">
              <a:buNone/>
              <a:defRPr sz="900" b="1"/>
            </a:lvl8pPr>
            <a:lvl9pPr marL="2057298"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940B56AE-F12B-CF4B-82C1-EF534DC72141}"/>
              </a:ext>
            </a:extLst>
          </p:cNvPr>
          <p:cNvSpPr>
            <a:spLocks noGrp="1"/>
          </p:cNvSpPr>
          <p:nvPr>
            <p:ph sz="quarter" idx="4"/>
          </p:nvPr>
        </p:nvSpPr>
        <p:spPr>
          <a:xfrm>
            <a:off x="4629151" y="2651392"/>
            <a:ext cx="4041542" cy="3334893"/>
          </a:xfrm>
          <a:prstGeom prst="rect">
            <a:avLst/>
          </a:prstGeom>
        </p:spPr>
        <p:txBody>
          <a:bodyPr/>
          <a:lstStyle>
            <a:lvl1pPr>
              <a:defRPr sz="1350" b="1" i="0">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DA84B8C4-93FE-BE41-BD44-E928DAEE89BA}"/>
              </a:ext>
            </a:extLst>
          </p:cNvPr>
          <p:cNvSpPr>
            <a:spLocks noGrp="1"/>
          </p:cNvSpPr>
          <p:nvPr>
            <p:ph type="title"/>
          </p:nvPr>
        </p:nvSpPr>
        <p:spPr>
          <a:xfrm>
            <a:off x="473314" y="681050"/>
            <a:ext cx="8197385" cy="1009651"/>
          </a:xfrm>
        </p:spPr>
        <p:txBody>
          <a:bodyPr/>
          <a:lstStyle>
            <a:lvl1pPr algn="l">
              <a:defRPr/>
            </a:lvl1pPr>
          </a:lstStyle>
          <a:p>
            <a:r>
              <a:rPr lang="en-US"/>
              <a:t>Click to edit Master title style</a:t>
            </a:r>
            <a:endParaRPr lang="en-US" dirty="0"/>
          </a:p>
        </p:txBody>
      </p:sp>
      <p:sp>
        <p:nvSpPr>
          <p:cNvPr id="2" name="Rectangle 1">
            <a:extLst>
              <a:ext uri="{FF2B5EF4-FFF2-40B4-BE49-F238E27FC236}">
                <a16:creationId xmlns:a16="http://schemas.microsoft.com/office/drawing/2014/main" id="{EDD303F9-787F-293E-E08C-6830169D2091}"/>
              </a:ext>
            </a:extLst>
          </p:cNvPr>
          <p:cNvSpPr/>
          <p:nvPr userDrawn="1"/>
        </p:nvSpPr>
        <p:spPr>
          <a:xfrm>
            <a:off x="0" y="5458968"/>
            <a:ext cx="9340596" cy="1399032"/>
          </a:xfrm>
          <a:prstGeom prst="rect">
            <a:avLst/>
          </a:prstGeom>
          <a:solidFill>
            <a:srgbClr val="9F935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7" name="Content Placeholder 3">
            <a:extLst>
              <a:ext uri="{FF2B5EF4-FFF2-40B4-BE49-F238E27FC236}">
                <a16:creationId xmlns:a16="http://schemas.microsoft.com/office/drawing/2014/main" id="{86F15401-EC5C-68FF-B404-4B130B9CD5B5}"/>
              </a:ext>
            </a:extLst>
          </p:cNvPr>
          <p:cNvSpPr>
            <a:spLocks noGrp="1"/>
          </p:cNvSpPr>
          <p:nvPr>
            <p:ph sz="half" idx="10" hasCustomPrompt="1"/>
          </p:nvPr>
        </p:nvSpPr>
        <p:spPr>
          <a:xfrm>
            <a:off x="555788" y="5784914"/>
            <a:ext cx="3888203" cy="455362"/>
          </a:xfrm>
          <a:prstGeom prst="rect">
            <a:avLst/>
          </a:prstGeom>
        </p:spPr>
        <p:txBody>
          <a:bodyPr/>
          <a:lstStyle>
            <a:lvl1pPr>
              <a:defRPr sz="135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Additional Notes:</a:t>
            </a:r>
          </a:p>
        </p:txBody>
      </p:sp>
    </p:spTree>
    <p:extLst>
      <p:ext uri="{BB962C8B-B14F-4D97-AF65-F5344CB8AC3E}">
        <p14:creationId xmlns:p14="http://schemas.microsoft.com/office/powerpoint/2010/main" val="21175863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E6987C-2EB9-2942-8089-3DE20A4950D5}"/>
              </a:ext>
            </a:extLst>
          </p:cNvPr>
          <p:cNvSpPr>
            <a:spLocks noGrp="1"/>
          </p:cNvSpPr>
          <p:nvPr>
            <p:ph type="body" idx="1"/>
          </p:nvPr>
        </p:nvSpPr>
        <p:spPr>
          <a:xfrm>
            <a:off x="490299" y="1827467"/>
            <a:ext cx="4007884" cy="644528"/>
          </a:xfrm>
          <a:prstGeom prst="rect">
            <a:avLst/>
          </a:prstGeom>
        </p:spPr>
        <p:txBody>
          <a:bodyPr anchor="b"/>
          <a:lstStyle>
            <a:lvl1pPr marL="0" indent="0">
              <a:buNone/>
              <a:defRPr sz="1350" b="1"/>
            </a:lvl1pPr>
            <a:lvl2pPr marL="257163" indent="0">
              <a:buNone/>
              <a:defRPr sz="1125" b="1"/>
            </a:lvl2pPr>
            <a:lvl3pPr marL="514325" indent="0">
              <a:buNone/>
              <a:defRPr sz="1013" b="1"/>
            </a:lvl3pPr>
            <a:lvl4pPr marL="771487" indent="0">
              <a:buNone/>
              <a:defRPr sz="900" b="1"/>
            </a:lvl4pPr>
            <a:lvl5pPr marL="1028649" indent="0">
              <a:buNone/>
              <a:defRPr sz="900" b="1"/>
            </a:lvl5pPr>
            <a:lvl6pPr marL="1285811" indent="0">
              <a:buNone/>
              <a:defRPr sz="900" b="1"/>
            </a:lvl6pPr>
            <a:lvl7pPr marL="1542973" indent="0">
              <a:buNone/>
              <a:defRPr sz="900" b="1"/>
            </a:lvl7pPr>
            <a:lvl8pPr marL="1800135" indent="0">
              <a:buNone/>
              <a:defRPr sz="900" b="1"/>
            </a:lvl8pPr>
            <a:lvl9pPr marL="2057298"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4F432A85-EE35-B140-B78F-679DA9C5E565}"/>
              </a:ext>
            </a:extLst>
          </p:cNvPr>
          <p:cNvSpPr>
            <a:spLocks noGrp="1"/>
          </p:cNvSpPr>
          <p:nvPr>
            <p:ph sz="half" idx="2"/>
          </p:nvPr>
        </p:nvSpPr>
        <p:spPr>
          <a:xfrm>
            <a:off x="490299" y="2651379"/>
            <a:ext cx="4007884" cy="2213229"/>
          </a:xfrm>
          <a:prstGeom prst="rect">
            <a:avLst/>
          </a:prstGeom>
        </p:spPr>
        <p:txBody>
          <a:bodyPr/>
          <a:lstStyle>
            <a:lvl1pPr>
              <a:defRPr sz="1350" b="1" i="0">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4D7123D3-0966-DC4E-8B5D-B251B3E6DC81}"/>
              </a:ext>
            </a:extLst>
          </p:cNvPr>
          <p:cNvSpPr>
            <a:spLocks noGrp="1"/>
          </p:cNvSpPr>
          <p:nvPr>
            <p:ph type="body" sz="quarter" idx="3"/>
          </p:nvPr>
        </p:nvSpPr>
        <p:spPr>
          <a:xfrm>
            <a:off x="4629151" y="1827467"/>
            <a:ext cx="4041542" cy="644528"/>
          </a:xfrm>
          <a:prstGeom prst="rect">
            <a:avLst/>
          </a:prstGeom>
        </p:spPr>
        <p:txBody>
          <a:bodyPr anchor="b"/>
          <a:lstStyle>
            <a:lvl1pPr marL="0" indent="0">
              <a:buNone/>
              <a:defRPr sz="1350" b="1"/>
            </a:lvl1pPr>
            <a:lvl2pPr marL="257163" indent="0">
              <a:buNone/>
              <a:defRPr sz="1125" b="1"/>
            </a:lvl2pPr>
            <a:lvl3pPr marL="514325" indent="0">
              <a:buNone/>
              <a:defRPr sz="1013" b="1"/>
            </a:lvl3pPr>
            <a:lvl4pPr marL="771487" indent="0">
              <a:buNone/>
              <a:defRPr sz="900" b="1"/>
            </a:lvl4pPr>
            <a:lvl5pPr marL="1028649" indent="0">
              <a:buNone/>
              <a:defRPr sz="900" b="1"/>
            </a:lvl5pPr>
            <a:lvl6pPr marL="1285811" indent="0">
              <a:buNone/>
              <a:defRPr sz="900" b="1"/>
            </a:lvl6pPr>
            <a:lvl7pPr marL="1542973" indent="0">
              <a:buNone/>
              <a:defRPr sz="900" b="1"/>
            </a:lvl7pPr>
            <a:lvl8pPr marL="1800135" indent="0">
              <a:buNone/>
              <a:defRPr sz="900" b="1"/>
            </a:lvl8pPr>
            <a:lvl9pPr marL="2057298"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940B56AE-F12B-CF4B-82C1-EF534DC72141}"/>
              </a:ext>
            </a:extLst>
          </p:cNvPr>
          <p:cNvSpPr>
            <a:spLocks noGrp="1"/>
          </p:cNvSpPr>
          <p:nvPr>
            <p:ph sz="quarter" idx="4"/>
          </p:nvPr>
        </p:nvSpPr>
        <p:spPr>
          <a:xfrm>
            <a:off x="4629151" y="2651392"/>
            <a:ext cx="4041542" cy="3334893"/>
          </a:xfrm>
          <a:prstGeom prst="rect">
            <a:avLst/>
          </a:prstGeom>
        </p:spPr>
        <p:txBody>
          <a:bodyPr/>
          <a:lstStyle>
            <a:lvl1pPr>
              <a:defRPr sz="1350" b="1" i="0">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DA84B8C4-93FE-BE41-BD44-E928DAEE89BA}"/>
              </a:ext>
            </a:extLst>
          </p:cNvPr>
          <p:cNvSpPr>
            <a:spLocks noGrp="1"/>
          </p:cNvSpPr>
          <p:nvPr>
            <p:ph type="title"/>
          </p:nvPr>
        </p:nvSpPr>
        <p:spPr>
          <a:xfrm>
            <a:off x="473314" y="681050"/>
            <a:ext cx="8197385" cy="1009651"/>
          </a:xfrm>
        </p:spPr>
        <p:txBody>
          <a:bodyPr/>
          <a:lstStyle>
            <a:lvl1pPr algn="l">
              <a:defRPr/>
            </a:lvl1pPr>
          </a:lstStyle>
          <a:p>
            <a:r>
              <a:rPr lang="en-US"/>
              <a:t>Click to edit Master title style</a:t>
            </a:r>
            <a:endParaRPr lang="en-US" dirty="0"/>
          </a:p>
        </p:txBody>
      </p:sp>
      <p:sp>
        <p:nvSpPr>
          <p:cNvPr id="2" name="Rectangle 1">
            <a:extLst>
              <a:ext uri="{FF2B5EF4-FFF2-40B4-BE49-F238E27FC236}">
                <a16:creationId xmlns:a16="http://schemas.microsoft.com/office/drawing/2014/main" id="{EDD303F9-787F-293E-E08C-6830169D2091}"/>
              </a:ext>
            </a:extLst>
          </p:cNvPr>
          <p:cNvSpPr/>
          <p:nvPr userDrawn="1"/>
        </p:nvSpPr>
        <p:spPr>
          <a:xfrm>
            <a:off x="0" y="5458968"/>
            <a:ext cx="9340596" cy="1399032"/>
          </a:xfrm>
          <a:prstGeom prst="rect">
            <a:avLst/>
          </a:prstGeom>
          <a:solidFill>
            <a:srgbClr val="0065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7" name="Content Placeholder 3">
            <a:extLst>
              <a:ext uri="{FF2B5EF4-FFF2-40B4-BE49-F238E27FC236}">
                <a16:creationId xmlns:a16="http://schemas.microsoft.com/office/drawing/2014/main" id="{86F15401-EC5C-68FF-B404-4B130B9CD5B5}"/>
              </a:ext>
            </a:extLst>
          </p:cNvPr>
          <p:cNvSpPr>
            <a:spLocks noGrp="1"/>
          </p:cNvSpPr>
          <p:nvPr>
            <p:ph sz="half" idx="10" hasCustomPrompt="1"/>
          </p:nvPr>
        </p:nvSpPr>
        <p:spPr>
          <a:xfrm>
            <a:off x="555788" y="5784914"/>
            <a:ext cx="3888203" cy="455362"/>
          </a:xfrm>
          <a:prstGeom prst="rect">
            <a:avLst/>
          </a:prstGeom>
        </p:spPr>
        <p:txBody>
          <a:bodyPr/>
          <a:lstStyle>
            <a:lvl1pPr>
              <a:defRPr sz="135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Additional Notes:</a:t>
            </a:r>
          </a:p>
        </p:txBody>
      </p:sp>
    </p:spTree>
    <p:extLst>
      <p:ext uri="{BB962C8B-B14F-4D97-AF65-F5344CB8AC3E}">
        <p14:creationId xmlns:p14="http://schemas.microsoft.com/office/powerpoint/2010/main" val="9137600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49029-C541-884E-842B-F797D9463352}"/>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6883347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46099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1B5A53E-9330-9B44-A958-B134EC60CDB1}"/>
              </a:ext>
            </a:extLst>
          </p:cNvPr>
          <p:cNvSpPr/>
          <p:nvPr userDrawn="1"/>
        </p:nvSpPr>
        <p:spPr>
          <a:xfrm>
            <a:off x="7" y="0"/>
            <a:ext cx="3712265" cy="6858000"/>
          </a:xfrm>
          <a:prstGeom prst="rect">
            <a:avLst/>
          </a:prstGeom>
          <a:solidFill>
            <a:srgbClr val="006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3" name="Content Placeholder 2">
            <a:extLst>
              <a:ext uri="{FF2B5EF4-FFF2-40B4-BE49-F238E27FC236}">
                <a16:creationId xmlns:a16="http://schemas.microsoft.com/office/drawing/2014/main" id="{D84759CE-0826-DE4A-806C-08B67B25227D}"/>
              </a:ext>
            </a:extLst>
          </p:cNvPr>
          <p:cNvSpPr>
            <a:spLocks noGrp="1"/>
          </p:cNvSpPr>
          <p:nvPr>
            <p:ph idx="1"/>
          </p:nvPr>
        </p:nvSpPr>
        <p:spPr>
          <a:xfrm>
            <a:off x="3995536" y="681047"/>
            <a:ext cx="4675163" cy="5316537"/>
          </a:xfrm>
          <a:prstGeom prst="rect">
            <a:avLst/>
          </a:prstGeo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a:extLst>
              <a:ext uri="{FF2B5EF4-FFF2-40B4-BE49-F238E27FC236}">
                <a16:creationId xmlns:a16="http://schemas.microsoft.com/office/drawing/2014/main" id="{AA64A345-F4C3-364D-986C-F0562AE857BE}"/>
              </a:ext>
            </a:extLst>
          </p:cNvPr>
          <p:cNvSpPr>
            <a:spLocks noGrp="1"/>
          </p:cNvSpPr>
          <p:nvPr>
            <p:ph type="title"/>
          </p:nvPr>
        </p:nvSpPr>
        <p:spPr>
          <a:xfrm>
            <a:off x="473310" y="681034"/>
            <a:ext cx="2949178" cy="1376366"/>
          </a:xfrm>
        </p:spPr>
        <p:txBody>
          <a:bodyPr anchor="b"/>
          <a:lstStyle>
            <a:lvl1pPr>
              <a:defRPr sz="1800">
                <a:solidFill>
                  <a:schemeClr val="bg1"/>
                </a:solidFill>
              </a:defRPr>
            </a:lvl1pPr>
          </a:lstStyle>
          <a:p>
            <a:r>
              <a:rPr lang="en-US"/>
              <a:t>Click to edit Master title style</a:t>
            </a:r>
            <a:endParaRPr lang="en-US" dirty="0"/>
          </a:p>
        </p:txBody>
      </p:sp>
      <p:sp>
        <p:nvSpPr>
          <p:cNvPr id="10" name="Text Placeholder 3">
            <a:extLst>
              <a:ext uri="{FF2B5EF4-FFF2-40B4-BE49-F238E27FC236}">
                <a16:creationId xmlns:a16="http://schemas.microsoft.com/office/drawing/2014/main" id="{E1734E7C-0B31-DE42-BF15-966B53B14980}"/>
              </a:ext>
            </a:extLst>
          </p:cNvPr>
          <p:cNvSpPr>
            <a:spLocks noGrp="1"/>
          </p:cNvSpPr>
          <p:nvPr>
            <p:ph type="body" sz="half" idx="2"/>
          </p:nvPr>
        </p:nvSpPr>
        <p:spPr>
          <a:xfrm>
            <a:off x="473310" y="2236786"/>
            <a:ext cx="2949178" cy="3760793"/>
          </a:xfrm>
          <a:prstGeom prst="rect">
            <a:avLst/>
          </a:prstGeom>
        </p:spPr>
        <p:txBody>
          <a:bodyPr/>
          <a:lstStyle>
            <a:lvl1pPr marL="0" indent="0">
              <a:buNone/>
              <a:defRPr sz="9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a:t>Click to edit Master text styles</a:t>
            </a:r>
          </a:p>
        </p:txBody>
      </p:sp>
      <p:sp>
        <p:nvSpPr>
          <p:cNvPr id="15" name="TextBox 14">
            <a:extLst>
              <a:ext uri="{FF2B5EF4-FFF2-40B4-BE49-F238E27FC236}">
                <a16:creationId xmlns:a16="http://schemas.microsoft.com/office/drawing/2014/main" id="{E251B3DE-45D2-DD48-A116-BA2FC94F1531}"/>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01892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DC57BB-A308-0B45-870B-1EE7038304B5}"/>
              </a:ext>
            </a:extLst>
          </p:cNvPr>
          <p:cNvSpPr/>
          <p:nvPr userDrawn="1"/>
        </p:nvSpPr>
        <p:spPr>
          <a:xfrm>
            <a:off x="7" y="0"/>
            <a:ext cx="3712265" cy="6858000"/>
          </a:xfrm>
          <a:prstGeom prst="rect">
            <a:avLst/>
          </a:prstGeom>
          <a:solidFill>
            <a:srgbClr val="006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rgbClr val="0065B5"/>
              </a:solidFill>
            </a:endParaRPr>
          </a:p>
        </p:txBody>
      </p:sp>
      <p:sp>
        <p:nvSpPr>
          <p:cNvPr id="2" name="Title 1">
            <a:extLst>
              <a:ext uri="{FF2B5EF4-FFF2-40B4-BE49-F238E27FC236}">
                <a16:creationId xmlns:a16="http://schemas.microsoft.com/office/drawing/2014/main" id="{F4C854FD-58D5-404B-A083-42287C72B10E}"/>
              </a:ext>
            </a:extLst>
          </p:cNvPr>
          <p:cNvSpPr>
            <a:spLocks noGrp="1"/>
          </p:cNvSpPr>
          <p:nvPr>
            <p:ph type="title"/>
          </p:nvPr>
        </p:nvSpPr>
        <p:spPr>
          <a:xfrm>
            <a:off x="473310" y="681034"/>
            <a:ext cx="2949178" cy="1376366"/>
          </a:xfrm>
        </p:spPr>
        <p:txBody>
          <a:bodyPr anchor="b"/>
          <a:lstStyle>
            <a:lvl1pPr>
              <a:defRPr sz="18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B48DBB8-5E93-BD41-AD10-D2EB49EB88DD}"/>
              </a:ext>
            </a:extLst>
          </p:cNvPr>
          <p:cNvSpPr>
            <a:spLocks noGrp="1"/>
          </p:cNvSpPr>
          <p:nvPr>
            <p:ph type="pic" idx="1"/>
          </p:nvPr>
        </p:nvSpPr>
        <p:spPr>
          <a:xfrm>
            <a:off x="4010445" y="681035"/>
            <a:ext cx="4660253" cy="5316542"/>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Click icon to add picture</a:t>
            </a:r>
          </a:p>
        </p:txBody>
      </p:sp>
      <p:sp>
        <p:nvSpPr>
          <p:cNvPr id="4" name="Text Placeholder 3">
            <a:extLst>
              <a:ext uri="{FF2B5EF4-FFF2-40B4-BE49-F238E27FC236}">
                <a16:creationId xmlns:a16="http://schemas.microsoft.com/office/drawing/2014/main" id="{4706E5B1-9090-3444-BE46-D4C6A2CD283E}"/>
              </a:ext>
            </a:extLst>
          </p:cNvPr>
          <p:cNvSpPr>
            <a:spLocks noGrp="1"/>
          </p:cNvSpPr>
          <p:nvPr>
            <p:ph type="body" sz="half" idx="2"/>
          </p:nvPr>
        </p:nvSpPr>
        <p:spPr>
          <a:xfrm>
            <a:off x="473310" y="2236786"/>
            <a:ext cx="2949178" cy="3760793"/>
          </a:xfrm>
          <a:prstGeom prst="rect">
            <a:avLst/>
          </a:prstGeom>
        </p:spPr>
        <p:txBody>
          <a:bodyPr/>
          <a:lstStyle>
            <a:lvl1pPr marL="0" indent="0">
              <a:buNone/>
              <a:defRPr sz="9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a:t>Click to edit Master text styles</a:t>
            </a:r>
          </a:p>
        </p:txBody>
      </p:sp>
      <p:sp>
        <p:nvSpPr>
          <p:cNvPr id="13" name="TextBox 12">
            <a:extLst>
              <a:ext uri="{FF2B5EF4-FFF2-40B4-BE49-F238E27FC236}">
                <a16:creationId xmlns:a16="http://schemas.microsoft.com/office/drawing/2014/main" id="{B84932B4-1E6E-8A4E-A7AD-977521C44B0D}"/>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94947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3_Picture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DC57BB-A308-0B45-870B-1EE7038304B5}"/>
              </a:ext>
            </a:extLst>
          </p:cNvPr>
          <p:cNvSpPr/>
          <p:nvPr userDrawn="1"/>
        </p:nvSpPr>
        <p:spPr>
          <a:xfrm>
            <a:off x="7" y="0"/>
            <a:ext cx="3712265" cy="6858000"/>
          </a:xfrm>
          <a:prstGeom prst="rect">
            <a:avLst/>
          </a:prstGeom>
          <a:solidFill>
            <a:srgbClr val="006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rgbClr val="0065B5"/>
              </a:solidFill>
            </a:endParaRPr>
          </a:p>
        </p:txBody>
      </p:sp>
      <p:sp>
        <p:nvSpPr>
          <p:cNvPr id="2" name="Title 1">
            <a:extLst>
              <a:ext uri="{FF2B5EF4-FFF2-40B4-BE49-F238E27FC236}">
                <a16:creationId xmlns:a16="http://schemas.microsoft.com/office/drawing/2014/main" id="{F4C854FD-58D5-404B-A083-42287C72B10E}"/>
              </a:ext>
            </a:extLst>
          </p:cNvPr>
          <p:cNvSpPr>
            <a:spLocks noGrp="1"/>
          </p:cNvSpPr>
          <p:nvPr>
            <p:ph type="title"/>
          </p:nvPr>
        </p:nvSpPr>
        <p:spPr>
          <a:xfrm>
            <a:off x="473310" y="681034"/>
            <a:ext cx="2949178" cy="1376366"/>
          </a:xfrm>
        </p:spPr>
        <p:txBody>
          <a:bodyPr anchor="b"/>
          <a:lstStyle>
            <a:lvl1pPr>
              <a:defRPr sz="18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B48DBB8-5E93-BD41-AD10-D2EB49EB88DD}"/>
              </a:ext>
            </a:extLst>
          </p:cNvPr>
          <p:cNvSpPr>
            <a:spLocks noGrp="1"/>
          </p:cNvSpPr>
          <p:nvPr>
            <p:ph type="pic" idx="1"/>
          </p:nvPr>
        </p:nvSpPr>
        <p:spPr>
          <a:xfrm>
            <a:off x="3712272" y="-10160"/>
            <a:ext cx="5431735" cy="6858000"/>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Click icon to add picture</a:t>
            </a:r>
          </a:p>
        </p:txBody>
      </p:sp>
      <p:sp>
        <p:nvSpPr>
          <p:cNvPr id="4" name="Text Placeholder 3">
            <a:extLst>
              <a:ext uri="{FF2B5EF4-FFF2-40B4-BE49-F238E27FC236}">
                <a16:creationId xmlns:a16="http://schemas.microsoft.com/office/drawing/2014/main" id="{4706E5B1-9090-3444-BE46-D4C6A2CD283E}"/>
              </a:ext>
            </a:extLst>
          </p:cNvPr>
          <p:cNvSpPr>
            <a:spLocks noGrp="1"/>
          </p:cNvSpPr>
          <p:nvPr>
            <p:ph type="body" sz="half" idx="2"/>
          </p:nvPr>
        </p:nvSpPr>
        <p:spPr>
          <a:xfrm>
            <a:off x="473310" y="2236786"/>
            <a:ext cx="2949178" cy="3760793"/>
          </a:xfrm>
          <a:prstGeom prst="rect">
            <a:avLst/>
          </a:prstGeom>
        </p:spPr>
        <p:txBody>
          <a:bodyPr/>
          <a:lstStyle>
            <a:lvl1pPr marL="0" indent="0">
              <a:buNone/>
              <a:defRPr sz="9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a:t>Click to edit Master text styles</a:t>
            </a:r>
          </a:p>
        </p:txBody>
      </p:sp>
      <p:sp>
        <p:nvSpPr>
          <p:cNvPr id="13" name="TextBox 12">
            <a:extLst>
              <a:ext uri="{FF2B5EF4-FFF2-40B4-BE49-F238E27FC236}">
                <a16:creationId xmlns:a16="http://schemas.microsoft.com/office/drawing/2014/main" id="{B84932B4-1E6E-8A4E-A7AD-977521C44B0D}"/>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51361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1B5A53E-9330-9B44-A958-B134EC60CDB1}"/>
              </a:ext>
            </a:extLst>
          </p:cNvPr>
          <p:cNvSpPr/>
          <p:nvPr userDrawn="1"/>
        </p:nvSpPr>
        <p:spPr>
          <a:xfrm>
            <a:off x="7" y="0"/>
            <a:ext cx="3712265" cy="6858000"/>
          </a:xfrm>
          <a:prstGeom prst="rect">
            <a:avLst/>
          </a:prstGeom>
          <a:solidFill>
            <a:srgbClr val="070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3" name="Content Placeholder 2">
            <a:extLst>
              <a:ext uri="{FF2B5EF4-FFF2-40B4-BE49-F238E27FC236}">
                <a16:creationId xmlns:a16="http://schemas.microsoft.com/office/drawing/2014/main" id="{D84759CE-0826-DE4A-806C-08B67B25227D}"/>
              </a:ext>
            </a:extLst>
          </p:cNvPr>
          <p:cNvSpPr>
            <a:spLocks noGrp="1"/>
          </p:cNvSpPr>
          <p:nvPr>
            <p:ph idx="1"/>
          </p:nvPr>
        </p:nvSpPr>
        <p:spPr>
          <a:xfrm>
            <a:off x="3995536" y="681047"/>
            <a:ext cx="4675163" cy="5316537"/>
          </a:xfrm>
          <a:prstGeom prst="rect">
            <a:avLst/>
          </a:prstGeo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a:extLst>
              <a:ext uri="{FF2B5EF4-FFF2-40B4-BE49-F238E27FC236}">
                <a16:creationId xmlns:a16="http://schemas.microsoft.com/office/drawing/2014/main" id="{AA64A345-F4C3-364D-986C-F0562AE857BE}"/>
              </a:ext>
            </a:extLst>
          </p:cNvPr>
          <p:cNvSpPr>
            <a:spLocks noGrp="1"/>
          </p:cNvSpPr>
          <p:nvPr>
            <p:ph type="title"/>
          </p:nvPr>
        </p:nvSpPr>
        <p:spPr>
          <a:xfrm>
            <a:off x="473310" y="681034"/>
            <a:ext cx="2949178" cy="1376366"/>
          </a:xfrm>
        </p:spPr>
        <p:txBody>
          <a:bodyPr anchor="b"/>
          <a:lstStyle>
            <a:lvl1pPr>
              <a:defRPr sz="1800">
                <a:solidFill>
                  <a:schemeClr val="bg1"/>
                </a:solidFill>
              </a:defRPr>
            </a:lvl1pPr>
          </a:lstStyle>
          <a:p>
            <a:r>
              <a:rPr lang="en-US"/>
              <a:t>Click to edit Master title style</a:t>
            </a:r>
            <a:endParaRPr lang="en-US" dirty="0"/>
          </a:p>
        </p:txBody>
      </p:sp>
      <p:sp>
        <p:nvSpPr>
          <p:cNvPr id="10" name="Text Placeholder 3">
            <a:extLst>
              <a:ext uri="{FF2B5EF4-FFF2-40B4-BE49-F238E27FC236}">
                <a16:creationId xmlns:a16="http://schemas.microsoft.com/office/drawing/2014/main" id="{E1734E7C-0B31-DE42-BF15-966B53B14980}"/>
              </a:ext>
            </a:extLst>
          </p:cNvPr>
          <p:cNvSpPr>
            <a:spLocks noGrp="1"/>
          </p:cNvSpPr>
          <p:nvPr>
            <p:ph type="body" sz="half" idx="2"/>
          </p:nvPr>
        </p:nvSpPr>
        <p:spPr>
          <a:xfrm>
            <a:off x="473310" y="2236786"/>
            <a:ext cx="2949178" cy="3760793"/>
          </a:xfrm>
          <a:prstGeom prst="rect">
            <a:avLst/>
          </a:prstGeom>
        </p:spPr>
        <p:txBody>
          <a:bodyPr/>
          <a:lstStyle>
            <a:lvl1pPr marL="0" indent="0">
              <a:buNone/>
              <a:defRPr sz="9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a:t>Click to edit Master text styles</a:t>
            </a:r>
          </a:p>
        </p:txBody>
      </p:sp>
      <p:sp>
        <p:nvSpPr>
          <p:cNvPr id="15" name="TextBox 14">
            <a:extLst>
              <a:ext uri="{FF2B5EF4-FFF2-40B4-BE49-F238E27FC236}">
                <a16:creationId xmlns:a16="http://schemas.microsoft.com/office/drawing/2014/main" id="{E251B3DE-45D2-DD48-A116-BA2FC94F1531}"/>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526850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5_Picture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DC57BB-A308-0B45-870B-1EE7038304B5}"/>
              </a:ext>
            </a:extLst>
          </p:cNvPr>
          <p:cNvSpPr/>
          <p:nvPr userDrawn="1"/>
        </p:nvSpPr>
        <p:spPr>
          <a:xfrm>
            <a:off x="7" y="0"/>
            <a:ext cx="3712265" cy="6858000"/>
          </a:xfrm>
          <a:prstGeom prst="rect">
            <a:avLst/>
          </a:prstGeom>
          <a:solidFill>
            <a:srgbClr val="070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rgbClr val="0065B5"/>
              </a:solidFill>
            </a:endParaRPr>
          </a:p>
        </p:txBody>
      </p:sp>
      <p:sp>
        <p:nvSpPr>
          <p:cNvPr id="2" name="Title 1">
            <a:extLst>
              <a:ext uri="{FF2B5EF4-FFF2-40B4-BE49-F238E27FC236}">
                <a16:creationId xmlns:a16="http://schemas.microsoft.com/office/drawing/2014/main" id="{F4C854FD-58D5-404B-A083-42287C72B10E}"/>
              </a:ext>
            </a:extLst>
          </p:cNvPr>
          <p:cNvSpPr>
            <a:spLocks noGrp="1"/>
          </p:cNvSpPr>
          <p:nvPr>
            <p:ph type="title"/>
          </p:nvPr>
        </p:nvSpPr>
        <p:spPr>
          <a:xfrm>
            <a:off x="473310" y="681034"/>
            <a:ext cx="2949178" cy="1376366"/>
          </a:xfrm>
        </p:spPr>
        <p:txBody>
          <a:bodyPr anchor="b"/>
          <a:lstStyle>
            <a:lvl1pPr>
              <a:defRPr sz="18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B48DBB8-5E93-BD41-AD10-D2EB49EB88DD}"/>
              </a:ext>
            </a:extLst>
          </p:cNvPr>
          <p:cNvSpPr>
            <a:spLocks noGrp="1"/>
          </p:cNvSpPr>
          <p:nvPr>
            <p:ph type="pic" idx="1"/>
          </p:nvPr>
        </p:nvSpPr>
        <p:spPr>
          <a:xfrm>
            <a:off x="4010445" y="681035"/>
            <a:ext cx="4660253" cy="5316542"/>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Click icon to add picture</a:t>
            </a:r>
          </a:p>
        </p:txBody>
      </p:sp>
      <p:sp>
        <p:nvSpPr>
          <p:cNvPr id="4" name="Text Placeholder 3">
            <a:extLst>
              <a:ext uri="{FF2B5EF4-FFF2-40B4-BE49-F238E27FC236}">
                <a16:creationId xmlns:a16="http://schemas.microsoft.com/office/drawing/2014/main" id="{4706E5B1-9090-3444-BE46-D4C6A2CD283E}"/>
              </a:ext>
            </a:extLst>
          </p:cNvPr>
          <p:cNvSpPr>
            <a:spLocks noGrp="1"/>
          </p:cNvSpPr>
          <p:nvPr>
            <p:ph type="body" sz="half" idx="2"/>
          </p:nvPr>
        </p:nvSpPr>
        <p:spPr>
          <a:xfrm>
            <a:off x="473310" y="2236786"/>
            <a:ext cx="2949178" cy="3760793"/>
          </a:xfrm>
          <a:prstGeom prst="rect">
            <a:avLst/>
          </a:prstGeom>
        </p:spPr>
        <p:txBody>
          <a:bodyPr/>
          <a:lstStyle>
            <a:lvl1pPr marL="0" indent="0">
              <a:buNone/>
              <a:defRPr sz="9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a:t>Click to edit Master text styles</a:t>
            </a:r>
          </a:p>
        </p:txBody>
      </p:sp>
      <p:sp>
        <p:nvSpPr>
          <p:cNvPr id="13" name="TextBox 12">
            <a:extLst>
              <a:ext uri="{FF2B5EF4-FFF2-40B4-BE49-F238E27FC236}">
                <a16:creationId xmlns:a16="http://schemas.microsoft.com/office/drawing/2014/main" id="{B84932B4-1E6E-8A4E-A7AD-977521C44B0D}"/>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28870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6_Picture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DC57BB-A308-0B45-870B-1EE7038304B5}"/>
              </a:ext>
            </a:extLst>
          </p:cNvPr>
          <p:cNvSpPr/>
          <p:nvPr userDrawn="1"/>
        </p:nvSpPr>
        <p:spPr>
          <a:xfrm>
            <a:off x="7" y="0"/>
            <a:ext cx="3712265" cy="6858000"/>
          </a:xfrm>
          <a:prstGeom prst="rect">
            <a:avLst/>
          </a:prstGeom>
          <a:solidFill>
            <a:srgbClr val="070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rgbClr val="0065B5"/>
              </a:solidFill>
            </a:endParaRPr>
          </a:p>
        </p:txBody>
      </p:sp>
      <p:sp>
        <p:nvSpPr>
          <p:cNvPr id="2" name="Title 1">
            <a:extLst>
              <a:ext uri="{FF2B5EF4-FFF2-40B4-BE49-F238E27FC236}">
                <a16:creationId xmlns:a16="http://schemas.microsoft.com/office/drawing/2014/main" id="{F4C854FD-58D5-404B-A083-42287C72B10E}"/>
              </a:ext>
            </a:extLst>
          </p:cNvPr>
          <p:cNvSpPr>
            <a:spLocks noGrp="1"/>
          </p:cNvSpPr>
          <p:nvPr>
            <p:ph type="title"/>
          </p:nvPr>
        </p:nvSpPr>
        <p:spPr>
          <a:xfrm>
            <a:off x="473310" y="681034"/>
            <a:ext cx="2949178" cy="1376366"/>
          </a:xfrm>
        </p:spPr>
        <p:txBody>
          <a:bodyPr anchor="b"/>
          <a:lstStyle>
            <a:lvl1pPr>
              <a:defRPr sz="18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B48DBB8-5E93-BD41-AD10-D2EB49EB88DD}"/>
              </a:ext>
            </a:extLst>
          </p:cNvPr>
          <p:cNvSpPr>
            <a:spLocks noGrp="1"/>
          </p:cNvSpPr>
          <p:nvPr>
            <p:ph type="pic" idx="1"/>
          </p:nvPr>
        </p:nvSpPr>
        <p:spPr>
          <a:xfrm>
            <a:off x="3712272" y="-10160"/>
            <a:ext cx="5431735" cy="6858000"/>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Click icon to add picture</a:t>
            </a:r>
          </a:p>
        </p:txBody>
      </p:sp>
      <p:sp>
        <p:nvSpPr>
          <p:cNvPr id="4" name="Text Placeholder 3">
            <a:extLst>
              <a:ext uri="{FF2B5EF4-FFF2-40B4-BE49-F238E27FC236}">
                <a16:creationId xmlns:a16="http://schemas.microsoft.com/office/drawing/2014/main" id="{4706E5B1-9090-3444-BE46-D4C6A2CD283E}"/>
              </a:ext>
            </a:extLst>
          </p:cNvPr>
          <p:cNvSpPr>
            <a:spLocks noGrp="1"/>
          </p:cNvSpPr>
          <p:nvPr>
            <p:ph type="body" sz="half" idx="2"/>
          </p:nvPr>
        </p:nvSpPr>
        <p:spPr>
          <a:xfrm>
            <a:off x="473310" y="2236786"/>
            <a:ext cx="2949178" cy="3760793"/>
          </a:xfrm>
          <a:prstGeom prst="rect">
            <a:avLst/>
          </a:prstGeom>
        </p:spPr>
        <p:txBody>
          <a:bodyPr/>
          <a:lstStyle>
            <a:lvl1pPr marL="0" indent="0">
              <a:buNone/>
              <a:defRPr sz="9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a:t>Click to edit Master text styles</a:t>
            </a:r>
          </a:p>
        </p:txBody>
      </p:sp>
      <p:sp>
        <p:nvSpPr>
          <p:cNvPr id="13" name="TextBox 12">
            <a:extLst>
              <a:ext uri="{FF2B5EF4-FFF2-40B4-BE49-F238E27FC236}">
                <a16:creationId xmlns:a16="http://schemas.microsoft.com/office/drawing/2014/main" id="{B84932B4-1E6E-8A4E-A7AD-977521C44B0D}"/>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79425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1B5A53E-9330-9B44-A958-B134EC60CDB1}"/>
              </a:ext>
            </a:extLst>
          </p:cNvPr>
          <p:cNvSpPr/>
          <p:nvPr userDrawn="1"/>
        </p:nvSpPr>
        <p:spPr>
          <a:xfrm>
            <a:off x="7" y="0"/>
            <a:ext cx="3712265" cy="6858000"/>
          </a:xfrm>
          <a:prstGeom prst="rect">
            <a:avLst/>
          </a:prstGeom>
          <a:solidFill>
            <a:srgbClr val="9F9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3" name="Content Placeholder 2">
            <a:extLst>
              <a:ext uri="{FF2B5EF4-FFF2-40B4-BE49-F238E27FC236}">
                <a16:creationId xmlns:a16="http://schemas.microsoft.com/office/drawing/2014/main" id="{D84759CE-0826-DE4A-806C-08B67B25227D}"/>
              </a:ext>
            </a:extLst>
          </p:cNvPr>
          <p:cNvSpPr>
            <a:spLocks noGrp="1"/>
          </p:cNvSpPr>
          <p:nvPr>
            <p:ph idx="1"/>
          </p:nvPr>
        </p:nvSpPr>
        <p:spPr>
          <a:xfrm>
            <a:off x="3995536" y="681047"/>
            <a:ext cx="4675163" cy="5316537"/>
          </a:xfrm>
          <a:prstGeom prst="rect">
            <a:avLst/>
          </a:prstGeo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a:extLst>
              <a:ext uri="{FF2B5EF4-FFF2-40B4-BE49-F238E27FC236}">
                <a16:creationId xmlns:a16="http://schemas.microsoft.com/office/drawing/2014/main" id="{AA64A345-F4C3-364D-986C-F0562AE857BE}"/>
              </a:ext>
            </a:extLst>
          </p:cNvPr>
          <p:cNvSpPr>
            <a:spLocks noGrp="1"/>
          </p:cNvSpPr>
          <p:nvPr>
            <p:ph type="title"/>
          </p:nvPr>
        </p:nvSpPr>
        <p:spPr>
          <a:xfrm>
            <a:off x="473310" y="681034"/>
            <a:ext cx="2949178" cy="1376366"/>
          </a:xfrm>
        </p:spPr>
        <p:txBody>
          <a:bodyPr anchor="b"/>
          <a:lstStyle>
            <a:lvl1pPr>
              <a:defRPr sz="1800">
                <a:solidFill>
                  <a:schemeClr val="bg1"/>
                </a:solidFill>
              </a:defRPr>
            </a:lvl1pPr>
          </a:lstStyle>
          <a:p>
            <a:r>
              <a:rPr lang="en-US"/>
              <a:t>Click to edit Master title style</a:t>
            </a:r>
            <a:endParaRPr lang="en-US" dirty="0"/>
          </a:p>
        </p:txBody>
      </p:sp>
      <p:sp>
        <p:nvSpPr>
          <p:cNvPr id="10" name="Text Placeholder 3">
            <a:extLst>
              <a:ext uri="{FF2B5EF4-FFF2-40B4-BE49-F238E27FC236}">
                <a16:creationId xmlns:a16="http://schemas.microsoft.com/office/drawing/2014/main" id="{E1734E7C-0B31-DE42-BF15-966B53B14980}"/>
              </a:ext>
            </a:extLst>
          </p:cNvPr>
          <p:cNvSpPr>
            <a:spLocks noGrp="1"/>
          </p:cNvSpPr>
          <p:nvPr>
            <p:ph type="body" sz="half" idx="2"/>
          </p:nvPr>
        </p:nvSpPr>
        <p:spPr>
          <a:xfrm>
            <a:off x="473310" y="2236786"/>
            <a:ext cx="2949178" cy="3760793"/>
          </a:xfrm>
          <a:prstGeom prst="rect">
            <a:avLst/>
          </a:prstGeom>
        </p:spPr>
        <p:txBody>
          <a:bodyPr/>
          <a:lstStyle>
            <a:lvl1pPr marL="0" indent="0">
              <a:buNone/>
              <a:defRPr sz="9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a:t>Click to edit Master text styles</a:t>
            </a:r>
          </a:p>
        </p:txBody>
      </p:sp>
      <p:sp>
        <p:nvSpPr>
          <p:cNvPr id="15" name="TextBox 14">
            <a:extLst>
              <a:ext uri="{FF2B5EF4-FFF2-40B4-BE49-F238E27FC236}">
                <a16:creationId xmlns:a16="http://schemas.microsoft.com/office/drawing/2014/main" id="{E251B3DE-45D2-DD48-A116-BA2FC94F1531}"/>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86739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9_Picture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DC57BB-A308-0B45-870B-1EE7038304B5}"/>
              </a:ext>
            </a:extLst>
          </p:cNvPr>
          <p:cNvSpPr/>
          <p:nvPr userDrawn="1"/>
        </p:nvSpPr>
        <p:spPr>
          <a:xfrm>
            <a:off x="7" y="0"/>
            <a:ext cx="3712265" cy="6858000"/>
          </a:xfrm>
          <a:prstGeom prst="rect">
            <a:avLst/>
          </a:prstGeom>
          <a:solidFill>
            <a:srgbClr val="9F9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rgbClr val="0065B5"/>
              </a:solidFill>
            </a:endParaRPr>
          </a:p>
        </p:txBody>
      </p:sp>
      <p:sp>
        <p:nvSpPr>
          <p:cNvPr id="2" name="Title 1">
            <a:extLst>
              <a:ext uri="{FF2B5EF4-FFF2-40B4-BE49-F238E27FC236}">
                <a16:creationId xmlns:a16="http://schemas.microsoft.com/office/drawing/2014/main" id="{F4C854FD-58D5-404B-A083-42287C72B10E}"/>
              </a:ext>
            </a:extLst>
          </p:cNvPr>
          <p:cNvSpPr>
            <a:spLocks noGrp="1"/>
          </p:cNvSpPr>
          <p:nvPr>
            <p:ph type="title"/>
          </p:nvPr>
        </p:nvSpPr>
        <p:spPr>
          <a:xfrm>
            <a:off x="473310" y="681034"/>
            <a:ext cx="2949178" cy="1376366"/>
          </a:xfrm>
        </p:spPr>
        <p:txBody>
          <a:bodyPr anchor="b"/>
          <a:lstStyle>
            <a:lvl1pPr>
              <a:defRPr sz="18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B48DBB8-5E93-BD41-AD10-D2EB49EB88DD}"/>
              </a:ext>
            </a:extLst>
          </p:cNvPr>
          <p:cNvSpPr>
            <a:spLocks noGrp="1"/>
          </p:cNvSpPr>
          <p:nvPr>
            <p:ph type="pic" idx="1"/>
          </p:nvPr>
        </p:nvSpPr>
        <p:spPr>
          <a:xfrm>
            <a:off x="4010445" y="681035"/>
            <a:ext cx="4660253" cy="5316542"/>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Click icon to add picture</a:t>
            </a:r>
          </a:p>
        </p:txBody>
      </p:sp>
      <p:sp>
        <p:nvSpPr>
          <p:cNvPr id="4" name="Text Placeholder 3">
            <a:extLst>
              <a:ext uri="{FF2B5EF4-FFF2-40B4-BE49-F238E27FC236}">
                <a16:creationId xmlns:a16="http://schemas.microsoft.com/office/drawing/2014/main" id="{4706E5B1-9090-3444-BE46-D4C6A2CD283E}"/>
              </a:ext>
            </a:extLst>
          </p:cNvPr>
          <p:cNvSpPr>
            <a:spLocks noGrp="1"/>
          </p:cNvSpPr>
          <p:nvPr>
            <p:ph type="body" sz="half" idx="2"/>
          </p:nvPr>
        </p:nvSpPr>
        <p:spPr>
          <a:xfrm>
            <a:off x="473310" y="2236786"/>
            <a:ext cx="2949178" cy="3760793"/>
          </a:xfrm>
          <a:prstGeom prst="rect">
            <a:avLst/>
          </a:prstGeom>
        </p:spPr>
        <p:txBody>
          <a:bodyPr/>
          <a:lstStyle>
            <a:lvl1pPr marL="0" indent="0">
              <a:buNone/>
              <a:defRPr sz="9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a:t>Click to edit Master text styles</a:t>
            </a:r>
          </a:p>
        </p:txBody>
      </p:sp>
      <p:sp>
        <p:nvSpPr>
          <p:cNvPr id="13" name="TextBox 12">
            <a:extLst>
              <a:ext uri="{FF2B5EF4-FFF2-40B4-BE49-F238E27FC236}">
                <a16:creationId xmlns:a16="http://schemas.microsoft.com/office/drawing/2014/main" id="{B84932B4-1E6E-8A4E-A7AD-977521C44B0D}"/>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86368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10_Picture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DC57BB-A308-0B45-870B-1EE7038304B5}"/>
              </a:ext>
            </a:extLst>
          </p:cNvPr>
          <p:cNvSpPr/>
          <p:nvPr userDrawn="1"/>
        </p:nvSpPr>
        <p:spPr>
          <a:xfrm>
            <a:off x="7" y="0"/>
            <a:ext cx="3712265" cy="6858000"/>
          </a:xfrm>
          <a:prstGeom prst="rect">
            <a:avLst/>
          </a:prstGeom>
          <a:solidFill>
            <a:srgbClr val="9F9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rgbClr val="0065B5"/>
              </a:solidFill>
            </a:endParaRPr>
          </a:p>
        </p:txBody>
      </p:sp>
      <p:sp>
        <p:nvSpPr>
          <p:cNvPr id="2" name="Title 1">
            <a:extLst>
              <a:ext uri="{FF2B5EF4-FFF2-40B4-BE49-F238E27FC236}">
                <a16:creationId xmlns:a16="http://schemas.microsoft.com/office/drawing/2014/main" id="{F4C854FD-58D5-404B-A083-42287C72B10E}"/>
              </a:ext>
            </a:extLst>
          </p:cNvPr>
          <p:cNvSpPr>
            <a:spLocks noGrp="1"/>
          </p:cNvSpPr>
          <p:nvPr>
            <p:ph type="title"/>
          </p:nvPr>
        </p:nvSpPr>
        <p:spPr>
          <a:xfrm>
            <a:off x="473310" y="681034"/>
            <a:ext cx="2949178" cy="1376366"/>
          </a:xfrm>
        </p:spPr>
        <p:txBody>
          <a:bodyPr anchor="b"/>
          <a:lstStyle>
            <a:lvl1pPr>
              <a:defRPr sz="18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B48DBB8-5E93-BD41-AD10-D2EB49EB88DD}"/>
              </a:ext>
            </a:extLst>
          </p:cNvPr>
          <p:cNvSpPr>
            <a:spLocks noGrp="1"/>
          </p:cNvSpPr>
          <p:nvPr>
            <p:ph type="pic" idx="1"/>
          </p:nvPr>
        </p:nvSpPr>
        <p:spPr>
          <a:xfrm>
            <a:off x="3712272" y="-10160"/>
            <a:ext cx="5431735" cy="6858000"/>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Click icon to add picture</a:t>
            </a:r>
          </a:p>
        </p:txBody>
      </p:sp>
      <p:sp>
        <p:nvSpPr>
          <p:cNvPr id="4" name="Text Placeholder 3">
            <a:extLst>
              <a:ext uri="{FF2B5EF4-FFF2-40B4-BE49-F238E27FC236}">
                <a16:creationId xmlns:a16="http://schemas.microsoft.com/office/drawing/2014/main" id="{4706E5B1-9090-3444-BE46-D4C6A2CD283E}"/>
              </a:ext>
            </a:extLst>
          </p:cNvPr>
          <p:cNvSpPr>
            <a:spLocks noGrp="1"/>
          </p:cNvSpPr>
          <p:nvPr>
            <p:ph type="body" sz="half" idx="2"/>
          </p:nvPr>
        </p:nvSpPr>
        <p:spPr>
          <a:xfrm>
            <a:off x="473310" y="2236786"/>
            <a:ext cx="2949178" cy="3760793"/>
          </a:xfrm>
          <a:prstGeom prst="rect">
            <a:avLst/>
          </a:prstGeom>
        </p:spPr>
        <p:txBody>
          <a:bodyPr/>
          <a:lstStyle>
            <a:lvl1pPr marL="0" indent="0">
              <a:buNone/>
              <a:defRPr sz="9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a:t>Click to edit Master text styles</a:t>
            </a:r>
          </a:p>
        </p:txBody>
      </p:sp>
      <p:sp>
        <p:nvSpPr>
          <p:cNvPr id="13" name="TextBox 12">
            <a:extLst>
              <a:ext uri="{FF2B5EF4-FFF2-40B4-BE49-F238E27FC236}">
                <a16:creationId xmlns:a16="http://schemas.microsoft.com/office/drawing/2014/main" id="{B84932B4-1E6E-8A4E-A7AD-977521C44B0D}"/>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22135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4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854FD-58D5-404B-A083-42287C72B10E}"/>
              </a:ext>
            </a:extLst>
          </p:cNvPr>
          <p:cNvSpPr>
            <a:spLocks noGrp="1"/>
          </p:cNvSpPr>
          <p:nvPr>
            <p:ph type="title"/>
          </p:nvPr>
        </p:nvSpPr>
        <p:spPr>
          <a:xfrm>
            <a:off x="473310" y="681034"/>
            <a:ext cx="2949178" cy="1376366"/>
          </a:xfrm>
        </p:spPr>
        <p:txBody>
          <a:bodyPr anchor="b"/>
          <a:lstStyle>
            <a:lvl1pPr>
              <a:defRPr sz="1800">
                <a:solidFill>
                  <a:srgbClr val="070C72"/>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AB48DBB8-5E93-BD41-AD10-D2EB49EB88DD}"/>
              </a:ext>
            </a:extLst>
          </p:cNvPr>
          <p:cNvSpPr>
            <a:spLocks noGrp="1"/>
          </p:cNvSpPr>
          <p:nvPr>
            <p:ph type="pic" idx="1"/>
          </p:nvPr>
        </p:nvSpPr>
        <p:spPr>
          <a:xfrm>
            <a:off x="3712272" y="-10160"/>
            <a:ext cx="5431735" cy="6858000"/>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Click icon to add picture</a:t>
            </a:r>
          </a:p>
        </p:txBody>
      </p:sp>
      <p:sp>
        <p:nvSpPr>
          <p:cNvPr id="4" name="Text Placeholder 3">
            <a:extLst>
              <a:ext uri="{FF2B5EF4-FFF2-40B4-BE49-F238E27FC236}">
                <a16:creationId xmlns:a16="http://schemas.microsoft.com/office/drawing/2014/main" id="{4706E5B1-9090-3444-BE46-D4C6A2CD283E}"/>
              </a:ext>
            </a:extLst>
          </p:cNvPr>
          <p:cNvSpPr>
            <a:spLocks noGrp="1"/>
          </p:cNvSpPr>
          <p:nvPr>
            <p:ph type="body" sz="half" idx="2"/>
          </p:nvPr>
        </p:nvSpPr>
        <p:spPr>
          <a:xfrm>
            <a:off x="473310" y="2236786"/>
            <a:ext cx="2949178" cy="3760793"/>
          </a:xfrm>
          <a:prstGeom prst="rect">
            <a:avLst/>
          </a:prstGeom>
        </p:spPr>
        <p:txBody>
          <a:bodyPr/>
          <a:lstStyle>
            <a:lvl1pPr marL="0" indent="0">
              <a:buNone/>
              <a:defRPr sz="900" b="0" i="0">
                <a:solidFill>
                  <a:srgbClr val="070C72"/>
                </a:solidFill>
                <a:latin typeface="Open Sans" panose="020B0606030504020204" pitchFamily="34" charset="0"/>
                <a:ea typeface="Open Sans" panose="020B0606030504020204" pitchFamily="34" charset="0"/>
                <a:cs typeface="Open Sans"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dirty="0"/>
              <a:t>Click to edit Master text styles</a:t>
            </a:r>
          </a:p>
        </p:txBody>
      </p:sp>
      <p:sp>
        <p:nvSpPr>
          <p:cNvPr id="13" name="TextBox 12">
            <a:extLst>
              <a:ext uri="{FF2B5EF4-FFF2-40B4-BE49-F238E27FC236}">
                <a16:creationId xmlns:a16="http://schemas.microsoft.com/office/drawing/2014/main" id="{B84932B4-1E6E-8A4E-A7AD-977521C44B0D}"/>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21028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DC57BB-A308-0B45-870B-1EE7038304B5}"/>
              </a:ext>
            </a:extLst>
          </p:cNvPr>
          <p:cNvSpPr/>
          <p:nvPr userDrawn="1"/>
        </p:nvSpPr>
        <p:spPr>
          <a:xfrm>
            <a:off x="0" y="4047344"/>
            <a:ext cx="9144000" cy="2810656"/>
          </a:xfrm>
          <a:prstGeom prst="rect">
            <a:avLst/>
          </a:prstGeom>
          <a:solidFill>
            <a:srgbClr val="006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rgbClr val="0065B5"/>
              </a:solidFill>
            </a:endParaRPr>
          </a:p>
        </p:txBody>
      </p:sp>
      <p:sp>
        <p:nvSpPr>
          <p:cNvPr id="2" name="Title 1">
            <a:extLst>
              <a:ext uri="{FF2B5EF4-FFF2-40B4-BE49-F238E27FC236}">
                <a16:creationId xmlns:a16="http://schemas.microsoft.com/office/drawing/2014/main" id="{F4C854FD-58D5-404B-A083-42287C72B10E}"/>
              </a:ext>
            </a:extLst>
          </p:cNvPr>
          <p:cNvSpPr>
            <a:spLocks noGrp="1"/>
          </p:cNvSpPr>
          <p:nvPr>
            <p:ph type="title"/>
          </p:nvPr>
        </p:nvSpPr>
        <p:spPr>
          <a:xfrm>
            <a:off x="616990" y="4289433"/>
            <a:ext cx="6117347" cy="688183"/>
          </a:xfrm>
        </p:spPr>
        <p:txBody>
          <a:bodyPr anchor="b"/>
          <a:lstStyle>
            <a:lvl1pPr>
              <a:defRPr sz="18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B48DBB8-5E93-BD41-AD10-D2EB49EB88DD}"/>
              </a:ext>
            </a:extLst>
          </p:cNvPr>
          <p:cNvSpPr>
            <a:spLocks noGrp="1"/>
          </p:cNvSpPr>
          <p:nvPr>
            <p:ph type="pic" idx="1" hasCustomPrompt="1"/>
          </p:nvPr>
        </p:nvSpPr>
        <p:spPr>
          <a:xfrm>
            <a:off x="6039336" y="565879"/>
            <a:ext cx="2362657" cy="2983043"/>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         </a:t>
            </a:r>
          </a:p>
        </p:txBody>
      </p:sp>
      <p:sp>
        <p:nvSpPr>
          <p:cNvPr id="4" name="Text Placeholder 3">
            <a:extLst>
              <a:ext uri="{FF2B5EF4-FFF2-40B4-BE49-F238E27FC236}">
                <a16:creationId xmlns:a16="http://schemas.microsoft.com/office/drawing/2014/main" id="{4706E5B1-9090-3444-BE46-D4C6A2CD283E}"/>
              </a:ext>
            </a:extLst>
          </p:cNvPr>
          <p:cNvSpPr>
            <a:spLocks noGrp="1"/>
          </p:cNvSpPr>
          <p:nvPr>
            <p:ph type="body" sz="half" idx="2"/>
          </p:nvPr>
        </p:nvSpPr>
        <p:spPr>
          <a:xfrm>
            <a:off x="627879" y="5219680"/>
            <a:ext cx="6106452" cy="881318"/>
          </a:xfrm>
          <a:prstGeom prst="rect">
            <a:avLst/>
          </a:prstGeom>
        </p:spPr>
        <p:txBody>
          <a:bodyPr/>
          <a:lstStyle>
            <a:lvl1pPr marL="0" indent="0">
              <a:buNone/>
              <a:defRPr sz="9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a:t>Click to edit Master text styles</a:t>
            </a:r>
          </a:p>
        </p:txBody>
      </p:sp>
      <p:sp>
        <p:nvSpPr>
          <p:cNvPr id="13" name="TextBox 12">
            <a:extLst>
              <a:ext uri="{FF2B5EF4-FFF2-40B4-BE49-F238E27FC236}">
                <a16:creationId xmlns:a16="http://schemas.microsoft.com/office/drawing/2014/main" id="{B84932B4-1E6E-8A4E-A7AD-977521C44B0D}"/>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
        <p:nvSpPr>
          <p:cNvPr id="5" name="Picture Placeholder 2">
            <a:extLst>
              <a:ext uri="{FF2B5EF4-FFF2-40B4-BE49-F238E27FC236}">
                <a16:creationId xmlns:a16="http://schemas.microsoft.com/office/drawing/2014/main" id="{B98456CE-9C6F-593E-E46C-0E1308BC85BA}"/>
              </a:ext>
            </a:extLst>
          </p:cNvPr>
          <p:cNvSpPr>
            <a:spLocks noGrp="1"/>
          </p:cNvSpPr>
          <p:nvPr>
            <p:ph type="pic" idx="10" hasCustomPrompt="1"/>
          </p:nvPr>
        </p:nvSpPr>
        <p:spPr>
          <a:xfrm>
            <a:off x="3390678" y="565879"/>
            <a:ext cx="2362657" cy="2983043"/>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         </a:t>
            </a:r>
          </a:p>
        </p:txBody>
      </p:sp>
      <p:sp>
        <p:nvSpPr>
          <p:cNvPr id="6" name="Picture Placeholder 2">
            <a:extLst>
              <a:ext uri="{FF2B5EF4-FFF2-40B4-BE49-F238E27FC236}">
                <a16:creationId xmlns:a16="http://schemas.microsoft.com/office/drawing/2014/main" id="{716CFA38-088D-3E81-9BC5-206D1477A72F}"/>
              </a:ext>
            </a:extLst>
          </p:cNvPr>
          <p:cNvSpPr>
            <a:spLocks noGrp="1"/>
          </p:cNvSpPr>
          <p:nvPr>
            <p:ph type="pic" idx="11" hasCustomPrompt="1"/>
          </p:nvPr>
        </p:nvSpPr>
        <p:spPr>
          <a:xfrm>
            <a:off x="687847" y="565879"/>
            <a:ext cx="2362657" cy="2983043"/>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         </a:t>
            </a:r>
          </a:p>
        </p:txBody>
      </p:sp>
    </p:spTree>
    <p:extLst>
      <p:ext uri="{BB962C8B-B14F-4D97-AF65-F5344CB8AC3E}">
        <p14:creationId xmlns:p14="http://schemas.microsoft.com/office/powerpoint/2010/main" val="41171073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7_Picture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DC57BB-A308-0B45-870B-1EE7038304B5}"/>
              </a:ext>
            </a:extLst>
          </p:cNvPr>
          <p:cNvSpPr/>
          <p:nvPr userDrawn="1"/>
        </p:nvSpPr>
        <p:spPr>
          <a:xfrm>
            <a:off x="0" y="4047344"/>
            <a:ext cx="9144000" cy="2810656"/>
          </a:xfrm>
          <a:prstGeom prst="rect">
            <a:avLst/>
          </a:prstGeom>
          <a:solidFill>
            <a:srgbClr val="070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rgbClr val="0065B5"/>
              </a:solidFill>
            </a:endParaRPr>
          </a:p>
        </p:txBody>
      </p:sp>
      <p:sp>
        <p:nvSpPr>
          <p:cNvPr id="2" name="Title 1">
            <a:extLst>
              <a:ext uri="{FF2B5EF4-FFF2-40B4-BE49-F238E27FC236}">
                <a16:creationId xmlns:a16="http://schemas.microsoft.com/office/drawing/2014/main" id="{F4C854FD-58D5-404B-A083-42287C72B10E}"/>
              </a:ext>
            </a:extLst>
          </p:cNvPr>
          <p:cNvSpPr>
            <a:spLocks noGrp="1"/>
          </p:cNvSpPr>
          <p:nvPr>
            <p:ph type="title"/>
          </p:nvPr>
        </p:nvSpPr>
        <p:spPr>
          <a:xfrm>
            <a:off x="616990" y="4289433"/>
            <a:ext cx="6117347" cy="688183"/>
          </a:xfrm>
        </p:spPr>
        <p:txBody>
          <a:bodyPr anchor="b"/>
          <a:lstStyle>
            <a:lvl1pPr>
              <a:defRPr sz="18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B48DBB8-5E93-BD41-AD10-D2EB49EB88DD}"/>
              </a:ext>
            </a:extLst>
          </p:cNvPr>
          <p:cNvSpPr>
            <a:spLocks noGrp="1"/>
          </p:cNvSpPr>
          <p:nvPr>
            <p:ph type="pic" idx="1" hasCustomPrompt="1"/>
          </p:nvPr>
        </p:nvSpPr>
        <p:spPr>
          <a:xfrm>
            <a:off x="6039336" y="565879"/>
            <a:ext cx="2362657" cy="2983043"/>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         </a:t>
            </a:r>
          </a:p>
        </p:txBody>
      </p:sp>
      <p:sp>
        <p:nvSpPr>
          <p:cNvPr id="4" name="Text Placeholder 3">
            <a:extLst>
              <a:ext uri="{FF2B5EF4-FFF2-40B4-BE49-F238E27FC236}">
                <a16:creationId xmlns:a16="http://schemas.microsoft.com/office/drawing/2014/main" id="{4706E5B1-9090-3444-BE46-D4C6A2CD283E}"/>
              </a:ext>
            </a:extLst>
          </p:cNvPr>
          <p:cNvSpPr>
            <a:spLocks noGrp="1"/>
          </p:cNvSpPr>
          <p:nvPr>
            <p:ph type="body" sz="half" idx="2"/>
          </p:nvPr>
        </p:nvSpPr>
        <p:spPr>
          <a:xfrm>
            <a:off x="627879" y="5219680"/>
            <a:ext cx="6106452" cy="881318"/>
          </a:xfrm>
          <a:prstGeom prst="rect">
            <a:avLst/>
          </a:prstGeom>
        </p:spPr>
        <p:txBody>
          <a:bodyPr/>
          <a:lstStyle>
            <a:lvl1pPr marL="0" indent="0">
              <a:buNone/>
              <a:defRPr sz="9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a:t>Click to edit Master text styles</a:t>
            </a:r>
          </a:p>
        </p:txBody>
      </p:sp>
      <p:sp>
        <p:nvSpPr>
          <p:cNvPr id="13" name="TextBox 12">
            <a:extLst>
              <a:ext uri="{FF2B5EF4-FFF2-40B4-BE49-F238E27FC236}">
                <a16:creationId xmlns:a16="http://schemas.microsoft.com/office/drawing/2014/main" id="{B84932B4-1E6E-8A4E-A7AD-977521C44B0D}"/>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
        <p:nvSpPr>
          <p:cNvPr id="5" name="Picture Placeholder 2">
            <a:extLst>
              <a:ext uri="{FF2B5EF4-FFF2-40B4-BE49-F238E27FC236}">
                <a16:creationId xmlns:a16="http://schemas.microsoft.com/office/drawing/2014/main" id="{B98456CE-9C6F-593E-E46C-0E1308BC85BA}"/>
              </a:ext>
            </a:extLst>
          </p:cNvPr>
          <p:cNvSpPr>
            <a:spLocks noGrp="1"/>
          </p:cNvSpPr>
          <p:nvPr>
            <p:ph type="pic" idx="10" hasCustomPrompt="1"/>
          </p:nvPr>
        </p:nvSpPr>
        <p:spPr>
          <a:xfrm>
            <a:off x="3390678" y="565879"/>
            <a:ext cx="2362657" cy="2983043"/>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         </a:t>
            </a:r>
          </a:p>
        </p:txBody>
      </p:sp>
      <p:sp>
        <p:nvSpPr>
          <p:cNvPr id="6" name="Picture Placeholder 2">
            <a:extLst>
              <a:ext uri="{FF2B5EF4-FFF2-40B4-BE49-F238E27FC236}">
                <a16:creationId xmlns:a16="http://schemas.microsoft.com/office/drawing/2014/main" id="{716CFA38-088D-3E81-9BC5-206D1477A72F}"/>
              </a:ext>
            </a:extLst>
          </p:cNvPr>
          <p:cNvSpPr>
            <a:spLocks noGrp="1"/>
          </p:cNvSpPr>
          <p:nvPr>
            <p:ph type="pic" idx="11" hasCustomPrompt="1"/>
          </p:nvPr>
        </p:nvSpPr>
        <p:spPr>
          <a:xfrm>
            <a:off x="687847" y="565879"/>
            <a:ext cx="2362657" cy="2983043"/>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         </a:t>
            </a:r>
          </a:p>
        </p:txBody>
      </p:sp>
    </p:spTree>
    <p:extLst>
      <p:ext uri="{BB962C8B-B14F-4D97-AF65-F5344CB8AC3E}">
        <p14:creationId xmlns:p14="http://schemas.microsoft.com/office/powerpoint/2010/main" val="24788966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11_Picture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DC57BB-A308-0B45-870B-1EE7038304B5}"/>
              </a:ext>
            </a:extLst>
          </p:cNvPr>
          <p:cNvSpPr/>
          <p:nvPr userDrawn="1"/>
        </p:nvSpPr>
        <p:spPr>
          <a:xfrm>
            <a:off x="0" y="4047344"/>
            <a:ext cx="9144000" cy="2810656"/>
          </a:xfrm>
          <a:prstGeom prst="rect">
            <a:avLst/>
          </a:prstGeom>
          <a:solidFill>
            <a:srgbClr val="9F9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rgbClr val="0065B5"/>
              </a:solidFill>
            </a:endParaRPr>
          </a:p>
        </p:txBody>
      </p:sp>
      <p:sp>
        <p:nvSpPr>
          <p:cNvPr id="2" name="Title 1">
            <a:extLst>
              <a:ext uri="{FF2B5EF4-FFF2-40B4-BE49-F238E27FC236}">
                <a16:creationId xmlns:a16="http://schemas.microsoft.com/office/drawing/2014/main" id="{F4C854FD-58D5-404B-A083-42287C72B10E}"/>
              </a:ext>
            </a:extLst>
          </p:cNvPr>
          <p:cNvSpPr>
            <a:spLocks noGrp="1"/>
          </p:cNvSpPr>
          <p:nvPr>
            <p:ph type="title"/>
          </p:nvPr>
        </p:nvSpPr>
        <p:spPr>
          <a:xfrm>
            <a:off x="616990" y="4289433"/>
            <a:ext cx="6117347" cy="688183"/>
          </a:xfrm>
        </p:spPr>
        <p:txBody>
          <a:bodyPr anchor="b"/>
          <a:lstStyle>
            <a:lvl1pPr>
              <a:defRPr sz="18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B48DBB8-5E93-BD41-AD10-D2EB49EB88DD}"/>
              </a:ext>
            </a:extLst>
          </p:cNvPr>
          <p:cNvSpPr>
            <a:spLocks noGrp="1"/>
          </p:cNvSpPr>
          <p:nvPr>
            <p:ph type="pic" idx="1" hasCustomPrompt="1"/>
          </p:nvPr>
        </p:nvSpPr>
        <p:spPr>
          <a:xfrm>
            <a:off x="6039336" y="565879"/>
            <a:ext cx="2362657" cy="2983043"/>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         </a:t>
            </a:r>
          </a:p>
        </p:txBody>
      </p:sp>
      <p:sp>
        <p:nvSpPr>
          <p:cNvPr id="4" name="Text Placeholder 3">
            <a:extLst>
              <a:ext uri="{FF2B5EF4-FFF2-40B4-BE49-F238E27FC236}">
                <a16:creationId xmlns:a16="http://schemas.microsoft.com/office/drawing/2014/main" id="{4706E5B1-9090-3444-BE46-D4C6A2CD283E}"/>
              </a:ext>
            </a:extLst>
          </p:cNvPr>
          <p:cNvSpPr>
            <a:spLocks noGrp="1"/>
          </p:cNvSpPr>
          <p:nvPr>
            <p:ph type="body" sz="half" idx="2"/>
          </p:nvPr>
        </p:nvSpPr>
        <p:spPr>
          <a:xfrm>
            <a:off x="627879" y="5219680"/>
            <a:ext cx="6106452" cy="881318"/>
          </a:xfrm>
          <a:prstGeom prst="rect">
            <a:avLst/>
          </a:prstGeom>
        </p:spPr>
        <p:txBody>
          <a:bodyPr/>
          <a:lstStyle>
            <a:lvl1pPr marL="0" indent="0">
              <a:buNone/>
              <a:defRPr sz="9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a:t>Click to edit Master text styles</a:t>
            </a:r>
          </a:p>
        </p:txBody>
      </p:sp>
      <p:sp>
        <p:nvSpPr>
          <p:cNvPr id="13" name="TextBox 12">
            <a:extLst>
              <a:ext uri="{FF2B5EF4-FFF2-40B4-BE49-F238E27FC236}">
                <a16:creationId xmlns:a16="http://schemas.microsoft.com/office/drawing/2014/main" id="{B84932B4-1E6E-8A4E-A7AD-977521C44B0D}"/>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
        <p:nvSpPr>
          <p:cNvPr id="5" name="Picture Placeholder 2">
            <a:extLst>
              <a:ext uri="{FF2B5EF4-FFF2-40B4-BE49-F238E27FC236}">
                <a16:creationId xmlns:a16="http://schemas.microsoft.com/office/drawing/2014/main" id="{B98456CE-9C6F-593E-E46C-0E1308BC85BA}"/>
              </a:ext>
            </a:extLst>
          </p:cNvPr>
          <p:cNvSpPr>
            <a:spLocks noGrp="1"/>
          </p:cNvSpPr>
          <p:nvPr>
            <p:ph type="pic" idx="10" hasCustomPrompt="1"/>
          </p:nvPr>
        </p:nvSpPr>
        <p:spPr>
          <a:xfrm>
            <a:off x="3390678" y="565879"/>
            <a:ext cx="2362657" cy="2983043"/>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         </a:t>
            </a:r>
          </a:p>
        </p:txBody>
      </p:sp>
      <p:sp>
        <p:nvSpPr>
          <p:cNvPr id="6" name="Picture Placeholder 2">
            <a:extLst>
              <a:ext uri="{FF2B5EF4-FFF2-40B4-BE49-F238E27FC236}">
                <a16:creationId xmlns:a16="http://schemas.microsoft.com/office/drawing/2014/main" id="{716CFA38-088D-3E81-9BC5-206D1477A72F}"/>
              </a:ext>
            </a:extLst>
          </p:cNvPr>
          <p:cNvSpPr>
            <a:spLocks noGrp="1"/>
          </p:cNvSpPr>
          <p:nvPr>
            <p:ph type="pic" idx="11" hasCustomPrompt="1"/>
          </p:nvPr>
        </p:nvSpPr>
        <p:spPr>
          <a:xfrm>
            <a:off x="687847" y="565879"/>
            <a:ext cx="2362657" cy="2983043"/>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         </a:t>
            </a:r>
          </a:p>
        </p:txBody>
      </p:sp>
    </p:spTree>
    <p:extLst>
      <p:ext uri="{BB962C8B-B14F-4D97-AF65-F5344CB8AC3E}">
        <p14:creationId xmlns:p14="http://schemas.microsoft.com/office/powerpoint/2010/main" val="19843816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B48DBB8-5E93-BD41-AD10-D2EB49EB88DD}"/>
              </a:ext>
            </a:extLst>
          </p:cNvPr>
          <p:cNvSpPr>
            <a:spLocks noGrp="1"/>
          </p:cNvSpPr>
          <p:nvPr>
            <p:ph type="pic" idx="1"/>
          </p:nvPr>
        </p:nvSpPr>
        <p:spPr>
          <a:xfrm>
            <a:off x="3712272" y="0"/>
            <a:ext cx="5431735" cy="6858000"/>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Click icon to add picture</a:t>
            </a:r>
          </a:p>
        </p:txBody>
      </p:sp>
      <p:sp>
        <p:nvSpPr>
          <p:cNvPr id="5" name="Rectangle 4">
            <a:extLst>
              <a:ext uri="{FF2B5EF4-FFF2-40B4-BE49-F238E27FC236}">
                <a16:creationId xmlns:a16="http://schemas.microsoft.com/office/drawing/2014/main" id="{CB851B28-AD80-1FE9-E1AF-1AC3E4323DF9}"/>
              </a:ext>
            </a:extLst>
          </p:cNvPr>
          <p:cNvSpPr/>
          <p:nvPr userDrawn="1"/>
        </p:nvSpPr>
        <p:spPr>
          <a:xfrm>
            <a:off x="3712272" y="5462662"/>
            <a:ext cx="5431735" cy="1395351"/>
          </a:xfrm>
          <a:prstGeom prst="rect">
            <a:avLst/>
          </a:prstGeom>
          <a:solidFill>
            <a:srgbClr val="006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endParaRPr>
          </a:p>
        </p:txBody>
      </p:sp>
      <p:sp>
        <p:nvSpPr>
          <p:cNvPr id="10" name="Rectangle 9">
            <a:extLst>
              <a:ext uri="{FF2B5EF4-FFF2-40B4-BE49-F238E27FC236}">
                <a16:creationId xmlns:a16="http://schemas.microsoft.com/office/drawing/2014/main" id="{11DC57BB-A308-0B45-870B-1EE7038304B5}"/>
              </a:ext>
            </a:extLst>
          </p:cNvPr>
          <p:cNvSpPr/>
          <p:nvPr userDrawn="1"/>
        </p:nvSpPr>
        <p:spPr>
          <a:xfrm>
            <a:off x="7" y="0"/>
            <a:ext cx="37122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endParaRPr>
          </a:p>
        </p:txBody>
      </p:sp>
      <p:sp>
        <p:nvSpPr>
          <p:cNvPr id="2" name="Title 1">
            <a:extLst>
              <a:ext uri="{FF2B5EF4-FFF2-40B4-BE49-F238E27FC236}">
                <a16:creationId xmlns:a16="http://schemas.microsoft.com/office/drawing/2014/main" id="{F4C854FD-58D5-404B-A083-42287C72B10E}"/>
              </a:ext>
            </a:extLst>
          </p:cNvPr>
          <p:cNvSpPr>
            <a:spLocks noGrp="1"/>
          </p:cNvSpPr>
          <p:nvPr>
            <p:ph type="title"/>
          </p:nvPr>
        </p:nvSpPr>
        <p:spPr>
          <a:xfrm>
            <a:off x="473310" y="681034"/>
            <a:ext cx="2949178" cy="1376366"/>
          </a:xfrm>
        </p:spPr>
        <p:txBody>
          <a:bodyPr anchor="b"/>
          <a:lstStyle>
            <a:lvl1pPr>
              <a:defRPr sz="1800">
                <a:solidFill>
                  <a:srgbClr val="070C72"/>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4706E5B1-9090-3444-BE46-D4C6A2CD283E}"/>
              </a:ext>
            </a:extLst>
          </p:cNvPr>
          <p:cNvSpPr>
            <a:spLocks noGrp="1"/>
          </p:cNvSpPr>
          <p:nvPr>
            <p:ph type="body" sz="half" idx="2"/>
          </p:nvPr>
        </p:nvSpPr>
        <p:spPr>
          <a:xfrm>
            <a:off x="473310" y="2236786"/>
            <a:ext cx="2949178" cy="3760793"/>
          </a:xfrm>
          <a:prstGeom prst="rect">
            <a:avLst/>
          </a:prstGeom>
        </p:spPr>
        <p:txBody>
          <a:bodyPr/>
          <a:lstStyle>
            <a:lvl1pPr marL="0" indent="0">
              <a:buNone/>
              <a:defRPr sz="900" b="0" i="0">
                <a:solidFill>
                  <a:srgbClr val="070C72"/>
                </a:solidFill>
                <a:latin typeface="Open Sans" panose="020B0606030504020204" pitchFamily="34" charset="0"/>
                <a:ea typeface="Open Sans" panose="020B0606030504020204" pitchFamily="34" charset="0"/>
                <a:cs typeface="Open Sans"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a:t>Click to edit Master text styles</a:t>
            </a:r>
          </a:p>
        </p:txBody>
      </p:sp>
      <p:sp>
        <p:nvSpPr>
          <p:cNvPr id="13" name="TextBox 12">
            <a:extLst>
              <a:ext uri="{FF2B5EF4-FFF2-40B4-BE49-F238E27FC236}">
                <a16:creationId xmlns:a16="http://schemas.microsoft.com/office/drawing/2014/main" id="{B84932B4-1E6E-8A4E-A7AD-977521C44B0D}"/>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
        <p:nvSpPr>
          <p:cNvPr id="7" name="Text Placeholder 3">
            <a:extLst>
              <a:ext uri="{FF2B5EF4-FFF2-40B4-BE49-F238E27FC236}">
                <a16:creationId xmlns:a16="http://schemas.microsoft.com/office/drawing/2014/main" id="{B4268021-331B-CBC6-DE4E-F8B5F40C6799}"/>
              </a:ext>
            </a:extLst>
          </p:cNvPr>
          <p:cNvSpPr>
            <a:spLocks noGrp="1"/>
          </p:cNvSpPr>
          <p:nvPr>
            <p:ph type="body" sz="half" idx="10" hasCustomPrompt="1"/>
          </p:nvPr>
        </p:nvSpPr>
        <p:spPr>
          <a:xfrm>
            <a:off x="4073304" y="6049922"/>
            <a:ext cx="3351233" cy="405470"/>
          </a:xfrm>
          <a:prstGeom prst="rect">
            <a:avLst/>
          </a:prstGeom>
        </p:spPr>
        <p:txBody>
          <a:bodyPr/>
          <a:lstStyle>
            <a:lvl1pPr marL="0" indent="0">
              <a:buNone/>
              <a:defRPr sz="9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dirty="0"/>
              <a:t>Photo caption</a:t>
            </a:r>
          </a:p>
        </p:txBody>
      </p:sp>
    </p:spTree>
    <p:extLst>
      <p:ext uri="{BB962C8B-B14F-4D97-AF65-F5344CB8AC3E}">
        <p14:creationId xmlns:p14="http://schemas.microsoft.com/office/powerpoint/2010/main" val="9280911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B48DBB8-5E93-BD41-AD10-D2EB49EB88DD}"/>
              </a:ext>
            </a:extLst>
          </p:cNvPr>
          <p:cNvSpPr>
            <a:spLocks noGrp="1"/>
          </p:cNvSpPr>
          <p:nvPr>
            <p:ph type="pic" idx="1"/>
          </p:nvPr>
        </p:nvSpPr>
        <p:spPr>
          <a:xfrm>
            <a:off x="3712272" y="0"/>
            <a:ext cx="5431735" cy="6858000"/>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Click icon to add picture</a:t>
            </a:r>
          </a:p>
        </p:txBody>
      </p:sp>
      <p:sp>
        <p:nvSpPr>
          <p:cNvPr id="5" name="Rectangle 4">
            <a:extLst>
              <a:ext uri="{FF2B5EF4-FFF2-40B4-BE49-F238E27FC236}">
                <a16:creationId xmlns:a16="http://schemas.microsoft.com/office/drawing/2014/main" id="{CB851B28-AD80-1FE9-E1AF-1AC3E4323DF9}"/>
              </a:ext>
            </a:extLst>
          </p:cNvPr>
          <p:cNvSpPr/>
          <p:nvPr userDrawn="1"/>
        </p:nvSpPr>
        <p:spPr>
          <a:xfrm>
            <a:off x="3712272" y="5462662"/>
            <a:ext cx="5431735" cy="1395351"/>
          </a:xfrm>
          <a:prstGeom prst="rect">
            <a:avLst/>
          </a:prstGeom>
          <a:solidFill>
            <a:srgbClr val="070C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endParaRPr>
          </a:p>
        </p:txBody>
      </p:sp>
      <p:sp>
        <p:nvSpPr>
          <p:cNvPr id="10" name="Rectangle 9">
            <a:extLst>
              <a:ext uri="{FF2B5EF4-FFF2-40B4-BE49-F238E27FC236}">
                <a16:creationId xmlns:a16="http://schemas.microsoft.com/office/drawing/2014/main" id="{11DC57BB-A308-0B45-870B-1EE7038304B5}"/>
              </a:ext>
            </a:extLst>
          </p:cNvPr>
          <p:cNvSpPr/>
          <p:nvPr userDrawn="1"/>
        </p:nvSpPr>
        <p:spPr>
          <a:xfrm>
            <a:off x="7" y="0"/>
            <a:ext cx="37122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endParaRPr>
          </a:p>
        </p:txBody>
      </p:sp>
      <p:sp>
        <p:nvSpPr>
          <p:cNvPr id="2" name="Title 1">
            <a:extLst>
              <a:ext uri="{FF2B5EF4-FFF2-40B4-BE49-F238E27FC236}">
                <a16:creationId xmlns:a16="http://schemas.microsoft.com/office/drawing/2014/main" id="{F4C854FD-58D5-404B-A083-42287C72B10E}"/>
              </a:ext>
            </a:extLst>
          </p:cNvPr>
          <p:cNvSpPr>
            <a:spLocks noGrp="1"/>
          </p:cNvSpPr>
          <p:nvPr>
            <p:ph type="title"/>
          </p:nvPr>
        </p:nvSpPr>
        <p:spPr>
          <a:xfrm>
            <a:off x="473310" y="681034"/>
            <a:ext cx="2949178" cy="1376366"/>
          </a:xfrm>
        </p:spPr>
        <p:txBody>
          <a:bodyPr anchor="b"/>
          <a:lstStyle>
            <a:lvl1pPr>
              <a:defRPr sz="1800">
                <a:solidFill>
                  <a:srgbClr val="070C72"/>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4706E5B1-9090-3444-BE46-D4C6A2CD283E}"/>
              </a:ext>
            </a:extLst>
          </p:cNvPr>
          <p:cNvSpPr>
            <a:spLocks noGrp="1"/>
          </p:cNvSpPr>
          <p:nvPr>
            <p:ph type="body" sz="half" idx="2"/>
          </p:nvPr>
        </p:nvSpPr>
        <p:spPr>
          <a:xfrm>
            <a:off x="473310" y="2236786"/>
            <a:ext cx="2949178" cy="3760793"/>
          </a:xfrm>
          <a:prstGeom prst="rect">
            <a:avLst/>
          </a:prstGeom>
        </p:spPr>
        <p:txBody>
          <a:bodyPr/>
          <a:lstStyle>
            <a:lvl1pPr marL="0" indent="0">
              <a:buNone/>
              <a:defRPr sz="900" b="0" i="0">
                <a:solidFill>
                  <a:srgbClr val="070C72"/>
                </a:solidFill>
                <a:latin typeface="Open Sans" panose="020B0606030504020204" pitchFamily="34" charset="0"/>
                <a:ea typeface="Open Sans" panose="020B0606030504020204" pitchFamily="34" charset="0"/>
                <a:cs typeface="Open Sans"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a:t>Click to edit Master text styles</a:t>
            </a:r>
          </a:p>
        </p:txBody>
      </p:sp>
      <p:sp>
        <p:nvSpPr>
          <p:cNvPr id="13" name="TextBox 12">
            <a:extLst>
              <a:ext uri="{FF2B5EF4-FFF2-40B4-BE49-F238E27FC236}">
                <a16:creationId xmlns:a16="http://schemas.microsoft.com/office/drawing/2014/main" id="{B84932B4-1E6E-8A4E-A7AD-977521C44B0D}"/>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
        <p:nvSpPr>
          <p:cNvPr id="7" name="Text Placeholder 3">
            <a:extLst>
              <a:ext uri="{FF2B5EF4-FFF2-40B4-BE49-F238E27FC236}">
                <a16:creationId xmlns:a16="http://schemas.microsoft.com/office/drawing/2014/main" id="{B4268021-331B-CBC6-DE4E-F8B5F40C6799}"/>
              </a:ext>
            </a:extLst>
          </p:cNvPr>
          <p:cNvSpPr>
            <a:spLocks noGrp="1"/>
          </p:cNvSpPr>
          <p:nvPr>
            <p:ph type="body" sz="half" idx="10" hasCustomPrompt="1"/>
          </p:nvPr>
        </p:nvSpPr>
        <p:spPr>
          <a:xfrm>
            <a:off x="4073304" y="6049922"/>
            <a:ext cx="3351233" cy="405470"/>
          </a:xfrm>
          <a:prstGeom prst="rect">
            <a:avLst/>
          </a:prstGeom>
        </p:spPr>
        <p:txBody>
          <a:bodyPr/>
          <a:lstStyle>
            <a:lvl1pPr marL="0" indent="0">
              <a:buNone/>
              <a:defRPr sz="9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dirty="0"/>
              <a:t>Photo caption</a:t>
            </a:r>
          </a:p>
        </p:txBody>
      </p:sp>
    </p:spTree>
    <p:extLst>
      <p:ext uri="{BB962C8B-B14F-4D97-AF65-F5344CB8AC3E}">
        <p14:creationId xmlns:p14="http://schemas.microsoft.com/office/powerpoint/2010/main" val="11312807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2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B48DBB8-5E93-BD41-AD10-D2EB49EB88DD}"/>
              </a:ext>
            </a:extLst>
          </p:cNvPr>
          <p:cNvSpPr>
            <a:spLocks noGrp="1"/>
          </p:cNvSpPr>
          <p:nvPr>
            <p:ph type="pic" idx="1"/>
          </p:nvPr>
        </p:nvSpPr>
        <p:spPr>
          <a:xfrm>
            <a:off x="3712272" y="0"/>
            <a:ext cx="5431735" cy="6858000"/>
          </a:xfrm>
          <a:prstGeom prst="rect">
            <a:avLst/>
          </a:prstGeom>
        </p:spPr>
        <p:txBody>
          <a:bodyPr/>
          <a:lstStyle>
            <a:lvl1pPr marL="0" indent="0">
              <a:buNone/>
              <a:defRPr sz="1800"/>
            </a:lvl1pPr>
            <a:lvl2pPr marL="257163" indent="0">
              <a:buNone/>
              <a:defRPr sz="1575"/>
            </a:lvl2pPr>
            <a:lvl3pPr marL="514325" indent="0">
              <a:buNone/>
              <a:defRPr sz="1350"/>
            </a:lvl3pPr>
            <a:lvl4pPr marL="771487" indent="0">
              <a:buNone/>
              <a:defRPr sz="1125"/>
            </a:lvl4pPr>
            <a:lvl5pPr marL="1028649" indent="0">
              <a:buNone/>
              <a:defRPr sz="1125"/>
            </a:lvl5pPr>
            <a:lvl6pPr marL="1285811" indent="0">
              <a:buNone/>
              <a:defRPr sz="1125"/>
            </a:lvl6pPr>
            <a:lvl7pPr marL="1542973" indent="0">
              <a:buNone/>
              <a:defRPr sz="1125"/>
            </a:lvl7pPr>
            <a:lvl8pPr marL="1800135" indent="0">
              <a:buNone/>
              <a:defRPr sz="1125"/>
            </a:lvl8pPr>
            <a:lvl9pPr marL="2057298" indent="0">
              <a:buNone/>
              <a:defRPr sz="1125"/>
            </a:lvl9pPr>
          </a:lstStyle>
          <a:p>
            <a:r>
              <a:rPr lang="en-US" dirty="0"/>
              <a:t>Click icon to add picture</a:t>
            </a:r>
          </a:p>
        </p:txBody>
      </p:sp>
      <p:sp>
        <p:nvSpPr>
          <p:cNvPr id="5" name="Rectangle 4">
            <a:extLst>
              <a:ext uri="{FF2B5EF4-FFF2-40B4-BE49-F238E27FC236}">
                <a16:creationId xmlns:a16="http://schemas.microsoft.com/office/drawing/2014/main" id="{CB851B28-AD80-1FE9-E1AF-1AC3E4323DF9}"/>
              </a:ext>
            </a:extLst>
          </p:cNvPr>
          <p:cNvSpPr/>
          <p:nvPr userDrawn="1"/>
        </p:nvSpPr>
        <p:spPr>
          <a:xfrm>
            <a:off x="3712272" y="5462662"/>
            <a:ext cx="5431735" cy="1395351"/>
          </a:xfrm>
          <a:prstGeom prst="rect">
            <a:avLst/>
          </a:prstGeom>
          <a:solidFill>
            <a:srgbClr val="9F935B"/>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endParaRPr>
          </a:p>
        </p:txBody>
      </p:sp>
      <p:sp>
        <p:nvSpPr>
          <p:cNvPr id="10" name="Rectangle 9">
            <a:extLst>
              <a:ext uri="{FF2B5EF4-FFF2-40B4-BE49-F238E27FC236}">
                <a16:creationId xmlns:a16="http://schemas.microsoft.com/office/drawing/2014/main" id="{11DC57BB-A308-0B45-870B-1EE7038304B5}"/>
              </a:ext>
            </a:extLst>
          </p:cNvPr>
          <p:cNvSpPr/>
          <p:nvPr userDrawn="1"/>
        </p:nvSpPr>
        <p:spPr>
          <a:xfrm>
            <a:off x="7" y="0"/>
            <a:ext cx="371226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solidFill>
                <a:schemeClr val="bg1"/>
              </a:solidFill>
            </a:endParaRPr>
          </a:p>
        </p:txBody>
      </p:sp>
      <p:sp>
        <p:nvSpPr>
          <p:cNvPr id="2" name="Title 1">
            <a:extLst>
              <a:ext uri="{FF2B5EF4-FFF2-40B4-BE49-F238E27FC236}">
                <a16:creationId xmlns:a16="http://schemas.microsoft.com/office/drawing/2014/main" id="{F4C854FD-58D5-404B-A083-42287C72B10E}"/>
              </a:ext>
            </a:extLst>
          </p:cNvPr>
          <p:cNvSpPr>
            <a:spLocks noGrp="1"/>
          </p:cNvSpPr>
          <p:nvPr>
            <p:ph type="title"/>
          </p:nvPr>
        </p:nvSpPr>
        <p:spPr>
          <a:xfrm>
            <a:off x="473310" y="681034"/>
            <a:ext cx="2949178" cy="1376366"/>
          </a:xfrm>
        </p:spPr>
        <p:txBody>
          <a:bodyPr anchor="b"/>
          <a:lstStyle>
            <a:lvl1pPr>
              <a:defRPr sz="1800">
                <a:solidFill>
                  <a:srgbClr val="070C72"/>
                </a:solidFill>
              </a:defRPr>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4706E5B1-9090-3444-BE46-D4C6A2CD283E}"/>
              </a:ext>
            </a:extLst>
          </p:cNvPr>
          <p:cNvSpPr>
            <a:spLocks noGrp="1"/>
          </p:cNvSpPr>
          <p:nvPr>
            <p:ph type="body" sz="half" idx="2"/>
          </p:nvPr>
        </p:nvSpPr>
        <p:spPr>
          <a:xfrm>
            <a:off x="473310" y="2236786"/>
            <a:ext cx="2949178" cy="3760793"/>
          </a:xfrm>
          <a:prstGeom prst="rect">
            <a:avLst/>
          </a:prstGeom>
        </p:spPr>
        <p:txBody>
          <a:bodyPr/>
          <a:lstStyle>
            <a:lvl1pPr marL="0" indent="0">
              <a:buNone/>
              <a:defRPr sz="900" b="0" i="0">
                <a:solidFill>
                  <a:srgbClr val="070C72"/>
                </a:solidFill>
                <a:latin typeface="Open Sans" panose="020B0606030504020204" pitchFamily="34" charset="0"/>
                <a:ea typeface="Open Sans" panose="020B0606030504020204" pitchFamily="34" charset="0"/>
                <a:cs typeface="Open Sans"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a:t>Click to edit Master text styles</a:t>
            </a:r>
          </a:p>
        </p:txBody>
      </p:sp>
      <p:sp>
        <p:nvSpPr>
          <p:cNvPr id="13" name="TextBox 12">
            <a:extLst>
              <a:ext uri="{FF2B5EF4-FFF2-40B4-BE49-F238E27FC236}">
                <a16:creationId xmlns:a16="http://schemas.microsoft.com/office/drawing/2014/main" id="{B84932B4-1E6E-8A4E-A7AD-977521C44B0D}"/>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sp>
        <p:nvSpPr>
          <p:cNvPr id="7" name="Text Placeholder 3">
            <a:extLst>
              <a:ext uri="{FF2B5EF4-FFF2-40B4-BE49-F238E27FC236}">
                <a16:creationId xmlns:a16="http://schemas.microsoft.com/office/drawing/2014/main" id="{B4268021-331B-CBC6-DE4E-F8B5F40C6799}"/>
              </a:ext>
            </a:extLst>
          </p:cNvPr>
          <p:cNvSpPr>
            <a:spLocks noGrp="1"/>
          </p:cNvSpPr>
          <p:nvPr>
            <p:ph type="body" sz="half" idx="10" hasCustomPrompt="1"/>
          </p:nvPr>
        </p:nvSpPr>
        <p:spPr>
          <a:xfrm>
            <a:off x="4073304" y="6049922"/>
            <a:ext cx="3351233" cy="405470"/>
          </a:xfrm>
          <a:prstGeom prst="rect">
            <a:avLst/>
          </a:prstGeom>
        </p:spPr>
        <p:txBody>
          <a:bodyPr/>
          <a:lstStyle>
            <a:lvl1pPr marL="0" indent="0">
              <a:buNone/>
              <a:defRPr sz="900" b="1" i="0">
                <a:solidFill>
                  <a:schemeClr val="bg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257163"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3" indent="0">
              <a:buNone/>
              <a:defRPr sz="563"/>
            </a:lvl7pPr>
            <a:lvl8pPr marL="1800135" indent="0">
              <a:buNone/>
              <a:defRPr sz="563"/>
            </a:lvl8pPr>
            <a:lvl9pPr marL="2057298" indent="0">
              <a:buNone/>
              <a:defRPr sz="563"/>
            </a:lvl9pPr>
          </a:lstStyle>
          <a:p>
            <a:pPr lvl="0"/>
            <a:r>
              <a:rPr lang="en-US" dirty="0"/>
              <a:t>Photo caption</a:t>
            </a:r>
          </a:p>
        </p:txBody>
      </p:sp>
    </p:spTree>
    <p:extLst>
      <p:ext uri="{BB962C8B-B14F-4D97-AF65-F5344CB8AC3E}">
        <p14:creationId xmlns:p14="http://schemas.microsoft.com/office/powerpoint/2010/main" val="2886470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image" Target="../media/image2.emf"/><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8" Type="http://schemas.openxmlformats.org/officeDocument/2006/relationships/slideLayout" Target="../slideLayouts/slideLayout20.xml"/><Relationship Id="rId3"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9000"/>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8B6E88A-5124-42E4-9BAE-51F7AAEBB237}" type="datetimeFigureOut">
              <a:rPr lang="en-US" smtClean="0"/>
              <a:t>2/18/2026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629F459-C38F-4495-A2A8-5A69578EC230}" type="slidenum">
              <a:rPr lang="en-US" smtClean="0"/>
              <a:t>‹#›</a:t>
            </a:fld>
            <a:endParaRPr lang="en-US" dirty="0"/>
          </a:p>
        </p:txBody>
      </p:sp>
    </p:spTree>
    <p:extLst>
      <p:ext uri="{BB962C8B-B14F-4D97-AF65-F5344CB8AC3E}">
        <p14:creationId xmlns:p14="http://schemas.microsoft.com/office/powerpoint/2010/main" val="2690480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5390DA-D1D6-7E49-B9D8-2D1C34A8E31E}"/>
              </a:ext>
            </a:extLst>
          </p:cNvPr>
          <p:cNvSpPr>
            <a:spLocks noGrp="1"/>
          </p:cNvSpPr>
          <p:nvPr>
            <p:ph type="title"/>
          </p:nvPr>
        </p:nvSpPr>
        <p:spPr>
          <a:xfrm>
            <a:off x="473314" y="681050"/>
            <a:ext cx="8197385" cy="1009651"/>
          </a:xfrm>
          <a:prstGeom prst="rect">
            <a:avLst/>
          </a:prstGeom>
        </p:spPr>
        <p:txBody>
          <a:bodyPr vert="horz" lIns="0" tIns="0" rIns="0" bIns="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708D4E-93F0-F247-A40C-5CA7F6799A9A}"/>
              </a:ext>
            </a:extLst>
          </p:cNvPr>
          <p:cNvSpPr>
            <a:spLocks noGrp="1"/>
          </p:cNvSpPr>
          <p:nvPr>
            <p:ph type="body" idx="1"/>
          </p:nvPr>
        </p:nvSpPr>
        <p:spPr>
          <a:xfrm>
            <a:off x="473314" y="1825625"/>
            <a:ext cx="8197385" cy="417195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Box 16">
            <a:extLst>
              <a:ext uri="{FF2B5EF4-FFF2-40B4-BE49-F238E27FC236}">
                <a16:creationId xmlns:a16="http://schemas.microsoft.com/office/drawing/2014/main" id="{F69EFD0D-D923-A94B-A8CD-225E7FFE9649}"/>
              </a:ext>
            </a:extLst>
          </p:cNvPr>
          <p:cNvSpPr txBox="1"/>
          <p:nvPr userDrawn="1"/>
        </p:nvSpPr>
        <p:spPr>
          <a:xfrm>
            <a:off x="490298" y="6455399"/>
            <a:ext cx="1956810" cy="103875"/>
          </a:xfrm>
          <a:prstGeom prst="rect">
            <a:avLst/>
          </a:prstGeom>
          <a:noFill/>
        </p:spPr>
        <p:txBody>
          <a:bodyPr wrap="square" lIns="0" tIns="0" rIns="0" bIns="0" rtlCol="0">
            <a:spAutoFit/>
          </a:bodyPr>
          <a:lstStyle/>
          <a:p>
            <a:fld id="{69C1D678-CE18-BA40-AE41-60E7006BDE26}" type="slidenum">
              <a:rPr lang="en-US" sz="675" smtClean="0">
                <a:solidFill>
                  <a:srgbClr val="041E42"/>
                </a:solidFill>
                <a:latin typeface="Arial" panose="020B0604020202020204" pitchFamily="34" charset="0"/>
                <a:cs typeface="Arial" panose="020B0604020202020204" pitchFamily="34" charset="0"/>
              </a:rPr>
              <a:t>‹#›</a:t>
            </a:fld>
            <a:endParaRPr lang="en-US" sz="675" dirty="0">
              <a:solidFill>
                <a:srgbClr val="041E42"/>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A90EB7B3-F477-D254-6923-FD2F3F8E2ED7}"/>
              </a:ext>
            </a:extLst>
          </p:cNvPr>
          <p:cNvPicPr>
            <a:picLocks noChangeAspect="1"/>
          </p:cNvPicPr>
          <p:nvPr userDrawn="1"/>
        </p:nvPicPr>
        <p:blipFill>
          <a:blip r:embed="rId37"/>
          <a:stretch>
            <a:fillRect/>
          </a:stretch>
        </p:blipFill>
        <p:spPr>
          <a:xfrm>
            <a:off x="7484680" y="5669648"/>
            <a:ext cx="1449362" cy="925728"/>
          </a:xfrm>
          <a:prstGeom prst="rect">
            <a:avLst/>
          </a:prstGeom>
        </p:spPr>
      </p:pic>
    </p:spTree>
    <p:extLst>
      <p:ext uri="{BB962C8B-B14F-4D97-AF65-F5344CB8AC3E}">
        <p14:creationId xmlns:p14="http://schemas.microsoft.com/office/powerpoint/2010/main" val="184710004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 id="2147483695" r:id="rId22"/>
    <p:sldLayoutId id="2147483696" r:id="rId23"/>
    <p:sldLayoutId id="2147483697" r:id="rId24"/>
    <p:sldLayoutId id="2147483698" r:id="rId25"/>
    <p:sldLayoutId id="2147483699" r:id="rId26"/>
    <p:sldLayoutId id="2147483700" r:id="rId27"/>
    <p:sldLayoutId id="2147483701" r:id="rId28"/>
    <p:sldLayoutId id="2147483702" r:id="rId29"/>
    <p:sldLayoutId id="2147483703" r:id="rId30"/>
    <p:sldLayoutId id="2147483704" r:id="rId31"/>
    <p:sldLayoutId id="2147483705" r:id="rId32"/>
    <p:sldLayoutId id="2147483706" r:id="rId33"/>
    <p:sldLayoutId id="2147483707" r:id="rId34"/>
    <p:sldLayoutId id="2147483708" r:id="rId35"/>
  </p:sldLayoutIdLst>
  <p:txStyles>
    <p:titleStyle>
      <a:lvl1pPr algn="l" defTabSz="514325" rtl="0" eaLnBrk="1" latinLnBrk="0" hangingPunct="1">
        <a:lnSpc>
          <a:spcPct val="90000"/>
        </a:lnSpc>
        <a:spcBef>
          <a:spcPct val="0"/>
        </a:spcBef>
        <a:buNone/>
        <a:defRPr sz="2475" b="1" i="0" kern="1200" cap="all" spc="56" baseline="0">
          <a:solidFill>
            <a:srgbClr val="070C72"/>
          </a:solidFill>
          <a:latin typeface="Altivo Ultra" panose="020B0000000000000000" pitchFamily="34" charset="77"/>
          <a:ea typeface="+mj-ea"/>
          <a:cs typeface="+mj-cs"/>
        </a:defRPr>
      </a:lvl1pPr>
    </p:titleStyle>
    <p:bodyStyle>
      <a:lvl1pPr marL="0" indent="0" algn="l" defTabSz="514325" rtl="0" eaLnBrk="1" latinLnBrk="0" hangingPunct="1">
        <a:lnSpc>
          <a:spcPct val="100000"/>
        </a:lnSpc>
        <a:spcBef>
          <a:spcPts val="563"/>
        </a:spcBef>
        <a:buFont typeface="Arial" panose="020B0604020202020204" pitchFamily="34" charset="0"/>
        <a:buNone/>
        <a:defRPr sz="1575" b="0" i="0" kern="1200">
          <a:solidFill>
            <a:srgbClr val="070C72"/>
          </a:solidFill>
          <a:latin typeface="Nicholas" panose="02000000000000000000" pitchFamily="2" charset="77"/>
          <a:ea typeface="+mn-ea"/>
          <a:cs typeface="+mn-cs"/>
        </a:defRPr>
      </a:lvl1pPr>
      <a:lvl2pPr marL="385744" indent="-128582" algn="l" defTabSz="514325" rtl="0" eaLnBrk="1" latinLnBrk="0" hangingPunct="1">
        <a:lnSpc>
          <a:spcPct val="90000"/>
        </a:lnSpc>
        <a:spcBef>
          <a:spcPts val="281"/>
        </a:spcBef>
        <a:buFont typeface="Arial" panose="020B0604020202020204" pitchFamily="34" charset="0"/>
        <a:buChar char="•"/>
        <a:defRPr sz="135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2pPr>
      <a:lvl3pPr marL="642905" indent="-128582" algn="l" defTabSz="514325" rtl="0" eaLnBrk="1" latinLnBrk="0" hangingPunct="1">
        <a:lnSpc>
          <a:spcPct val="90000"/>
        </a:lnSpc>
        <a:spcBef>
          <a:spcPts val="281"/>
        </a:spcBef>
        <a:buFont typeface="Arial" panose="020B0604020202020204" pitchFamily="34" charset="0"/>
        <a:buChar char="•"/>
        <a:defRPr sz="1125"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4pPr>
      <a:lvl5pPr marL="1157231"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5pPr>
      <a:lvl6pPr marL="1414392"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79"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25" rtl="0" eaLnBrk="1" latinLnBrk="0" hangingPunct="1">
        <a:defRPr sz="1013" kern="1200">
          <a:solidFill>
            <a:schemeClr val="tx1"/>
          </a:solidFill>
          <a:latin typeface="+mn-lt"/>
          <a:ea typeface="+mn-ea"/>
          <a:cs typeface="+mn-cs"/>
        </a:defRPr>
      </a:lvl1pPr>
      <a:lvl2pPr marL="257163" algn="l" defTabSz="514325" rtl="0" eaLnBrk="1" latinLnBrk="0" hangingPunct="1">
        <a:defRPr sz="1013" kern="1200">
          <a:solidFill>
            <a:schemeClr val="tx1"/>
          </a:solidFill>
          <a:latin typeface="+mn-lt"/>
          <a:ea typeface="+mn-ea"/>
          <a:cs typeface="+mn-cs"/>
        </a:defRPr>
      </a:lvl2pPr>
      <a:lvl3pPr marL="514325" algn="l" defTabSz="514325" rtl="0" eaLnBrk="1" latinLnBrk="0" hangingPunct="1">
        <a:defRPr sz="1013" kern="1200">
          <a:solidFill>
            <a:schemeClr val="tx1"/>
          </a:solidFill>
          <a:latin typeface="+mn-lt"/>
          <a:ea typeface="+mn-ea"/>
          <a:cs typeface="+mn-cs"/>
        </a:defRPr>
      </a:lvl3pPr>
      <a:lvl4pPr marL="771487" algn="l" defTabSz="514325" rtl="0" eaLnBrk="1" latinLnBrk="0" hangingPunct="1">
        <a:defRPr sz="1013" kern="1200">
          <a:solidFill>
            <a:schemeClr val="tx1"/>
          </a:solidFill>
          <a:latin typeface="+mn-lt"/>
          <a:ea typeface="+mn-ea"/>
          <a:cs typeface="+mn-cs"/>
        </a:defRPr>
      </a:lvl4pPr>
      <a:lvl5pPr marL="1028649" algn="l" defTabSz="514325" rtl="0" eaLnBrk="1" latinLnBrk="0" hangingPunct="1">
        <a:defRPr sz="1013" kern="1200">
          <a:solidFill>
            <a:schemeClr val="tx1"/>
          </a:solidFill>
          <a:latin typeface="+mn-lt"/>
          <a:ea typeface="+mn-ea"/>
          <a:cs typeface="+mn-cs"/>
        </a:defRPr>
      </a:lvl5pPr>
      <a:lvl6pPr marL="1285811" algn="l" defTabSz="514325" rtl="0" eaLnBrk="1" latinLnBrk="0" hangingPunct="1">
        <a:defRPr sz="1013" kern="1200">
          <a:solidFill>
            <a:schemeClr val="tx1"/>
          </a:solidFill>
          <a:latin typeface="+mn-lt"/>
          <a:ea typeface="+mn-ea"/>
          <a:cs typeface="+mn-cs"/>
        </a:defRPr>
      </a:lvl6pPr>
      <a:lvl7pPr marL="1542973" algn="l" defTabSz="514325" rtl="0" eaLnBrk="1" latinLnBrk="0" hangingPunct="1">
        <a:defRPr sz="1013" kern="1200">
          <a:solidFill>
            <a:schemeClr val="tx1"/>
          </a:solidFill>
          <a:latin typeface="+mn-lt"/>
          <a:ea typeface="+mn-ea"/>
          <a:cs typeface="+mn-cs"/>
        </a:defRPr>
      </a:lvl7pPr>
      <a:lvl8pPr marL="1800135" algn="l" defTabSz="514325" rtl="0" eaLnBrk="1" latinLnBrk="0" hangingPunct="1">
        <a:defRPr sz="1013" kern="1200">
          <a:solidFill>
            <a:schemeClr val="tx1"/>
          </a:solidFill>
          <a:latin typeface="+mn-lt"/>
          <a:ea typeface="+mn-ea"/>
          <a:cs typeface="+mn-cs"/>
        </a:defRPr>
      </a:lvl8pPr>
      <a:lvl9pPr marL="2057298" algn="l" defTabSz="51432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2.pn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hyperlink" Target="https://transfercredit.ohio.gov/students"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12.png"/><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www.uakron.edu/ccp"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mailto:glandis@uakron.edu"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hyperlink" Target="mailto:gdierin@uakron.edu"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9BF04D8-941A-5EC6-5EE0-6F09DE34537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17586" y="1871676"/>
            <a:ext cx="8528209" cy="2185821"/>
          </a:xfrm>
          <a:prstGeom prst="rect">
            <a:avLst/>
          </a:prstGeom>
        </p:spPr>
      </p:pic>
      <p:sp>
        <p:nvSpPr>
          <p:cNvPr id="10" name="Title 1">
            <a:extLst>
              <a:ext uri="{FF2B5EF4-FFF2-40B4-BE49-F238E27FC236}">
                <a16:creationId xmlns:a16="http://schemas.microsoft.com/office/drawing/2014/main" id="{00CBA5A5-D88C-F93F-5C21-8E1E5F99F66E}"/>
              </a:ext>
            </a:extLst>
          </p:cNvPr>
          <p:cNvSpPr txBox="1">
            <a:spLocks noChangeArrowheads="1"/>
          </p:cNvSpPr>
          <p:nvPr/>
        </p:nvSpPr>
        <p:spPr bwMode="auto">
          <a:xfrm>
            <a:off x="2508148" y="3288625"/>
            <a:ext cx="6635852" cy="94846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algn="ctr" rtl="0" eaLnBrk="0" fontAlgn="base" hangingPunct="0">
              <a:lnSpc>
                <a:spcPct val="90000"/>
              </a:lnSpc>
              <a:spcBef>
                <a:spcPct val="0"/>
              </a:spcBef>
              <a:spcAft>
                <a:spcPct val="0"/>
              </a:spcAft>
              <a:defRPr sz="4400" b="1"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defTabSz="685800" eaLnBrk="1" hangingPunct="1">
              <a:defRPr/>
            </a:pPr>
            <a:r>
              <a:rPr lang="en-US" altLang="en-US" sz="4800" dirty="0">
                <a:solidFill>
                  <a:srgbClr val="194174"/>
                </a:solidFill>
                <a:latin typeface="Source Sans Pro Black" panose="020B0803030403020204" pitchFamily="34" charset="0"/>
              </a:rPr>
              <a:t>Information Session</a:t>
            </a:r>
            <a:endParaRPr lang="en-US" altLang="en-US" sz="4800" dirty="0">
              <a:solidFill>
                <a:srgbClr val="194174"/>
              </a:solidFill>
              <a:latin typeface="Calibri Light" panose="020F0302020204030204"/>
            </a:endParaRPr>
          </a:p>
        </p:txBody>
      </p:sp>
      <p:pic>
        <p:nvPicPr>
          <p:cNvPr id="3" name="Picture 2">
            <a:extLst>
              <a:ext uri="{FF2B5EF4-FFF2-40B4-BE49-F238E27FC236}">
                <a16:creationId xmlns:a16="http://schemas.microsoft.com/office/drawing/2014/main" id="{273CAEEF-8815-343A-90FB-55FE0636C0C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75872" y="5990207"/>
            <a:ext cx="1828800" cy="827852"/>
          </a:xfrm>
          <a:prstGeom prst="rect">
            <a:avLst/>
          </a:prstGeom>
        </p:spPr>
      </p:pic>
    </p:spTree>
    <p:extLst>
      <p:ext uri="{BB962C8B-B14F-4D97-AF65-F5344CB8AC3E}">
        <p14:creationId xmlns:p14="http://schemas.microsoft.com/office/powerpoint/2010/main" val="2196740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369BD-AAF0-94F4-B472-D4A235056E8E}"/>
            </a:ext>
          </a:extLst>
        </p:cNvPr>
        <p:cNvGrpSpPr/>
        <p:nvPr/>
      </p:nvGrpSpPr>
      <p:grpSpPr>
        <a:xfrm>
          <a:off x="0" y="0"/>
          <a:ext cx="0" cy="0"/>
          <a:chOff x="0" y="0"/>
          <a:chExt cx="0" cy="0"/>
        </a:xfrm>
      </p:grpSpPr>
      <p:sp>
        <p:nvSpPr>
          <p:cNvPr id="3075" name="Rectangle 3">
            <a:extLst>
              <a:ext uri="{FF2B5EF4-FFF2-40B4-BE49-F238E27FC236}">
                <a16:creationId xmlns:a16="http://schemas.microsoft.com/office/drawing/2014/main" id="{96E0876C-D085-3DD4-192C-E0E50422CE55}"/>
              </a:ext>
            </a:extLst>
          </p:cNvPr>
          <p:cNvSpPr>
            <a:spLocks noGrp="1" noChangeArrowheads="1"/>
          </p:cNvSpPr>
          <p:nvPr>
            <p:ph type="body" idx="4294967295"/>
          </p:nvPr>
        </p:nvSpPr>
        <p:spPr bwMode="auto">
          <a:xfrm>
            <a:off x="288094" y="851281"/>
            <a:ext cx="8472448" cy="5233771"/>
          </a:xfrm>
          <a:noFill/>
          <a:ln>
            <a:miter lim="800000"/>
            <a:headEnd/>
            <a:tailEnd/>
          </a:ln>
        </p:spPr>
        <p:txBody>
          <a:bodyPr vert="horz" wrap="square" lIns="68580" tIns="34290" rIns="68580" bIns="34290" numCol="1" rtlCol="0" anchor="t" anchorCtr="0" compatLnSpc="1">
            <a:prstTxWarp prst="textNoShape">
              <a:avLst/>
            </a:prstTxWarp>
            <a:normAutofit fontScale="92500" lnSpcReduction="20000"/>
          </a:bodyPr>
          <a:lstStyle/>
          <a:p>
            <a:pPr>
              <a:spcBef>
                <a:spcPts val="900"/>
              </a:spcBef>
              <a:defRPr/>
            </a:pPr>
            <a:r>
              <a:rPr lang="en-US" sz="3200" b="1" dirty="0">
                <a:solidFill>
                  <a:srgbClr val="070C72"/>
                </a:solidFill>
                <a:latin typeface="Nicholas Semi Bold" panose="02000000000000000000"/>
                <a:cs typeface="Calibri" panose="020F0502020204030204" pitchFamily="34" charset="0"/>
              </a:rPr>
              <a:t>College Credit Plus is Ohio’s dual credit program </a:t>
            </a:r>
          </a:p>
          <a:p>
            <a:pPr lvl="1">
              <a:spcBef>
                <a:spcPts val="900"/>
              </a:spcBef>
              <a:defRPr/>
            </a:pPr>
            <a:r>
              <a:rPr lang="en-US" sz="2800" b="1" dirty="0">
                <a:solidFill>
                  <a:srgbClr val="070C72"/>
                </a:solidFill>
                <a:latin typeface="Nicholas Semi Bold" panose="02000000000000000000"/>
                <a:cs typeface="Calibri" panose="020F0502020204030204" pitchFamily="34" charset="0"/>
              </a:rPr>
              <a:t>Students can earn high school and college credit </a:t>
            </a:r>
            <a:r>
              <a:rPr lang="en-US" sz="2800" b="1" dirty="0">
                <a:solidFill>
                  <a:srgbClr val="070C72"/>
                </a:solidFill>
                <a:latin typeface="Nicholas Semi Bold" panose="02000000000000000000"/>
              </a:rPr>
              <a:t>simultaneously</a:t>
            </a:r>
            <a:endParaRPr lang="en-US" sz="2800" b="1" dirty="0">
              <a:solidFill>
                <a:srgbClr val="070C72"/>
              </a:solidFill>
              <a:latin typeface="Nicholas Semi Bold" panose="02000000000000000000"/>
              <a:cs typeface="Calibri" panose="020F0502020204030204" pitchFamily="34" charset="0"/>
            </a:endParaRPr>
          </a:p>
          <a:p>
            <a:pPr lvl="1">
              <a:spcBef>
                <a:spcPts val="900"/>
              </a:spcBef>
              <a:defRPr/>
            </a:pPr>
            <a:r>
              <a:rPr lang="en-US" sz="2800" b="1" dirty="0">
                <a:solidFill>
                  <a:srgbClr val="070C72"/>
                </a:solidFill>
                <a:latin typeface="Nicholas Semi Bold" panose="02000000000000000000"/>
                <a:cs typeface="Calibri" panose="020F0502020204030204" pitchFamily="34" charset="0"/>
              </a:rPr>
              <a:t>Ohio residents in grades 7-12; enrolled at a public/private high school or homeschooled</a:t>
            </a:r>
          </a:p>
          <a:p>
            <a:pPr lvl="1">
              <a:spcBef>
                <a:spcPts val="900"/>
              </a:spcBef>
              <a:defRPr/>
            </a:pPr>
            <a:r>
              <a:rPr lang="en-US" sz="2800" b="1" dirty="0">
                <a:solidFill>
                  <a:srgbClr val="070C72"/>
                </a:solidFill>
                <a:latin typeface="Nicholas Semi Bold" panose="02000000000000000000"/>
                <a:cs typeface="Calibri" panose="020F0502020204030204" pitchFamily="34" charset="0"/>
              </a:rPr>
              <a:t>Take a variety of courses at any public and participating private college in Ohio</a:t>
            </a:r>
          </a:p>
          <a:p>
            <a:pPr lvl="1">
              <a:spcBef>
                <a:spcPts val="900"/>
              </a:spcBef>
              <a:defRPr/>
            </a:pPr>
            <a:r>
              <a:rPr lang="en-US" sz="2800" b="1" dirty="0">
                <a:solidFill>
                  <a:srgbClr val="070C72"/>
                </a:solidFill>
                <a:latin typeface="Nicholas Semi Bold" panose="02000000000000000000"/>
                <a:cs typeface="Calibri" panose="020F0502020204030204" pitchFamily="34" charset="0"/>
              </a:rPr>
              <a:t>Courses can be held at the high school, on a college campus, or online</a:t>
            </a:r>
          </a:p>
          <a:p>
            <a:pPr lvl="1">
              <a:spcBef>
                <a:spcPts val="900"/>
              </a:spcBef>
              <a:defRPr/>
            </a:pPr>
            <a:r>
              <a:rPr lang="en-US" sz="2800" b="1" dirty="0">
                <a:solidFill>
                  <a:srgbClr val="070C72"/>
                </a:solidFill>
                <a:latin typeface="Nicholas Semi Bold" panose="02000000000000000000"/>
              </a:rPr>
              <a:t>Tuition, fees and textbooks related to the coursework are provided to the student free of charge.</a:t>
            </a:r>
          </a:p>
          <a:p>
            <a:pPr lvl="1">
              <a:spcBef>
                <a:spcPts val="900"/>
              </a:spcBef>
              <a:defRPr/>
            </a:pPr>
            <a:r>
              <a:rPr lang="en-US" sz="2800" b="1" dirty="0">
                <a:solidFill>
                  <a:srgbClr val="070C72"/>
                </a:solidFill>
                <a:latin typeface="Nicholas Semi Bold"/>
                <a:cs typeface="Calibri" panose="020F0502020204030204" pitchFamily="34" charset="0"/>
              </a:rPr>
              <a:t>Get a head start on career planning and earn degrees or certificate completions</a:t>
            </a:r>
          </a:p>
          <a:p>
            <a:pPr lvl="1">
              <a:spcBef>
                <a:spcPts val="900"/>
              </a:spcBef>
              <a:defRPr/>
            </a:pPr>
            <a:r>
              <a:rPr lang="en-US" sz="2800" b="1" dirty="0">
                <a:solidFill>
                  <a:srgbClr val="070C72"/>
                </a:solidFill>
                <a:latin typeface="Nicholas Semi Bold"/>
                <a:cs typeface="Calibri" panose="020F0502020204030204" pitchFamily="34" charset="0"/>
              </a:rPr>
              <a:t>Experience college early to understand the expectations of college life</a:t>
            </a:r>
          </a:p>
          <a:p>
            <a:pPr lvl="1">
              <a:spcBef>
                <a:spcPts val="900"/>
              </a:spcBef>
              <a:defRPr/>
            </a:pPr>
            <a:endParaRPr lang="en-US" sz="2800" dirty="0">
              <a:solidFill>
                <a:srgbClr val="070C72"/>
              </a:solidFill>
              <a:latin typeface="Nicholas Semi Bold"/>
              <a:cs typeface="Calibri" panose="020F0502020204030204" pitchFamily="34" charset="0"/>
            </a:endParaRPr>
          </a:p>
          <a:p>
            <a:pPr lvl="1">
              <a:spcBef>
                <a:spcPts val="900"/>
              </a:spcBef>
              <a:defRPr/>
            </a:pPr>
            <a:endParaRPr lang="en-US" sz="2800" b="1" dirty="0">
              <a:solidFill>
                <a:srgbClr val="070C72"/>
              </a:solidFill>
              <a:latin typeface="Nicholas Semi Bold" panose="02000000000000000000"/>
            </a:endParaRPr>
          </a:p>
          <a:p>
            <a:pPr lvl="1">
              <a:spcBef>
                <a:spcPts val="900"/>
              </a:spcBef>
              <a:defRPr/>
            </a:pPr>
            <a:endParaRPr lang="en-US" sz="1950" b="1" dirty="0">
              <a:solidFill>
                <a:srgbClr val="070C72"/>
              </a:solidFill>
              <a:latin typeface="Nicholas Semi Bold" panose="02000000000000000000"/>
              <a:cs typeface="Calibri" panose="020F0502020204030204" pitchFamily="34" charset="0"/>
            </a:endParaRPr>
          </a:p>
        </p:txBody>
      </p:sp>
      <p:sp>
        <p:nvSpPr>
          <p:cNvPr id="3074" name="Rectangle 2">
            <a:extLst>
              <a:ext uri="{FF2B5EF4-FFF2-40B4-BE49-F238E27FC236}">
                <a16:creationId xmlns:a16="http://schemas.microsoft.com/office/drawing/2014/main" id="{EBA90009-C9EC-E5D1-8CEF-2D2E7F93DF15}"/>
              </a:ext>
            </a:extLst>
          </p:cNvPr>
          <p:cNvSpPr>
            <a:spLocks noGrp="1" noChangeArrowheads="1"/>
          </p:cNvSpPr>
          <p:nvPr>
            <p:ph type="title" idx="4294967295"/>
          </p:nvPr>
        </p:nvSpPr>
        <p:spPr bwMode="auto">
          <a:xfrm>
            <a:off x="2" y="39941"/>
            <a:ext cx="9143999" cy="552584"/>
          </a:xfrm>
          <a:noFill/>
          <a:ln>
            <a:miter lim="800000"/>
            <a:headEnd/>
            <a:tailEnd/>
          </a:ln>
        </p:spPr>
        <p:txBody>
          <a:bodyPr vert="horz" wrap="square" lIns="68580" tIns="34290" rIns="68580" bIns="34290" numCol="1" rtlCol="0" anchor="t" anchorCtr="0" compatLnSpc="1">
            <a:prstTxWarp prst="textNoShape">
              <a:avLst/>
            </a:prstTxWarp>
            <a:noAutofit/>
          </a:bodyPr>
          <a:lstStyle/>
          <a:p>
            <a:pPr algn="ctr" eaLnBrk="1" hangingPunct="1"/>
            <a:r>
              <a:rPr lang="en-US" sz="4000" b="1" cap="none" dirty="0">
                <a:solidFill>
                  <a:srgbClr val="070C72"/>
                </a:solidFill>
                <a:latin typeface="Altivo Ultra"/>
              </a:rPr>
              <a:t>What is the College Credit Plus Program?</a:t>
            </a:r>
          </a:p>
        </p:txBody>
      </p:sp>
      <p:sp>
        <p:nvSpPr>
          <p:cNvPr id="2" name="TextBox 2">
            <a:extLst>
              <a:ext uri="{FF2B5EF4-FFF2-40B4-BE49-F238E27FC236}">
                <a16:creationId xmlns:a16="http://schemas.microsoft.com/office/drawing/2014/main" id="{0FD11DDF-488E-0C6D-94AE-971EF42E4EC5}"/>
              </a:ext>
            </a:extLst>
          </p:cNvPr>
          <p:cNvSpPr txBox="1">
            <a:spLocks noChangeArrowheads="1"/>
          </p:cNvSpPr>
          <p:nvPr/>
        </p:nvSpPr>
        <p:spPr bwMode="auto">
          <a:xfrm>
            <a:off x="629879" y="6343806"/>
            <a:ext cx="4572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1500" b="1" i="0" u="none" strike="noStrike" kern="1200" cap="none" spc="0" normalizeH="0" baseline="0" noProof="0" dirty="0">
                <a:ln>
                  <a:noFill/>
                </a:ln>
                <a:solidFill>
                  <a:srgbClr val="070C72"/>
                </a:solidFill>
                <a:effectLst/>
                <a:uLnTx/>
                <a:uFillTx/>
                <a:latin typeface="Source Sans Pro" panose="020B0503030403020204" pitchFamily="34" charset="0"/>
                <a:ea typeface="ヒラギノ角ゴ ProN W3" charset="-128"/>
                <a:cs typeface="+mn-cs"/>
                <a:sym typeface="Gill Sans" charset="0"/>
              </a:rPr>
              <a:t>ORC 3365.02, ORC 3365.03</a:t>
            </a:r>
          </a:p>
        </p:txBody>
      </p:sp>
      <p:pic>
        <p:nvPicPr>
          <p:cNvPr id="3" name="Picture 2">
            <a:extLst>
              <a:ext uri="{FF2B5EF4-FFF2-40B4-BE49-F238E27FC236}">
                <a16:creationId xmlns:a16="http://schemas.microsoft.com/office/drawing/2014/main" id="{3A85742F-7EA4-907F-3E44-295E7194BF0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75872" y="5990207"/>
            <a:ext cx="1828800" cy="827852"/>
          </a:xfrm>
          <a:prstGeom prst="rect">
            <a:avLst/>
          </a:prstGeom>
        </p:spPr>
      </p:pic>
    </p:spTree>
    <p:extLst>
      <p:ext uri="{BB962C8B-B14F-4D97-AF65-F5344CB8AC3E}">
        <p14:creationId xmlns:p14="http://schemas.microsoft.com/office/powerpoint/2010/main" val="1526150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191729" y="39941"/>
            <a:ext cx="8760542" cy="685800"/>
          </a:xfrm>
          <a:prstGeom prst="rect">
            <a:avLst/>
          </a:prstGeom>
          <a:noFill/>
          <a:ln w="9525">
            <a:noFill/>
            <a:miter lim="800000"/>
            <a:headEnd/>
            <a:tailEnd/>
          </a:ln>
        </p:spPr>
        <p:txBody>
          <a:bodyPr anchor="ctr"/>
          <a:lstStyle/>
          <a:p>
            <a:pPr algn="ctr" eaLnBrk="1" hangingPunct="1"/>
            <a:r>
              <a:rPr lang="en-US" sz="4050" b="1" dirty="0">
                <a:solidFill>
                  <a:srgbClr val="070C72"/>
                </a:solidFill>
                <a:latin typeface="Altivo Ultra"/>
              </a:rPr>
              <a:t>Potential College Credit Plus Expenses</a:t>
            </a:r>
          </a:p>
        </p:txBody>
      </p:sp>
      <p:sp>
        <p:nvSpPr>
          <p:cNvPr id="8195" name="Rectangle 3"/>
          <p:cNvSpPr>
            <a:spLocks noChangeArrowheads="1"/>
          </p:cNvSpPr>
          <p:nvPr/>
        </p:nvSpPr>
        <p:spPr bwMode="auto">
          <a:xfrm>
            <a:off x="937422" y="841087"/>
            <a:ext cx="7252850" cy="3884218"/>
          </a:xfrm>
          <a:prstGeom prst="rect">
            <a:avLst/>
          </a:prstGeom>
          <a:noFill/>
          <a:ln w="9525">
            <a:noFill/>
            <a:miter lim="800000"/>
            <a:headEnd/>
            <a:tailEnd/>
          </a:ln>
        </p:spPr>
        <p:txBody>
          <a:bodyPr/>
          <a:lstStyle/>
          <a:p>
            <a:pPr marL="257175" indent="-257175">
              <a:spcBef>
                <a:spcPct val="20000"/>
              </a:spcBef>
              <a:buFontTx/>
              <a:buChar char="•"/>
            </a:pPr>
            <a:r>
              <a:rPr lang="en-US" sz="3200" dirty="0">
                <a:solidFill>
                  <a:srgbClr val="070C72"/>
                </a:solidFill>
                <a:latin typeface="Nicholas Semi Bold"/>
              </a:rPr>
              <a:t>Students must pay tuition expenses to the school district for any course withdrawals or failed courses.</a:t>
            </a:r>
          </a:p>
          <a:p>
            <a:pPr marL="257175" indent="-257175">
              <a:spcBef>
                <a:spcPct val="20000"/>
              </a:spcBef>
              <a:buFontTx/>
              <a:buChar char="•"/>
            </a:pPr>
            <a:r>
              <a:rPr lang="en-US" sz="3200" dirty="0">
                <a:solidFill>
                  <a:srgbClr val="070C72"/>
                </a:solidFill>
                <a:latin typeface="Nicholas Semi Bold"/>
              </a:rPr>
              <a:t>Parking fees are the responsibility of the student if taking classes on the campus.</a:t>
            </a:r>
          </a:p>
        </p:txBody>
      </p:sp>
      <p:pic>
        <p:nvPicPr>
          <p:cNvPr id="8"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4520" y="3583903"/>
            <a:ext cx="4683867" cy="2993878"/>
          </a:xfrm>
          <a:prstGeom prst="rect">
            <a:avLst/>
          </a:prstGeom>
        </p:spPr>
      </p:pic>
      <p:pic>
        <p:nvPicPr>
          <p:cNvPr id="2" name="Picture 1">
            <a:extLst>
              <a:ext uri="{FF2B5EF4-FFF2-40B4-BE49-F238E27FC236}">
                <a16:creationId xmlns:a16="http://schemas.microsoft.com/office/drawing/2014/main" id="{1DD56012-013D-72A5-CA44-A4CC23BA096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275872" y="5990207"/>
            <a:ext cx="1828800" cy="827852"/>
          </a:xfrm>
          <a:prstGeom prst="rect">
            <a:avLst/>
          </a:prstGeom>
        </p:spPr>
      </p:pic>
    </p:spTree>
    <p:extLst>
      <p:ext uri="{BB962C8B-B14F-4D97-AF65-F5344CB8AC3E}">
        <p14:creationId xmlns:p14="http://schemas.microsoft.com/office/powerpoint/2010/main" val="1874088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TextBox 4">
            <a:extLst>
              <a:ext uri="{FF2B5EF4-FFF2-40B4-BE49-F238E27FC236}">
                <a16:creationId xmlns:a16="http://schemas.microsoft.com/office/drawing/2014/main" id="{71B219B4-F08E-CEF8-4BE2-0BF96DAC5883}"/>
              </a:ext>
            </a:extLst>
          </p:cNvPr>
          <p:cNvSpPr txBox="1">
            <a:spLocks noChangeArrowheads="1"/>
          </p:cNvSpPr>
          <p:nvPr/>
        </p:nvSpPr>
        <p:spPr bwMode="auto">
          <a:xfrm>
            <a:off x="610679" y="6343875"/>
            <a:ext cx="4572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1500" b="1" dirty="0">
                <a:solidFill>
                  <a:srgbClr val="070C72"/>
                </a:solidFill>
                <a:latin typeface="Source Sans Pro" panose="020B0503030403020204" pitchFamily="34" charset="0"/>
              </a:rPr>
              <a:t>ORC 3345.32</a:t>
            </a:r>
          </a:p>
        </p:txBody>
      </p:sp>
      <p:pic>
        <p:nvPicPr>
          <p:cNvPr id="2" name="Picture 1">
            <a:extLst>
              <a:ext uri="{FF2B5EF4-FFF2-40B4-BE49-F238E27FC236}">
                <a16:creationId xmlns:a16="http://schemas.microsoft.com/office/drawing/2014/main" id="{F5DF915D-3CD2-4126-0322-336ACDFD6FA0}"/>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75872" y="5990207"/>
            <a:ext cx="1828800" cy="827852"/>
          </a:xfrm>
          <a:prstGeom prst="rect">
            <a:avLst/>
          </a:prstGeom>
        </p:spPr>
      </p:pic>
      <p:sp>
        <p:nvSpPr>
          <p:cNvPr id="7" name="Title 1">
            <a:extLst>
              <a:ext uri="{FF2B5EF4-FFF2-40B4-BE49-F238E27FC236}">
                <a16:creationId xmlns:a16="http://schemas.microsoft.com/office/drawing/2014/main" id="{F836C19A-4EBE-F160-DF2B-52FD0B90C9F0}"/>
              </a:ext>
            </a:extLst>
          </p:cNvPr>
          <p:cNvSpPr txBox="1">
            <a:spLocks noChangeArrowheads="1"/>
          </p:cNvSpPr>
          <p:nvPr/>
        </p:nvSpPr>
        <p:spPr bwMode="auto">
          <a:xfrm>
            <a:off x="564356" y="151632"/>
            <a:ext cx="8197385" cy="654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514325" rtl="0" eaLnBrk="1" latinLnBrk="0" hangingPunct="1">
              <a:lnSpc>
                <a:spcPct val="90000"/>
              </a:lnSpc>
              <a:spcBef>
                <a:spcPct val="0"/>
              </a:spcBef>
              <a:buNone/>
              <a:defRPr sz="2475" b="1" i="0" kern="1200" cap="all" spc="56" baseline="0">
                <a:solidFill>
                  <a:srgbClr val="070C72"/>
                </a:solidFill>
                <a:latin typeface="Altivo Ultra" panose="020B0000000000000000" pitchFamily="34" charset="77"/>
                <a:ea typeface="+mj-ea"/>
                <a:cs typeface="+mj-cs"/>
              </a:defRPr>
            </a:lvl1pPr>
          </a:lstStyle>
          <a:p>
            <a:pPr algn="ctr"/>
            <a:r>
              <a:rPr lang="en-US" altLang="en-US" sz="4050" cap="none" dirty="0">
                <a:latin typeface="Altivo Ultra" panose="020B0000000000000000"/>
              </a:rPr>
              <a:t>Selective Service</a:t>
            </a:r>
          </a:p>
        </p:txBody>
      </p:sp>
      <p:sp>
        <p:nvSpPr>
          <p:cNvPr id="8" name="Content Placeholder 2">
            <a:extLst>
              <a:ext uri="{FF2B5EF4-FFF2-40B4-BE49-F238E27FC236}">
                <a16:creationId xmlns:a16="http://schemas.microsoft.com/office/drawing/2014/main" id="{0C7878FE-AB54-314E-9BCD-C926B5786CDA}"/>
              </a:ext>
            </a:extLst>
          </p:cNvPr>
          <p:cNvSpPr txBox="1">
            <a:spLocks/>
          </p:cNvSpPr>
          <p:nvPr/>
        </p:nvSpPr>
        <p:spPr>
          <a:xfrm>
            <a:off x="259571" y="728887"/>
            <a:ext cx="8624858" cy="3893574"/>
          </a:xfrm>
          <a:prstGeom prst="rect">
            <a:avLst/>
          </a:prstGeom>
        </p:spPr>
        <p:txBody>
          <a:bodyPr vert="horz" lIns="0" tIns="0" rIns="0" bIns="0" rtlCol="0">
            <a:noAutofit/>
          </a:bodyPr>
          <a:lstStyle>
            <a:lvl1pPr marL="0" indent="0" algn="l" defTabSz="514325" rtl="0" eaLnBrk="1" latinLnBrk="0" hangingPunct="1">
              <a:lnSpc>
                <a:spcPct val="100000"/>
              </a:lnSpc>
              <a:spcBef>
                <a:spcPts val="563"/>
              </a:spcBef>
              <a:buFont typeface="Arial" panose="020B0604020202020204" pitchFamily="34" charset="0"/>
              <a:buNone/>
              <a:defRPr sz="1575" b="0" i="0" kern="1200">
                <a:solidFill>
                  <a:srgbClr val="070C72"/>
                </a:solidFill>
                <a:latin typeface="Nicholas" panose="02000000000000000000" pitchFamily="2" charset="77"/>
                <a:ea typeface="+mn-ea"/>
                <a:cs typeface="+mn-cs"/>
              </a:defRPr>
            </a:lvl1pPr>
            <a:lvl2pPr marL="385744" indent="-128582" algn="l" defTabSz="514325" rtl="0" eaLnBrk="1" latinLnBrk="0" hangingPunct="1">
              <a:lnSpc>
                <a:spcPct val="90000"/>
              </a:lnSpc>
              <a:spcBef>
                <a:spcPts val="281"/>
              </a:spcBef>
              <a:buFont typeface="Arial" panose="020B0604020202020204" pitchFamily="34" charset="0"/>
              <a:buChar char="•"/>
              <a:defRPr sz="135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2pPr>
            <a:lvl3pPr marL="642905" indent="-128582" algn="l" defTabSz="514325" rtl="0" eaLnBrk="1" latinLnBrk="0" hangingPunct="1">
              <a:lnSpc>
                <a:spcPct val="90000"/>
              </a:lnSpc>
              <a:spcBef>
                <a:spcPts val="281"/>
              </a:spcBef>
              <a:buFont typeface="Arial" panose="020B0604020202020204" pitchFamily="34" charset="0"/>
              <a:buChar char="•"/>
              <a:defRPr sz="1125"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4pPr>
            <a:lvl5pPr marL="1157231"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5pPr>
            <a:lvl6pPr marL="1414392"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79"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257175" indent="-257175">
              <a:spcBef>
                <a:spcPts val="225"/>
              </a:spcBef>
              <a:buFont typeface="Arial" panose="020B0604020202020204" pitchFamily="34" charset="0"/>
              <a:buChar char="•"/>
              <a:defRPr/>
            </a:pPr>
            <a:r>
              <a:rPr lang="en-US" sz="2800" dirty="0">
                <a:latin typeface="Nicholas Semi Bold"/>
              </a:rPr>
              <a:t>Male students who are at least 18 years of age and Ohio residents are required to be registered with the Selective Service System </a:t>
            </a:r>
          </a:p>
          <a:p>
            <a:pPr marL="257175" indent="-257175">
              <a:spcBef>
                <a:spcPts val="225"/>
              </a:spcBef>
              <a:buFont typeface="Arial" panose="020B0604020202020204" pitchFamily="34" charset="0"/>
              <a:buChar char="•"/>
              <a:defRPr/>
            </a:pPr>
            <a:r>
              <a:rPr lang="en-US" sz="2800" dirty="0">
                <a:latin typeface="Nicholas Semi Bold"/>
              </a:rPr>
              <a:t>Students are required to provide their Selective Service number to the public college or university within 30 days of their 18th birthday</a:t>
            </a:r>
          </a:p>
          <a:p>
            <a:pPr marL="257175" indent="-257175">
              <a:spcBef>
                <a:spcPts val="225"/>
              </a:spcBef>
              <a:buFont typeface="Arial" panose="020B0604020202020204" pitchFamily="34" charset="0"/>
              <a:buChar char="•"/>
              <a:defRPr/>
            </a:pPr>
            <a:r>
              <a:rPr lang="en-US" sz="2800" dirty="0">
                <a:latin typeface="Nicholas Semi Bold"/>
              </a:rPr>
              <a:t>Failure to submit the Selective Service number will result in the student not being considered a College Credit Plus participant for that semester or term </a:t>
            </a:r>
          </a:p>
          <a:p>
            <a:pPr lvl="1">
              <a:spcBef>
                <a:spcPts val="225"/>
              </a:spcBef>
              <a:defRPr/>
            </a:pPr>
            <a:r>
              <a:rPr lang="en-US" sz="2800" dirty="0">
                <a:solidFill>
                  <a:srgbClr val="070C72"/>
                </a:solidFill>
                <a:latin typeface="Nicholas Semi Bold"/>
              </a:rPr>
              <a:t>The student will be responsible for any tuition, textbooks, or fees associated with the course(s) as well as an additional surcharge.</a:t>
            </a:r>
            <a:endParaRPr lang="en-US" sz="2800" dirty="0">
              <a:solidFill>
                <a:srgbClr val="070C72"/>
              </a:solidFill>
              <a:latin typeface="Nicholas Semi Bold"/>
              <a:cs typeface="Calibri" panose="020F0502020204030204" pitchFamily="34" charset="0"/>
            </a:endParaRPr>
          </a:p>
          <a:p>
            <a:pPr>
              <a:defRPr/>
            </a:pPr>
            <a:endParaRPr lang="en-US" sz="2800" dirty="0">
              <a:latin typeface="Nicholas Semi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4"/>
          <p:cNvSpPr txBox="1">
            <a:spLocks noGrp="1"/>
          </p:cNvSpPr>
          <p:nvPr>
            <p:ph type="title" idx="4294967295"/>
          </p:nvPr>
        </p:nvSpPr>
        <p:spPr>
          <a:xfrm>
            <a:off x="1902974" y="1140544"/>
            <a:ext cx="6818241" cy="2054259"/>
          </a:xfrm>
          <a:prstGeom prst="rect">
            <a:avLst/>
          </a:prstGeom>
          <a:noFill/>
          <a:ln>
            <a:noFill/>
          </a:ln>
        </p:spPr>
        <p:txBody>
          <a:bodyPr spcFirstLastPara="1" vert="horz" wrap="square" lIns="68569" tIns="34275" rIns="68569" bIns="34275" rtlCol="0" anchor="ctr" anchorCtr="0">
            <a:noAutofit/>
          </a:bodyPr>
          <a:lstStyle/>
          <a:p>
            <a:pPr>
              <a:spcBef>
                <a:spcPts val="0"/>
              </a:spcBef>
              <a:buClr>
                <a:srgbClr val="041E42"/>
              </a:buClr>
              <a:buSzPct val="100000"/>
            </a:pPr>
            <a:r>
              <a:rPr lang="en-US" sz="2400" b="0" cap="none" dirty="0">
                <a:solidFill>
                  <a:srgbClr val="070C72"/>
                </a:solidFill>
                <a:latin typeface="Nicholas Semi Bold"/>
              </a:rPr>
              <a:t>Students must submit an </a:t>
            </a:r>
            <a:r>
              <a:rPr lang="en-US" sz="2400" i="1" u="sng" cap="none" dirty="0">
                <a:solidFill>
                  <a:srgbClr val="070C72"/>
                </a:solidFill>
                <a:latin typeface="Nicholas Semi Bold"/>
              </a:rPr>
              <a:t>Intent to Participate Form</a:t>
            </a:r>
            <a:r>
              <a:rPr lang="en-US" sz="2400" b="0" cap="none" dirty="0">
                <a:solidFill>
                  <a:srgbClr val="070C72"/>
                </a:solidFill>
                <a:latin typeface="Nicholas Semi Bold"/>
              </a:rPr>
              <a:t> to the high school by </a:t>
            </a:r>
            <a:r>
              <a:rPr lang="en-US" sz="2400" i="1" u="sng" cap="none" dirty="0">
                <a:solidFill>
                  <a:srgbClr val="070C72"/>
                </a:solidFill>
                <a:latin typeface="Nicholas Semi Bold"/>
              </a:rPr>
              <a:t>APRIL 1</a:t>
            </a:r>
            <a:r>
              <a:rPr lang="en-US" sz="2400" b="0" cap="none" dirty="0">
                <a:solidFill>
                  <a:srgbClr val="070C72"/>
                </a:solidFill>
                <a:latin typeface="Nicholas Semi Bold"/>
              </a:rPr>
              <a:t> to participate for the full upcoming academic year (Summer, Fall and Spring.)</a:t>
            </a:r>
            <a:br>
              <a:rPr lang="en-US" sz="2400" b="0" cap="none" dirty="0">
                <a:solidFill>
                  <a:srgbClr val="070C72"/>
                </a:solidFill>
                <a:latin typeface="Nicholas Semi Bold"/>
              </a:rPr>
            </a:br>
            <a:br>
              <a:rPr lang="en-US" sz="2400" b="0" cap="none" dirty="0">
                <a:solidFill>
                  <a:srgbClr val="070C72"/>
                </a:solidFill>
                <a:latin typeface="Nicholas Semi Bold"/>
              </a:rPr>
            </a:br>
            <a:r>
              <a:rPr lang="en-US" sz="2400" b="0" i="1" cap="none" dirty="0">
                <a:solidFill>
                  <a:srgbClr val="070C72"/>
                </a:solidFill>
                <a:latin typeface="Nicholas Semi Bold"/>
              </a:rPr>
              <a:t>Forms Must Be Submitted Each Year.</a:t>
            </a:r>
          </a:p>
        </p:txBody>
      </p:sp>
      <p:pic>
        <p:nvPicPr>
          <p:cNvPr id="327" name="Google Shape;327;p4"/>
          <p:cNvPicPr preferRelativeResize="0">
            <a:picLocks noGrp="1"/>
          </p:cNvPicPr>
          <p:nvPr>
            <p:ph type="body" idx="4294967295"/>
          </p:nvPr>
        </p:nvPicPr>
        <p:blipFill rotWithShape="1">
          <a:blip r:embed="rId3">
            <a:alphaModFix/>
          </a:blip>
          <a:srcRect/>
          <a:stretch/>
        </p:blipFill>
        <p:spPr>
          <a:xfrm>
            <a:off x="280423" y="1300044"/>
            <a:ext cx="1394282" cy="1741301"/>
          </a:xfrm>
          <a:prstGeom prst="rect">
            <a:avLst/>
          </a:prstGeom>
          <a:noFill/>
          <a:ln>
            <a:noFill/>
          </a:ln>
        </p:spPr>
      </p:pic>
      <p:pic>
        <p:nvPicPr>
          <p:cNvPr id="3" name="Picture 2">
            <a:extLst>
              <a:ext uri="{FF2B5EF4-FFF2-40B4-BE49-F238E27FC236}">
                <a16:creationId xmlns:a16="http://schemas.microsoft.com/office/drawing/2014/main" id="{0FF9FC00-ADDA-7F9A-4FBB-B85B9E7E05A6}"/>
              </a:ext>
            </a:extLst>
          </p:cNvPr>
          <p:cNvPicPr>
            <a:picLocks noChangeAspect="1"/>
          </p:cNvPicPr>
          <p:nvPr/>
        </p:nvPicPr>
        <p:blipFill>
          <a:blip r:embed="rId4"/>
          <a:stretch>
            <a:fillRect/>
          </a:stretch>
        </p:blipFill>
        <p:spPr>
          <a:xfrm>
            <a:off x="349249" y="3740923"/>
            <a:ext cx="1394282" cy="1817037"/>
          </a:xfrm>
          <a:prstGeom prst="rect">
            <a:avLst/>
          </a:prstGeom>
        </p:spPr>
      </p:pic>
      <p:sp>
        <p:nvSpPr>
          <p:cNvPr id="4" name="Title 4">
            <a:extLst>
              <a:ext uri="{FF2B5EF4-FFF2-40B4-BE49-F238E27FC236}">
                <a16:creationId xmlns:a16="http://schemas.microsoft.com/office/drawing/2014/main" id="{F135C188-4C5B-C3C6-8A7E-3DCCF2D5B7BD}"/>
              </a:ext>
            </a:extLst>
          </p:cNvPr>
          <p:cNvSpPr txBox="1">
            <a:spLocks/>
          </p:cNvSpPr>
          <p:nvPr/>
        </p:nvSpPr>
        <p:spPr>
          <a:xfrm>
            <a:off x="187811" y="39943"/>
            <a:ext cx="8779208" cy="659409"/>
          </a:xfrm>
          <a:prstGeom prst="rect">
            <a:avLst/>
          </a:prstGeom>
        </p:spPr>
        <p:txBody>
          <a:bodyPr>
            <a:noAutofit/>
          </a:bodyPr>
          <a:lstStyle>
            <a:lvl1pPr algn="l" defTabSz="685766" rtl="0" eaLnBrk="1" latinLnBrk="0" hangingPunct="1">
              <a:lnSpc>
                <a:spcPct val="90000"/>
              </a:lnSpc>
              <a:spcBef>
                <a:spcPct val="0"/>
              </a:spcBef>
              <a:buNone/>
              <a:defRPr sz="3300" b="1" i="0" kern="1200" cap="all" spc="75" baseline="0">
                <a:solidFill>
                  <a:srgbClr val="070C72"/>
                </a:solidFill>
                <a:latin typeface="Altivo Ultra" panose="020B0000000000000000" pitchFamily="34" charset="77"/>
                <a:ea typeface="+mj-ea"/>
                <a:cs typeface="+mj-cs"/>
              </a:defRPr>
            </a:lvl1pPr>
          </a:lstStyle>
          <a:p>
            <a:pPr algn="ctr"/>
            <a:r>
              <a:rPr lang="en-US" sz="4400" cap="none" dirty="0"/>
              <a:t>Intent to Participate Deadlines</a:t>
            </a:r>
          </a:p>
        </p:txBody>
      </p:sp>
      <p:sp>
        <p:nvSpPr>
          <p:cNvPr id="5" name="Google Shape;326;p4">
            <a:extLst>
              <a:ext uri="{FF2B5EF4-FFF2-40B4-BE49-F238E27FC236}">
                <a16:creationId xmlns:a16="http://schemas.microsoft.com/office/drawing/2014/main" id="{60E57BA3-1377-4726-BD94-332AFE4539B5}"/>
              </a:ext>
            </a:extLst>
          </p:cNvPr>
          <p:cNvSpPr txBox="1">
            <a:spLocks/>
          </p:cNvSpPr>
          <p:nvPr/>
        </p:nvSpPr>
        <p:spPr>
          <a:xfrm>
            <a:off x="1984648" y="3917901"/>
            <a:ext cx="6392439" cy="1349206"/>
          </a:xfrm>
          <a:prstGeom prst="rect">
            <a:avLst/>
          </a:prstGeom>
          <a:noFill/>
          <a:ln>
            <a:noFill/>
          </a:ln>
        </p:spPr>
        <p:txBody>
          <a:bodyPr spcFirstLastPara="1" vert="horz" wrap="square" lIns="68569" tIns="34275" rIns="68569" bIns="34275" rtlCol="0" anchor="ctr" anchorCtr="0">
            <a:noAutofit/>
          </a:bodyPr>
          <a:lstStyle>
            <a:lvl1pPr algn="l" defTabSz="685766" rtl="0" eaLnBrk="1" latinLnBrk="0" hangingPunct="1">
              <a:lnSpc>
                <a:spcPct val="90000"/>
              </a:lnSpc>
              <a:spcBef>
                <a:spcPct val="0"/>
              </a:spcBef>
              <a:buNone/>
              <a:defRPr sz="3300" b="1" i="0" kern="1200" cap="all" spc="75" baseline="0">
                <a:solidFill>
                  <a:srgbClr val="070C72"/>
                </a:solidFill>
                <a:latin typeface="Altivo Ultra" panose="020B0000000000000000" pitchFamily="34" charset="77"/>
                <a:ea typeface="+mj-ea"/>
                <a:cs typeface="+mj-cs"/>
              </a:defRPr>
            </a:lvl1pPr>
          </a:lstStyle>
          <a:p>
            <a:pPr>
              <a:spcBef>
                <a:spcPts val="0"/>
              </a:spcBef>
              <a:buClr>
                <a:srgbClr val="041E42"/>
              </a:buClr>
              <a:buSzPct val="100000"/>
            </a:pPr>
            <a:r>
              <a:rPr lang="en-US" sz="2400" b="0" cap="none" dirty="0">
                <a:latin typeface="Nicholas Semi Bold"/>
              </a:rPr>
              <a:t>Students who did not submit an </a:t>
            </a:r>
            <a:r>
              <a:rPr lang="en-US" sz="2400" i="1" u="sng" cap="none" dirty="0">
                <a:latin typeface="Nicholas Semi Bold"/>
              </a:rPr>
              <a:t>Intent to Participate Form</a:t>
            </a:r>
            <a:r>
              <a:rPr lang="en-US" sz="2400" b="0" cap="none" dirty="0">
                <a:latin typeface="Nicholas Semi Bold"/>
              </a:rPr>
              <a:t> to the high school by the APRIL 1 deadline may submit a form to the high school by </a:t>
            </a:r>
            <a:r>
              <a:rPr lang="en-US" sz="2400" i="1" u="sng" cap="none" dirty="0">
                <a:latin typeface="Nicholas Semi Bold"/>
              </a:rPr>
              <a:t>November 1</a:t>
            </a:r>
            <a:r>
              <a:rPr lang="en-US" sz="2400" b="0" cap="none" dirty="0">
                <a:latin typeface="Nicholas Semi Bold"/>
              </a:rPr>
              <a:t> to participate in Spring semester only.</a:t>
            </a:r>
            <a:endParaRPr lang="en-US" sz="2400" b="0" i="1" cap="none" dirty="0">
              <a:latin typeface="Nicholas Semi Bold"/>
            </a:endParaRPr>
          </a:p>
        </p:txBody>
      </p:sp>
      <p:pic>
        <p:nvPicPr>
          <p:cNvPr id="2" name="Picture 1">
            <a:extLst>
              <a:ext uri="{FF2B5EF4-FFF2-40B4-BE49-F238E27FC236}">
                <a16:creationId xmlns:a16="http://schemas.microsoft.com/office/drawing/2014/main" id="{DC5F3303-5DD3-8B35-2088-62B9C59C29BB}"/>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275872" y="5990207"/>
            <a:ext cx="1828800" cy="82785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4BA55E0-5982-93E3-1B1E-2D3BDA887C7C}"/>
              </a:ext>
            </a:extLst>
          </p:cNvPr>
          <p:cNvSpPr>
            <a:spLocks noGrp="1"/>
          </p:cNvSpPr>
          <p:nvPr>
            <p:ph type="title"/>
          </p:nvPr>
        </p:nvSpPr>
        <p:spPr>
          <a:xfrm>
            <a:off x="754012" y="642690"/>
            <a:ext cx="7635977" cy="659409"/>
          </a:xfrm>
        </p:spPr>
        <p:txBody>
          <a:bodyPr>
            <a:noAutofit/>
          </a:bodyPr>
          <a:lstStyle/>
          <a:p>
            <a:pPr algn="ctr"/>
            <a:r>
              <a:rPr lang="en-US" sz="4500" cap="none" dirty="0">
                <a:solidFill>
                  <a:srgbClr val="070C72"/>
                </a:solidFill>
              </a:rPr>
              <a:t>How can students participate?</a:t>
            </a:r>
          </a:p>
        </p:txBody>
      </p:sp>
      <p:graphicFrame>
        <p:nvGraphicFramePr>
          <p:cNvPr id="6" name="Diagram 5">
            <a:extLst>
              <a:ext uri="{FF2B5EF4-FFF2-40B4-BE49-F238E27FC236}">
                <a16:creationId xmlns:a16="http://schemas.microsoft.com/office/drawing/2014/main" id="{2C392BA4-0B22-A8AB-1CA3-62853A20D6F7}"/>
              </a:ext>
            </a:extLst>
          </p:cNvPr>
          <p:cNvGraphicFramePr/>
          <p:nvPr/>
        </p:nvGraphicFramePr>
        <p:xfrm>
          <a:off x="754013" y="1797555"/>
          <a:ext cx="7635977" cy="32017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1">
            <a:extLst>
              <a:ext uri="{FF2B5EF4-FFF2-40B4-BE49-F238E27FC236}">
                <a16:creationId xmlns:a16="http://schemas.microsoft.com/office/drawing/2014/main" id="{5D30621C-E1D2-A4C8-8462-D56B1F916900}"/>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7275872" y="5990207"/>
            <a:ext cx="1828800" cy="827852"/>
          </a:xfrm>
          <a:prstGeom prst="rect">
            <a:avLst/>
          </a:prstGeom>
        </p:spPr>
      </p:pic>
    </p:spTree>
    <p:extLst>
      <p:ext uri="{BB962C8B-B14F-4D97-AF65-F5344CB8AC3E}">
        <p14:creationId xmlns:p14="http://schemas.microsoft.com/office/powerpoint/2010/main" val="2704000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62155" y="1024907"/>
            <a:ext cx="8006490" cy="4808186"/>
          </a:xfrm>
        </p:spPr>
        <p:txBody>
          <a:bodyPr>
            <a:noAutofit/>
          </a:bodyPr>
          <a:lstStyle/>
          <a:p>
            <a:pPr marL="257175" lvl="1" indent="0">
              <a:lnSpc>
                <a:spcPct val="100000"/>
              </a:lnSpc>
              <a:spcBef>
                <a:spcPts val="338"/>
              </a:spcBef>
              <a:buNone/>
            </a:pPr>
            <a:r>
              <a:rPr lang="en-US" sz="3600" b="1" dirty="0">
                <a:solidFill>
                  <a:srgbClr val="070C72"/>
                </a:solidFill>
                <a:latin typeface="Nicholas Semi Bold"/>
                <a:cs typeface="Calibri" panose="020F0502020204030204" pitchFamily="34" charset="0"/>
              </a:rPr>
              <a:t>Step 1: Eligibility</a:t>
            </a:r>
          </a:p>
          <a:p>
            <a:pPr marL="257162" lvl="1" indent="0">
              <a:buNone/>
              <a:defRPr/>
            </a:pPr>
            <a:r>
              <a:rPr lang="en-US" sz="2400" b="1" dirty="0">
                <a:solidFill>
                  <a:srgbClr val="070C72"/>
                </a:solidFill>
                <a:latin typeface="Nicholas Semi Bold"/>
              </a:rPr>
              <a:t>A student is eligible for the College Credit Plus program if the student meets any of the following criteria:</a:t>
            </a:r>
          </a:p>
          <a:p>
            <a:pPr marL="257162" lvl="1" indent="0">
              <a:buNone/>
              <a:defRPr/>
            </a:pPr>
            <a:endParaRPr lang="en-US" sz="1950" dirty="0">
              <a:solidFill>
                <a:srgbClr val="070C72"/>
              </a:solidFill>
              <a:latin typeface="Nicholas Semi Bold"/>
            </a:endParaRPr>
          </a:p>
          <a:p>
            <a:pPr lvl="2">
              <a:defRPr/>
            </a:pPr>
            <a:r>
              <a:rPr lang="en-US" sz="2400" dirty="0">
                <a:solidFill>
                  <a:srgbClr val="070C72"/>
                </a:solidFill>
                <a:latin typeface="Nicholas Semi Bold"/>
              </a:rPr>
              <a:t>Has a cumulative unweighted high school grade point average of at least 3.00</a:t>
            </a:r>
          </a:p>
          <a:p>
            <a:pPr lvl="2">
              <a:defRPr/>
            </a:pPr>
            <a:endParaRPr lang="en-US" sz="1000" dirty="0">
              <a:solidFill>
                <a:srgbClr val="070C72"/>
              </a:solidFill>
              <a:latin typeface="Nicholas Semi Bold"/>
            </a:endParaRPr>
          </a:p>
          <a:p>
            <a:pPr lvl="2">
              <a:defRPr/>
            </a:pPr>
            <a:r>
              <a:rPr lang="en-US" sz="2400" dirty="0">
                <a:solidFill>
                  <a:srgbClr val="070C72"/>
                </a:solidFill>
                <a:latin typeface="Nicholas Semi Bold"/>
              </a:rPr>
              <a:t>Has a cumulative unweighted high school grade point average of at least 2.75 but less than 3.00 and received an "A" or "B" grade in a relevant high school course.</a:t>
            </a:r>
          </a:p>
          <a:p>
            <a:pPr lvl="2">
              <a:defRPr/>
            </a:pPr>
            <a:endParaRPr lang="en-US" sz="1000" dirty="0">
              <a:solidFill>
                <a:srgbClr val="070C72"/>
              </a:solidFill>
              <a:latin typeface="Nicholas Semi Bold"/>
            </a:endParaRPr>
          </a:p>
          <a:p>
            <a:pPr lvl="2">
              <a:defRPr/>
            </a:pPr>
            <a:r>
              <a:rPr lang="en-US" sz="2400" dirty="0">
                <a:solidFill>
                  <a:srgbClr val="070C72"/>
                </a:solidFill>
                <a:latin typeface="Nicholas Semi Bold"/>
              </a:rPr>
              <a:t>Obtains a remediation-free score on one of the standard assessment exams</a:t>
            </a:r>
          </a:p>
          <a:p>
            <a:pPr marL="514324" lvl="2" indent="0">
              <a:buNone/>
              <a:defRPr/>
            </a:pPr>
            <a:endParaRPr lang="en-US" sz="1800" dirty="0">
              <a:solidFill>
                <a:srgbClr val="070C72"/>
              </a:solidFill>
              <a:latin typeface="Nicholas Semi Bold"/>
            </a:endParaRPr>
          </a:p>
          <a:p>
            <a:pPr marL="514350" lvl="2" indent="0">
              <a:lnSpc>
                <a:spcPct val="100000"/>
              </a:lnSpc>
              <a:spcBef>
                <a:spcPts val="338"/>
              </a:spcBef>
              <a:buNone/>
            </a:pPr>
            <a:endParaRPr lang="en-US" sz="1913" dirty="0">
              <a:solidFill>
                <a:srgbClr val="070C72"/>
              </a:solidFill>
              <a:latin typeface="Nicholas Semi Bold"/>
              <a:cs typeface="Calibri" panose="020F0502020204030204" pitchFamily="34" charset="0"/>
            </a:endParaRPr>
          </a:p>
        </p:txBody>
      </p:sp>
      <p:sp>
        <p:nvSpPr>
          <p:cNvPr id="2" name="Title 4">
            <a:extLst>
              <a:ext uri="{FF2B5EF4-FFF2-40B4-BE49-F238E27FC236}">
                <a16:creationId xmlns:a16="http://schemas.microsoft.com/office/drawing/2014/main" id="{3301EF03-B85D-3594-B933-DC24D19C9E6D}"/>
              </a:ext>
            </a:extLst>
          </p:cNvPr>
          <p:cNvSpPr txBox="1">
            <a:spLocks noChangeArrowheads="1"/>
          </p:cNvSpPr>
          <p:nvPr/>
        </p:nvSpPr>
        <p:spPr bwMode="auto">
          <a:xfrm>
            <a:off x="553679" y="6339376"/>
            <a:ext cx="367546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4200">
                <a:solidFill>
                  <a:srgbClr val="000000"/>
                </a:solidFill>
                <a:latin typeface="Gill Sans" charset="0"/>
                <a:ea typeface="ヒラギノ角ゴ ProN W3" charset="-128"/>
                <a:sym typeface="Gill Sans" charset="0"/>
              </a:defRPr>
            </a:lvl1pPr>
            <a:lvl2pPr marL="742950" indent="-285750" defTabSz="457200">
              <a:defRPr sz="4200">
                <a:solidFill>
                  <a:srgbClr val="000000"/>
                </a:solidFill>
                <a:latin typeface="Gill Sans" charset="0"/>
                <a:ea typeface="ヒラギノ角ゴ ProN W3" charset="-128"/>
                <a:sym typeface="Gill Sans" charset="0"/>
              </a:defRPr>
            </a:lvl2pPr>
            <a:lvl3pPr marL="1143000" indent="-228600" defTabSz="457200">
              <a:defRPr sz="4200">
                <a:solidFill>
                  <a:srgbClr val="000000"/>
                </a:solidFill>
                <a:latin typeface="Gill Sans" charset="0"/>
                <a:ea typeface="ヒラギノ角ゴ ProN W3" charset="-128"/>
                <a:sym typeface="Gill Sans" charset="0"/>
              </a:defRPr>
            </a:lvl3pPr>
            <a:lvl4pPr marL="1600200" indent="-228600" defTabSz="457200">
              <a:defRPr sz="4200">
                <a:solidFill>
                  <a:srgbClr val="000000"/>
                </a:solidFill>
                <a:latin typeface="Gill Sans" charset="0"/>
                <a:ea typeface="ヒラギノ角ゴ ProN W3" charset="-128"/>
                <a:sym typeface="Gill Sans" charset="0"/>
              </a:defRPr>
            </a:lvl4pPr>
            <a:lvl5pPr marL="2057400" indent="-228600" defTabSz="457200">
              <a:defRPr sz="4200">
                <a:solidFill>
                  <a:srgbClr val="000000"/>
                </a:solidFill>
                <a:latin typeface="Gill Sans" charset="0"/>
                <a:ea typeface="ヒラギノ角ゴ ProN W3" charset="-128"/>
                <a:sym typeface="Gill Sans" charset="0"/>
              </a:defRPr>
            </a:lvl5pPr>
            <a:lvl6pPr marL="2514600" indent="-228600" defTabSz="4572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defTabSz="4572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defTabSz="4572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defTabSz="4572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1500" b="1" dirty="0">
                <a:solidFill>
                  <a:srgbClr val="070C72"/>
                </a:solidFill>
                <a:latin typeface="Source Sans Pro" panose="020B0503030403020204" pitchFamily="34" charset="0"/>
              </a:rPr>
              <a:t>ORC 3365.03, OAC 3333-1-65.14</a:t>
            </a:r>
          </a:p>
        </p:txBody>
      </p:sp>
      <p:pic>
        <p:nvPicPr>
          <p:cNvPr id="3" name="Picture 2">
            <a:extLst>
              <a:ext uri="{FF2B5EF4-FFF2-40B4-BE49-F238E27FC236}">
                <a16:creationId xmlns:a16="http://schemas.microsoft.com/office/drawing/2014/main" id="{E3200CAF-2CE1-42EA-18E5-F42601682A0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275872" y="5990207"/>
            <a:ext cx="1828800" cy="827852"/>
          </a:xfrm>
          <a:prstGeom prst="rect">
            <a:avLst/>
          </a:prstGeom>
        </p:spPr>
      </p:pic>
      <p:sp>
        <p:nvSpPr>
          <p:cNvPr id="4" name="Title 4">
            <a:extLst>
              <a:ext uri="{FF2B5EF4-FFF2-40B4-BE49-F238E27FC236}">
                <a16:creationId xmlns:a16="http://schemas.microsoft.com/office/drawing/2014/main" id="{0600AF73-0A12-23B9-158F-639611385A60}"/>
              </a:ext>
            </a:extLst>
          </p:cNvPr>
          <p:cNvSpPr txBox="1">
            <a:spLocks/>
          </p:cNvSpPr>
          <p:nvPr/>
        </p:nvSpPr>
        <p:spPr>
          <a:xfrm>
            <a:off x="832670" y="251675"/>
            <a:ext cx="7635977" cy="659409"/>
          </a:xfrm>
          <a:prstGeom prst="rect">
            <a:avLst/>
          </a:prstGeom>
        </p:spPr>
        <p:txBody>
          <a:bodyPr vert="horz" lIns="0" tIns="0" rIns="0" bIns="0" rtlCol="0" anchor="ctr">
            <a:noAutofit/>
          </a:bodyPr>
          <a:lstStyle>
            <a:lvl1pPr algn="l" defTabSz="514325" rtl="0" eaLnBrk="1" latinLnBrk="0" hangingPunct="1">
              <a:lnSpc>
                <a:spcPct val="90000"/>
              </a:lnSpc>
              <a:spcBef>
                <a:spcPct val="0"/>
              </a:spcBef>
              <a:buNone/>
              <a:defRPr sz="2475" b="1" i="0" kern="1200" cap="all" spc="56" baseline="0">
                <a:solidFill>
                  <a:srgbClr val="070C72"/>
                </a:solidFill>
                <a:latin typeface="Altivo Ultra" panose="020B0000000000000000" pitchFamily="34" charset="77"/>
                <a:ea typeface="+mj-ea"/>
                <a:cs typeface="+mj-cs"/>
              </a:defRPr>
            </a:lvl1pPr>
          </a:lstStyle>
          <a:p>
            <a:pPr algn="ctr"/>
            <a:r>
              <a:rPr lang="en-US" sz="4500" cap="none" dirty="0"/>
              <a:t>How can students participate?</a:t>
            </a:r>
          </a:p>
        </p:txBody>
      </p:sp>
    </p:spTree>
    <p:extLst>
      <p:ext uri="{BB962C8B-B14F-4D97-AF65-F5344CB8AC3E}">
        <p14:creationId xmlns:p14="http://schemas.microsoft.com/office/powerpoint/2010/main" val="1174252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176646"/>
            <a:ext cx="9143999" cy="475586"/>
          </a:xfrm>
        </p:spPr>
        <p:txBody>
          <a:bodyPr>
            <a:noAutofit/>
          </a:bodyPr>
          <a:lstStyle/>
          <a:p>
            <a:pPr algn="ctr"/>
            <a:r>
              <a:rPr lang="en-US" b="1" cap="none" dirty="0">
                <a:solidFill>
                  <a:srgbClr val="070C72"/>
                </a:solidFill>
                <a:latin typeface="Altivo Ultra" panose="020B0000000000000000"/>
              </a:rPr>
              <a:t>Student Eligibility Assessment Exams</a:t>
            </a:r>
          </a:p>
        </p:txBody>
      </p:sp>
      <p:sp>
        <p:nvSpPr>
          <p:cNvPr id="7" name="Content Placeholder 6"/>
          <p:cNvSpPr>
            <a:spLocks noGrp="1"/>
          </p:cNvSpPr>
          <p:nvPr>
            <p:ph idx="1"/>
          </p:nvPr>
        </p:nvSpPr>
        <p:spPr>
          <a:xfrm>
            <a:off x="535783" y="1268481"/>
            <a:ext cx="8155935" cy="4581715"/>
          </a:xfrm>
        </p:spPr>
        <p:txBody>
          <a:bodyPr>
            <a:noAutofit/>
          </a:bodyPr>
          <a:lstStyle/>
          <a:p>
            <a:pPr marL="257175" indent="-257175">
              <a:spcBef>
                <a:spcPts val="338"/>
              </a:spcBef>
              <a:buFont typeface="Arial" panose="020B0604020202020204" pitchFamily="34" charset="0"/>
              <a:buChar char="•"/>
            </a:pPr>
            <a:r>
              <a:rPr lang="en-US" sz="2800" b="1" dirty="0">
                <a:solidFill>
                  <a:srgbClr val="070C72"/>
                </a:solidFill>
                <a:latin typeface="Nicholas Semi Bold"/>
                <a:cs typeface="Calibri" panose="020F0502020204030204" pitchFamily="34" charset="0"/>
              </a:rPr>
              <a:t> Students’ scores must show that they are ready for “college-level” courses in at least one subtest on an exam</a:t>
            </a:r>
          </a:p>
          <a:p>
            <a:pPr marL="257175" indent="-257175">
              <a:spcBef>
                <a:spcPts val="338"/>
              </a:spcBef>
              <a:buFont typeface="Arial" panose="020B0604020202020204" pitchFamily="34" charset="0"/>
              <a:buChar char="•"/>
            </a:pPr>
            <a:r>
              <a:rPr lang="en-US" sz="2800" b="1" dirty="0">
                <a:solidFill>
                  <a:srgbClr val="070C72"/>
                </a:solidFill>
                <a:latin typeface="Nicholas Semi Bold"/>
                <a:cs typeface="Calibri" panose="020F0502020204030204" pitchFamily="34" charset="0"/>
              </a:rPr>
              <a:t> Exams include ACT, SAT, Accuplacer, ALEKS, PlaceU, or MapleSoft</a:t>
            </a:r>
          </a:p>
          <a:p>
            <a:pPr lvl="1">
              <a:lnSpc>
                <a:spcPct val="100000"/>
              </a:lnSpc>
              <a:spcBef>
                <a:spcPts val="338"/>
              </a:spcBef>
            </a:pPr>
            <a:r>
              <a:rPr lang="en-US" sz="2800" b="1" dirty="0">
                <a:solidFill>
                  <a:srgbClr val="070C72"/>
                </a:solidFill>
                <a:latin typeface="Nicholas Semi Bold"/>
                <a:cs typeface="Calibri" panose="020F0502020204030204" pitchFamily="34" charset="0"/>
              </a:rPr>
              <a:t> Students need to confirm exam requirements with the college</a:t>
            </a:r>
          </a:p>
          <a:p>
            <a:pPr lvl="1">
              <a:lnSpc>
                <a:spcPct val="100000"/>
              </a:lnSpc>
              <a:spcBef>
                <a:spcPts val="338"/>
              </a:spcBef>
            </a:pPr>
            <a:r>
              <a:rPr lang="en-US" sz="2800" b="1" dirty="0">
                <a:solidFill>
                  <a:srgbClr val="070C72"/>
                </a:solidFill>
                <a:latin typeface="Nicholas Semi Bold"/>
                <a:cs typeface="Calibri" panose="020F0502020204030204" pitchFamily="34" charset="0"/>
              </a:rPr>
              <a:t>Colleges and universities will review students’ scores using statewide standards</a:t>
            </a:r>
          </a:p>
        </p:txBody>
      </p:sp>
      <p:sp>
        <p:nvSpPr>
          <p:cNvPr id="2" name="Title 4">
            <a:extLst>
              <a:ext uri="{FF2B5EF4-FFF2-40B4-BE49-F238E27FC236}">
                <a16:creationId xmlns:a16="http://schemas.microsoft.com/office/drawing/2014/main" id="{D1942B87-47EE-F208-275D-B22114C6B889}"/>
              </a:ext>
            </a:extLst>
          </p:cNvPr>
          <p:cNvSpPr txBox="1">
            <a:spLocks noChangeArrowheads="1"/>
          </p:cNvSpPr>
          <p:nvPr/>
        </p:nvSpPr>
        <p:spPr bwMode="auto">
          <a:xfrm>
            <a:off x="593008" y="6343216"/>
            <a:ext cx="367546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4200">
                <a:solidFill>
                  <a:srgbClr val="000000"/>
                </a:solidFill>
                <a:latin typeface="Gill Sans" charset="0"/>
                <a:ea typeface="ヒラギノ角ゴ ProN W3" charset="-128"/>
                <a:sym typeface="Gill Sans" charset="0"/>
              </a:defRPr>
            </a:lvl1pPr>
            <a:lvl2pPr marL="742950" indent="-285750" defTabSz="457200">
              <a:defRPr sz="4200">
                <a:solidFill>
                  <a:srgbClr val="000000"/>
                </a:solidFill>
                <a:latin typeface="Gill Sans" charset="0"/>
                <a:ea typeface="ヒラギノ角ゴ ProN W3" charset="-128"/>
                <a:sym typeface="Gill Sans" charset="0"/>
              </a:defRPr>
            </a:lvl2pPr>
            <a:lvl3pPr marL="1143000" indent="-228600" defTabSz="457200">
              <a:defRPr sz="4200">
                <a:solidFill>
                  <a:srgbClr val="000000"/>
                </a:solidFill>
                <a:latin typeface="Gill Sans" charset="0"/>
                <a:ea typeface="ヒラギノ角ゴ ProN W3" charset="-128"/>
                <a:sym typeface="Gill Sans" charset="0"/>
              </a:defRPr>
            </a:lvl3pPr>
            <a:lvl4pPr marL="1600200" indent="-228600" defTabSz="457200">
              <a:defRPr sz="4200">
                <a:solidFill>
                  <a:srgbClr val="000000"/>
                </a:solidFill>
                <a:latin typeface="Gill Sans" charset="0"/>
                <a:ea typeface="ヒラギノ角ゴ ProN W3" charset="-128"/>
                <a:sym typeface="Gill Sans" charset="0"/>
              </a:defRPr>
            </a:lvl4pPr>
            <a:lvl5pPr marL="2057400" indent="-228600" defTabSz="457200">
              <a:defRPr sz="4200">
                <a:solidFill>
                  <a:srgbClr val="000000"/>
                </a:solidFill>
                <a:latin typeface="Gill Sans" charset="0"/>
                <a:ea typeface="ヒラギノ角ゴ ProN W3" charset="-128"/>
                <a:sym typeface="Gill Sans" charset="0"/>
              </a:defRPr>
            </a:lvl5pPr>
            <a:lvl6pPr marL="2514600" indent="-228600" defTabSz="4572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defTabSz="4572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defTabSz="4572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defTabSz="4572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pPr eaLnBrk="1" hangingPunct="1"/>
            <a:r>
              <a:rPr lang="en-US" altLang="en-US" sz="1500" b="1" dirty="0">
                <a:solidFill>
                  <a:srgbClr val="070C72"/>
                </a:solidFill>
                <a:latin typeface="Source Sans Pro" panose="020B0503030403020204" pitchFamily="34" charset="0"/>
              </a:rPr>
              <a:t>ORC 3365.03, OAC 3333-1-65.14</a:t>
            </a:r>
          </a:p>
        </p:txBody>
      </p:sp>
      <p:pic>
        <p:nvPicPr>
          <p:cNvPr id="3" name="Picture 2">
            <a:extLst>
              <a:ext uri="{FF2B5EF4-FFF2-40B4-BE49-F238E27FC236}">
                <a16:creationId xmlns:a16="http://schemas.microsoft.com/office/drawing/2014/main" id="{66DC6857-0E50-3BD0-A95C-E5007824E04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275872" y="5990207"/>
            <a:ext cx="1828800" cy="827852"/>
          </a:xfrm>
          <a:prstGeom prst="rect">
            <a:avLst/>
          </a:prstGeom>
        </p:spPr>
      </p:pic>
    </p:spTree>
    <p:extLst>
      <p:ext uri="{BB962C8B-B14F-4D97-AF65-F5344CB8AC3E}">
        <p14:creationId xmlns:p14="http://schemas.microsoft.com/office/powerpoint/2010/main" val="2954914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43604" y="1111045"/>
            <a:ext cx="8022961" cy="4719484"/>
          </a:xfrm>
        </p:spPr>
        <p:txBody>
          <a:bodyPr>
            <a:normAutofit/>
          </a:bodyPr>
          <a:lstStyle/>
          <a:p>
            <a:pPr>
              <a:spcBef>
                <a:spcPts val="338"/>
              </a:spcBef>
            </a:pPr>
            <a:r>
              <a:rPr lang="en-US" sz="3600" b="1" dirty="0">
                <a:solidFill>
                  <a:srgbClr val="070C72"/>
                </a:solidFill>
                <a:latin typeface="Nicholas Semi Bold"/>
                <a:cs typeface="Calibri" panose="020F0502020204030204" pitchFamily="34" charset="0"/>
              </a:rPr>
              <a:t>Step 2: College Admission</a:t>
            </a:r>
          </a:p>
          <a:p>
            <a:pPr marL="471469" lvl="1" indent="-342900">
              <a:lnSpc>
                <a:spcPct val="100000"/>
              </a:lnSpc>
              <a:spcBef>
                <a:spcPts val="338"/>
              </a:spcBef>
            </a:pPr>
            <a:r>
              <a:rPr lang="en-US" sz="2400" b="1" dirty="0">
                <a:solidFill>
                  <a:srgbClr val="070C72"/>
                </a:solidFill>
                <a:latin typeface="Nicholas Semi Bold"/>
                <a:cs typeface="Calibri" panose="020F0502020204030204" pitchFamily="34" charset="0"/>
              </a:rPr>
              <a:t>Students must apply for admission at each institution</a:t>
            </a:r>
          </a:p>
          <a:p>
            <a:pPr marL="728630" lvl="2" indent="-342900">
              <a:lnSpc>
                <a:spcPct val="100000"/>
              </a:lnSpc>
              <a:spcBef>
                <a:spcPts val="338"/>
              </a:spcBef>
            </a:pPr>
            <a:r>
              <a:rPr lang="en-US" sz="2400" b="1" i="1" dirty="0">
                <a:solidFill>
                  <a:srgbClr val="070C72"/>
                </a:solidFill>
                <a:highlight>
                  <a:srgbClr val="FFFF00"/>
                </a:highlight>
                <a:latin typeface="Nicholas Semi Bold"/>
                <a:cs typeface="Calibri" panose="020F0502020204030204" pitchFamily="34" charset="0"/>
              </a:rPr>
              <a:t>Please use a personal email address when applying</a:t>
            </a:r>
          </a:p>
          <a:p>
            <a:pPr marL="728630" lvl="2" indent="-342900">
              <a:lnSpc>
                <a:spcPct val="100000"/>
              </a:lnSpc>
              <a:spcBef>
                <a:spcPts val="338"/>
              </a:spcBef>
            </a:pPr>
            <a:r>
              <a:rPr lang="en-US" sz="2400" dirty="0">
                <a:solidFill>
                  <a:srgbClr val="070C72"/>
                </a:solidFill>
                <a:latin typeface="Source Sans Pro" panose="020B0503030403020204" pitchFamily="34" charset="0"/>
                <a:cs typeface="Calibri" panose="020F0502020204030204" pitchFamily="34" charset="0"/>
              </a:rPr>
              <a:t>Admission is reviewed per the requirements of the college or university; contact the college to find specific information</a:t>
            </a:r>
          </a:p>
          <a:p>
            <a:pPr marL="257175" indent="-257175">
              <a:spcBef>
                <a:spcPts val="450"/>
              </a:spcBef>
              <a:buFont typeface="Arial" panose="020B0604020202020204" pitchFamily="34" charset="0"/>
              <a:buChar char="•"/>
              <a:defRPr/>
            </a:pPr>
            <a:r>
              <a:rPr lang="en-US" sz="2400" dirty="0">
                <a:solidFill>
                  <a:srgbClr val="070C72"/>
                </a:solidFill>
                <a:latin typeface="Source Sans Pro" panose="020B0503030403020204" pitchFamily="34" charset="0"/>
                <a:cs typeface="Calibri" panose="020F0502020204030204" pitchFamily="34" charset="0"/>
              </a:rPr>
              <a:t>College applications include the </a:t>
            </a:r>
            <a:r>
              <a:rPr lang="en-US" sz="2400" b="1" dirty="0">
                <a:solidFill>
                  <a:srgbClr val="070C72"/>
                </a:solidFill>
                <a:latin typeface="Source Sans Pro" panose="020B0503030403020204" pitchFamily="34" charset="0"/>
                <a:cs typeface="Calibri" panose="020F0502020204030204" pitchFamily="34" charset="0"/>
              </a:rPr>
              <a:t>permission slip </a:t>
            </a:r>
            <a:r>
              <a:rPr lang="en-US" sz="2400" dirty="0">
                <a:solidFill>
                  <a:srgbClr val="070C72"/>
                </a:solidFill>
                <a:latin typeface="Source Sans Pro" panose="020B0503030403020204" pitchFamily="34" charset="0"/>
                <a:cs typeface="Calibri" panose="020F0502020204030204" pitchFamily="34" charset="0"/>
              </a:rPr>
              <a:t>for mature content and a questionnaire about emotional maturity</a:t>
            </a:r>
          </a:p>
          <a:p>
            <a:pPr marL="257175" indent="-257175">
              <a:spcBef>
                <a:spcPts val="450"/>
              </a:spcBef>
              <a:buFont typeface="Arial" panose="020B0604020202020204" pitchFamily="34" charset="0"/>
              <a:buChar char="•"/>
              <a:defRPr/>
            </a:pPr>
            <a:r>
              <a:rPr lang="en-US" sz="2400" dirty="0">
                <a:solidFill>
                  <a:srgbClr val="070C72"/>
                </a:solidFill>
                <a:latin typeface="Source Sans Pro" panose="020B0503030403020204" pitchFamily="34" charset="0"/>
                <a:cs typeface="Calibri" panose="020F0502020204030204" pitchFamily="34" charset="0"/>
              </a:rPr>
              <a:t>Colleges have the final decision on student admission</a:t>
            </a:r>
          </a:p>
        </p:txBody>
      </p:sp>
      <p:sp>
        <p:nvSpPr>
          <p:cNvPr id="3" name="TextBox 4">
            <a:extLst>
              <a:ext uri="{FF2B5EF4-FFF2-40B4-BE49-F238E27FC236}">
                <a16:creationId xmlns:a16="http://schemas.microsoft.com/office/drawing/2014/main" id="{F2A30C8D-3193-C189-2513-0B3881E8E044}"/>
              </a:ext>
            </a:extLst>
          </p:cNvPr>
          <p:cNvSpPr txBox="1">
            <a:spLocks noChangeArrowheads="1"/>
          </p:cNvSpPr>
          <p:nvPr/>
        </p:nvSpPr>
        <p:spPr bwMode="auto">
          <a:xfrm>
            <a:off x="628650" y="6344240"/>
            <a:ext cx="4572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1500" b="1" dirty="0">
                <a:solidFill>
                  <a:srgbClr val="070C72"/>
                </a:solidFill>
                <a:latin typeface="Source Sans Pro" panose="020B0503030403020204" pitchFamily="34" charset="0"/>
              </a:rPr>
              <a:t>ORC 3365.05, 3365.035, OAC 3333-1-65.3</a:t>
            </a:r>
          </a:p>
        </p:txBody>
      </p:sp>
      <p:pic>
        <p:nvPicPr>
          <p:cNvPr id="4" name="Picture 3">
            <a:extLst>
              <a:ext uri="{FF2B5EF4-FFF2-40B4-BE49-F238E27FC236}">
                <a16:creationId xmlns:a16="http://schemas.microsoft.com/office/drawing/2014/main" id="{8982E503-DB9B-993A-07A9-CF0925B67E5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275872" y="5990207"/>
            <a:ext cx="1828800" cy="827852"/>
          </a:xfrm>
          <a:prstGeom prst="rect">
            <a:avLst/>
          </a:prstGeom>
        </p:spPr>
      </p:pic>
      <p:sp>
        <p:nvSpPr>
          <p:cNvPr id="6" name="Title 4">
            <a:extLst>
              <a:ext uri="{FF2B5EF4-FFF2-40B4-BE49-F238E27FC236}">
                <a16:creationId xmlns:a16="http://schemas.microsoft.com/office/drawing/2014/main" id="{56EAF333-790E-2754-581F-77A69196D9E0}"/>
              </a:ext>
            </a:extLst>
          </p:cNvPr>
          <p:cNvSpPr txBox="1">
            <a:spLocks/>
          </p:cNvSpPr>
          <p:nvPr/>
        </p:nvSpPr>
        <p:spPr>
          <a:xfrm>
            <a:off x="830588" y="190595"/>
            <a:ext cx="7635977" cy="659409"/>
          </a:xfrm>
          <a:prstGeom prst="rect">
            <a:avLst/>
          </a:prstGeom>
        </p:spPr>
        <p:txBody>
          <a:bodyPr vert="horz" lIns="0" tIns="0" rIns="0" bIns="0" rtlCol="0" anchor="ctr">
            <a:noAutofit/>
          </a:bodyPr>
          <a:lstStyle>
            <a:lvl1pPr algn="l" defTabSz="514325" rtl="0" eaLnBrk="1" latinLnBrk="0" hangingPunct="1">
              <a:lnSpc>
                <a:spcPct val="90000"/>
              </a:lnSpc>
              <a:spcBef>
                <a:spcPct val="0"/>
              </a:spcBef>
              <a:buNone/>
              <a:defRPr sz="2475" b="1" i="0" kern="1200" cap="all" spc="56" baseline="0">
                <a:solidFill>
                  <a:srgbClr val="070C72"/>
                </a:solidFill>
                <a:latin typeface="Altivo Ultra" panose="020B0000000000000000" pitchFamily="34" charset="77"/>
                <a:ea typeface="+mj-ea"/>
                <a:cs typeface="+mj-cs"/>
              </a:defRPr>
            </a:lvl1pPr>
          </a:lstStyle>
          <a:p>
            <a:pPr algn="ctr"/>
            <a:r>
              <a:rPr lang="en-US" sz="4500" cap="none" dirty="0"/>
              <a:t>How can students participate?</a:t>
            </a:r>
          </a:p>
        </p:txBody>
      </p:sp>
    </p:spTree>
    <p:extLst>
      <p:ext uri="{BB962C8B-B14F-4D97-AF65-F5344CB8AC3E}">
        <p14:creationId xmlns:p14="http://schemas.microsoft.com/office/powerpoint/2010/main" val="1962363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501446" y="918851"/>
            <a:ext cx="7564366" cy="5265639"/>
          </a:xfrm>
        </p:spPr>
        <p:txBody>
          <a:bodyPr>
            <a:normAutofit/>
          </a:bodyPr>
          <a:lstStyle/>
          <a:p>
            <a:pPr>
              <a:spcBef>
                <a:spcPts val="338"/>
              </a:spcBef>
            </a:pPr>
            <a:r>
              <a:rPr lang="en-US" sz="3600" b="1" dirty="0">
                <a:solidFill>
                  <a:srgbClr val="070C72"/>
                </a:solidFill>
                <a:latin typeface="Nicholas Semi Bold"/>
                <a:cs typeface="Calibri" panose="020F0502020204030204" pitchFamily="34" charset="0"/>
              </a:rPr>
              <a:t>Step 3: Course Registration</a:t>
            </a:r>
          </a:p>
          <a:p>
            <a:pPr marL="128569" lvl="1" indent="0">
              <a:lnSpc>
                <a:spcPct val="100000"/>
              </a:lnSpc>
              <a:spcBef>
                <a:spcPts val="338"/>
              </a:spcBef>
              <a:buNone/>
            </a:pPr>
            <a:r>
              <a:rPr lang="en-US" sz="2200" dirty="0">
                <a:solidFill>
                  <a:srgbClr val="070C72"/>
                </a:solidFill>
                <a:latin typeface="Nicholas Semi Bold"/>
                <a:cs typeface="Calibri" panose="020F0502020204030204" pitchFamily="34" charset="0"/>
              </a:rPr>
              <a:t>If the student is considered eligible and has been admitted to the college, then:</a:t>
            </a:r>
          </a:p>
          <a:p>
            <a:pPr marL="617220" lvl="2" indent="-257175">
              <a:lnSpc>
                <a:spcPct val="100000"/>
              </a:lnSpc>
              <a:spcBef>
                <a:spcPts val="338"/>
              </a:spcBef>
              <a:buFont typeface="Wingdings" panose="05000000000000000000" pitchFamily="2" charset="2"/>
              <a:buChar char="§"/>
            </a:pPr>
            <a:r>
              <a:rPr lang="en-US" sz="1800" dirty="0">
                <a:solidFill>
                  <a:srgbClr val="070C72"/>
                </a:solidFill>
                <a:latin typeface="Nicholas Semi Bold"/>
                <a:cs typeface="Calibri" panose="020F0502020204030204" pitchFamily="34" charset="0"/>
              </a:rPr>
              <a:t>The college will discuss course options with the student, based on assessment scores, prerequisites, and other requirements</a:t>
            </a:r>
          </a:p>
          <a:p>
            <a:pPr marL="874382" lvl="3" indent="-257175">
              <a:lnSpc>
                <a:spcPct val="100000"/>
              </a:lnSpc>
              <a:spcBef>
                <a:spcPts val="338"/>
              </a:spcBef>
              <a:buFont typeface="Wingdings" panose="05000000000000000000" pitchFamily="2" charset="2"/>
              <a:buChar char="§"/>
            </a:pPr>
            <a:r>
              <a:rPr lang="en-US" sz="1800" dirty="0">
                <a:solidFill>
                  <a:srgbClr val="070C72"/>
                </a:solidFill>
                <a:latin typeface="Nicholas Semi Bold"/>
                <a:cs typeface="Calibri" panose="020F0502020204030204" pitchFamily="34" charset="0"/>
              </a:rPr>
              <a:t>Students may be required to complete an orientation and meet with a college advisor in order to enroll in classes</a:t>
            </a:r>
          </a:p>
          <a:p>
            <a:pPr marL="874382" lvl="3" indent="-257175">
              <a:lnSpc>
                <a:spcPct val="100000"/>
              </a:lnSpc>
              <a:spcBef>
                <a:spcPts val="338"/>
              </a:spcBef>
              <a:buFont typeface="Wingdings" panose="05000000000000000000" pitchFamily="2" charset="2"/>
              <a:buChar char="§"/>
            </a:pPr>
            <a:r>
              <a:rPr lang="en-US" sz="1800" b="1" i="1" dirty="0">
                <a:solidFill>
                  <a:srgbClr val="070C72"/>
                </a:solidFill>
                <a:highlight>
                  <a:srgbClr val="FFFF00"/>
                </a:highlight>
                <a:latin typeface="Nicholas Semi Bold"/>
                <a:cs typeface="Calibri" panose="020F0502020204030204" pitchFamily="34" charset="0"/>
              </a:rPr>
              <a:t>Please note, even though a student may qualify for eligibility based on the high school GPA, they may still be required to complete placement testing for course placement.</a:t>
            </a:r>
            <a:endParaRPr lang="en-US" sz="1800" b="1" dirty="0">
              <a:solidFill>
                <a:srgbClr val="070C72"/>
              </a:solidFill>
              <a:highlight>
                <a:srgbClr val="FFFF00"/>
              </a:highlight>
              <a:latin typeface="Nicholas Semi Bold"/>
              <a:cs typeface="Calibri" panose="020F0502020204030204" pitchFamily="34" charset="0"/>
            </a:endParaRPr>
          </a:p>
          <a:p>
            <a:pPr marL="617220" lvl="2" indent="-257175">
              <a:lnSpc>
                <a:spcPct val="100000"/>
              </a:lnSpc>
              <a:spcBef>
                <a:spcPts val="338"/>
              </a:spcBef>
              <a:buFont typeface="Wingdings" panose="05000000000000000000" pitchFamily="2" charset="2"/>
              <a:buChar char="§"/>
            </a:pPr>
            <a:r>
              <a:rPr lang="en-US" sz="2200" dirty="0">
                <a:solidFill>
                  <a:srgbClr val="070C72"/>
                </a:solidFill>
                <a:latin typeface="Source Sans Pro" panose="020B0503030403020204" pitchFamily="34" charset="0"/>
                <a:cs typeface="Calibri" panose="020F0502020204030204" pitchFamily="34" charset="0"/>
              </a:rPr>
              <a:t>School counselors can help students understand graduation requirements and CCP course substitutions</a:t>
            </a:r>
          </a:p>
          <a:p>
            <a:pPr marL="617220" lvl="2" indent="-257175">
              <a:lnSpc>
                <a:spcPct val="100000"/>
              </a:lnSpc>
              <a:spcBef>
                <a:spcPts val="338"/>
              </a:spcBef>
              <a:buFont typeface="Wingdings" panose="05000000000000000000" pitchFamily="2" charset="2"/>
              <a:buChar char="§"/>
            </a:pPr>
            <a:r>
              <a:rPr lang="en-US" sz="2200" dirty="0">
                <a:solidFill>
                  <a:srgbClr val="070C72"/>
                </a:solidFill>
                <a:latin typeface="Source Sans Pro" panose="020B0503030403020204" pitchFamily="34" charset="0"/>
                <a:cs typeface="Calibri" panose="020F0502020204030204" pitchFamily="34" charset="0"/>
              </a:rPr>
              <a:t>High schools and colleges develop 15 and 30 credit hour pathways to help you determine your plan</a:t>
            </a:r>
            <a:endParaRPr lang="en-US" sz="2200" dirty="0">
              <a:solidFill>
                <a:srgbClr val="070C72"/>
              </a:solidFill>
              <a:latin typeface="Nicholas Semi Bold"/>
              <a:cs typeface="Calibri" panose="020F0502020204030204" pitchFamily="34" charset="0"/>
            </a:endParaRPr>
          </a:p>
          <a:p>
            <a:pPr marL="617220" lvl="2" indent="-257175">
              <a:lnSpc>
                <a:spcPct val="100000"/>
              </a:lnSpc>
              <a:spcBef>
                <a:spcPts val="338"/>
              </a:spcBef>
              <a:buFont typeface="Wingdings" panose="05000000000000000000" pitchFamily="2" charset="2"/>
              <a:buChar char="§"/>
            </a:pPr>
            <a:endParaRPr lang="en-US" sz="1800" dirty="0">
              <a:solidFill>
                <a:srgbClr val="070C72"/>
              </a:solidFill>
              <a:latin typeface="Nicholas Semi Bold"/>
              <a:cs typeface="Calibri" panose="020F0502020204030204" pitchFamily="34" charset="0"/>
            </a:endParaRPr>
          </a:p>
        </p:txBody>
      </p:sp>
      <p:sp>
        <p:nvSpPr>
          <p:cNvPr id="2" name="TextBox 4">
            <a:extLst>
              <a:ext uri="{FF2B5EF4-FFF2-40B4-BE49-F238E27FC236}">
                <a16:creationId xmlns:a16="http://schemas.microsoft.com/office/drawing/2014/main" id="{DA27915D-079C-25C7-3317-40494D5A0A8C}"/>
              </a:ext>
            </a:extLst>
          </p:cNvPr>
          <p:cNvSpPr txBox="1">
            <a:spLocks noChangeArrowheads="1"/>
          </p:cNvSpPr>
          <p:nvPr/>
        </p:nvSpPr>
        <p:spPr bwMode="auto">
          <a:xfrm>
            <a:off x="684418" y="6344240"/>
            <a:ext cx="4572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1500" b="1" dirty="0">
                <a:solidFill>
                  <a:srgbClr val="070C72"/>
                </a:solidFill>
                <a:latin typeface="Source Sans Pro" panose="020B0503030403020204" pitchFamily="34" charset="0"/>
              </a:rPr>
              <a:t>ORC 3365.13</a:t>
            </a:r>
          </a:p>
        </p:txBody>
      </p:sp>
      <p:pic>
        <p:nvPicPr>
          <p:cNvPr id="3" name="Picture 2">
            <a:extLst>
              <a:ext uri="{FF2B5EF4-FFF2-40B4-BE49-F238E27FC236}">
                <a16:creationId xmlns:a16="http://schemas.microsoft.com/office/drawing/2014/main" id="{1E7A62D9-6A1E-8CA9-4B98-83441C361BB9}"/>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275872" y="5990207"/>
            <a:ext cx="1828800" cy="827852"/>
          </a:xfrm>
          <a:prstGeom prst="rect">
            <a:avLst/>
          </a:prstGeom>
        </p:spPr>
      </p:pic>
      <p:sp>
        <p:nvSpPr>
          <p:cNvPr id="8" name="Title 4">
            <a:extLst>
              <a:ext uri="{FF2B5EF4-FFF2-40B4-BE49-F238E27FC236}">
                <a16:creationId xmlns:a16="http://schemas.microsoft.com/office/drawing/2014/main" id="{0A4CB88A-55CD-D414-8842-61D71FA4F54B}"/>
              </a:ext>
            </a:extLst>
          </p:cNvPr>
          <p:cNvSpPr txBox="1">
            <a:spLocks/>
          </p:cNvSpPr>
          <p:nvPr/>
        </p:nvSpPr>
        <p:spPr>
          <a:xfrm>
            <a:off x="830588" y="190595"/>
            <a:ext cx="7635977" cy="659409"/>
          </a:xfrm>
          <a:prstGeom prst="rect">
            <a:avLst/>
          </a:prstGeom>
        </p:spPr>
        <p:txBody>
          <a:bodyPr vert="horz" lIns="0" tIns="0" rIns="0" bIns="0" rtlCol="0" anchor="ctr">
            <a:noAutofit/>
          </a:bodyPr>
          <a:lstStyle>
            <a:lvl1pPr algn="l" defTabSz="514325" rtl="0" eaLnBrk="1" latinLnBrk="0" hangingPunct="1">
              <a:lnSpc>
                <a:spcPct val="90000"/>
              </a:lnSpc>
              <a:spcBef>
                <a:spcPct val="0"/>
              </a:spcBef>
              <a:buNone/>
              <a:defRPr sz="2475" b="1" i="0" kern="1200" cap="all" spc="56" baseline="0">
                <a:solidFill>
                  <a:srgbClr val="070C72"/>
                </a:solidFill>
                <a:latin typeface="Altivo Ultra" panose="020B0000000000000000" pitchFamily="34" charset="77"/>
                <a:ea typeface="+mj-ea"/>
                <a:cs typeface="+mj-cs"/>
              </a:defRPr>
            </a:lvl1pPr>
          </a:lstStyle>
          <a:p>
            <a:pPr algn="ctr"/>
            <a:r>
              <a:rPr lang="en-US" sz="4500" cap="none" dirty="0"/>
              <a:t>How can students participate?</a:t>
            </a:r>
          </a:p>
        </p:txBody>
      </p:sp>
    </p:spTree>
    <p:extLst>
      <p:ext uri="{BB962C8B-B14F-4D97-AF65-F5344CB8AC3E}">
        <p14:creationId xmlns:p14="http://schemas.microsoft.com/office/powerpoint/2010/main" val="1118605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1438" y="39941"/>
            <a:ext cx="9001124" cy="528047"/>
          </a:xfrm>
          <a:prstGeom prst="rect">
            <a:avLst/>
          </a:prstGeom>
        </p:spPr>
        <p:txBody>
          <a:bodyPr vert="horz" lIns="68580" tIns="34290" rIns="68580" bIns="34290" rtlCol="0" anchor="ctr">
            <a:noAutofit/>
          </a:bodyPr>
          <a:lstStyle>
            <a:lvl1pPr algn="l" defTabSz="457200" rtl="0" eaLnBrk="1" latinLnBrk="0" hangingPunct="1">
              <a:spcBef>
                <a:spcPct val="0"/>
              </a:spcBef>
              <a:buNone/>
              <a:defRPr sz="3200" b="1" kern="1200">
                <a:solidFill>
                  <a:srgbClr val="000090"/>
                </a:solidFill>
                <a:latin typeface="Verdana"/>
                <a:ea typeface="+mj-ea"/>
                <a:cs typeface="Verdana"/>
              </a:defRPr>
            </a:lvl1pPr>
          </a:lstStyle>
          <a:p>
            <a:pPr algn="ctr"/>
            <a:r>
              <a:rPr lang="en-US" altLang="en-US" sz="4800" dirty="0">
                <a:solidFill>
                  <a:srgbClr val="070C72"/>
                </a:solidFill>
                <a:latin typeface="Altivo Ultra" panose="020B0000000000000000"/>
              </a:rPr>
              <a:t>Course Eligibility Rules</a:t>
            </a:r>
            <a:endParaRPr lang="en-US" sz="4800" dirty="0">
              <a:solidFill>
                <a:srgbClr val="070C72"/>
              </a:solidFill>
              <a:latin typeface="Altivo Ultra" panose="020B0000000000000000"/>
            </a:endParaRPr>
          </a:p>
        </p:txBody>
      </p:sp>
      <p:sp>
        <p:nvSpPr>
          <p:cNvPr id="2" name="Title 1">
            <a:extLst>
              <a:ext uri="{FF2B5EF4-FFF2-40B4-BE49-F238E27FC236}">
                <a16:creationId xmlns:a16="http://schemas.microsoft.com/office/drawing/2014/main" id="{CA7730D7-4806-0165-3D78-EC849394BDEA}"/>
              </a:ext>
            </a:extLst>
          </p:cNvPr>
          <p:cNvSpPr txBox="1">
            <a:spLocks/>
          </p:cNvSpPr>
          <p:nvPr/>
        </p:nvSpPr>
        <p:spPr>
          <a:xfrm>
            <a:off x="1716305" y="690411"/>
            <a:ext cx="5436394" cy="528047"/>
          </a:xfrm>
          <a:prstGeom prst="rect">
            <a:avLst/>
          </a:prstGeom>
        </p:spPr>
        <p:txBody>
          <a:bodyPr vert="horz" lIns="68580" tIns="34290" rIns="68580" bIns="34290" rtlCol="0" anchor="ctr">
            <a:noAutofit/>
          </a:bodyPr>
          <a:lstStyle>
            <a:lvl1pPr algn="l" defTabSz="457200" rtl="0" eaLnBrk="1" latinLnBrk="0" hangingPunct="1">
              <a:spcBef>
                <a:spcPct val="0"/>
              </a:spcBef>
              <a:buNone/>
              <a:defRPr sz="3200" b="1" kern="1200">
                <a:solidFill>
                  <a:srgbClr val="000090"/>
                </a:solidFill>
                <a:latin typeface="Verdana"/>
                <a:ea typeface="+mj-ea"/>
                <a:cs typeface="Verdana"/>
              </a:defRPr>
            </a:lvl1pPr>
          </a:lstStyle>
          <a:p>
            <a:pPr algn="ctr"/>
            <a:r>
              <a:rPr lang="en-US" sz="3975" dirty="0">
                <a:solidFill>
                  <a:srgbClr val="070C72"/>
                </a:solidFill>
                <a:latin typeface="Altivo Ultra" panose="020B0000000000000000"/>
              </a:rPr>
              <a:t>Allowable Courses</a:t>
            </a:r>
          </a:p>
        </p:txBody>
      </p:sp>
      <p:pic>
        <p:nvPicPr>
          <p:cNvPr id="4" name="Picture 3">
            <a:extLst>
              <a:ext uri="{FF2B5EF4-FFF2-40B4-BE49-F238E27FC236}">
                <a16:creationId xmlns:a16="http://schemas.microsoft.com/office/drawing/2014/main" id="{0C6039A6-AB4F-D6EA-851A-F2262555C29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275872" y="5990207"/>
            <a:ext cx="1828800" cy="827852"/>
          </a:xfrm>
          <a:prstGeom prst="rect">
            <a:avLst/>
          </a:prstGeom>
        </p:spPr>
      </p:pic>
      <p:sp>
        <p:nvSpPr>
          <p:cNvPr id="7" name="Content Placeholder 2">
            <a:extLst>
              <a:ext uri="{FF2B5EF4-FFF2-40B4-BE49-F238E27FC236}">
                <a16:creationId xmlns:a16="http://schemas.microsoft.com/office/drawing/2014/main" id="{F00E1BD4-2F35-5BE7-212B-D6AE95D97F9A}"/>
              </a:ext>
            </a:extLst>
          </p:cNvPr>
          <p:cNvSpPr txBox="1">
            <a:spLocks/>
          </p:cNvSpPr>
          <p:nvPr/>
        </p:nvSpPr>
        <p:spPr>
          <a:xfrm>
            <a:off x="305416" y="1507899"/>
            <a:ext cx="8632107" cy="5132778"/>
          </a:xfrm>
          <a:prstGeom prst="rect">
            <a:avLst/>
          </a:prstGeom>
        </p:spPr>
        <p:txBody>
          <a:bodyPr vert="horz" lIns="0" tIns="0" rIns="0" bIns="0" rtlCol="0">
            <a:normAutofit fontScale="70000" lnSpcReduction="20000"/>
          </a:bodyPr>
          <a:lstStyle>
            <a:lvl1pPr marL="0" indent="0" algn="l" defTabSz="514325" rtl="0" eaLnBrk="1" latinLnBrk="0" hangingPunct="1">
              <a:lnSpc>
                <a:spcPct val="100000"/>
              </a:lnSpc>
              <a:spcBef>
                <a:spcPts val="563"/>
              </a:spcBef>
              <a:buFont typeface="Arial" panose="020B0604020202020204" pitchFamily="34" charset="0"/>
              <a:buNone/>
              <a:defRPr sz="1575" b="0" i="0" kern="1200">
                <a:solidFill>
                  <a:srgbClr val="070C72"/>
                </a:solidFill>
                <a:latin typeface="Nicholas" panose="02000000000000000000" pitchFamily="2" charset="77"/>
                <a:ea typeface="+mn-ea"/>
                <a:cs typeface="+mn-cs"/>
              </a:defRPr>
            </a:lvl1pPr>
            <a:lvl2pPr marL="385744" indent="-128582" algn="l" defTabSz="514325" rtl="0" eaLnBrk="1" latinLnBrk="0" hangingPunct="1">
              <a:lnSpc>
                <a:spcPct val="90000"/>
              </a:lnSpc>
              <a:spcBef>
                <a:spcPts val="281"/>
              </a:spcBef>
              <a:buFont typeface="Arial" panose="020B0604020202020204" pitchFamily="34" charset="0"/>
              <a:buChar char="•"/>
              <a:defRPr sz="135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2pPr>
            <a:lvl3pPr marL="642905" indent="-128582" algn="l" defTabSz="514325" rtl="0" eaLnBrk="1" latinLnBrk="0" hangingPunct="1">
              <a:lnSpc>
                <a:spcPct val="90000"/>
              </a:lnSpc>
              <a:spcBef>
                <a:spcPts val="281"/>
              </a:spcBef>
              <a:buFont typeface="Arial" panose="020B0604020202020204" pitchFamily="34" charset="0"/>
              <a:buChar char="•"/>
              <a:defRPr sz="1125"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4pPr>
            <a:lvl5pPr marL="1157231"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5pPr>
            <a:lvl6pPr marL="1414392"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79"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US" sz="3225" b="1" dirty="0">
                <a:latin typeface="Nicholas Semi Bold"/>
              </a:rPr>
              <a:t>Students may only enroll in “Level I” courses within the First 15 Credits </a:t>
            </a:r>
          </a:p>
          <a:p>
            <a:endParaRPr lang="en-US" sz="1050" b="1" dirty="0">
              <a:latin typeface="Nicholas Semi Bold"/>
            </a:endParaRPr>
          </a:p>
          <a:p>
            <a:r>
              <a:rPr lang="en-US" sz="2550" b="1" dirty="0">
                <a:latin typeface="Nicholas Semi Bold"/>
              </a:rPr>
              <a:t>Level I Allowable Courses Include:</a:t>
            </a:r>
          </a:p>
          <a:p>
            <a:pPr marL="342900" indent="-342900">
              <a:buFont typeface="Arial" panose="020B0604020202020204" pitchFamily="34" charset="0"/>
              <a:buChar char="•"/>
            </a:pPr>
            <a:r>
              <a:rPr lang="en-US" sz="2550" dirty="0">
                <a:latin typeface="Nicholas Semi Bold"/>
              </a:rPr>
              <a:t>Transferable courses: Ohio Transfer 36 (OT36), Transfer Assurance Guide (TAG) or Career-Technical Assurance Guide (CTAG)</a:t>
            </a:r>
          </a:p>
          <a:p>
            <a:pPr marL="342900" indent="-342900">
              <a:buFont typeface="Arial" panose="020B0604020202020204" pitchFamily="34" charset="0"/>
              <a:buChar char="•"/>
            </a:pPr>
            <a:r>
              <a:rPr lang="en-US" sz="2550" dirty="0">
                <a:latin typeface="Nicholas Semi Bold"/>
              </a:rPr>
              <a:t>Courses in computer science, information technology, Anatomy &amp; Physiology, or foreign language, including American Sign Language</a:t>
            </a:r>
          </a:p>
          <a:p>
            <a:pPr marL="342900" indent="-342900">
              <a:buFont typeface="Arial" panose="020B0604020202020204" pitchFamily="34" charset="0"/>
              <a:buChar char="•"/>
            </a:pPr>
            <a:r>
              <a:rPr lang="en-US" sz="2700" dirty="0">
                <a:latin typeface="Source Sans Pro" panose="020B0503030403020204" pitchFamily="34" charset="0"/>
                <a:cs typeface="Calibri" panose="020F0502020204030204" pitchFamily="34" charset="0"/>
              </a:rPr>
              <a:t>Courses that are part of a technical certificate</a:t>
            </a:r>
          </a:p>
          <a:p>
            <a:pPr marL="342900" indent="-342900">
              <a:buFont typeface="Arial" panose="020B0604020202020204" pitchFamily="34" charset="0"/>
              <a:buChar char="•"/>
            </a:pPr>
            <a:r>
              <a:rPr lang="en-US" sz="2700" dirty="0">
                <a:latin typeface="Source Sans Pro" panose="020B0503030403020204" pitchFamily="34" charset="0"/>
                <a:cs typeface="Calibri" panose="020F0502020204030204" pitchFamily="34" charset="0"/>
              </a:rPr>
              <a:t>Courses that are part of a 15- or 30-credit pathway</a:t>
            </a:r>
          </a:p>
          <a:p>
            <a:pPr marL="342900" indent="-342900">
              <a:buFont typeface="Arial" panose="020B0604020202020204" pitchFamily="34" charset="0"/>
              <a:buChar char="•"/>
            </a:pPr>
            <a:r>
              <a:rPr lang="en-US" sz="2700" dirty="0">
                <a:latin typeface="Source Sans Pro" panose="020B0503030403020204" pitchFamily="34" charset="0"/>
                <a:cs typeface="Calibri" panose="020F0502020204030204" pitchFamily="34" charset="0"/>
              </a:rPr>
              <a:t>Courses in study skills, academic or career success</a:t>
            </a:r>
            <a:endParaRPr lang="en-US" sz="2400" dirty="0">
              <a:latin typeface="Source Sans Pro" panose="020B0503030403020204" pitchFamily="34" charset="0"/>
              <a:cs typeface="Calibri" panose="020F0502020204030204" pitchFamily="34" charset="0"/>
            </a:endParaRPr>
          </a:p>
          <a:p>
            <a:r>
              <a:rPr lang="en-US" sz="2550" b="1" i="1" dirty="0">
                <a:latin typeface="Nicholas Semi Bold"/>
              </a:rPr>
              <a:t>Most Level I courses are part of the General Education Program at The University of Akron.</a:t>
            </a:r>
          </a:p>
          <a:p>
            <a:endParaRPr lang="en-US" sz="1050" b="1" dirty="0">
              <a:latin typeface="Nicholas Semi Bold"/>
            </a:endParaRPr>
          </a:p>
          <a:p>
            <a:r>
              <a:rPr lang="en-US" sz="2550" b="1" dirty="0">
                <a:latin typeface="Nicholas Semi Bold"/>
              </a:rPr>
              <a:t>Level II - </a:t>
            </a:r>
            <a:r>
              <a:rPr lang="en-US" sz="2550" dirty="0">
                <a:latin typeface="Nicholas Semi Bold"/>
              </a:rPr>
              <a:t>Any other college course that is not a Level I course</a:t>
            </a:r>
          </a:p>
          <a:p>
            <a:r>
              <a:rPr lang="en-US" sz="2550" i="1" dirty="0">
                <a:latin typeface="Nicholas Semi Bold"/>
              </a:rPr>
              <a:t>Exceptions to the “First 15” Rule may be made if the student wishes to continue with course in the same subject or tests directly into Level II course. Students who have attained the required scores on AP or IB course examinations may count the course toward the First 15.</a:t>
            </a:r>
            <a:endParaRPr lang="en-US" sz="2550" dirty="0">
              <a:latin typeface="Nicholas Semi Bold"/>
            </a:endParaRPr>
          </a:p>
        </p:txBody>
      </p:sp>
    </p:spTree>
    <p:extLst>
      <p:ext uri="{BB962C8B-B14F-4D97-AF65-F5344CB8AC3E}">
        <p14:creationId xmlns:p14="http://schemas.microsoft.com/office/powerpoint/2010/main" val="3567681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5241" y="921766"/>
            <a:ext cx="8364293" cy="5252891"/>
          </a:xfrm>
        </p:spPr>
        <p:txBody>
          <a:bodyPr>
            <a:normAutofit/>
          </a:bodyPr>
          <a:lstStyle/>
          <a:p>
            <a:pPr>
              <a:spcBef>
                <a:spcPts val="225"/>
              </a:spcBef>
              <a:defRPr/>
            </a:pPr>
            <a:r>
              <a:rPr lang="en-US" sz="2800" b="1" dirty="0">
                <a:solidFill>
                  <a:srgbClr val="070C72"/>
                </a:solidFill>
                <a:latin typeface="Nicholas Semi Bold"/>
                <a:cs typeface="Calibri" panose="020F0502020204030204" pitchFamily="34" charset="0"/>
              </a:rPr>
              <a:t>Non-allowable courses are not funded by the state regardless of how many credits a student may have completed.</a:t>
            </a:r>
          </a:p>
          <a:p>
            <a:pPr>
              <a:spcBef>
                <a:spcPts val="225"/>
              </a:spcBef>
              <a:defRPr/>
            </a:pPr>
            <a:endParaRPr lang="en-US" sz="825" b="1" dirty="0">
              <a:solidFill>
                <a:srgbClr val="070C72"/>
              </a:solidFill>
              <a:latin typeface="Nicholas Semi Bold"/>
              <a:cs typeface="Calibri" panose="020F0502020204030204" pitchFamily="34" charset="0"/>
            </a:endParaRPr>
          </a:p>
          <a:p>
            <a:pPr>
              <a:spcBef>
                <a:spcPts val="225"/>
              </a:spcBef>
              <a:defRPr/>
            </a:pPr>
            <a:r>
              <a:rPr lang="en-US" sz="2800" b="1" dirty="0">
                <a:solidFill>
                  <a:srgbClr val="070C72"/>
                </a:solidFill>
                <a:latin typeface="Nicholas Semi Bold"/>
                <a:cs typeface="Calibri" panose="020F0502020204030204" pitchFamily="34" charset="0"/>
              </a:rPr>
              <a:t>Non-allowable courses include</a:t>
            </a:r>
            <a:r>
              <a:rPr lang="en-US" sz="2800" dirty="0">
                <a:solidFill>
                  <a:srgbClr val="070C72"/>
                </a:solidFill>
                <a:latin typeface="Nicholas Semi Bold"/>
                <a:cs typeface="Calibri" panose="020F0502020204030204" pitchFamily="34" charset="0"/>
              </a:rPr>
              <a:t>:	</a:t>
            </a:r>
          </a:p>
          <a:p>
            <a:pPr marL="257175" indent="-257175">
              <a:spcBef>
                <a:spcPts val="225"/>
              </a:spcBef>
              <a:buFont typeface="Arial" panose="020B0604020202020204" pitchFamily="34" charset="0"/>
              <a:buChar char="•"/>
              <a:defRPr/>
            </a:pPr>
            <a:r>
              <a:rPr lang="en-US" sz="2800" dirty="0">
                <a:solidFill>
                  <a:srgbClr val="070C72"/>
                </a:solidFill>
                <a:latin typeface="Nicholas Semi Bold"/>
                <a:cs typeface="Calibri" panose="020F0502020204030204" pitchFamily="34" charset="0"/>
              </a:rPr>
              <a:t>Private applied courses with one-on-one instruction (such as music lessons)</a:t>
            </a:r>
          </a:p>
          <a:p>
            <a:pPr marL="257175" indent="-257175">
              <a:spcBef>
                <a:spcPts val="225"/>
              </a:spcBef>
              <a:buFont typeface="Arial" panose="020B0604020202020204" pitchFamily="34" charset="0"/>
              <a:buChar char="•"/>
              <a:defRPr/>
            </a:pPr>
            <a:r>
              <a:rPr lang="en-US" sz="2800" dirty="0">
                <a:solidFill>
                  <a:srgbClr val="070C72"/>
                </a:solidFill>
                <a:latin typeface="Nicholas Semi Bold"/>
                <a:cs typeface="Calibri" panose="020F0502020204030204" pitchFamily="34" charset="0"/>
              </a:rPr>
              <a:t>Courses with high fees</a:t>
            </a:r>
          </a:p>
          <a:p>
            <a:pPr marL="257175" indent="-257175">
              <a:spcBef>
                <a:spcPts val="225"/>
              </a:spcBef>
              <a:buFont typeface="Arial" panose="020B0604020202020204" pitchFamily="34" charset="0"/>
              <a:buChar char="•"/>
              <a:defRPr/>
            </a:pPr>
            <a:r>
              <a:rPr lang="en-US" sz="2800" dirty="0">
                <a:solidFill>
                  <a:srgbClr val="070C72"/>
                </a:solidFill>
                <a:latin typeface="Nicholas Semi Bold"/>
                <a:cs typeface="Calibri" panose="020F0502020204030204" pitchFamily="34" charset="0"/>
              </a:rPr>
              <a:t>Study abroad courses</a:t>
            </a:r>
          </a:p>
          <a:p>
            <a:pPr marL="257175" indent="-257175">
              <a:spcBef>
                <a:spcPts val="225"/>
              </a:spcBef>
              <a:buFont typeface="Arial" panose="020B0604020202020204" pitchFamily="34" charset="0"/>
              <a:buChar char="•"/>
              <a:defRPr/>
            </a:pPr>
            <a:r>
              <a:rPr lang="en-US" sz="2800" dirty="0">
                <a:solidFill>
                  <a:srgbClr val="070C72"/>
                </a:solidFill>
                <a:latin typeface="Nicholas Semi Bold"/>
                <a:cs typeface="Calibri" panose="020F0502020204030204" pitchFamily="34" charset="0"/>
              </a:rPr>
              <a:t>Physical education courses</a:t>
            </a:r>
          </a:p>
          <a:p>
            <a:pPr marL="257175" indent="-257175">
              <a:spcBef>
                <a:spcPts val="225"/>
              </a:spcBef>
              <a:buFont typeface="Arial" panose="020B0604020202020204" pitchFamily="34" charset="0"/>
              <a:buChar char="•"/>
              <a:defRPr/>
            </a:pPr>
            <a:r>
              <a:rPr lang="en-US" sz="2800" dirty="0">
                <a:solidFill>
                  <a:srgbClr val="070C72"/>
                </a:solidFill>
                <a:latin typeface="Nicholas Semi Bold"/>
                <a:cs typeface="Calibri" panose="020F0502020204030204" pitchFamily="34" charset="0"/>
              </a:rPr>
              <a:t>Pass/Fail graded courses</a:t>
            </a:r>
          </a:p>
          <a:p>
            <a:pPr marL="257175" indent="-257175">
              <a:spcBef>
                <a:spcPts val="225"/>
              </a:spcBef>
              <a:buFont typeface="Arial" panose="020B0604020202020204" pitchFamily="34" charset="0"/>
              <a:buChar char="•"/>
              <a:defRPr/>
            </a:pPr>
            <a:r>
              <a:rPr lang="en-US" sz="2800" dirty="0">
                <a:solidFill>
                  <a:srgbClr val="070C72"/>
                </a:solidFill>
                <a:latin typeface="Nicholas Semi Bold"/>
                <a:cs typeface="Calibri" panose="020F0502020204030204" pitchFamily="34" charset="0"/>
              </a:rPr>
              <a:t>Remedial courses</a:t>
            </a:r>
          </a:p>
          <a:p>
            <a:pPr marL="257175" indent="-257175">
              <a:spcBef>
                <a:spcPts val="225"/>
              </a:spcBef>
              <a:buFont typeface="Arial" panose="020B0604020202020204" pitchFamily="34" charset="0"/>
              <a:buChar char="•"/>
              <a:defRPr/>
            </a:pPr>
            <a:r>
              <a:rPr lang="en-US" sz="2800" dirty="0">
                <a:solidFill>
                  <a:srgbClr val="070C72"/>
                </a:solidFill>
                <a:latin typeface="Nicholas Semi Bold"/>
                <a:cs typeface="Calibri" panose="020F0502020204030204" pitchFamily="34" charset="0"/>
              </a:rPr>
              <a:t>Sectarian/religious courses</a:t>
            </a:r>
          </a:p>
        </p:txBody>
      </p:sp>
      <p:sp>
        <p:nvSpPr>
          <p:cNvPr id="5" name="Title 1"/>
          <p:cNvSpPr txBox="1">
            <a:spLocks/>
          </p:cNvSpPr>
          <p:nvPr/>
        </p:nvSpPr>
        <p:spPr>
          <a:xfrm>
            <a:off x="1051129" y="285489"/>
            <a:ext cx="6858000" cy="292583"/>
          </a:xfrm>
          <a:prstGeom prst="rect">
            <a:avLst/>
          </a:prstGeom>
        </p:spPr>
        <p:txBody>
          <a:bodyPr vert="horz" lIns="68580" tIns="34290" rIns="68580" bIns="34290" rtlCol="0" anchor="ctr">
            <a:noAutofit/>
          </a:bodyPr>
          <a:lstStyle>
            <a:lvl1pPr algn="l" defTabSz="457200" rtl="0" eaLnBrk="1" latinLnBrk="0" hangingPunct="1">
              <a:spcBef>
                <a:spcPct val="0"/>
              </a:spcBef>
              <a:buNone/>
              <a:defRPr sz="3200" b="1" kern="1200">
                <a:solidFill>
                  <a:srgbClr val="000090"/>
                </a:solidFill>
                <a:latin typeface="Verdana"/>
                <a:ea typeface="+mj-ea"/>
                <a:cs typeface="Verdana"/>
              </a:defRPr>
            </a:lvl1pPr>
          </a:lstStyle>
          <a:p>
            <a:pPr algn="ctr"/>
            <a:r>
              <a:rPr lang="en-US" sz="4800" dirty="0">
                <a:solidFill>
                  <a:srgbClr val="070C72"/>
                </a:solidFill>
                <a:latin typeface="Altivo Ultra" panose="020B0000000000000000"/>
              </a:rPr>
              <a:t>Non-Allowable Courses</a:t>
            </a:r>
          </a:p>
        </p:txBody>
      </p:sp>
      <p:sp>
        <p:nvSpPr>
          <p:cNvPr id="2" name="TextBox 4">
            <a:extLst>
              <a:ext uri="{FF2B5EF4-FFF2-40B4-BE49-F238E27FC236}">
                <a16:creationId xmlns:a16="http://schemas.microsoft.com/office/drawing/2014/main" id="{A68FCEAF-D08C-6174-2E1A-9B40C09C9C97}"/>
              </a:ext>
            </a:extLst>
          </p:cNvPr>
          <p:cNvSpPr txBox="1">
            <a:spLocks noChangeArrowheads="1"/>
          </p:cNvSpPr>
          <p:nvPr/>
        </p:nvSpPr>
        <p:spPr bwMode="auto">
          <a:xfrm>
            <a:off x="672357" y="6310701"/>
            <a:ext cx="4572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1500" b="1" dirty="0">
                <a:solidFill>
                  <a:srgbClr val="070C72"/>
                </a:solidFill>
                <a:latin typeface="Source Sans Pro" panose="020B0503030403020204" pitchFamily="34" charset="0"/>
              </a:rPr>
              <a:t>OAC 3333-1-65.12, ORC 3365.13</a:t>
            </a:r>
          </a:p>
        </p:txBody>
      </p:sp>
      <p:pic>
        <p:nvPicPr>
          <p:cNvPr id="4" name="Picture 3">
            <a:extLst>
              <a:ext uri="{FF2B5EF4-FFF2-40B4-BE49-F238E27FC236}">
                <a16:creationId xmlns:a16="http://schemas.microsoft.com/office/drawing/2014/main" id="{76B6673F-ECD6-B5A2-FC2E-6A422864429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275872" y="5990207"/>
            <a:ext cx="1828800" cy="827852"/>
          </a:xfrm>
          <a:prstGeom prst="rect">
            <a:avLst/>
          </a:prstGeom>
        </p:spPr>
      </p:pic>
    </p:spTree>
    <p:extLst>
      <p:ext uri="{BB962C8B-B14F-4D97-AF65-F5344CB8AC3E}">
        <p14:creationId xmlns:p14="http://schemas.microsoft.com/office/powerpoint/2010/main" val="824853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p:cNvSpPr txBox="1">
            <a:spLocks noChangeArrowheads="1"/>
          </p:cNvSpPr>
          <p:nvPr/>
        </p:nvSpPr>
        <p:spPr bwMode="auto">
          <a:xfrm>
            <a:off x="304800" y="973395"/>
            <a:ext cx="8681884" cy="5447645"/>
          </a:xfrm>
          <a:prstGeom prst="rect">
            <a:avLst/>
          </a:prstGeom>
          <a:noFill/>
          <a:ln w="9525">
            <a:noFill/>
            <a:miter lim="800000"/>
            <a:headEnd/>
            <a:tailEnd/>
          </a:ln>
        </p:spPr>
        <p:txBody>
          <a:bodyPr wrap="square">
            <a:spAutoFit/>
          </a:bodyPr>
          <a:lstStyle/>
          <a:p>
            <a:endParaRPr lang="en-US" i="1" dirty="0">
              <a:solidFill>
                <a:srgbClr val="070C72"/>
              </a:solidFill>
              <a:latin typeface="Nicholas Semi Bold"/>
            </a:endParaRPr>
          </a:p>
          <a:p>
            <a:r>
              <a:rPr lang="en-US" sz="2400" dirty="0">
                <a:solidFill>
                  <a:srgbClr val="070C72"/>
                </a:solidFill>
                <a:latin typeface="Nicholas Semi Bold"/>
              </a:rPr>
              <a:t>College Credit Plus students may take a wide variety of university classes, but many take </a:t>
            </a:r>
            <a:r>
              <a:rPr lang="en-US" sz="2400" b="1" dirty="0">
                <a:solidFill>
                  <a:srgbClr val="070C72"/>
                </a:solidFill>
                <a:latin typeface="Nicholas Semi Bold"/>
              </a:rPr>
              <a:t>General Education </a:t>
            </a:r>
            <a:r>
              <a:rPr lang="en-US" sz="2400" dirty="0">
                <a:solidFill>
                  <a:srgbClr val="070C72"/>
                </a:solidFill>
                <a:latin typeface="Nicholas Semi Bold"/>
              </a:rPr>
              <a:t>classes which also fulfill high school graduation requirements.  Most core classes meet the “Level I” allowable course rule.  Students must meet necessary placement and/or prerequisite requirements.</a:t>
            </a:r>
          </a:p>
          <a:p>
            <a:endParaRPr lang="en-US" sz="2400" dirty="0">
              <a:solidFill>
                <a:srgbClr val="070C72"/>
              </a:solidFill>
              <a:latin typeface="Nicholas Semi Bold"/>
            </a:endParaRPr>
          </a:p>
          <a:p>
            <a:r>
              <a:rPr lang="en-US" sz="2400" b="1" dirty="0">
                <a:solidFill>
                  <a:srgbClr val="070C72"/>
                </a:solidFill>
                <a:latin typeface="Nicholas Semi Bold"/>
              </a:rPr>
              <a:t>Classes have included:</a:t>
            </a:r>
          </a:p>
          <a:p>
            <a:pPr lvl="1"/>
            <a:endParaRPr lang="en-US" sz="2400" dirty="0">
              <a:solidFill>
                <a:srgbClr val="070C72"/>
              </a:solidFill>
              <a:latin typeface="Nicholas Semi Bold"/>
              <a:sym typeface="Wingdings" pitchFamily="2" charset="2"/>
            </a:endParaRPr>
          </a:p>
          <a:p>
            <a:pPr lvl="1">
              <a:buFont typeface="Arial" pitchFamily="34" charset="0"/>
              <a:buChar char="•"/>
            </a:pPr>
            <a:r>
              <a:rPr lang="en-US" sz="2400" dirty="0">
                <a:solidFill>
                  <a:srgbClr val="070C72"/>
                </a:solidFill>
                <a:latin typeface="Nicholas Semi Bold"/>
              </a:rPr>
              <a:t> Government &amp; Politics in the U.S.</a:t>
            </a:r>
          </a:p>
          <a:p>
            <a:pPr lvl="1">
              <a:buFont typeface="Arial" pitchFamily="34" charset="0"/>
              <a:buChar char="•"/>
            </a:pPr>
            <a:r>
              <a:rPr lang="en-US" sz="2400" dirty="0">
                <a:solidFill>
                  <a:srgbClr val="070C72"/>
                </a:solidFill>
                <a:latin typeface="Nicholas Semi Bold"/>
                <a:sym typeface="Wingdings" pitchFamily="2" charset="2"/>
              </a:rPr>
              <a:t> Economics</a:t>
            </a:r>
            <a:endParaRPr lang="en-US" sz="2400" dirty="0">
              <a:solidFill>
                <a:srgbClr val="070C72"/>
              </a:solidFill>
              <a:latin typeface="Nicholas Semi Bold"/>
            </a:endParaRPr>
          </a:p>
          <a:p>
            <a:pPr lvl="1">
              <a:buFont typeface="Arial" pitchFamily="34" charset="0"/>
              <a:buChar char="•"/>
            </a:pPr>
            <a:r>
              <a:rPr lang="en-US" sz="2400" dirty="0">
                <a:solidFill>
                  <a:srgbClr val="070C72"/>
                </a:solidFill>
                <a:latin typeface="Nicholas Semi Bold"/>
              </a:rPr>
              <a:t> English Composition</a:t>
            </a:r>
          </a:p>
          <a:p>
            <a:pPr lvl="1">
              <a:buFont typeface="Arial" pitchFamily="34" charset="0"/>
              <a:buChar char="•"/>
            </a:pPr>
            <a:r>
              <a:rPr lang="en-US" sz="2400" dirty="0">
                <a:solidFill>
                  <a:srgbClr val="070C72"/>
                </a:solidFill>
                <a:latin typeface="Nicholas Semi Bold"/>
              </a:rPr>
              <a:t> Sciences</a:t>
            </a:r>
          </a:p>
          <a:p>
            <a:pPr lvl="1">
              <a:buFont typeface="Arial" pitchFamily="34" charset="0"/>
              <a:buChar char="•"/>
            </a:pPr>
            <a:r>
              <a:rPr lang="en-US" sz="2400" dirty="0">
                <a:solidFill>
                  <a:srgbClr val="070C72"/>
                </a:solidFill>
                <a:latin typeface="Nicholas Semi Bold"/>
              </a:rPr>
              <a:t> Foreign Languages</a:t>
            </a:r>
          </a:p>
          <a:p>
            <a:pPr lvl="1"/>
            <a:endParaRPr lang="en-US" dirty="0">
              <a:solidFill>
                <a:srgbClr val="070C72"/>
              </a:solidFill>
              <a:latin typeface="Nicholas Semi Bold"/>
            </a:endParaRPr>
          </a:p>
        </p:txBody>
      </p:sp>
      <p:sp>
        <p:nvSpPr>
          <p:cNvPr id="14340" name="Text Box 6"/>
          <p:cNvSpPr txBox="1">
            <a:spLocks noChangeArrowheads="1"/>
          </p:cNvSpPr>
          <p:nvPr/>
        </p:nvSpPr>
        <p:spPr bwMode="auto">
          <a:xfrm>
            <a:off x="4808541" y="4169952"/>
            <a:ext cx="3062098" cy="1569660"/>
          </a:xfrm>
          <a:prstGeom prst="rect">
            <a:avLst/>
          </a:prstGeom>
          <a:noFill/>
          <a:ln w="9525">
            <a:noFill/>
            <a:miter lim="800000"/>
            <a:headEnd/>
            <a:tailEnd/>
          </a:ln>
        </p:spPr>
        <p:txBody>
          <a:bodyPr wrap="square">
            <a:spAutoFit/>
          </a:bodyPr>
          <a:lstStyle/>
          <a:p>
            <a:pPr lvl="1">
              <a:buFont typeface="Arial" pitchFamily="34" charset="0"/>
              <a:buChar char="•"/>
            </a:pPr>
            <a:r>
              <a:rPr lang="en-US" sz="2400" dirty="0">
                <a:solidFill>
                  <a:srgbClr val="070C72"/>
                </a:solidFill>
                <a:latin typeface="Nicholas Semi Bold"/>
              </a:rPr>
              <a:t>Psychology</a:t>
            </a:r>
          </a:p>
          <a:p>
            <a:pPr lvl="1">
              <a:buFont typeface="Arial" pitchFamily="34" charset="0"/>
              <a:buChar char="•"/>
            </a:pPr>
            <a:r>
              <a:rPr lang="en-US" sz="2400" dirty="0">
                <a:solidFill>
                  <a:srgbClr val="070C72"/>
                </a:solidFill>
                <a:latin typeface="Nicholas Semi Bold"/>
              </a:rPr>
              <a:t>Sociology</a:t>
            </a:r>
          </a:p>
          <a:p>
            <a:pPr lvl="1">
              <a:buFont typeface="Arial" pitchFamily="34" charset="0"/>
              <a:buChar char="•"/>
            </a:pPr>
            <a:r>
              <a:rPr lang="en-US" sz="2400" dirty="0">
                <a:solidFill>
                  <a:srgbClr val="070C72"/>
                </a:solidFill>
                <a:latin typeface="Nicholas Semi Bold"/>
                <a:sym typeface="Wingdings" pitchFamily="2" charset="2"/>
              </a:rPr>
              <a:t>Public Speaking</a:t>
            </a:r>
          </a:p>
          <a:p>
            <a:pPr lvl="1">
              <a:buFont typeface="Arial" pitchFamily="34" charset="0"/>
              <a:buChar char="•"/>
            </a:pPr>
            <a:r>
              <a:rPr lang="en-US" sz="2400" dirty="0">
                <a:solidFill>
                  <a:srgbClr val="070C72"/>
                </a:solidFill>
                <a:latin typeface="Nicholas Semi Bold"/>
              </a:rPr>
              <a:t>Mathematics</a:t>
            </a:r>
          </a:p>
        </p:txBody>
      </p:sp>
      <p:sp>
        <p:nvSpPr>
          <p:cNvPr id="4" name="Title 1"/>
          <p:cNvSpPr txBox="1">
            <a:spLocks/>
          </p:cNvSpPr>
          <p:nvPr/>
        </p:nvSpPr>
        <p:spPr>
          <a:xfrm>
            <a:off x="1209837" y="317790"/>
            <a:ext cx="6858000" cy="292583"/>
          </a:xfrm>
          <a:prstGeom prst="rect">
            <a:avLst/>
          </a:prstGeom>
        </p:spPr>
        <p:txBody>
          <a:bodyPr vert="horz" lIns="68580" tIns="34290" rIns="68580" bIns="34290" rtlCol="0" anchor="ctr">
            <a:noAutofit/>
          </a:bodyPr>
          <a:lstStyle>
            <a:lvl1pPr algn="l" defTabSz="457200" rtl="0" eaLnBrk="1" latinLnBrk="0" hangingPunct="1">
              <a:spcBef>
                <a:spcPct val="0"/>
              </a:spcBef>
              <a:buNone/>
              <a:defRPr sz="3200" b="1" kern="1200">
                <a:solidFill>
                  <a:srgbClr val="000090"/>
                </a:solidFill>
                <a:latin typeface="Verdana"/>
                <a:ea typeface="+mj-ea"/>
                <a:cs typeface="Verdana"/>
              </a:defRPr>
            </a:lvl1pPr>
          </a:lstStyle>
          <a:p>
            <a:pPr algn="ctr"/>
            <a:r>
              <a:rPr lang="en-US" sz="5400" dirty="0">
                <a:solidFill>
                  <a:srgbClr val="070C72"/>
                </a:solidFill>
                <a:latin typeface="Altivo Ultra" panose="020B0000000000000000"/>
              </a:rPr>
              <a:t>Class Selection</a:t>
            </a:r>
          </a:p>
        </p:txBody>
      </p:sp>
      <p:pic>
        <p:nvPicPr>
          <p:cNvPr id="2" name="Picture 1">
            <a:extLst>
              <a:ext uri="{FF2B5EF4-FFF2-40B4-BE49-F238E27FC236}">
                <a16:creationId xmlns:a16="http://schemas.microsoft.com/office/drawing/2014/main" id="{0BF2BEC1-6B59-399C-B00C-B050F6D888D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75872" y="5990207"/>
            <a:ext cx="1828800" cy="827852"/>
          </a:xfrm>
          <a:prstGeom prst="rect">
            <a:avLst/>
          </a:prstGeom>
        </p:spPr>
      </p:pic>
    </p:spTree>
    <p:extLst>
      <p:ext uri="{BB962C8B-B14F-4D97-AF65-F5344CB8AC3E}">
        <p14:creationId xmlns:p14="http://schemas.microsoft.com/office/powerpoint/2010/main" val="2848434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DE5E7-2846-439A-8862-4B8E027F7609}"/>
              </a:ext>
            </a:extLst>
          </p:cNvPr>
          <p:cNvSpPr>
            <a:spLocks noGrp="1"/>
          </p:cNvSpPr>
          <p:nvPr>
            <p:ph type="title"/>
          </p:nvPr>
        </p:nvSpPr>
        <p:spPr>
          <a:xfrm>
            <a:off x="1143000" y="201678"/>
            <a:ext cx="6858000" cy="636308"/>
          </a:xfrm>
        </p:spPr>
        <p:txBody>
          <a:bodyPr>
            <a:noAutofit/>
          </a:bodyPr>
          <a:lstStyle/>
          <a:p>
            <a:pPr algn="ctr"/>
            <a:r>
              <a:rPr lang="en-US" sz="4800" b="1" cap="none" dirty="0">
                <a:solidFill>
                  <a:srgbClr val="070C72"/>
                </a:solidFill>
                <a:latin typeface="Altivo Ultra" panose="020B0000000000000000"/>
              </a:rPr>
              <a:t>Online courses</a:t>
            </a:r>
          </a:p>
        </p:txBody>
      </p:sp>
      <p:sp>
        <p:nvSpPr>
          <p:cNvPr id="3" name="Content Placeholder 2">
            <a:extLst>
              <a:ext uri="{FF2B5EF4-FFF2-40B4-BE49-F238E27FC236}">
                <a16:creationId xmlns:a16="http://schemas.microsoft.com/office/drawing/2014/main" id="{AD64D81A-9744-4924-B379-243C10327472}"/>
              </a:ext>
            </a:extLst>
          </p:cNvPr>
          <p:cNvSpPr txBox="1">
            <a:spLocks/>
          </p:cNvSpPr>
          <p:nvPr/>
        </p:nvSpPr>
        <p:spPr>
          <a:xfrm>
            <a:off x="300338" y="942956"/>
            <a:ext cx="8656849" cy="5713366"/>
          </a:xfrm>
          <a:prstGeom prst="rect">
            <a:avLst/>
          </a:prstGeom>
        </p:spPr>
        <p:txBody>
          <a:bodyPr vert="horz" lIns="68580" tIns="34290" rIns="68580" bIns="3429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lumMod val="65000"/>
                    <a:lumOff val="35000"/>
                  </a:schemeClr>
                </a:solidFill>
                <a:latin typeface="Georgia" panose="02040502050405020303"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A89968"/>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A89968"/>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A89968"/>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A89968"/>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dirty="0">
                <a:solidFill>
                  <a:srgbClr val="070C72"/>
                </a:solidFill>
                <a:latin typeface="Nicholas Semi Bold"/>
              </a:rPr>
              <a:t>Most online classes are </a:t>
            </a:r>
            <a:r>
              <a:rPr lang="en-US" b="1" dirty="0">
                <a:solidFill>
                  <a:srgbClr val="070C72"/>
                </a:solidFill>
                <a:latin typeface="Nicholas Semi Bold"/>
              </a:rPr>
              <a:t>asynchronous</a:t>
            </a:r>
            <a:r>
              <a:rPr lang="en-US" dirty="0">
                <a:solidFill>
                  <a:srgbClr val="070C72"/>
                </a:solidFill>
                <a:latin typeface="Nicholas Semi Bold"/>
              </a:rPr>
              <a:t>, meaning they do not meet on specific days and times.  However, there will be specific due dates and deadlines for assignments, quizzes and tests.</a:t>
            </a:r>
          </a:p>
          <a:p>
            <a:pPr>
              <a:defRPr/>
            </a:pPr>
            <a:r>
              <a:rPr lang="en-US" b="1" i="1" u="sng" dirty="0">
                <a:solidFill>
                  <a:srgbClr val="070C72"/>
                </a:solidFill>
                <a:highlight>
                  <a:srgbClr val="FFFF00"/>
                </a:highlight>
                <a:latin typeface="Nicholas Semi Bold"/>
              </a:rPr>
              <a:t>Online courses are a significant time commitment!</a:t>
            </a:r>
          </a:p>
          <a:p>
            <a:pPr lvl="1">
              <a:defRPr/>
            </a:pPr>
            <a:r>
              <a:rPr lang="en-US" sz="2800" dirty="0">
                <a:solidFill>
                  <a:srgbClr val="070C72"/>
                </a:solidFill>
                <a:latin typeface="Nicholas Semi Bold"/>
              </a:rPr>
              <a:t> A 3-credit online course requires at least 3 hours of coursework per week, but for many classes a student may need to spend 6-9 hours per week.</a:t>
            </a:r>
          </a:p>
          <a:p>
            <a:pPr lvl="1">
              <a:defRPr/>
            </a:pPr>
            <a:r>
              <a:rPr lang="en-US" sz="2800" dirty="0">
                <a:solidFill>
                  <a:srgbClr val="070C72"/>
                </a:solidFill>
                <a:latin typeface="Nicholas Semi Bold"/>
              </a:rPr>
              <a:t>That time is in addition to all other obligations – school, sports, band, work, etc.</a:t>
            </a:r>
          </a:p>
          <a:p>
            <a:pPr>
              <a:defRPr/>
            </a:pPr>
            <a:r>
              <a:rPr lang="en-US" dirty="0">
                <a:solidFill>
                  <a:srgbClr val="070C72"/>
                </a:solidFill>
                <a:latin typeface="Nicholas Semi Bold"/>
              </a:rPr>
              <a:t>Students must reach out directly to professors if they have questions or need clarification.</a:t>
            </a:r>
          </a:p>
          <a:p>
            <a:pPr>
              <a:defRPr/>
            </a:pPr>
            <a:endParaRPr lang="en-US" sz="2100" dirty="0">
              <a:solidFill>
                <a:srgbClr val="070C72"/>
              </a:solidFill>
              <a:latin typeface="Nicholas Semi Bold"/>
            </a:endParaRPr>
          </a:p>
        </p:txBody>
      </p:sp>
      <p:pic>
        <p:nvPicPr>
          <p:cNvPr id="4" name="Picture 3">
            <a:extLst>
              <a:ext uri="{FF2B5EF4-FFF2-40B4-BE49-F238E27FC236}">
                <a16:creationId xmlns:a16="http://schemas.microsoft.com/office/drawing/2014/main" id="{1F7BB877-3C99-EA38-8CA4-7BDC74EBCDE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275872" y="5990207"/>
            <a:ext cx="1828800" cy="827852"/>
          </a:xfrm>
          <a:prstGeom prst="rect">
            <a:avLst/>
          </a:prstGeom>
        </p:spPr>
      </p:pic>
    </p:spTree>
    <p:extLst>
      <p:ext uri="{BB962C8B-B14F-4D97-AF65-F5344CB8AC3E}">
        <p14:creationId xmlns:p14="http://schemas.microsoft.com/office/powerpoint/2010/main" val="633543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17987" y="265105"/>
            <a:ext cx="8908025" cy="292583"/>
          </a:xfrm>
          <a:prstGeom prst="rect">
            <a:avLst/>
          </a:prstGeom>
        </p:spPr>
        <p:txBody>
          <a:bodyPr vert="horz" lIns="68580" tIns="34290" rIns="68580" bIns="34290" rtlCol="0" anchor="ctr">
            <a:noAutofit/>
          </a:bodyPr>
          <a:lstStyle>
            <a:lvl1pPr algn="l" defTabSz="457200" rtl="0" eaLnBrk="1" latinLnBrk="0" hangingPunct="1">
              <a:spcBef>
                <a:spcPct val="0"/>
              </a:spcBef>
              <a:buNone/>
              <a:defRPr sz="3200" b="1" kern="1200">
                <a:solidFill>
                  <a:srgbClr val="000090"/>
                </a:solidFill>
                <a:latin typeface="Verdana"/>
                <a:ea typeface="+mj-ea"/>
                <a:cs typeface="Verdana"/>
              </a:defRPr>
            </a:lvl1pPr>
          </a:lstStyle>
          <a:p>
            <a:pPr algn="ctr"/>
            <a:r>
              <a:rPr lang="en-US" sz="4000" dirty="0">
                <a:solidFill>
                  <a:srgbClr val="070C72"/>
                </a:solidFill>
                <a:latin typeface="Altivo Ultra" panose="020B0000000000000000"/>
              </a:rPr>
              <a:t>30 Credit Limit for Public School Students</a:t>
            </a:r>
          </a:p>
        </p:txBody>
      </p:sp>
      <p:sp>
        <p:nvSpPr>
          <p:cNvPr id="2" name="TextBox 4">
            <a:extLst>
              <a:ext uri="{FF2B5EF4-FFF2-40B4-BE49-F238E27FC236}">
                <a16:creationId xmlns:a16="http://schemas.microsoft.com/office/drawing/2014/main" id="{C169544F-A095-8F42-3008-DCDEB31E081E}"/>
              </a:ext>
            </a:extLst>
          </p:cNvPr>
          <p:cNvSpPr txBox="1">
            <a:spLocks noChangeArrowheads="1"/>
          </p:cNvSpPr>
          <p:nvPr/>
        </p:nvSpPr>
        <p:spPr bwMode="auto">
          <a:xfrm>
            <a:off x="560439" y="6348386"/>
            <a:ext cx="4572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1500" b="1" dirty="0">
                <a:solidFill>
                  <a:srgbClr val="070C72"/>
                </a:solidFill>
                <a:latin typeface="Source Sans Pro" panose="020B0503030403020204" pitchFamily="34" charset="0"/>
              </a:rPr>
              <a:t>OAC 3333-1-65.12, ORC 3365.13</a:t>
            </a:r>
          </a:p>
        </p:txBody>
      </p:sp>
      <p:pic>
        <p:nvPicPr>
          <p:cNvPr id="4" name="Picture 3">
            <a:extLst>
              <a:ext uri="{FF2B5EF4-FFF2-40B4-BE49-F238E27FC236}">
                <a16:creationId xmlns:a16="http://schemas.microsoft.com/office/drawing/2014/main" id="{2EE54289-DDFB-2828-7D9E-7FC3452A901A}"/>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75872" y="5990207"/>
            <a:ext cx="1828800" cy="827852"/>
          </a:xfrm>
          <a:prstGeom prst="rect">
            <a:avLst/>
          </a:prstGeom>
        </p:spPr>
      </p:pic>
      <p:sp>
        <p:nvSpPr>
          <p:cNvPr id="5" name="Text Box 2">
            <a:extLst>
              <a:ext uri="{FF2B5EF4-FFF2-40B4-BE49-F238E27FC236}">
                <a16:creationId xmlns:a16="http://schemas.microsoft.com/office/drawing/2014/main" id="{17B233E1-DD4B-6C67-175F-EEA86998EE9C}"/>
              </a:ext>
            </a:extLst>
          </p:cNvPr>
          <p:cNvSpPr txBox="1">
            <a:spLocks noChangeArrowheads="1"/>
          </p:cNvSpPr>
          <p:nvPr/>
        </p:nvSpPr>
        <p:spPr bwMode="auto">
          <a:xfrm>
            <a:off x="560439" y="923215"/>
            <a:ext cx="8101780" cy="4955203"/>
          </a:xfrm>
          <a:prstGeom prst="rect">
            <a:avLst/>
          </a:prstGeom>
          <a:noFill/>
          <a:ln w="9525">
            <a:noFill/>
            <a:miter lim="800000"/>
            <a:headEnd/>
            <a:tailEnd/>
          </a:ln>
        </p:spPr>
        <p:txBody>
          <a:bodyPr wrap="square">
            <a:spAutoFit/>
          </a:bodyPr>
          <a:lstStyle/>
          <a:p>
            <a:pPr defTabSz="914400"/>
            <a:r>
              <a:rPr lang="en-US" sz="2000" b="1" dirty="0">
                <a:solidFill>
                  <a:srgbClr val="070C72"/>
                </a:solidFill>
                <a:latin typeface="Nicholas Semi Bold"/>
                <a:cs typeface="Arial" panose="020B0604020202020204" pitchFamily="34" charset="0"/>
              </a:rPr>
              <a:t>Between the high school and University, the maximum number of credits that can be taken in a school year (summer, fall and spring semesters) is 30 credits. Students can earn up to 120 total college credit hours while in the program.</a:t>
            </a:r>
          </a:p>
          <a:p>
            <a:pPr defTabSz="914400"/>
            <a:r>
              <a:rPr lang="en-US" sz="2000" dirty="0">
                <a:solidFill>
                  <a:srgbClr val="070C72"/>
                </a:solidFill>
                <a:latin typeface="Nicholas Semi Bold"/>
              </a:rPr>
              <a:t>Students wishing to enroll in more than 30 credits can choose to pay. Credits would be billed at the regular tuition and fee rate.</a:t>
            </a:r>
          </a:p>
          <a:p>
            <a:pPr defTabSz="914400"/>
            <a:endParaRPr lang="en-US" sz="800" dirty="0">
              <a:solidFill>
                <a:srgbClr val="070C72"/>
              </a:solidFill>
              <a:latin typeface="Nicholas Semi Bold"/>
            </a:endParaRPr>
          </a:p>
          <a:p>
            <a:pPr defTabSz="914400"/>
            <a:r>
              <a:rPr lang="en-US" sz="2000" b="1" dirty="0">
                <a:solidFill>
                  <a:srgbClr val="070C72"/>
                </a:solidFill>
                <a:latin typeface="Nicholas Semi Bold"/>
                <a:ea typeface="Verdana" panose="020B0604030504040204" pitchFamily="34" charset="0"/>
                <a:cs typeface="Verdana" panose="020B0604030504040204" pitchFamily="34" charset="0"/>
              </a:rPr>
              <a:t>		</a:t>
            </a:r>
            <a:r>
              <a:rPr lang="en-US" sz="2000" b="1" u="sng" dirty="0">
                <a:solidFill>
                  <a:srgbClr val="070C72"/>
                </a:solidFill>
                <a:latin typeface="Nicholas Semi Bold"/>
                <a:ea typeface="Verdana" panose="020B0604030504040204" pitchFamily="34" charset="0"/>
                <a:cs typeface="Verdana" panose="020B0604030504040204" pitchFamily="34" charset="0"/>
              </a:rPr>
              <a:t>Credit Conversion and Credit Limit</a:t>
            </a:r>
          </a:p>
          <a:p>
            <a:pPr defTabSz="914400"/>
            <a:endParaRPr lang="en-US" sz="2000" i="1" dirty="0">
              <a:solidFill>
                <a:srgbClr val="070C72"/>
              </a:solidFill>
              <a:latin typeface="Nicholas Semi Bold"/>
            </a:endParaRPr>
          </a:p>
          <a:p>
            <a:pPr defTabSz="914400"/>
            <a:r>
              <a:rPr lang="en-US" sz="2000" b="1" dirty="0">
                <a:solidFill>
                  <a:srgbClr val="070C72"/>
                </a:solidFill>
                <a:latin typeface="Nicholas Semi Bold"/>
              </a:rPr>
              <a:t>	College courses worth 3 or more college credits</a:t>
            </a:r>
          </a:p>
          <a:p>
            <a:pPr defTabSz="914400"/>
            <a:r>
              <a:rPr lang="en-US" sz="2000" b="1" dirty="0">
                <a:solidFill>
                  <a:srgbClr val="070C72"/>
                </a:solidFill>
                <a:latin typeface="Nicholas Semi Bold"/>
              </a:rPr>
              <a:t>				    =</a:t>
            </a:r>
          </a:p>
          <a:p>
            <a:pPr defTabSz="914400"/>
            <a:r>
              <a:rPr lang="en-US" sz="2000" b="1" dirty="0">
                <a:solidFill>
                  <a:srgbClr val="070C72"/>
                </a:solidFill>
                <a:latin typeface="Nicholas Semi Bold"/>
              </a:rPr>
              <a:t>			1 full high school credit</a:t>
            </a:r>
          </a:p>
          <a:p>
            <a:pPr defTabSz="914400"/>
            <a:endParaRPr lang="en-US" sz="800" b="1" dirty="0">
              <a:solidFill>
                <a:srgbClr val="070C72"/>
              </a:solidFill>
              <a:latin typeface="Nicholas Semi Bold"/>
            </a:endParaRPr>
          </a:p>
          <a:p>
            <a:pPr defTabSz="914400"/>
            <a:r>
              <a:rPr lang="en-US" sz="2000" dirty="0">
                <a:solidFill>
                  <a:srgbClr val="070C72"/>
                </a:solidFill>
                <a:latin typeface="Nicholas Semi Bold"/>
              </a:rPr>
              <a:t>Ex. English Composition 111 (3 credits) fulfills one full credit of high school English.</a:t>
            </a:r>
          </a:p>
          <a:p>
            <a:pPr defTabSz="914400"/>
            <a:r>
              <a:rPr lang="en-US" sz="2000" b="1" dirty="0">
                <a:solidFill>
                  <a:srgbClr val="070C72"/>
                </a:solidFill>
                <a:latin typeface="Nicholas Semi Bold"/>
              </a:rPr>
              <a:t>College courses worth less than 3 college credits are divided by 3 to determine equivalent high school credits.</a:t>
            </a:r>
          </a:p>
        </p:txBody>
      </p:sp>
    </p:spTree>
    <p:extLst>
      <p:ext uri="{BB962C8B-B14F-4D97-AF65-F5344CB8AC3E}">
        <p14:creationId xmlns:p14="http://schemas.microsoft.com/office/powerpoint/2010/main" val="2348054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000"/>
            <a:lum/>
          </a:blip>
          <a:srcRect/>
          <a:stretch>
            <a:fillRect l="-1000" r="-1000"/>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8B7148-EBF1-BBC0-7E4F-06169F83024D}"/>
              </a:ext>
            </a:extLst>
          </p:cNvPr>
          <p:cNvSpPr/>
          <p:nvPr/>
        </p:nvSpPr>
        <p:spPr>
          <a:xfrm>
            <a:off x="7265195" y="5699236"/>
            <a:ext cx="1871663" cy="10429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Shape 133"/>
          <p:cNvSpPr txBox="1">
            <a:spLocks noGrp="1"/>
          </p:cNvSpPr>
          <p:nvPr>
            <p:ph type="title" idx="4294967295"/>
          </p:nvPr>
        </p:nvSpPr>
        <p:spPr>
          <a:xfrm>
            <a:off x="1668221" y="115776"/>
            <a:ext cx="6172200" cy="614362"/>
          </a:xfrm>
          <a:prstGeom prst="rect">
            <a:avLst/>
          </a:prstGeom>
        </p:spPr>
        <p:txBody>
          <a:bodyPr vert="horz" lIns="68569" tIns="68569" rIns="68569" bIns="68569" rtlCol="0" anchor="b" anchorCtr="0">
            <a:noAutofit/>
          </a:bodyPr>
          <a:lstStyle/>
          <a:p>
            <a:pPr algn="ctr">
              <a:spcBef>
                <a:spcPts val="0"/>
              </a:spcBef>
            </a:pPr>
            <a:r>
              <a:rPr lang="en" sz="4050" cap="none" dirty="0"/>
              <a:t>Sample Schedule</a:t>
            </a:r>
          </a:p>
        </p:txBody>
      </p:sp>
      <p:sp>
        <p:nvSpPr>
          <p:cNvPr id="8" name="Shape 132"/>
          <p:cNvSpPr txBox="1">
            <a:spLocks/>
          </p:cNvSpPr>
          <p:nvPr/>
        </p:nvSpPr>
        <p:spPr>
          <a:xfrm>
            <a:off x="1439405" y="1767880"/>
            <a:ext cx="6172200" cy="4144091"/>
          </a:xfrm>
          <a:prstGeom prst="rect">
            <a:avLst/>
          </a:prstGeom>
        </p:spPr>
        <p:txBody>
          <a:bodyPr vert="horz" lIns="68569" tIns="68569" rIns="68569" bIns="68569" rtlCol="0" anchor="t" anchorCtr="0">
            <a:noAutofit/>
          </a:bodyPr>
          <a:lstStyle>
            <a:lvl1pPr marL="342900" indent="-342900" algn="l" defTabSz="457200" rtl="0" eaLnBrk="1" latinLnBrk="0" hangingPunct="1">
              <a:spcBef>
                <a:spcPct val="20000"/>
              </a:spcBef>
              <a:buFont typeface="Arial"/>
              <a:buChar char="•"/>
              <a:defRPr sz="2400" kern="1200">
                <a:solidFill>
                  <a:srgbClr val="000090"/>
                </a:solidFill>
                <a:latin typeface="Verdana"/>
                <a:ea typeface="+mn-ea"/>
                <a:cs typeface="Verdana"/>
              </a:defRPr>
            </a:lvl1pPr>
            <a:lvl2pPr marL="742950" indent="-285750" algn="l" defTabSz="457200" rtl="0" eaLnBrk="1" latinLnBrk="0" hangingPunct="1">
              <a:spcBef>
                <a:spcPct val="20000"/>
              </a:spcBef>
              <a:buFont typeface="Arial"/>
              <a:buChar char="–"/>
              <a:defRPr sz="2000" kern="1200">
                <a:solidFill>
                  <a:srgbClr val="000090"/>
                </a:solidFill>
                <a:latin typeface="Verdana"/>
                <a:ea typeface="+mn-ea"/>
                <a:cs typeface="Verdana"/>
              </a:defRPr>
            </a:lvl2pPr>
            <a:lvl3pPr marL="1143000" indent="-228600" algn="l" defTabSz="457200" rtl="0" eaLnBrk="1" latinLnBrk="0" hangingPunct="1">
              <a:spcBef>
                <a:spcPct val="20000"/>
              </a:spcBef>
              <a:buFont typeface="Arial"/>
              <a:buChar char="•"/>
              <a:defRPr sz="1800" kern="1200">
                <a:solidFill>
                  <a:srgbClr val="000090"/>
                </a:solidFill>
                <a:latin typeface="Verdana"/>
                <a:ea typeface="+mn-ea"/>
                <a:cs typeface="Verdana"/>
              </a:defRPr>
            </a:lvl3pPr>
            <a:lvl4pPr marL="1600200" indent="-228600" algn="l" defTabSz="457200" rtl="0" eaLnBrk="1" latinLnBrk="0" hangingPunct="1">
              <a:spcBef>
                <a:spcPct val="20000"/>
              </a:spcBef>
              <a:buFont typeface="Arial"/>
              <a:buChar char="–"/>
              <a:defRPr sz="1600" kern="1200">
                <a:solidFill>
                  <a:srgbClr val="000090"/>
                </a:solidFill>
                <a:latin typeface="Verdana"/>
                <a:ea typeface="+mn-ea"/>
                <a:cs typeface="Verdana"/>
              </a:defRPr>
            </a:lvl4pPr>
            <a:lvl5pPr marL="2057400" indent="-228600" algn="l" defTabSz="457200" rtl="0" eaLnBrk="1" latinLnBrk="0" hangingPunct="1">
              <a:spcBef>
                <a:spcPct val="20000"/>
              </a:spcBef>
              <a:buFont typeface="Arial"/>
              <a:buChar char="»"/>
              <a:defRPr sz="1400" kern="1200">
                <a:solidFill>
                  <a:srgbClr val="000090"/>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0" algn="l" defTabSz="457200" rtl="0" eaLnBrk="1" fontAlgn="auto" latinLnBrk="0" hangingPunct="1">
              <a:lnSpc>
                <a:spcPct val="100000"/>
              </a:lnSpc>
              <a:spcBef>
                <a:spcPts val="0"/>
              </a:spcBef>
              <a:spcAft>
                <a:spcPts val="0"/>
              </a:spcAft>
              <a:buClrTx/>
              <a:buSzTx/>
              <a:buFont typeface="Arial"/>
              <a:buNone/>
              <a:tabLst/>
              <a:defRPr/>
            </a:pPr>
            <a:r>
              <a:rPr kumimoji="0" lang="en-US" sz="1800" b="0" i="0" u="none" strike="noStrike" kern="1200" cap="none" spc="0" normalizeH="0" baseline="0" noProof="0" dirty="0">
                <a:ln>
                  <a:noFill/>
                </a:ln>
                <a:solidFill>
                  <a:srgbClr val="041E42"/>
                </a:solidFill>
                <a:effectLst/>
                <a:uLnTx/>
                <a:uFillTx/>
                <a:latin typeface="Georgia" panose="02040502050405020303" pitchFamily="18" charset="0"/>
                <a:ea typeface="+mn-ea"/>
              </a:rPr>
              <a:t>				</a:t>
            </a:r>
          </a:p>
          <a:p>
            <a:pPr marL="342900" marR="0" lvl="0" indent="-342900" algn="l" defTabSz="4572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dirty="0">
              <a:ln>
                <a:noFill/>
              </a:ln>
              <a:solidFill>
                <a:srgbClr val="041E42"/>
              </a:solidFill>
              <a:effectLst/>
              <a:uLnTx/>
              <a:uFillTx/>
              <a:latin typeface="Georgia" panose="02040502050405020303" pitchFamily="18" charset="0"/>
              <a:ea typeface="+mn-ea"/>
            </a:endParaRPr>
          </a:p>
        </p:txBody>
      </p:sp>
      <p:graphicFrame>
        <p:nvGraphicFramePr>
          <p:cNvPr id="4" name="Table 3">
            <a:extLst>
              <a:ext uri="{FF2B5EF4-FFF2-40B4-BE49-F238E27FC236}">
                <a16:creationId xmlns:a16="http://schemas.microsoft.com/office/drawing/2014/main" id="{2457505E-831A-C3E4-3191-2E687067BDF9}"/>
              </a:ext>
            </a:extLst>
          </p:cNvPr>
          <p:cNvGraphicFramePr>
            <a:graphicFrameLocks noGrp="1"/>
          </p:cNvGraphicFramePr>
          <p:nvPr>
            <p:extLst>
              <p:ext uri="{D42A27DB-BD31-4B8C-83A1-F6EECF244321}">
                <p14:modId xmlns:p14="http://schemas.microsoft.com/office/powerpoint/2010/main" val="1027245051"/>
              </p:ext>
            </p:extLst>
          </p:nvPr>
        </p:nvGraphicFramePr>
        <p:xfrm>
          <a:off x="-1" y="834458"/>
          <a:ext cx="9136859" cy="6119880"/>
        </p:xfrm>
        <a:graphic>
          <a:graphicData uri="http://schemas.openxmlformats.org/drawingml/2006/table">
            <a:tbl>
              <a:tblPr firstRow="1" bandRow="1">
                <a:tableStyleId>{5C22544A-7EE6-4342-B048-85BDC9FD1C3A}</a:tableStyleId>
              </a:tblPr>
              <a:tblGrid>
                <a:gridCol w="2782530">
                  <a:extLst>
                    <a:ext uri="{9D8B030D-6E8A-4147-A177-3AD203B41FA5}">
                      <a16:colId xmlns:a16="http://schemas.microsoft.com/office/drawing/2014/main" val="996661231"/>
                    </a:ext>
                  </a:extLst>
                </a:gridCol>
                <a:gridCol w="2654710">
                  <a:extLst>
                    <a:ext uri="{9D8B030D-6E8A-4147-A177-3AD203B41FA5}">
                      <a16:colId xmlns:a16="http://schemas.microsoft.com/office/drawing/2014/main" val="3477272813"/>
                    </a:ext>
                  </a:extLst>
                </a:gridCol>
                <a:gridCol w="1160206">
                  <a:extLst>
                    <a:ext uri="{9D8B030D-6E8A-4147-A177-3AD203B41FA5}">
                      <a16:colId xmlns:a16="http://schemas.microsoft.com/office/drawing/2014/main" val="4269334314"/>
                    </a:ext>
                  </a:extLst>
                </a:gridCol>
                <a:gridCol w="1022555">
                  <a:extLst>
                    <a:ext uri="{9D8B030D-6E8A-4147-A177-3AD203B41FA5}">
                      <a16:colId xmlns:a16="http://schemas.microsoft.com/office/drawing/2014/main" val="1268058420"/>
                    </a:ext>
                  </a:extLst>
                </a:gridCol>
                <a:gridCol w="1516858">
                  <a:extLst>
                    <a:ext uri="{9D8B030D-6E8A-4147-A177-3AD203B41FA5}">
                      <a16:colId xmlns:a16="http://schemas.microsoft.com/office/drawing/2014/main" val="3050580754"/>
                    </a:ext>
                  </a:extLst>
                </a:gridCol>
              </a:tblGrid>
              <a:tr h="886642">
                <a:tc>
                  <a:txBody>
                    <a:bodyPr/>
                    <a:lstStyle/>
                    <a:p>
                      <a:pPr algn="ctr"/>
                      <a:r>
                        <a:rPr lang="en-US" sz="2000" dirty="0"/>
                        <a:t>School Name</a:t>
                      </a:r>
                    </a:p>
                  </a:txBody>
                  <a:tcPr marL="68580" marR="68580" marT="34290" marB="34290"/>
                </a:tc>
                <a:tc>
                  <a:txBody>
                    <a:bodyPr/>
                    <a:lstStyle/>
                    <a:p>
                      <a:pPr algn="ctr"/>
                      <a:r>
                        <a:rPr lang="en-US" sz="2000" dirty="0"/>
                        <a:t>Course</a:t>
                      </a:r>
                    </a:p>
                  </a:txBody>
                  <a:tcPr marL="68580" marR="68580" marT="34290" marB="34290"/>
                </a:tc>
                <a:tc>
                  <a:txBody>
                    <a:bodyPr/>
                    <a:lstStyle/>
                    <a:p>
                      <a:pPr algn="ctr"/>
                      <a:r>
                        <a:rPr lang="en-US" sz="2000" dirty="0"/>
                        <a:t>Duration</a:t>
                      </a:r>
                    </a:p>
                  </a:txBody>
                  <a:tcPr marL="68580" marR="68580" marT="34290" marB="34290"/>
                </a:tc>
                <a:tc>
                  <a:txBody>
                    <a:bodyPr/>
                    <a:lstStyle/>
                    <a:p>
                      <a:pPr algn="ctr"/>
                      <a:r>
                        <a:rPr lang="en-US" sz="2000" dirty="0"/>
                        <a:t>HS Credits</a:t>
                      </a:r>
                    </a:p>
                  </a:txBody>
                  <a:tcPr marL="68580" marR="68580" marT="34290" marB="34290"/>
                </a:tc>
                <a:tc>
                  <a:txBody>
                    <a:bodyPr/>
                    <a:lstStyle/>
                    <a:p>
                      <a:pPr algn="ctr"/>
                      <a:r>
                        <a:rPr lang="en-US" sz="2000" dirty="0"/>
                        <a:t>College Credit</a:t>
                      </a:r>
                      <a:br>
                        <a:rPr lang="en-US" sz="2000" dirty="0"/>
                      </a:br>
                      <a:r>
                        <a:rPr lang="en-US" sz="2000" dirty="0"/>
                        <a:t>Equivalency</a:t>
                      </a:r>
                    </a:p>
                  </a:txBody>
                  <a:tcPr marL="68580" marR="68580" marT="34290" marB="34290"/>
                </a:tc>
                <a:extLst>
                  <a:ext uri="{0D108BD9-81ED-4DB2-BD59-A6C34878D82A}">
                    <a16:rowId xmlns:a16="http://schemas.microsoft.com/office/drawing/2014/main" val="2546930230"/>
                  </a:ext>
                </a:extLst>
              </a:tr>
              <a:tr h="513690">
                <a:tc>
                  <a:txBody>
                    <a:bodyPr/>
                    <a:lstStyle/>
                    <a:p>
                      <a:pPr algn="ctr"/>
                      <a:r>
                        <a:rPr lang="en-US" sz="2000" dirty="0"/>
                        <a:t>Bayside HS</a:t>
                      </a:r>
                    </a:p>
                  </a:txBody>
                  <a:tcPr marL="68580" marR="68580" marT="34290" marB="34290"/>
                </a:tc>
                <a:tc>
                  <a:txBody>
                    <a:bodyPr/>
                    <a:lstStyle/>
                    <a:p>
                      <a:pPr algn="ctr"/>
                      <a:r>
                        <a:rPr lang="en-US" sz="2000" dirty="0"/>
                        <a:t>Algebra II</a:t>
                      </a:r>
                    </a:p>
                  </a:txBody>
                  <a:tcPr marL="68580" marR="68580" marT="34290" marB="34290"/>
                </a:tc>
                <a:tc>
                  <a:txBody>
                    <a:bodyPr/>
                    <a:lstStyle/>
                    <a:p>
                      <a:pPr algn="ctr"/>
                      <a:r>
                        <a:rPr lang="en-US" sz="2000" dirty="0"/>
                        <a:t>All Year</a:t>
                      </a:r>
                    </a:p>
                  </a:txBody>
                  <a:tcPr marL="68580" marR="68580" marT="34290" marB="34290"/>
                </a:tc>
                <a:tc>
                  <a:txBody>
                    <a:bodyPr/>
                    <a:lstStyle/>
                    <a:p>
                      <a:pPr algn="ctr"/>
                      <a:r>
                        <a:rPr lang="en-US" sz="2000" dirty="0"/>
                        <a:t>1</a:t>
                      </a:r>
                    </a:p>
                  </a:txBody>
                  <a:tcPr marL="68580" marR="68580" marT="34290" marB="34290"/>
                </a:tc>
                <a:tc>
                  <a:txBody>
                    <a:bodyPr/>
                    <a:lstStyle/>
                    <a:p>
                      <a:pPr algn="ctr"/>
                      <a:r>
                        <a:rPr lang="en-US" sz="2000" dirty="0"/>
                        <a:t>3</a:t>
                      </a:r>
                    </a:p>
                  </a:txBody>
                  <a:tcPr marL="68580" marR="68580" marT="34290" marB="34290"/>
                </a:tc>
                <a:extLst>
                  <a:ext uri="{0D108BD9-81ED-4DB2-BD59-A6C34878D82A}">
                    <a16:rowId xmlns:a16="http://schemas.microsoft.com/office/drawing/2014/main" val="4292880016"/>
                  </a:ext>
                </a:extLst>
              </a:tr>
              <a:tr h="513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Bayside HS</a:t>
                      </a:r>
                    </a:p>
                  </a:txBody>
                  <a:tcPr marL="68580" marR="68580" marT="34290" marB="34290"/>
                </a:tc>
                <a:tc>
                  <a:txBody>
                    <a:bodyPr/>
                    <a:lstStyle/>
                    <a:p>
                      <a:pPr algn="ctr"/>
                      <a:r>
                        <a:rPr lang="en-US" sz="2000" dirty="0"/>
                        <a:t>Chemistry</a:t>
                      </a:r>
                    </a:p>
                  </a:txBody>
                  <a:tcPr marL="68580" marR="68580" marT="34290" marB="34290"/>
                </a:tc>
                <a:tc>
                  <a:txBody>
                    <a:bodyPr/>
                    <a:lstStyle/>
                    <a:p>
                      <a:pPr algn="ctr"/>
                      <a:r>
                        <a:rPr lang="en-US" sz="2000" dirty="0"/>
                        <a:t>All Year</a:t>
                      </a:r>
                    </a:p>
                  </a:txBody>
                  <a:tcPr marL="68580" marR="68580" marT="34290" marB="34290"/>
                </a:tc>
                <a:tc>
                  <a:txBody>
                    <a:bodyPr/>
                    <a:lstStyle/>
                    <a:p>
                      <a:pPr algn="ctr"/>
                      <a:r>
                        <a:rPr lang="en-US" sz="2000" dirty="0"/>
                        <a:t>1</a:t>
                      </a:r>
                    </a:p>
                  </a:txBody>
                  <a:tcPr marL="68580" marR="68580" marT="34290" marB="34290"/>
                </a:tc>
                <a:tc>
                  <a:txBody>
                    <a:bodyPr/>
                    <a:lstStyle/>
                    <a:p>
                      <a:pPr algn="ctr"/>
                      <a:r>
                        <a:rPr lang="en-US" sz="2000" dirty="0"/>
                        <a:t>3</a:t>
                      </a:r>
                    </a:p>
                  </a:txBody>
                  <a:tcPr marL="68580" marR="68580" marT="34290" marB="34290"/>
                </a:tc>
                <a:extLst>
                  <a:ext uri="{0D108BD9-81ED-4DB2-BD59-A6C34878D82A}">
                    <a16:rowId xmlns:a16="http://schemas.microsoft.com/office/drawing/2014/main" val="2653879757"/>
                  </a:ext>
                </a:extLst>
              </a:tr>
              <a:tr h="513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Bayside HS</a:t>
                      </a:r>
                    </a:p>
                  </a:txBody>
                  <a:tcPr marL="68580" marR="68580" marT="34290" marB="34290"/>
                </a:tc>
                <a:tc>
                  <a:txBody>
                    <a:bodyPr/>
                    <a:lstStyle/>
                    <a:p>
                      <a:pPr algn="ctr"/>
                      <a:r>
                        <a:rPr lang="en-US" sz="2000" dirty="0"/>
                        <a:t>American History</a:t>
                      </a:r>
                    </a:p>
                  </a:txBody>
                  <a:tcPr marL="68580" marR="68580" marT="34290" marB="34290"/>
                </a:tc>
                <a:tc>
                  <a:txBody>
                    <a:bodyPr/>
                    <a:lstStyle/>
                    <a:p>
                      <a:pPr algn="ctr"/>
                      <a:r>
                        <a:rPr lang="en-US" sz="2000" dirty="0"/>
                        <a:t>All Year</a:t>
                      </a:r>
                    </a:p>
                  </a:txBody>
                  <a:tcPr marL="68580" marR="68580" marT="34290" marB="34290"/>
                </a:tc>
                <a:tc>
                  <a:txBody>
                    <a:bodyPr/>
                    <a:lstStyle/>
                    <a:p>
                      <a:pPr algn="ctr"/>
                      <a:r>
                        <a:rPr lang="en-US" sz="2000" dirty="0"/>
                        <a:t>1</a:t>
                      </a:r>
                    </a:p>
                  </a:txBody>
                  <a:tcPr marL="68580" marR="68580" marT="34290" marB="34290"/>
                </a:tc>
                <a:tc>
                  <a:txBody>
                    <a:bodyPr/>
                    <a:lstStyle/>
                    <a:p>
                      <a:pPr algn="ctr"/>
                      <a:r>
                        <a:rPr lang="en-US" sz="2000" dirty="0"/>
                        <a:t>3</a:t>
                      </a:r>
                    </a:p>
                  </a:txBody>
                  <a:tcPr marL="68580" marR="68580" marT="34290" marB="34290"/>
                </a:tc>
                <a:extLst>
                  <a:ext uri="{0D108BD9-81ED-4DB2-BD59-A6C34878D82A}">
                    <a16:rowId xmlns:a16="http://schemas.microsoft.com/office/drawing/2014/main" val="3703333833"/>
                  </a:ext>
                </a:extLst>
              </a:tr>
              <a:tr h="513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Bayside HS</a:t>
                      </a:r>
                    </a:p>
                  </a:txBody>
                  <a:tcPr marL="68580" marR="68580" marT="34290" marB="34290"/>
                </a:tc>
                <a:tc>
                  <a:txBody>
                    <a:bodyPr/>
                    <a:lstStyle/>
                    <a:p>
                      <a:pPr algn="ctr"/>
                      <a:r>
                        <a:rPr lang="en-US" sz="2000" dirty="0"/>
                        <a:t>Spanish 3</a:t>
                      </a:r>
                    </a:p>
                  </a:txBody>
                  <a:tcPr marL="68580" marR="68580" marT="34290" marB="34290"/>
                </a:tc>
                <a:tc>
                  <a:txBody>
                    <a:bodyPr/>
                    <a:lstStyle/>
                    <a:p>
                      <a:pPr algn="ctr"/>
                      <a:r>
                        <a:rPr lang="en-US" sz="2000" dirty="0"/>
                        <a:t>All Year</a:t>
                      </a:r>
                    </a:p>
                  </a:txBody>
                  <a:tcPr marL="68580" marR="68580" marT="34290" marB="34290"/>
                </a:tc>
                <a:tc>
                  <a:txBody>
                    <a:bodyPr/>
                    <a:lstStyle/>
                    <a:p>
                      <a:pPr algn="ctr"/>
                      <a:r>
                        <a:rPr lang="en-US" sz="2000" dirty="0"/>
                        <a:t>1</a:t>
                      </a:r>
                    </a:p>
                  </a:txBody>
                  <a:tcPr marL="68580" marR="68580" marT="34290" marB="34290"/>
                </a:tc>
                <a:tc>
                  <a:txBody>
                    <a:bodyPr/>
                    <a:lstStyle/>
                    <a:p>
                      <a:pPr algn="ctr"/>
                      <a:r>
                        <a:rPr lang="en-US" sz="2000" dirty="0"/>
                        <a:t>3</a:t>
                      </a:r>
                    </a:p>
                  </a:txBody>
                  <a:tcPr marL="68580" marR="68580" marT="34290" marB="34290"/>
                </a:tc>
                <a:extLst>
                  <a:ext uri="{0D108BD9-81ED-4DB2-BD59-A6C34878D82A}">
                    <a16:rowId xmlns:a16="http://schemas.microsoft.com/office/drawing/2014/main" val="1692346118"/>
                  </a:ext>
                </a:extLst>
              </a:tr>
              <a:tr h="513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Bayside HS</a:t>
                      </a:r>
                    </a:p>
                  </a:txBody>
                  <a:tcPr marL="68580" marR="68580" marT="34290" marB="34290"/>
                </a:tc>
                <a:tc>
                  <a:txBody>
                    <a:bodyPr/>
                    <a:lstStyle/>
                    <a:p>
                      <a:pPr algn="ctr"/>
                      <a:r>
                        <a:rPr lang="en-US" sz="2000" dirty="0"/>
                        <a:t>Band</a:t>
                      </a:r>
                    </a:p>
                  </a:txBody>
                  <a:tcPr marL="68580" marR="68580" marT="34290" marB="34290"/>
                </a:tc>
                <a:tc>
                  <a:txBody>
                    <a:bodyPr/>
                    <a:lstStyle/>
                    <a:p>
                      <a:pPr algn="ctr"/>
                      <a:r>
                        <a:rPr lang="en-US" sz="2000" dirty="0"/>
                        <a:t>All Year</a:t>
                      </a:r>
                    </a:p>
                  </a:txBody>
                  <a:tcPr marL="68580" marR="68580" marT="34290" marB="34290"/>
                </a:tc>
                <a:tc>
                  <a:txBody>
                    <a:bodyPr/>
                    <a:lstStyle/>
                    <a:p>
                      <a:pPr algn="ctr"/>
                      <a:r>
                        <a:rPr lang="en-US" sz="2000" dirty="0"/>
                        <a:t>1</a:t>
                      </a:r>
                    </a:p>
                  </a:txBody>
                  <a:tcPr marL="68580" marR="68580" marT="34290" marB="34290"/>
                </a:tc>
                <a:tc>
                  <a:txBody>
                    <a:bodyPr/>
                    <a:lstStyle/>
                    <a:p>
                      <a:pPr algn="ctr"/>
                      <a:r>
                        <a:rPr lang="en-US" sz="2000" dirty="0"/>
                        <a:t>3</a:t>
                      </a:r>
                    </a:p>
                  </a:txBody>
                  <a:tcPr marL="68580" marR="68580" marT="34290" marB="34290"/>
                </a:tc>
                <a:extLst>
                  <a:ext uri="{0D108BD9-81ED-4DB2-BD59-A6C34878D82A}">
                    <a16:rowId xmlns:a16="http://schemas.microsoft.com/office/drawing/2014/main" val="444389698"/>
                  </a:ext>
                </a:extLst>
              </a:tr>
              <a:tr h="513690">
                <a:tc>
                  <a:txBody>
                    <a:bodyPr/>
                    <a:lstStyle/>
                    <a:p>
                      <a:pPr algn="ctr"/>
                      <a:r>
                        <a:rPr lang="en-US" sz="2000" dirty="0"/>
                        <a:t>The University of Akron</a:t>
                      </a:r>
                    </a:p>
                  </a:txBody>
                  <a:tcPr marL="68580" marR="68580" marT="34290" marB="34290"/>
                </a:tc>
                <a:tc>
                  <a:txBody>
                    <a:bodyPr/>
                    <a:lstStyle/>
                    <a:p>
                      <a:pPr algn="ctr"/>
                      <a:r>
                        <a:rPr lang="en-US" sz="2000" dirty="0"/>
                        <a:t>English Composition I</a:t>
                      </a:r>
                    </a:p>
                  </a:txBody>
                  <a:tcPr marL="68580" marR="68580" marT="34290" marB="34290"/>
                </a:tc>
                <a:tc>
                  <a:txBody>
                    <a:bodyPr/>
                    <a:lstStyle/>
                    <a:p>
                      <a:pPr algn="ctr"/>
                      <a:r>
                        <a:rPr lang="en-US" sz="2000" dirty="0"/>
                        <a:t>Fall</a:t>
                      </a:r>
                    </a:p>
                  </a:txBody>
                  <a:tcPr marL="68580" marR="68580" marT="34290" marB="34290"/>
                </a:tc>
                <a:tc>
                  <a:txBody>
                    <a:bodyPr/>
                    <a:lstStyle/>
                    <a:p>
                      <a:pPr algn="ctr"/>
                      <a:r>
                        <a:rPr lang="en-US" sz="2000" dirty="0"/>
                        <a:t>1</a:t>
                      </a:r>
                    </a:p>
                  </a:txBody>
                  <a:tcPr marL="68580" marR="68580" marT="34290" marB="34290"/>
                </a:tc>
                <a:tc>
                  <a:txBody>
                    <a:bodyPr/>
                    <a:lstStyle/>
                    <a:p>
                      <a:pPr algn="ctr"/>
                      <a:r>
                        <a:rPr lang="en-US" sz="2000" dirty="0"/>
                        <a:t>3</a:t>
                      </a:r>
                    </a:p>
                  </a:txBody>
                  <a:tcPr marL="68580" marR="68580" marT="34290" marB="34290"/>
                </a:tc>
                <a:extLst>
                  <a:ext uri="{0D108BD9-81ED-4DB2-BD59-A6C34878D82A}">
                    <a16:rowId xmlns:a16="http://schemas.microsoft.com/office/drawing/2014/main" val="3562581777"/>
                  </a:ext>
                </a:extLst>
              </a:tr>
              <a:tr h="513690">
                <a:tc>
                  <a:txBody>
                    <a:bodyPr/>
                    <a:lstStyle/>
                    <a:p>
                      <a:pPr algn="ctr"/>
                      <a:r>
                        <a:rPr lang="en-US" sz="2000" dirty="0"/>
                        <a:t>The University of Akron</a:t>
                      </a:r>
                    </a:p>
                  </a:txBody>
                  <a:tcPr marL="68580" marR="68580" marT="34290" marB="34290"/>
                </a:tc>
                <a:tc>
                  <a:txBody>
                    <a:bodyPr/>
                    <a:lstStyle/>
                    <a:p>
                      <a:pPr algn="ctr"/>
                      <a:r>
                        <a:rPr lang="en-US" sz="2000" dirty="0"/>
                        <a:t>Intro to Public Speaking</a:t>
                      </a:r>
                    </a:p>
                  </a:txBody>
                  <a:tcPr marL="68580" marR="68580" marT="34290" marB="34290"/>
                </a:tc>
                <a:tc>
                  <a:txBody>
                    <a:bodyPr/>
                    <a:lstStyle/>
                    <a:p>
                      <a:pPr algn="ctr"/>
                      <a:r>
                        <a:rPr lang="en-US" sz="2000" dirty="0"/>
                        <a:t>Fall</a:t>
                      </a:r>
                    </a:p>
                  </a:txBody>
                  <a:tcPr marL="68580" marR="68580" marT="34290" marB="34290"/>
                </a:tc>
                <a:tc>
                  <a:txBody>
                    <a:bodyPr/>
                    <a:lstStyle/>
                    <a:p>
                      <a:pPr algn="ctr"/>
                      <a:r>
                        <a:rPr lang="en-US" sz="2000" dirty="0"/>
                        <a:t>1</a:t>
                      </a:r>
                    </a:p>
                  </a:txBody>
                  <a:tcPr marL="68580" marR="68580" marT="34290" marB="34290"/>
                </a:tc>
                <a:tc>
                  <a:txBody>
                    <a:bodyPr/>
                    <a:lstStyle/>
                    <a:p>
                      <a:pPr algn="ctr"/>
                      <a:r>
                        <a:rPr lang="en-US" sz="2000" dirty="0"/>
                        <a:t>3</a:t>
                      </a:r>
                    </a:p>
                  </a:txBody>
                  <a:tcPr marL="68580" marR="68580" marT="34290" marB="34290"/>
                </a:tc>
                <a:extLst>
                  <a:ext uri="{0D108BD9-81ED-4DB2-BD59-A6C34878D82A}">
                    <a16:rowId xmlns:a16="http://schemas.microsoft.com/office/drawing/2014/main" val="170851017"/>
                  </a:ext>
                </a:extLst>
              </a:tr>
              <a:tr h="513690">
                <a:tc>
                  <a:txBody>
                    <a:bodyPr/>
                    <a:lstStyle/>
                    <a:p>
                      <a:pPr algn="ctr"/>
                      <a:r>
                        <a:rPr lang="en-US" sz="2000" dirty="0"/>
                        <a:t>The University of Akron</a:t>
                      </a:r>
                    </a:p>
                  </a:txBody>
                  <a:tcPr marL="68580" marR="68580" marT="34290" marB="34290"/>
                </a:tc>
                <a:tc>
                  <a:txBody>
                    <a:bodyPr/>
                    <a:lstStyle/>
                    <a:p>
                      <a:pPr algn="ctr"/>
                      <a:r>
                        <a:rPr lang="en-US" sz="2000" dirty="0"/>
                        <a:t>English Composition II</a:t>
                      </a:r>
                    </a:p>
                  </a:txBody>
                  <a:tcPr marL="68580" marR="68580" marT="34290" marB="34290"/>
                </a:tc>
                <a:tc>
                  <a:txBody>
                    <a:bodyPr/>
                    <a:lstStyle/>
                    <a:p>
                      <a:pPr algn="ctr"/>
                      <a:r>
                        <a:rPr lang="en-US" sz="2000" dirty="0"/>
                        <a:t>Spring</a:t>
                      </a:r>
                    </a:p>
                  </a:txBody>
                  <a:tcPr marL="68580" marR="68580" marT="34290" marB="34290"/>
                </a:tc>
                <a:tc>
                  <a:txBody>
                    <a:bodyPr/>
                    <a:lstStyle/>
                    <a:p>
                      <a:pPr algn="ctr"/>
                      <a:r>
                        <a:rPr lang="en-US" sz="2000" dirty="0"/>
                        <a:t>1</a:t>
                      </a:r>
                    </a:p>
                  </a:txBody>
                  <a:tcPr marL="68580" marR="68580" marT="34290" marB="34290"/>
                </a:tc>
                <a:tc>
                  <a:txBody>
                    <a:bodyPr/>
                    <a:lstStyle/>
                    <a:p>
                      <a:pPr algn="ctr"/>
                      <a:r>
                        <a:rPr lang="en-US" sz="2000" dirty="0"/>
                        <a:t>3</a:t>
                      </a:r>
                    </a:p>
                  </a:txBody>
                  <a:tcPr marL="68580" marR="68580" marT="34290" marB="34290"/>
                </a:tc>
                <a:extLst>
                  <a:ext uri="{0D108BD9-81ED-4DB2-BD59-A6C34878D82A}">
                    <a16:rowId xmlns:a16="http://schemas.microsoft.com/office/drawing/2014/main" val="206547700"/>
                  </a:ext>
                </a:extLst>
              </a:tr>
              <a:tr h="513690">
                <a:tc>
                  <a:txBody>
                    <a:bodyPr/>
                    <a:lstStyle/>
                    <a:p>
                      <a:pPr algn="ctr"/>
                      <a:r>
                        <a:rPr lang="en-US" sz="2000" dirty="0"/>
                        <a:t>The University of Akron</a:t>
                      </a:r>
                    </a:p>
                  </a:txBody>
                  <a:tcPr marL="68580" marR="68580" marT="34290" marB="34290"/>
                </a:tc>
                <a:tc>
                  <a:txBody>
                    <a:bodyPr/>
                    <a:lstStyle/>
                    <a:p>
                      <a:pPr algn="ctr"/>
                      <a:r>
                        <a:rPr lang="en-US" sz="2000" dirty="0"/>
                        <a:t>Intro to Psychology</a:t>
                      </a:r>
                    </a:p>
                  </a:txBody>
                  <a:tcPr marL="68580" marR="68580" marT="34290" marB="34290"/>
                </a:tc>
                <a:tc>
                  <a:txBody>
                    <a:bodyPr/>
                    <a:lstStyle/>
                    <a:p>
                      <a:pPr algn="ctr"/>
                      <a:r>
                        <a:rPr lang="en-US" sz="2000" dirty="0"/>
                        <a:t>Spring</a:t>
                      </a:r>
                    </a:p>
                  </a:txBody>
                  <a:tcPr marL="68580" marR="68580" marT="34290" marB="34290"/>
                </a:tc>
                <a:tc>
                  <a:txBody>
                    <a:bodyPr/>
                    <a:lstStyle/>
                    <a:p>
                      <a:pPr algn="ctr"/>
                      <a:r>
                        <a:rPr lang="en-US" sz="2000" dirty="0"/>
                        <a:t>1</a:t>
                      </a:r>
                    </a:p>
                  </a:txBody>
                  <a:tcPr marL="68580" marR="68580" marT="34290" marB="34290"/>
                </a:tc>
                <a:tc>
                  <a:txBody>
                    <a:bodyPr/>
                    <a:lstStyle/>
                    <a:p>
                      <a:pPr algn="ctr"/>
                      <a:r>
                        <a:rPr lang="en-US" sz="2000" dirty="0"/>
                        <a:t>3</a:t>
                      </a:r>
                    </a:p>
                  </a:txBody>
                  <a:tcPr marL="68580" marR="68580" marT="34290" marB="34290"/>
                </a:tc>
                <a:extLst>
                  <a:ext uri="{0D108BD9-81ED-4DB2-BD59-A6C34878D82A}">
                    <a16:rowId xmlns:a16="http://schemas.microsoft.com/office/drawing/2014/main" val="3356817110"/>
                  </a:ext>
                </a:extLst>
              </a:tr>
              <a:tr h="513690">
                <a:tc gridSpan="5">
                  <a:txBody>
                    <a:bodyPr/>
                    <a:lstStyle/>
                    <a:p>
                      <a:pPr algn="r"/>
                      <a:r>
                        <a:rPr lang="en-US" sz="2000" b="1" dirty="0"/>
                        <a:t>Total Credits = 27</a:t>
                      </a:r>
                    </a:p>
                  </a:txBody>
                  <a:tcPr marL="68580" marR="68580" marT="34290" marB="34290"/>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tc hMerge="1">
                  <a:txBody>
                    <a:bodyPr/>
                    <a:lstStyle/>
                    <a:p>
                      <a:pPr algn="ctr"/>
                      <a:endParaRPr lang="en-US" sz="1600" dirty="0"/>
                    </a:p>
                  </a:txBody>
                  <a:tcPr/>
                </a:tc>
                <a:extLst>
                  <a:ext uri="{0D108BD9-81ED-4DB2-BD59-A6C34878D82A}">
                    <a16:rowId xmlns:a16="http://schemas.microsoft.com/office/drawing/2014/main" val="3720194879"/>
                  </a:ext>
                </a:extLst>
              </a:tr>
            </a:tbl>
          </a:graphicData>
        </a:graphic>
      </p:graphicFrame>
    </p:spTree>
    <p:extLst>
      <p:ext uri="{BB962C8B-B14F-4D97-AF65-F5344CB8AC3E}">
        <p14:creationId xmlns:p14="http://schemas.microsoft.com/office/powerpoint/2010/main" val="3177966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27E2C5-7C34-BA3D-6597-E4D069D9F053}"/>
              </a:ext>
            </a:extLst>
          </p:cNvPr>
          <p:cNvSpPr/>
          <p:nvPr/>
        </p:nvSpPr>
        <p:spPr>
          <a:xfrm>
            <a:off x="7265196" y="4950619"/>
            <a:ext cx="1871663" cy="10429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 name="Title 1"/>
          <p:cNvSpPr txBox="1">
            <a:spLocks/>
          </p:cNvSpPr>
          <p:nvPr/>
        </p:nvSpPr>
        <p:spPr>
          <a:xfrm>
            <a:off x="142877" y="191846"/>
            <a:ext cx="8836819" cy="553998"/>
          </a:xfrm>
          <a:prstGeom prst="rect">
            <a:avLst/>
          </a:prstGeom>
        </p:spPr>
        <p:txBody>
          <a:bodyPr vert="horz" wrap="square" lIns="0" tIns="0" rIns="0" bIns="0" rtlCol="0" anchor="t" anchorCtr="0">
            <a:spAutoFit/>
          </a:bodyPr>
          <a:lstStyle>
            <a:lvl1pPr algn="ctr" defTabSz="457200" rtl="0" eaLnBrk="1" latinLnBrk="0" hangingPunct="1">
              <a:spcBef>
                <a:spcPct val="0"/>
              </a:spcBef>
              <a:buNone/>
              <a:defRPr sz="4200" b="1" kern="1200">
                <a:solidFill>
                  <a:srgbClr val="C00000"/>
                </a:solidFill>
                <a:latin typeface="Arial"/>
                <a:ea typeface="+mj-ea"/>
                <a:cs typeface="Arial"/>
              </a:defRPr>
            </a:lvl1pPr>
          </a:lstStyle>
          <a:p>
            <a:r>
              <a:rPr lang="en-US" sz="3600" dirty="0">
                <a:solidFill>
                  <a:srgbClr val="070C72"/>
                </a:solidFill>
                <a:latin typeface="Altivo Ultra" panose="020B0000000000000000"/>
              </a:rPr>
              <a:t>Grades are Applied to High School Transcripts</a:t>
            </a:r>
          </a:p>
        </p:txBody>
      </p:sp>
      <p:sp>
        <p:nvSpPr>
          <p:cNvPr id="3" name="TextBox 4">
            <a:extLst>
              <a:ext uri="{FF2B5EF4-FFF2-40B4-BE49-F238E27FC236}">
                <a16:creationId xmlns:a16="http://schemas.microsoft.com/office/drawing/2014/main" id="{6167EB27-6132-A5DE-5E43-F32CE68F55F7}"/>
              </a:ext>
            </a:extLst>
          </p:cNvPr>
          <p:cNvSpPr txBox="1">
            <a:spLocks noChangeArrowheads="1"/>
          </p:cNvSpPr>
          <p:nvPr/>
        </p:nvSpPr>
        <p:spPr bwMode="auto">
          <a:xfrm>
            <a:off x="637485" y="6345352"/>
            <a:ext cx="4572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1500" b="1" dirty="0">
                <a:solidFill>
                  <a:srgbClr val="070C72"/>
                </a:solidFill>
                <a:latin typeface="Source Sans Pro" panose="020B0503030403020204" pitchFamily="34" charset="0"/>
              </a:rPr>
              <a:t>ORC 3365.12, OAC 3333-1-65.2</a:t>
            </a:r>
          </a:p>
        </p:txBody>
      </p:sp>
      <p:pic>
        <p:nvPicPr>
          <p:cNvPr id="6" name="Picture 5">
            <a:extLst>
              <a:ext uri="{FF2B5EF4-FFF2-40B4-BE49-F238E27FC236}">
                <a16:creationId xmlns:a16="http://schemas.microsoft.com/office/drawing/2014/main" id="{2620A444-F1F7-8EC7-57C8-8EB74E8BAF1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75872" y="5990207"/>
            <a:ext cx="1828800" cy="827852"/>
          </a:xfrm>
          <a:prstGeom prst="rect">
            <a:avLst/>
          </a:prstGeom>
        </p:spPr>
      </p:pic>
      <p:sp>
        <p:nvSpPr>
          <p:cNvPr id="7" name="Title 1">
            <a:extLst>
              <a:ext uri="{FF2B5EF4-FFF2-40B4-BE49-F238E27FC236}">
                <a16:creationId xmlns:a16="http://schemas.microsoft.com/office/drawing/2014/main" id="{5FC2F49E-4ED8-C34E-A77B-2F23FC449467}"/>
              </a:ext>
            </a:extLst>
          </p:cNvPr>
          <p:cNvSpPr txBox="1">
            <a:spLocks/>
          </p:cNvSpPr>
          <p:nvPr/>
        </p:nvSpPr>
        <p:spPr>
          <a:xfrm>
            <a:off x="282179" y="1180738"/>
            <a:ext cx="8558213" cy="2248262"/>
          </a:xfrm>
          <a:prstGeom prst="rect">
            <a:avLst/>
          </a:prstGeom>
          <a:noFill/>
        </p:spPr>
        <p:txBody>
          <a:bodyPr vert="horz" lIns="0" tIns="0" rIns="0" bIns="0" rtlCol="0" anchor="ctr">
            <a:noAutofit/>
          </a:bodyPr>
          <a:lstStyle>
            <a:lvl1pPr algn="l" defTabSz="514325" rtl="0" eaLnBrk="1" latinLnBrk="0" hangingPunct="1">
              <a:lnSpc>
                <a:spcPct val="90000"/>
              </a:lnSpc>
              <a:spcBef>
                <a:spcPct val="0"/>
              </a:spcBef>
              <a:buNone/>
              <a:defRPr sz="2475" b="1" i="0" kern="1200" cap="all" spc="56" baseline="0">
                <a:solidFill>
                  <a:srgbClr val="070C72"/>
                </a:solidFill>
                <a:latin typeface="Altivo Ultra" panose="020B0000000000000000" pitchFamily="34" charset="77"/>
                <a:ea typeface="+mj-ea"/>
                <a:cs typeface="+mj-cs"/>
              </a:defRPr>
            </a:lvl1pPr>
          </a:lstStyle>
          <a:p>
            <a:r>
              <a:rPr lang="en-US" sz="2000" cap="none" dirty="0">
                <a:latin typeface="Nicholas Semi Bold"/>
              </a:rPr>
              <a:t>The final grades you earn in the college courses will be recorded on the high school transcript and factored into the high school and college GPAs. </a:t>
            </a:r>
            <a:br>
              <a:rPr lang="en-US" sz="2000" cap="none" dirty="0">
                <a:latin typeface="Nicholas Semi Bold"/>
              </a:rPr>
            </a:br>
            <a:br>
              <a:rPr lang="en-US" sz="2000" cap="none" dirty="0">
                <a:latin typeface="Nicholas Semi Bold"/>
              </a:rPr>
            </a:br>
            <a:r>
              <a:rPr lang="en-US" sz="2000" cap="none" dirty="0">
                <a:latin typeface="Nicholas Semi Bold"/>
              </a:rPr>
              <a:t>The grades may satisfy high school required or elective classes.</a:t>
            </a:r>
            <a:br>
              <a:rPr lang="en-US" sz="2000" cap="none" dirty="0">
                <a:latin typeface="Nicholas Semi Bold"/>
              </a:rPr>
            </a:br>
            <a:br>
              <a:rPr lang="en-US" sz="2000" cap="none" dirty="0">
                <a:latin typeface="Nicholas Semi Bold"/>
              </a:rPr>
            </a:br>
            <a:r>
              <a:rPr lang="en-US" sz="2000" cap="none" dirty="0">
                <a:latin typeface="Nicholas Semi Bold"/>
              </a:rPr>
              <a:t>College courses must be weighted equally to the greatest weight of Advanced Placement, International Baccalaureate or honors classes, in the same subject area.</a:t>
            </a:r>
            <a:br>
              <a:rPr lang="en-US" sz="2000" cap="none" dirty="0">
                <a:latin typeface="Nicholas Semi Bold"/>
              </a:rPr>
            </a:br>
            <a:endParaRPr lang="en-US" sz="2000" cap="none" dirty="0">
              <a:latin typeface="Nicholas Semi Bold"/>
            </a:endParaRPr>
          </a:p>
        </p:txBody>
      </p:sp>
      <p:grpSp>
        <p:nvGrpSpPr>
          <p:cNvPr id="8" name="Group 7">
            <a:extLst>
              <a:ext uri="{FF2B5EF4-FFF2-40B4-BE49-F238E27FC236}">
                <a16:creationId xmlns:a16="http://schemas.microsoft.com/office/drawing/2014/main" id="{16B0CF09-30F1-6897-FE00-3CF5B03714D1}"/>
              </a:ext>
            </a:extLst>
          </p:cNvPr>
          <p:cNvGrpSpPr/>
          <p:nvPr/>
        </p:nvGrpSpPr>
        <p:grpSpPr>
          <a:xfrm>
            <a:off x="1143000" y="3386139"/>
            <a:ext cx="6858000" cy="2226227"/>
            <a:chOff x="0" y="3724170"/>
            <a:chExt cx="9144000" cy="2968302"/>
          </a:xfrm>
        </p:grpSpPr>
        <p:pic>
          <p:nvPicPr>
            <p:cNvPr id="13" name="Picture 12">
              <a:extLst>
                <a:ext uri="{FF2B5EF4-FFF2-40B4-BE49-F238E27FC236}">
                  <a16:creationId xmlns:a16="http://schemas.microsoft.com/office/drawing/2014/main" id="{B482B9B5-B8BE-6CEA-6E23-8D776DDD005A}"/>
                </a:ext>
              </a:extLst>
            </p:cNvPr>
            <p:cNvPicPr>
              <a:picLocks noChangeAspect="1"/>
            </p:cNvPicPr>
            <p:nvPr/>
          </p:nvPicPr>
          <p:blipFill rotWithShape="1">
            <a:blip r:embed="rId4">
              <a:extLst>
                <a:ext uri="{28A0092B-C50C-407E-A947-70E740481C1C}">
                  <a14:useLocalDpi xmlns:a14="http://schemas.microsoft.com/office/drawing/2010/main" val="0"/>
                </a:ext>
              </a:extLst>
            </a:blip>
            <a:srcRect t="28728" b="25219"/>
            <a:stretch/>
          </p:blipFill>
          <p:spPr>
            <a:xfrm>
              <a:off x="0" y="3724170"/>
              <a:ext cx="9144000" cy="2968302"/>
            </a:xfrm>
            <a:prstGeom prst="rect">
              <a:avLst/>
            </a:prstGeom>
          </p:spPr>
        </p:pic>
        <p:sp>
          <p:nvSpPr>
            <p:cNvPr id="14" name="TextBox 13">
              <a:extLst>
                <a:ext uri="{FF2B5EF4-FFF2-40B4-BE49-F238E27FC236}">
                  <a16:creationId xmlns:a16="http://schemas.microsoft.com/office/drawing/2014/main" id="{7391EAE9-886D-34B5-451B-9789081C8748}"/>
                </a:ext>
              </a:extLst>
            </p:cNvPr>
            <p:cNvSpPr txBox="1"/>
            <p:nvPr/>
          </p:nvSpPr>
          <p:spPr>
            <a:xfrm>
              <a:off x="714384" y="3956995"/>
              <a:ext cx="1543043" cy="1415772"/>
            </a:xfrm>
            <a:prstGeom prst="rect">
              <a:avLst/>
            </a:prstGeom>
            <a:noFill/>
          </p:spPr>
          <p:txBody>
            <a:bodyPr wrap="square" rtlCol="0">
              <a:spAutoFit/>
            </a:bodyPr>
            <a:lstStyle/>
            <a:p>
              <a:pPr algn="ctr" defTabSz="914400"/>
              <a:r>
                <a:rPr lang="en-US" sz="2100" b="1" dirty="0">
                  <a:solidFill>
                    <a:srgbClr val="070C72"/>
                  </a:solidFill>
                  <a:latin typeface="Nicholas Semi Bold"/>
                  <a:cs typeface="Arial" panose="020B0604020202020204" pitchFamily="34" charset="0"/>
                </a:rPr>
                <a:t>AP, IB, Honors</a:t>
              </a:r>
            </a:p>
            <a:p>
              <a:pPr algn="ctr" defTabSz="914400"/>
              <a:r>
                <a:rPr lang="en-US" sz="2100" b="1" dirty="0">
                  <a:solidFill>
                    <a:srgbClr val="070C72"/>
                  </a:solidFill>
                  <a:latin typeface="Nicholas Semi Bold"/>
                  <a:cs typeface="Arial" panose="020B0604020202020204" pitchFamily="34" charset="0"/>
                </a:rPr>
                <a:t>Class</a:t>
              </a:r>
            </a:p>
          </p:txBody>
        </p:sp>
        <p:sp>
          <p:nvSpPr>
            <p:cNvPr id="15" name="TextBox 14">
              <a:extLst>
                <a:ext uri="{FF2B5EF4-FFF2-40B4-BE49-F238E27FC236}">
                  <a16:creationId xmlns:a16="http://schemas.microsoft.com/office/drawing/2014/main" id="{915FEF9E-FFA3-3CF9-1B69-7525C264D1F5}"/>
                </a:ext>
              </a:extLst>
            </p:cNvPr>
            <p:cNvSpPr txBox="1"/>
            <p:nvPr/>
          </p:nvSpPr>
          <p:spPr>
            <a:xfrm>
              <a:off x="6843711" y="4172438"/>
              <a:ext cx="1657349" cy="984885"/>
            </a:xfrm>
            <a:prstGeom prst="rect">
              <a:avLst/>
            </a:prstGeom>
            <a:noFill/>
          </p:spPr>
          <p:txBody>
            <a:bodyPr wrap="square" rtlCol="0">
              <a:spAutoFit/>
            </a:bodyPr>
            <a:lstStyle/>
            <a:p>
              <a:pPr algn="ctr" defTabSz="914400"/>
              <a:r>
                <a:rPr lang="en-US" sz="2100" b="1" dirty="0">
                  <a:solidFill>
                    <a:srgbClr val="070C72"/>
                  </a:solidFill>
                  <a:latin typeface="Nicholas Semi Bold" panose="02000000000000000000"/>
                  <a:cs typeface="Arial" panose="020B0604020202020204" pitchFamily="34" charset="0"/>
                </a:rPr>
                <a:t>College</a:t>
              </a:r>
            </a:p>
            <a:p>
              <a:pPr algn="ctr" defTabSz="914400"/>
              <a:r>
                <a:rPr lang="en-US" sz="2100" b="1" dirty="0">
                  <a:solidFill>
                    <a:srgbClr val="070C72"/>
                  </a:solidFill>
                  <a:latin typeface="Nicholas Semi Bold" panose="02000000000000000000"/>
                  <a:cs typeface="Arial" panose="020B0604020202020204" pitchFamily="34" charset="0"/>
                </a:rPr>
                <a:t>Course</a:t>
              </a:r>
              <a:endParaRPr lang="en-US" sz="1875" b="1" dirty="0">
                <a:solidFill>
                  <a:srgbClr val="070C72"/>
                </a:solidFill>
                <a:latin typeface="Nicholas Semi Bold" panose="02000000000000000000"/>
                <a:cs typeface="Arial" panose="020B0604020202020204" pitchFamily="34" charset="0"/>
              </a:endParaRPr>
            </a:p>
          </p:txBody>
        </p:sp>
      </p:grpSp>
    </p:spTree>
    <p:extLst>
      <p:ext uri="{BB962C8B-B14F-4D97-AF65-F5344CB8AC3E}">
        <p14:creationId xmlns:p14="http://schemas.microsoft.com/office/powerpoint/2010/main" val="3171297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16236-2234-8280-4B4F-35070015EBBE}"/>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7C2A96CE-D033-001D-3947-33F444B44475}"/>
              </a:ext>
            </a:extLst>
          </p:cNvPr>
          <p:cNvSpPr txBox="1">
            <a:spLocks/>
          </p:cNvSpPr>
          <p:nvPr/>
        </p:nvSpPr>
        <p:spPr>
          <a:xfrm>
            <a:off x="360757" y="99007"/>
            <a:ext cx="8422481" cy="548619"/>
          </a:xfrm>
          <a:prstGeom prst="rect">
            <a:avLst/>
          </a:prstGeom>
        </p:spPr>
        <p:txBody>
          <a:bodyPr>
            <a:noAutofit/>
          </a:bodyPr>
          <a:lstStyle>
            <a:lvl1pPr algn="l" defTabSz="914400" rtl="0" eaLnBrk="1" latinLnBrk="0" hangingPunct="1">
              <a:lnSpc>
                <a:spcPct val="90000"/>
              </a:lnSpc>
              <a:spcBef>
                <a:spcPct val="0"/>
              </a:spcBef>
              <a:buNone/>
              <a:defRPr sz="4400" kern="1200" cap="all" baseline="0">
                <a:solidFill>
                  <a:srgbClr val="041E42"/>
                </a:solidFill>
                <a:latin typeface="Impact" panose="020B0806030902050204" pitchFamily="34" charset="0"/>
                <a:ea typeface="+mj-ea"/>
                <a:cs typeface="+mj-cs"/>
              </a:defRPr>
            </a:lvl1pPr>
          </a:lstStyle>
          <a:p>
            <a:pPr algn="ctr">
              <a:defRPr/>
            </a:pPr>
            <a:r>
              <a:rPr lang="en-US" sz="3600" b="1" cap="none" dirty="0">
                <a:solidFill>
                  <a:srgbClr val="070C72"/>
                </a:solidFill>
                <a:latin typeface="Altivo Ultra" panose="020B0000000000000000"/>
              </a:rPr>
              <a:t>Differences Between High School &amp; College</a:t>
            </a:r>
          </a:p>
        </p:txBody>
      </p:sp>
      <p:graphicFrame>
        <p:nvGraphicFramePr>
          <p:cNvPr id="5" name="Table 4">
            <a:extLst>
              <a:ext uri="{FF2B5EF4-FFF2-40B4-BE49-F238E27FC236}">
                <a16:creationId xmlns:a16="http://schemas.microsoft.com/office/drawing/2014/main" id="{189FFED8-F842-CD09-1E4E-E66255F1C7DD}"/>
              </a:ext>
            </a:extLst>
          </p:cNvPr>
          <p:cNvGraphicFramePr>
            <a:graphicFrameLocks noGrp="1"/>
          </p:cNvGraphicFramePr>
          <p:nvPr>
            <p:extLst>
              <p:ext uri="{D42A27DB-BD31-4B8C-83A1-F6EECF244321}">
                <p14:modId xmlns:p14="http://schemas.microsoft.com/office/powerpoint/2010/main" val="3369818"/>
              </p:ext>
            </p:extLst>
          </p:nvPr>
        </p:nvGraphicFramePr>
        <p:xfrm>
          <a:off x="9832" y="647626"/>
          <a:ext cx="9134168" cy="6210373"/>
        </p:xfrm>
        <a:graphic>
          <a:graphicData uri="http://schemas.openxmlformats.org/drawingml/2006/table">
            <a:tbl>
              <a:tblPr firstRow="1" bandRow="1">
                <a:tableStyleId>{5C22544A-7EE6-4342-B048-85BDC9FD1C3A}</a:tableStyleId>
              </a:tblPr>
              <a:tblGrid>
                <a:gridCol w="2123994">
                  <a:extLst>
                    <a:ext uri="{9D8B030D-6E8A-4147-A177-3AD203B41FA5}">
                      <a16:colId xmlns:a16="http://schemas.microsoft.com/office/drawing/2014/main" val="996661231"/>
                    </a:ext>
                  </a:extLst>
                </a:gridCol>
                <a:gridCol w="3476194">
                  <a:extLst>
                    <a:ext uri="{9D8B030D-6E8A-4147-A177-3AD203B41FA5}">
                      <a16:colId xmlns:a16="http://schemas.microsoft.com/office/drawing/2014/main" val="3477272813"/>
                    </a:ext>
                  </a:extLst>
                </a:gridCol>
                <a:gridCol w="3533980">
                  <a:extLst>
                    <a:ext uri="{9D8B030D-6E8A-4147-A177-3AD203B41FA5}">
                      <a16:colId xmlns:a16="http://schemas.microsoft.com/office/drawing/2014/main" val="4269334314"/>
                    </a:ext>
                  </a:extLst>
                </a:gridCol>
              </a:tblGrid>
              <a:tr h="552222">
                <a:tc>
                  <a:txBody>
                    <a:bodyPr/>
                    <a:lstStyle/>
                    <a:p>
                      <a:pPr algn="ctr"/>
                      <a:endParaRPr lang="en-US" sz="1800" dirty="0"/>
                    </a:p>
                  </a:txBody>
                  <a:tcPr marL="68580" marR="68580" marT="34290" marB="34290">
                    <a:solidFill>
                      <a:srgbClr val="FFC000"/>
                    </a:solidFill>
                  </a:tcPr>
                </a:tc>
                <a:tc>
                  <a:txBody>
                    <a:bodyPr/>
                    <a:lstStyle/>
                    <a:p>
                      <a:pPr algn="ctr"/>
                      <a:r>
                        <a:rPr lang="en-US" sz="2800" dirty="0"/>
                        <a:t>High School</a:t>
                      </a:r>
                    </a:p>
                  </a:txBody>
                  <a:tcPr marL="68580" marR="68580" marT="34290" marB="34290">
                    <a:solidFill>
                      <a:srgbClr val="FFC000"/>
                    </a:solidFill>
                  </a:tcPr>
                </a:tc>
                <a:tc>
                  <a:txBody>
                    <a:bodyPr/>
                    <a:lstStyle/>
                    <a:p>
                      <a:pPr algn="ctr"/>
                      <a:r>
                        <a:rPr lang="en-US" sz="2800" dirty="0"/>
                        <a:t>College</a:t>
                      </a:r>
                    </a:p>
                  </a:txBody>
                  <a:tcPr marL="68580" marR="68580" marT="34290" marB="34290">
                    <a:solidFill>
                      <a:srgbClr val="FFC000"/>
                    </a:solidFill>
                  </a:tcPr>
                </a:tc>
                <a:extLst>
                  <a:ext uri="{0D108BD9-81ED-4DB2-BD59-A6C34878D82A}">
                    <a16:rowId xmlns:a16="http://schemas.microsoft.com/office/drawing/2014/main" val="2546930230"/>
                  </a:ext>
                </a:extLst>
              </a:tr>
              <a:tr h="688153">
                <a:tc>
                  <a:txBody>
                    <a:bodyPr/>
                    <a:lstStyle/>
                    <a:p>
                      <a:pPr algn="ctr"/>
                      <a:r>
                        <a:rPr lang="en-US" sz="1800" b="1" dirty="0"/>
                        <a:t>Study Time</a:t>
                      </a:r>
                    </a:p>
                  </a:txBody>
                  <a:tcPr marL="68580" marR="68580" marT="34290" marB="34290">
                    <a:solidFill>
                      <a:srgbClr val="FFE9BD"/>
                    </a:solidFill>
                  </a:tcPr>
                </a:tc>
                <a:tc>
                  <a:txBody>
                    <a:bodyPr/>
                    <a:lstStyle/>
                    <a:p>
                      <a:pPr algn="ctr"/>
                      <a:r>
                        <a:rPr lang="en-US" sz="1800" dirty="0"/>
                        <a:t>Required homework ranges between 1-3 hours per day</a:t>
                      </a:r>
                    </a:p>
                  </a:txBody>
                  <a:tcPr marL="68580" marR="68580" marT="34290" marB="34290">
                    <a:solidFill>
                      <a:srgbClr val="FFE9BD"/>
                    </a:solidFill>
                  </a:tcPr>
                </a:tc>
                <a:tc>
                  <a:txBody>
                    <a:bodyPr/>
                    <a:lstStyle/>
                    <a:p>
                      <a:pPr algn="ctr"/>
                      <a:r>
                        <a:rPr lang="en-US" sz="1800" dirty="0"/>
                        <a:t>2-3 hours of studying/reading for each hour of class</a:t>
                      </a:r>
                    </a:p>
                  </a:txBody>
                  <a:tcPr marL="68580" marR="68580" marT="34290" marB="34290">
                    <a:solidFill>
                      <a:srgbClr val="FFE9BD"/>
                    </a:solidFill>
                  </a:tcPr>
                </a:tc>
                <a:extLst>
                  <a:ext uri="{0D108BD9-81ED-4DB2-BD59-A6C34878D82A}">
                    <a16:rowId xmlns:a16="http://schemas.microsoft.com/office/drawing/2014/main" val="4292880016"/>
                  </a:ext>
                </a:extLst>
              </a:tr>
              <a:tr h="994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t>Knowledge Acquisition</a:t>
                      </a:r>
                    </a:p>
                  </a:txBody>
                  <a:tcPr marL="68580" marR="68580" marT="34290" marB="34290">
                    <a:solidFill>
                      <a:srgbClr val="FFE9BD"/>
                    </a:solidFill>
                  </a:tcPr>
                </a:tc>
                <a:tc>
                  <a:txBody>
                    <a:bodyPr/>
                    <a:lstStyle/>
                    <a:p>
                      <a:pPr algn="ctr"/>
                      <a:r>
                        <a:rPr lang="en-US" sz="1800" dirty="0"/>
                        <a:t>Information provided mostly in class, assignments to follow what was covered</a:t>
                      </a:r>
                    </a:p>
                  </a:txBody>
                  <a:tcPr marL="68580" marR="68580" marT="34290" marB="34290">
                    <a:solidFill>
                      <a:srgbClr val="FFE9BD"/>
                    </a:solidFill>
                  </a:tcPr>
                </a:tc>
                <a:tc>
                  <a:txBody>
                    <a:bodyPr/>
                    <a:lstStyle/>
                    <a:p>
                      <a:pPr algn="ctr"/>
                      <a:r>
                        <a:rPr lang="en-US" sz="1800" dirty="0"/>
                        <a:t>Out-of-class work in advance of in class discussion</a:t>
                      </a:r>
                    </a:p>
                  </a:txBody>
                  <a:tcPr marL="68580" marR="68580" marT="34290" marB="34290">
                    <a:solidFill>
                      <a:srgbClr val="FFE9BD"/>
                    </a:solidFill>
                  </a:tcPr>
                </a:tc>
                <a:extLst>
                  <a:ext uri="{0D108BD9-81ED-4DB2-BD59-A6C34878D82A}">
                    <a16:rowId xmlns:a16="http://schemas.microsoft.com/office/drawing/2014/main" val="2653879757"/>
                  </a:ext>
                </a:extLst>
              </a:tr>
              <a:tr h="68815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t>Tests</a:t>
                      </a:r>
                    </a:p>
                  </a:txBody>
                  <a:tcPr marL="68580" marR="68580" marT="34290" marB="34290">
                    <a:solidFill>
                      <a:srgbClr val="FFE9BD"/>
                    </a:solidFill>
                  </a:tcPr>
                </a:tc>
                <a:tc>
                  <a:txBody>
                    <a:bodyPr/>
                    <a:lstStyle/>
                    <a:p>
                      <a:pPr algn="ctr"/>
                      <a:r>
                        <a:rPr lang="en-US" sz="1800" dirty="0"/>
                        <a:t>Given weekly or at the end of each unit</a:t>
                      </a:r>
                    </a:p>
                  </a:txBody>
                  <a:tcPr marL="68580" marR="68580" marT="34290" marB="34290">
                    <a:solidFill>
                      <a:srgbClr val="FFE9BD"/>
                    </a:solidFill>
                  </a:tcPr>
                </a:tc>
                <a:tc>
                  <a:txBody>
                    <a:bodyPr/>
                    <a:lstStyle/>
                    <a:p>
                      <a:pPr algn="ctr"/>
                      <a:r>
                        <a:rPr lang="en-US" sz="1800" dirty="0"/>
                        <a:t>Less frequent and cover more material</a:t>
                      </a:r>
                    </a:p>
                  </a:txBody>
                  <a:tcPr marL="68580" marR="68580" marT="34290" marB="34290">
                    <a:solidFill>
                      <a:srgbClr val="FFE9BD"/>
                    </a:solidFill>
                  </a:tcPr>
                </a:tc>
                <a:extLst>
                  <a:ext uri="{0D108BD9-81ED-4DB2-BD59-A6C34878D82A}">
                    <a16:rowId xmlns:a16="http://schemas.microsoft.com/office/drawing/2014/main" val="3703333833"/>
                  </a:ext>
                </a:extLst>
              </a:tr>
              <a:tr h="68815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t>Grades</a:t>
                      </a:r>
                    </a:p>
                  </a:txBody>
                  <a:tcPr marL="68580" marR="68580" marT="34290" marB="34290">
                    <a:solidFill>
                      <a:srgbClr val="FFE9BD"/>
                    </a:solidFill>
                  </a:tcPr>
                </a:tc>
                <a:tc>
                  <a:txBody>
                    <a:bodyPr/>
                    <a:lstStyle/>
                    <a:p>
                      <a:pPr algn="ctr"/>
                      <a:r>
                        <a:rPr lang="en-US" sz="1800" dirty="0"/>
                        <a:t>Numerous quizzes, tests, homework, assignments, etc.</a:t>
                      </a:r>
                    </a:p>
                  </a:txBody>
                  <a:tcPr marL="68580" marR="68580" marT="34290" marB="34290">
                    <a:solidFill>
                      <a:srgbClr val="FFE9BD"/>
                    </a:solidFill>
                  </a:tcPr>
                </a:tc>
                <a:tc>
                  <a:txBody>
                    <a:bodyPr/>
                    <a:lstStyle/>
                    <a:p>
                      <a:pPr algn="ctr"/>
                      <a:r>
                        <a:rPr lang="en-US" sz="1800" dirty="0"/>
                        <a:t>Fewer tests and few homework assignments</a:t>
                      </a:r>
                    </a:p>
                  </a:txBody>
                  <a:tcPr marL="68580" marR="68580" marT="34290" marB="34290">
                    <a:solidFill>
                      <a:srgbClr val="FFE9BD"/>
                    </a:solidFill>
                  </a:tcPr>
                </a:tc>
                <a:extLst>
                  <a:ext uri="{0D108BD9-81ED-4DB2-BD59-A6C34878D82A}">
                    <a16:rowId xmlns:a16="http://schemas.microsoft.com/office/drawing/2014/main" val="1692346118"/>
                  </a:ext>
                </a:extLst>
              </a:tr>
              <a:tr h="994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t>Role of Parents/Guardians</a:t>
                      </a:r>
                    </a:p>
                  </a:txBody>
                  <a:tcPr marL="68580" marR="68580" marT="34290" marB="34290">
                    <a:solidFill>
                      <a:srgbClr val="FFE9BD"/>
                    </a:solidFill>
                  </a:tcPr>
                </a:tc>
                <a:tc>
                  <a:txBody>
                    <a:bodyPr/>
                    <a:lstStyle/>
                    <a:p>
                      <a:pPr algn="ctr"/>
                      <a:r>
                        <a:rPr lang="en-US" sz="1800" dirty="0"/>
                        <a:t>Guardians advocate, involved and work with teachers &amp; counselors</a:t>
                      </a:r>
                    </a:p>
                  </a:txBody>
                  <a:tcPr marL="68580" marR="68580" marT="34290" marB="34290">
                    <a:solidFill>
                      <a:srgbClr val="FFE9BD"/>
                    </a:solidFill>
                  </a:tcPr>
                </a:tc>
                <a:tc>
                  <a:txBody>
                    <a:bodyPr/>
                    <a:lstStyle/>
                    <a:p>
                      <a:pPr algn="ctr"/>
                      <a:r>
                        <a:rPr lang="en-US" sz="1800" dirty="0"/>
                        <a:t>Student has more responsibility; guardians more of a mentor/support</a:t>
                      </a:r>
                    </a:p>
                  </a:txBody>
                  <a:tcPr marL="68580" marR="68580" marT="34290" marB="34290">
                    <a:solidFill>
                      <a:srgbClr val="FFE9BD"/>
                    </a:solidFill>
                  </a:tcPr>
                </a:tc>
                <a:extLst>
                  <a:ext uri="{0D108BD9-81ED-4DB2-BD59-A6C34878D82A}">
                    <a16:rowId xmlns:a16="http://schemas.microsoft.com/office/drawing/2014/main" val="444389698"/>
                  </a:ext>
                </a:extLst>
              </a:tr>
              <a:tr h="1605692">
                <a:tc>
                  <a:txBody>
                    <a:bodyPr/>
                    <a:lstStyle/>
                    <a:p>
                      <a:pPr algn="ctr"/>
                      <a:r>
                        <a:rPr lang="en-US" sz="1800" b="1" dirty="0"/>
                        <a:t>Accommodations</a:t>
                      </a:r>
                    </a:p>
                  </a:txBody>
                  <a:tcPr marL="68580" marR="68580" marT="34290" marB="34290">
                    <a:solidFill>
                      <a:srgbClr val="FFE9BD"/>
                    </a:solidFill>
                  </a:tcPr>
                </a:tc>
                <a:tc>
                  <a:txBody>
                    <a:bodyPr/>
                    <a:lstStyle/>
                    <a:p>
                      <a:pPr algn="ctr"/>
                      <a:r>
                        <a:rPr lang="en-US" sz="1800" dirty="0"/>
                        <a:t>Parents &amp; students work with high school staff to determine what assistance or accommodations can be made for students with IEPs or 504 plans</a:t>
                      </a:r>
                    </a:p>
                  </a:txBody>
                  <a:tcPr marL="68580" marR="68580" marT="34290" marB="34290">
                    <a:solidFill>
                      <a:srgbClr val="FFE9BD"/>
                    </a:solidFill>
                  </a:tcPr>
                </a:tc>
                <a:tc>
                  <a:txBody>
                    <a:bodyPr/>
                    <a:lstStyle/>
                    <a:p>
                      <a:pPr algn="ctr"/>
                      <a:r>
                        <a:rPr lang="en-US" sz="1800" dirty="0"/>
                        <a:t>Students must work directly with college staff to determine if accommodations are needed; IEPs and 504 plans may not be included in the discussions</a:t>
                      </a:r>
                    </a:p>
                  </a:txBody>
                  <a:tcPr marL="68580" marR="68580" marT="34290" marB="34290">
                    <a:solidFill>
                      <a:srgbClr val="FFE9BD"/>
                    </a:solidFill>
                  </a:tcPr>
                </a:tc>
                <a:extLst>
                  <a:ext uri="{0D108BD9-81ED-4DB2-BD59-A6C34878D82A}">
                    <a16:rowId xmlns:a16="http://schemas.microsoft.com/office/drawing/2014/main" val="3562581777"/>
                  </a:ext>
                </a:extLst>
              </a:tr>
            </a:tbl>
          </a:graphicData>
        </a:graphic>
      </p:graphicFrame>
    </p:spTree>
    <p:extLst>
      <p:ext uri="{BB962C8B-B14F-4D97-AF65-F5344CB8AC3E}">
        <p14:creationId xmlns:p14="http://schemas.microsoft.com/office/powerpoint/2010/main" val="21728927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C38E423-CB97-6B0C-E0F3-385E2FCD7910}"/>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275872" y="5990207"/>
            <a:ext cx="1828800" cy="827852"/>
          </a:xfrm>
          <a:prstGeom prst="rect">
            <a:avLst/>
          </a:prstGeom>
        </p:spPr>
      </p:pic>
      <p:sp>
        <p:nvSpPr>
          <p:cNvPr id="7" name="Title 1">
            <a:extLst>
              <a:ext uri="{FF2B5EF4-FFF2-40B4-BE49-F238E27FC236}">
                <a16:creationId xmlns:a16="http://schemas.microsoft.com/office/drawing/2014/main" id="{AC8CD7E7-3760-2E4D-799F-CB671ED28574}"/>
              </a:ext>
            </a:extLst>
          </p:cNvPr>
          <p:cNvSpPr txBox="1">
            <a:spLocks noChangeArrowheads="1"/>
          </p:cNvSpPr>
          <p:nvPr/>
        </p:nvSpPr>
        <p:spPr bwMode="auto">
          <a:xfrm>
            <a:off x="39328" y="213130"/>
            <a:ext cx="9104672" cy="7572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514325" rtl="0" eaLnBrk="1" latinLnBrk="0" hangingPunct="1">
              <a:lnSpc>
                <a:spcPct val="90000"/>
              </a:lnSpc>
              <a:spcBef>
                <a:spcPct val="0"/>
              </a:spcBef>
              <a:buNone/>
              <a:defRPr sz="2475" b="1" i="0" kern="1200" cap="all" spc="56" baseline="0">
                <a:solidFill>
                  <a:srgbClr val="070C72"/>
                </a:solidFill>
                <a:latin typeface="Altivo Ultra" panose="020B0000000000000000" pitchFamily="34" charset="77"/>
                <a:ea typeface="+mj-ea"/>
                <a:cs typeface="+mj-cs"/>
              </a:defRPr>
            </a:lvl1pPr>
          </a:lstStyle>
          <a:p>
            <a:pPr algn="ctr"/>
            <a:r>
              <a:rPr lang="en-US" altLang="en-US" sz="3800" cap="none" dirty="0">
                <a:latin typeface="Altivo Ultra"/>
              </a:rPr>
              <a:t>What does it mean to be “college-ready”?</a:t>
            </a:r>
          </a:p>
        </p:txBody>
      </p:sp>
      <p:sp>
        <p:nvSpPr>
          <p:cNvPr id="8" name="Content Placeholder 2">
            <a:extLst>
              <a:ext uri="{FF2B5EF4-FFF2-40B4-BE49-F238E27FC236}">
                <a16:creationId xmlns:a16="http://schemas.microsoft.com/office/drawing/2014/main" id="{96CBF06F-116F-D685-64E6-2230DBA77300}"/>
              </a:ext>
            </a:extLst>
          </p:cNvPr>
          <p:cNvSpPr txBox="1">
            <a:spLocks/>
          </p:cNvSpPr>
          <p:nvPr/>
        </p:nvSpPr>
        <p:spPr>
          <a:xfrm>
            <a:off x="786581" y="1119033"/>
            <a:ext cx="7069393" cy="3806927"/>
          </a:xfrm>
          <a:prstGeom prst="rect">
            <a:avLst/>
          </a:prstGeom>
        </p:spPr>
        <p:txBody>
          <a:bodyPr vert="horz" lIns="0" tIns="0" rIns="0" bIns="0" rtlCol="0">
            <a:noAutofit/>
          </a:bodyPr>
          <a:lstStyle>
            <a:lvl1pPr marL="0" indent="0" algn="l" defTabSz="514325" rtl="0" eaLnBrk="1" latinLnBrk="0" hangingPunct="1">
              <a:lnSpc>
                <a:spcPct val="100000"/>
              </a:lnSpc>
              <a:spcBef>
                <a:spcPts val="563"/>
              </a:spcBef>
              <a:buFont typeface="Arial" panose="020B0604020202020204" pitchFamily="34" charset="0"/>
              <a:buNone/>
              <a:defRPr sz="1575" b="0" i="0" kern="1200">
                <a:solidFill>
                  <a:srgbClr val="070C72"/>
                </a:solidFill>
                <a:latin typeface="Nicholas" panose="02000000000000000000" pitchFamily="2" charset="77"/>
                <a:ea typeface="+mn-ea"/>
                <a:cs typeface="+mn-cs"/>
              </a:defRPr>
            </a:lvl1pPr>
            <a:lvl2pPr marL="385744" indent="-128582" algn="l" defTabSz="514325" rtl="0" eaLnBrk="1" latinLnBrk="0" hangingPunct="1">
              <a:lnSpc>
                <a:spcPct val="90000"/>
              </a:lnSpc>
              <a:spcBef>
                <a:spcPts val="281"/>
              </a:spcBef>
              <a:buFont typeface="Arial" panose="020B0604020202020204" pitchFamily="34" charset="0"/>
              <a:buChar char="•"/>
              <a:defRPr sz="135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2pPr>
            <a:lvl3pPr marL="642905" indent="-128582" algn="l" defTabSz="514325" rtl="0" eaLnBrk="1" latinLnBrk="0" hangingPunct="1">
              <a:lnSpc>
                <a:spcPct val="90000"/>
              </a:lnSpc>
              <a:spcBef>
                <a:spcPts val="281"/>
              </a:spcBef>
              <a:buFont typeface="Arial" panose="020B0604020202020204" pitchFamily="34" charset="0"/>
              <a:buChar char="•"/>
              <a:defRPr sz="1125"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4pPr>
            <a:lvl5pPr marL="1157231"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5pPr>
            <a:lvl6pPr marL="1414392"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79"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a:spcBef>
                <a:spcPts val="225"/>
              </a:spcBef>
              <a:defRPr/>
            </a:pPr>
            <a:r>
              <a:rPr lang="en-US" sz="3200" b="1" dirty="0">
                <a:latin typeface="Nicholas Semi Bold"/>
                <a:cs typeface="Calibri" panose="020F0502020204030204" pitchFamily="34" charset="0"/>
              </a:rPr>
              <a:t>Being “college-ready” is more than just being academically ready</a:t>
            </a:r>
          </a:p>
          <a:p>
            <a:pPr>
              <a:spcBef>
                <a:spcPts val="225"/>
              </a:spcBef>
              <a:defRPr/>
            </a:pPr>
            <a:endParaRPr lang="en-US" sz="2800" b="1" dirty="0">
              <a:latin typeface="Nicholas Semi Bold"/>
              <a:cs typeface="Calibri" panose="020F0502020204030204" pitchFamily="34" charset="0"/>
            </a:endParaRPr>
          </a:p>
          <a:p>
            <a:pPr marL="342900" indent="-342900">
              <a:spcBef>
                <a:spcPts val="225"/>
              </a:spcBef>
              <a:buFont typeface="Arial" panose="020B0604020202020204" pitchFamily="34" charset="0"/>
              <a:buChar char="•"/>
              <a:defRPr/>
            </a:pPr>
            <a:r>
              <a:rPr lang="en-US" sz="2800" dirty="0">
                <a:latin typeface="Nicholas Semi Bold"/>
                <a:cs typeface="Calibri" panose="020F0502020204030204" pitchFamily="34" charset="0"/>
              </a:rPr>
              <a:t> </a:t>
            </a:r>
            <a:r>
              <a:rPr lang="en-US" sz="3200" dirty="0">
                <a:latin typeface="Nicholas Semi Bold"/>
                <a:cs typeface="Calibri" panose="020F0502020204030204" pitchFamily="34" charset="0"/>
              </a:rPr>
              <a:t>Consider emotional and social transition and college expectations</a:t>
            </a:r>
          </a:p>
          <a:p>
            <a:pPr marL="342900" indent="-342900">
              <a:spcBef>
                <a:spcPts val="225"/>
              </a:spcBef>
              <a:buFont typeface="Arial" panose="020B0604020202020204" pitchFamily="34" charset="0"/>
              <a:buChar char="•"/>
              <a:defRPr/>
            </a:pPr>
            <a:endParaRPr lang="en-US" sz="3200" dirty="0">
              <a:latin typeface="Nicholas Semi Bold"/>
              <a:cs typeface="Calibri" panose="020F0502020204030204" pitchFamily="34" charset="0"/>
            </a:endParaRPr>
          </a:p>
          <a:p>
            <a:pPr marL="342900" indent="-342900">
              <a:spcBef>
                <a:spcPts val="225"/>
              </a:spcBef>
              <a:buFont typeface="Arial" panose="020B0604020202020204" pitchFamily="34" charset="0"/>
              <a:buChar char="•"/>
              <a:defRPr/>
            </a:pPr>
            <a:r>
              <a:rPr lang="en-US" sz="3200" dirty="0">
                <a:latin typeface="Nicholas Semi Bold"/>
                <a:cs typeface="Calibri" panose="020F0502020204030204" pitchFamily="34" charset="0"/>
              </a:rPr>
              <a:t>Consider time management and organizational skills</a:t>
            </a:r>
          </a:p>
          <a:p>
            <a:pPr>
              <a:defRPr/>
            </a:pPr>
            <a:endParaRPr lang="en-US" sz="2800" dirty="0">
              <a:latin typeface="Nicholas Semi 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32AEF564-6B31-1408-12C2-BD19DA1197DC}"/>
              </a:ext>
            </a:extLst>
          </p:cNvPr>
          <p:cNvSpPr txBox="1">
            <a:spLocks noChangeArrowheads="1"/>
          </p:cNvSpPr>
          <p:nvPr/>
        </p:nvSpPr>
        <p:spPr bwMode="auto">
          <a:xfrm>
            <a:off x="673511" y="6364805"/>
            <a:ext cx="457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1200" b="1" dirty="0">
                <a:solidFill>
                  <a:srgbClr val="070C72"/>
                </a:solidFill>
                <a:latin typeface="Source Sans Pro" panose="020B0503030403020204" pitchFamily="34" charset="0"/>
              </a:rPr>
              <a:t>ORC 3365.09, 3365.091; OAC 3333-1-65.13</a:t>
            </a:r>
          </a:p>
        </p:txBody>
      </p:sp>
      <p:pic>
        <p:nvPicPr>
          <p:cNvPr id="5" name="Picture 4">
            <a:extLst>
              <a:ext uri="{FF2B5EF4-FFF2-40B4-BE49-F238E27FC236}">
                <a16:creationId xmlns:a16="http://schemas.microsoft.com/office/drawing/2014/main" id="{0516D2F8-FF8E-6CCB-FC33-E8C4F00FE39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75872" y="5990207"/>
            <a:ext cx="1828800" cy="827852"/>
          </a:xfrm>
          <a:prstGeom prst="rect">
            <a:avLst/>
          </a:prstGeom>
        </p:spPr>
      </p:pic>
      <p:sp>
        <p:nvSpPr>
          <p:cNvPr id="2" name="Rectangle 2">
            <a:extLst>
              <a:ext uri="{FF2B5EF4-FFF2-40B4-BE49-F238E27FC236}">
                <a16:creationId xmlns:a16="http://schemas.microsoft.com/office/drawing/2014/main" id="{DF4396A1-B3D3-64D1-F6B1-AA24111DBB19}"/>
              </a:ext>
            </a:extLst>
          </p:cNvPr>
          <p:cNvSpPr txBox="1">
            <a:spLocks noChangeArrowheads="1"/>
          </p:cNvSpPr>
          <p:nvPr/>
        </p:nvSpPr>
        <p:spPr>
          <a:xfrm>
            <a:off x="351503" y="720457"/>
            <a:ext cx="8303342" cy="5269750"/>
          </a:xfrm>
          <a:prstGeom prst="rect">
            <a:avLst/>
          </a:prstGeom>
        </p:spPr>
        <p:txBody>
          <a:bodyPr vert="horz" lIns="0" tIns="0" rIns="0" bIns="0" rtlCol="0">
            <a:normAutofit fontScale="85000" lnSpcReduction="10000"/>
          </a:bodyPr>
          <a:lstStyle>
            <a:lvl1pPr marL="0" indent="0" algn="l" defTabSz="514325" rtl="0" eaLnBrk="1" latinLnBrk="0" hangingPunct="1">
              <a:lnSpc>
                <a:spcPct val="100000"/>
              </a:lnSpc>
              <a:spcBef>
                <a:spcPts val="563"/>
              </a:spcBef>
              <a:buFont typeface="Arial" panose="020B0604020202020204" pitchFamily="34" charset="0"/>
              <a:buNone/>
              <a:defRPr sz="1575" b="0" i="0" kern="1200">
                <a:solidFill>
                  <a:srgbClr val="070C72"/>
                </a:solidFill>
                <a:latin typeface="Nicholas" panose="02000000000000000000" pitchFamily="2" charset="77"/>
                <a:ea typeface="+mn-ea"/>
                <a:cs typeface="+mn-cs"/>
              </a:defRPr>
            </a:lvl1pPr>
            <a:lvl2pPr marL="385744" indent="-128582" algn="l" defTabSz="514325" rtl="0" eaLnBrk="1" latinLnBrk="0" hangingPunct="1">
              <a:lnSpc>
                <a:spcPct val="90000"/>
              </a:lnSpc>
              <a:spcBef>
                <a:spcPts val="281"/>
              </a:spcBef>
              <a:buFont typeface="Arial" panose="020B0604020202020204" pitchFamily="34" charset="0"/>
              <a:buChar char="•"/>
              <a:defRPr sz="135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2pPr>
            <a:lvl3pPr marL="642905" indent="-128582" algn="l" defTabSz="514325" rtl="0" eaLnBrk="1" latinLnBrk="0" hangingPunct="1">
              <a:lnSpc>
                <a:spcPct val="90000"/>
              </a:lnSpc>
              <a:spcBef>
                <a:spcPts val="281"/>
              </a:spcBef>
              <a:buFont typeface="Arial" panose="020B0604020202020204" pitchFamily="34" charset="0"/>
              <a:buChar char="•"/>
              <a:defRPr sz="1125"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4pPr>
            <a:lvl5pPr marL="1157231"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5pPr>
            <a:lvl6pPr marL="1414392"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79"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342900" indent="-342900">
              <a:lnSpc>
                <a:spcPct val="120000"/>
              </a:lnSpc>
              <a:spcBef>
                <a:spcPts val="0"/>
              </a:spcBef>
              <a:buFont typeface="Arial" panose="020B0604020202020204" pitchFamily="34" charset="0"/>
              <a:buChar char="•"/>
            </a:pPr>
            <a:r>
              <a:rPr lang="en-US" sz="2550" dirty="0">
                <a:latin typeface="Nicholas Semi Bold"/>
                <a:cs typeface="Arial" panose="020B0604020202020204" pitchFamily="34" charset="0"/>
              </a:rPr>
              <a:t>Students will be placed on CCP Probation if the college cumulative GPA falls below a 2.0, or if they withdraw from two or more courses in one term.</a:t>
            </a:r>
          </a:p>
          <a:p>
            <a:pPr marL="297656" indent="-297656">
              <a:lnSpc>
                <a:spcPct val="120000"/>
              </a:lnSpc>
              <a:spcBef>
                <a:spcPts val="0"/>
              </a:spcBef>
              <a:buFont typeface="Arial" panose="020B0604020202020204" pitchFamily="34" charset="0"/>
              <a:buChar char="•"/>
            </a:pPr>
            <a:endParaRPr lang="en-US" sz="900" dirty="0">
              <a:latin typeface="Nicholas Semi Bold"/>
              <a:cs typeface="Arial" panose="020B0604020202020204" pitchFamily="34" charset="0"/>
            </a:endParaRPr>
          </a:p>
          <a:p>
            <a:pPr marL="342900" indent="-342900">
              <a:lnSpc>
                <a:spcPct val="120000"/>
              </a:lnSpc>
              <a:spcBef>
                <a:spcPts val="0"/>
              </a:spcBef>
              <a:buFont typeface="Arial" panose="020B0604020202020204" pitchFamily="34" charset="0"/>
              <a:buChar char="•"/>
            </a:pPr>
            <a:r>
              <a:rPr lang="en-US" sz="2325" dirty="0">
                <a:latin typeface="Nicholas Semi Bold"/>
                <a:cs typeface="Arial" panose="020B0604020202020204" pitchFamily="34" charset="0"/>
              </a:rPr>
              <a:t>Students on probation may enroll in no more than one course in the subsequent semester and cannot take courses in the same subject area that they earned D or F grades.</a:t>
            </a:r>
          </a:p>
          <a:p>
            <a:pPr marL="728644" lvl="1" indent="-342900">
              <a:lnSpc>
                <a:spcPct val="120000"/>
              </a:lnSpc>
              <a:spcBef>
                <a:spcPts val="0"/>
              </a:spcBef>
            </a:pPr>
            <a:r>
              <a:rPr lang="en-US" sz="2325" dirty="0">
                <a:solidFill>
                  <a:srgbClr val="070C72"/>
                </a:solidFill>
                <a:latin typeface="Source Sans Pro" panose="020B0503030403020204" pitchFamily="34" charset="0"/>
                <a:cs typeface="Calibri" panose="020F0502020204030204" pitchFamily="34" charset="0"/>
              </a:rPr>
              <a:t>Students may appeal to take a course in the same subject in which they previously earned a non-passing grade or received no credit</a:t>
            </a:r>
            <a:endParaRPr lang="en-US" sz="2325" dirty="0">
              <a:solidFill>
                <a:srgbClr val="070C72"/>
              </a:solidFill>
              <a:latin typeface="Nicholas Semi Bold"/>
              <a:cs typeface="Arial" panose="020B0604020202020204" pitchFamily="34" charset="0"/>
            </a:endParaRPr>
          </a:p>
          <a:p>
            <a:pPr marL="297656" indent="-297656">
              <a:lnSpc>
                <a:spcPct val="120000"/>
              </a:lnSpc>
              <a:spcBef>
                <a:spcPts val="0"/>
              </a:spcBef>
              <a:buFont typeface="Arial" panose="020B0604020202020204" pitchFamily="34" charset="0"/>
              <a:buChar char="•"/>
            </a:pPr>
            <a:endParaRPr lang="en-US" sz="1050" dirty="0">
              <a:latin typeface="Nicholas Semi Bold"/>
              <a:cs typeface="Arial" panose="020B0604020202020204" pitchFamily="34" charset="0"/>
            </a:endParaRPr>
          </a:p>
          <a:p>
            <a:pPr marL="342900" indent="-342900">
              <a:lnSpc>
                <a:spcPct val="120000"/>
              </a:lnSpc>
              <a:spcBef>
                <a:spcPts val="0"/>
              </a:spcBef>
              <a:buFont typeface="Arial" panose="020B0604020202020204" pitchFamily="34" charset="0"/>
              <a:buChar char="•"/>
            </a:pPr>
            <a:r>
              <a:rPr lang="en-US" sz="2325" dirty="0">
                <a:latin typeface="Nicholas Semi Bold"/>
                <a:cs typeface="Arial" panose="020B0604020202020204" pitchFamily="34" charset="0"/>
              </a:rPr>
              <a:t>If the students on CCP Probation do not increase their cumulative GPA to a 2.0 or higher during the subsequent probation term, they are eligible for CCP Dismissal.</a:t>
            </a:r>
          </a:p>
          <a:p>
            <a:pPr marL="342900" indent="-342900">
              <a:lnSpc>
                <a:spcPct val="120000"/>
              </a:lnSpc>
              <a:spcBef>
                <a:spcPts val="0"/>
              </a:spcBef>
              <a:buFont typeface="Arial" panose="020B0604020202020204" pitchFamily="34" charset="0"/>
              <a:buChar char="•"/>
            </a:pPr>
            <a:r>
              <a:rPr lang="en-US" sz="2400" dirty="0">
                <a:latin typeface="Nicholas Semi Bold"/>
                <a:cs typeface="Calibri" panose="020F0502020204030204" pitchFamily="34" charset="0"/>
              </a:rPr>
              <a:t>Within 5 days of being dismissed, the student may submit an appeal to the secondary school to appeal CCP Dismissal or the student may appeal at the end of the CCP Dismissal semester</a:t>
            </a:r>
          </a:p>
          <a:p>
            <a:pPr marL="342900" indent="-342900">
              <a:lnSpc>
                <a:spcPct val="120000"/>
              </a:lnSpc>
              <a:spcBef>
                <a:spcPts val="0"/>
              </a:spcBef>
              <a:buFont typeface="Arial" panose="020B0604020202020204" pitchFamily="34" charset="0"/>
              <a:buChar char="•"/>
            </a:pPr>
            <a:endParaRPr lang="en-US" sz="2325" dirty="0">
              <a:latin typeface="Nicholas Semi Bold"/>
              <a:cs typeface="Arial" panose="020B0604020202020204" pitchFamily="34" charset="0"/>
            </a:endParaRPr>
          </a:p>
          <a:p>
            <a:pPr marL="342900" indent="-342900">
              <a:lnSpc>
                <a:spcPct val="120000"/>
              </a:lnSpc>
              <a:spcBef>
                <a:spcPts val="0"/>
              </a:spcBef>
              <a:buFont typeface="Arial" panose="020B0604020202020204" pitchFamily="34" charset="0"/>
              <a:buChar char="•"/>
            </a:pPr>
            <a:endParaRPr lang="en-US" sz="900" dirty="0">
              <a:latin typeface="Nicholas Semi Bold"/>
              <a:cs typeface="Arial" panose="020B0604020202020204" pitchFamily="34" charset="0"/>
            </a:endParaRPr>
          </a:p>
          <a:p>
            <a:pPr marL="342900" indent="-342900">
              <a:lnSpc>
                <a:spcPct val="120000"/>
              </a:lnSpc>
              <a:spcBef>
                <a:spcPts val="0"/>
              </a:spcBef>
              <a:buFont typeface="Arial" panose="020B0604020202020204" pitchFamily="34" charset="0"/>
              <a:buChar char="•"/>
            </a:pPr>
            <a:endParaRPr lang="en-US" sz="2100" dirty="0">
              <a:latin typeface="Nicholas Semi Bold"/>
              <a:cs typeface="Arial" panose="020B0604020202020204" pitchFamily="34" charset="0"/>
            </a:endParaRPr>
          </a:p>
        </p:txBody>
      </p:sp>
      <p:sp>
        <p:nvSpPr>
          <p:cNvPr id="6" name="Rectangle 2">
            <a:extLst>
              <a:ext uri="{FF2B5EF4-FFF2-40B4-BE49-F238E27FC236}">
                <a16:creationId xmlns:a16="http://schemas.microsoft.com/office/drawing/2014/main" id="{FFB01337-C2DF-BFEE-7309-672B4D9F520B}"/>
              </a:ext>
            </a:extLst>
          </p:cNvPr>
          <p:cNvSpPr txBox="1">
            <a:spLocks noChangeArrowheads="1"/>
          </p:cNvSpPr>
          <p:nvPr/>
        </p:nvSpPr>
        <p:spPr>
          <a:xfrm>
            <a:off x="68826" y="0"/>
            <a:ext cx="9035846" cy="450273"/>
          </a:xfrm>
          <a:prstGeom prst="rect">
            <a:avLst/>
          </a:prstGeom>
        </p:spPr>
        <p:txBody>
          <a:bodyPr vert="horz" lIns="0" tIns="0" rIns="0" bIns="0" rtlCol="0" anchor="t">
            <a:noAutofit/>
          </a:bodyPr>
          <a:lstStyle>
            <a:lvl1pPr algn="l" defTabSz="514325" rtl="0" eaLnBrk="1" latinLnBrk="0" hangingPunct="1">
              <a:lnSpc>
                <a:spcPct val="90000"/>
              </a:lnSpc>
              <a:spcBef>
                <a:spcPct val="0"/>
              </a:spcBef>
              <a:buNone/>
              <a:defRPr sz="2475" b="1" i="0" kern="1200" cap="all" spc="56" baseline="0">
                <a:solidFill>
                  <a:srgbClr val="070C72"/>
                </a:solidFill>
                <a:latin typeface="Altivo Ultra" panose="020B0000000000000000" pitchFamily="34" charset="77"/>
                <a:ea typeface="+mj-ea"/>
                <a:cs typeface="+mj-cs"/>
              </a:defRPr>
            </a:lvl1pPr>
          </a:lstStyle>
          <a:p>
            <a:pPr marL="0" marR="0" lvl="0" indent="0" algn="ctr" defTabSz="514325"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56" normalizeH="0" baseline="0" noProof="0" dirty="0">
                <a:ln>
                  <a:noFill/>
                </a:ln>
                <a:solidFill>
                  <a:srgbClr val="070C72"/>
                </a:solidFill>
                <a:effectLst/>
                <a:uLnTx/>
                <a:uFillTx/>
                <a:latin typeface="Altivo Ultra" panose="020B0000000000000000" pitchFamily="34" charset="77"/>
                <a:ea typeface="+mj-ea"/>
                <a:cs typeface="+mj-cs"/>
              </a:rPr>
              <a:t>CCP Probation &amp; Dismissal</a:t>
            </a:r>
          </a:p>
        </p:txBody>
      </p:sp>
    </p:spTree>
    <p:extLst>
      <p:ext uri="{BB962C8B-B14F-4D97-AF65-F5344CB8AC3E}">
        <p14:creationId xmlns:p14="http://schemas.microsoft.com/office/powerpoint/2010/main" val="428715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8DCA2-5453-F143-D16E-D56D9390C5DE}"/>
              </a:ext>
            </a:extLst>
          </p:cNvPr>
          <p:cNvSpPr txBox="1">
            <a:spLocks noChangeArrowheads="1"/>
          </p:cNvSpPr>
          <p:nvPr/>
        </p:nvSpPr>
        <p:spPr bwMode="auto">
          <a:xfrm>
            <a:off x="0" y="209085"/>
            <a:ext cx="9144000" cy="5438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algn="l" defTabSz="685766" rtl="0" eaLnBrk="1" latinLnBrk="0" hangingPunct="1">
              <a:lnSpc>
                <a:spcPct val="90000"/>
              </a:lnSpc>
              <a:spcBef>
                <a:spcPct val="0"/>
              </a:spcBef>
              <a:buNone/>
              <a:defRPr sz="3300" b="1" i="0" kern="1200" cap="all" spc="75" baseline="0">
                <a:solidFill>
                  <a:srgbClr val="070C72"/>
                </a:solidFill>
                <a:latin typeface="Altivo Ultra" panose="020B0000000000000000" pitchFamily="34" charset="77"/>
                <a:ea typeface="+mj-ea"/>
                <a:cs typeface="+mj-cs"/>
              </a:defRPr>
            </a:lvl1pPr>
          </a:lstStyle>
          <a:p>
            <a:pPr algn="ctr"/>
            <a:r>
              <a:rPr lang="en-US" altLang="en-US" sz="4400" cap="none" dirty="0">
                <a:latin typeface="Altivo Ultra" panose="020B0000000000000000"/>
              </a:rPr>
              <a:t>Consequences of Underperforming</a:t>
            </a:r>
          </a:p>
        </p:txBody>
      </p:sp>
      <p:sp>
        <p:nvSpPr>
          <p:cNvPr id="4" name="Rectangle 2">
            <a:extLst>
              <a:ext uri="{FF2B5EF4-FFF2-40B4-BE49-F238E27FC236}">
                <a16:creationId xmlns:a16="http://schemas.microsoft.com/office/drawing/2014/main" id="{99CD5887-8D2D-22C6-181F-23D26D3EDE47}"/>
              </a:ext>
            </a:extLst>
          </p:cNvPr>
          <p:cNvSpPr txBox="1">
            <a:spLocks noChangeArrowheads="1"/>
          </p:cNvSpPr>
          <p:nvPr/>
        </p:nvSpPr>
        <p:spPr>
          <a:xfrm>
            <a:off x="1720645" y="1088527"/>
            <a:ext cx="5702709" cy="623989"/>
          </a:xfrm>
          <a:prstGeom prst="rect">
            <a:avLst/>
          </a:prstGeom>
        </p:spPr>
        <p:txBody>
          <a:bodyPr vert="horz" lIns="0" tIns="0" rIns="0" bIns="0" rtlCol="0" anchor="t">
            <a:noAutofit/>
          </a:bodyPr>
          <a:lstStyle>
            <a:lvl1pPr algn="l" defTabSz="685766" rtl="0" eaLnBrk="1" latinLnBrk="0" hangingPunct="1">
              <a:lnSpc>
                <a:spcPct val="90000"/>
              </a:lnSpc>
              <a:spcBef>
                <a:spcPct val="0"/>
              </a:spcBef>
              <a:buNone/>
              <a:defRPr sz="3300" b="1" i="0" kern="1200" cap="all" spc="75" baseline="0">
                <a:solidFill>
                  <a:srgbClr val="070C72"/>
                </a:solidFill>
                <a:latin typeface="Altivo Ultra" panose="020B0000000000000000" pitchFamily="34" charset="77"/>
                <a:ea typeface="+mj-ea"/>
                <a:cs typeface="+mj-cs"/>
              </a:defRPr>
            </a:lvl1pPr>
          </a:lstStyle>
          <a:p>
            <a:r>
              <a:rPr lang="en-US" sz="4000" cap="none" dirty="0"/>
              <a:t>Failures and Withdrawals</a:t>
            </a:r>
          </a:p>
        </p:txBody>
      </p:sp>
      <p:sp>
        <p:nvSpPr>
          <p:cNvPr id="8" name="Content Placeholder 2">
            <a:extLst>
              <a:ext uri="{FF2B5EF4-FFF2-40B4-BE49-F238E27FC236}">
                <a16:creationId xmlns:a16="http://schemas.microsoft.com/office/drawing/2014/main" id="{125B0C12-E384-1382-AD6C-735EABE0B361}"/>
              </a:ext>
            </a:extLst>
          </p:cNvPr>
          <p:cNvSpPr txBox="1">
            <a:spLocks/>
          </p:cNvSpPr>
          <p:nvPr/>
        </p:nvSpPr>
        <p:spPr>
          <a:xfrm>
            <a:off x="344129" y="1863868"/>
            <a:ext cx="8544232" cy="3350998"/>
          </a:xfrm>
          <a:prstGeom prst="rect">
            <a:avLst/>
          </a:prstGeom>
        </p:spPr>
        <p:txBody>
          <a:bodyPr/>
          <a:lstStyle>
            <a:lvl1pPr marL="0" indent="0" algn="l" defTabSz="685766" rtl="0" eaLnBrk="1" latinLnBrk="0" hangingPunct="1">
              <a:lnSpc>
                <a:spcPct val="100000"/>
              </a:lnSpc>
              <a:spcBef>
                <a:spcPts val="750"/>
              </a:spcBef>
              <a:buFont typeface="Arial" panose="020B0604020202020204" pitchFamily="34" charset="0"/>
              <a:buNone/>
              <a:defRPr sz="2100" b="0" i="0" kern="1200">
                <a:solidFill>
                  <a:srgbClr val="070C72"/>
                </a:solidFill>
                <a:latin typeface="Nicholas" panose="02000000000000000000" pitchFamily="2" charset="77"/>
                <a:ea typeface="+mn-ea"/>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sz="180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50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35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35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225"/>
              </a:spcBef>
              <a:defRPr/>
            </a:pPr>
            <a:r>
              <a:rPr lang="en-US" sz="2600" b="1" dirty="0">
                <a:latin typeface="Nicholas Semi Bold"/>
                <a:cs typeface="Calibri" panose="020F0502020204030204" pitchFamily="34" charset="0"/>
              </a:rPr>
              <a:t>Families may be asked to reimburse courses if:</a:t>
            </a:r>
          </a:p>
          <a:p>
            <a:pPr>
              <a:spcBef>
                <a:spcPts val="225"/>
              </a:spcBef>
              <a:defRPr/>
            </a:pPr>
            <a:endParaRPr lang="en-US" sz="750" b="1" dirty="0">
              <a:latin typeface="Nicholas Semi Bold"/>
              <a:cs typeface="Calibri" panose="020F0502020204030204" pitchFamily="34" charset="0"/>
            </a:endParaRPr>
          </a:p>
          <a:p>
            <a:pPr marL="342900" indent="-342900">
              <a:spcBef>
                <a:spcPts val="225"/>
              </a:spcBef>
              <a:buFont typeface="Arial" panose="020B0604020202020204" pitchFamily="34" charset="0"/>
              <a:buChar char="•"/>
              <a:defRPr/>
            </a:pPr>
            <a:r>
              <a:rPr lang="en-US" dirty="0">
                <a:latin typeface="Nicholas Semi Bold"/>
                <a:cs typeface="Calibri" panose="020F0502020204030204" pitchFamily="34" charset="0"/>
              </a:rPr>
              <a:t> </a:t>
            </a:r>
            <a:r>
              <a:rPr lang="en-US" sz="2400" dirty="0">
                <a:latin typeface="Nicholas Semi Bold"/>
                <a:cs typeface="Calibri" panose="020F0502020204030204" pitchFamily="34" charset="0"/>
              </a:rPr>
              <a:t>The student does not earn a passing grade in their course</a:t>
            </a:r>
          </a:p>
          <a:p>
            <a:pPr marL="342900" indent="-342900">
              <a:spcBef>
                <a:spcPts val="225"/>
              </a:spcBef>
              <a:buFont typeface="Arial" panose="020B0604020202020204" pitchFamily="34" charset="0"/>
              <a:buChar char="•"/>
              <a:defRPr/>
            </a:pPr>
            <a:r>
              <a:rPr lang="en-US" sz="2400" dirty="0">
                <a:latin typeface="Nicholas Semi Bold"/>
                <a:cs typeface="Calibri" panose="020F0502020204030204" pitchFamily="34" charset="0"/>
              </a:rPr>
              <a:t> The student withdraws after the no-fault deadline at the college</a:t>
            </a:r>
          </a:p>
          <a:p>
            <a:pPr>
              <a:spcBef>
                <a:spcPts val="225"/>
              </a:spcBef>
              <a:buFont typeface="Wingdings" panose="05000000000000000000" pitchFamily="2" charset="2"/>
              <a:buChar char="v"/>
              <a:defRPr/>
            </a:pPr>
            <a:endParaRPr lang="en-US" sz="750" dirty="0">
              <a:latin typeface="Nicholas Semi Bold"/>
              <a:cs typeface="Calibri" panose="020F0502020204030204" pitchFamily="34" charset="0"/>
            </a:endParaRPr>
          </a:p>
          <a:p>
            <a:pPr>
              <a:spcBef>
                <a:spcPts val="225"/>
              </a:spcBef>
              <a:defRPr/>
            </a:pPr>
            <a:r>
              <a:rPr lang="en-US" sz="2400" i="1" dirty="0">
                <a:latin typeface="Nicholas Semi Bold"/>
                <a:cs typeface="Calibri" panose="020F0502020204030204" pitchFamily="34" charset="0"/>
              </a:rPr>
              <a:t>NOTE: </a:t>
            </a:r>
            <a:r>
              <a:rPr lang="en-US" sz="2400" dirty="0">
                <a:latin typeface="Nicholas Semi Bold"/>
                <a:cs typeface="Calibri" panose="020F0502020204030204" pitchFamily="34" charset="0"/>
              </a:rPr>
              <a:t>A student that is considered “economically disadvantaged” can not be asked to reimburse the cost of the course(s)</a:t>
            </a:r>
          </a:p>
          <a:p>
            <a:pPr>
              <a:defRPr/>
            </a:pPr>
            <a:endParaRPr lang="en-US" sz="1575" dirty="0">
              <a:latin typeface="Nicholas Semi Bold"/>
            </a:endParaRPr>
          </a:p>
        </p:txBody>
      </p:sp>
      <p:sp>
        <p:nvSpPr>
          <p:cNvPr id="9" name="TextBox 4">
            <a:extLst>
              <a:ext uri="{FF2B5EF4-FFF2-40B4-BE49-F238E27FC236}">
                <a16:creationId xmlns:a16="http://schemas.microsoft.com/office/drawing/2014/main" id="{E01EF794-B805-8F6B-6B98-6C1FD83E42DD}"/>
              </a:ext>
            </a:extLst>
          </p:cNvPr>
          <p:cNvSpPr txBox="1">
            <a:spLocks noChangeArrowheads="1"/>
          </p:cNvSpPr>
          <p:nvPr/>
        </p:nvSpPr>
        <p:spPr bwMode="auto">
          <a:xfrm>
            <a:off x="608985" y="6325750"/>
            <a:ext cx="4572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1500" b="1" dirty="0">
                <a:solidFill>
                  <a:srgbClr val="070C72"/>
                </a:solidFill>
                <a:latin typeface="Source Sans Pro" panose="020B0503030403020204" pitchFamily="34" charset="0"/>
              </a:rPr>
              <a:t>ORC 3365.09, 3365.091; OAC 3333-1-65.13</a:t>
            </a:r>
          </a:p>
        </p:txBody>
      </p:sp>
      <p:pic>
        <p:nvPicPr>
          <p:cNvPr id="10" name="Picture 9">
            <a:extLst>
              <a:ext uri="{FF2B5EF4-FFF2-40B4-BE49-F238E27FC236}">
                <a16:creationId xmlns:a16="http://schemas.microsoft.com/office/drawing/2014/main" id="{CE9B7AD8-806A-2717-B049-E7E7E053DB3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75872" y="5990207"/>
            <a:ext cx="1828800" cy="827852"/>
          </a:xfrm>
          <a:prstGeom prst="rect">
            <a:avLst/>
          </a:prstGeom>
        </p:spPr>
      </p:pic>
    </p:spTree>
    <p:extLst>
      <p:ext uri="{BB962C8B-B14F-4D97-AF65-F5344CB8AC3E}">
        <p14:creationId xmlns:p14="http://schemas.microsoft.com/office/powerpoint/2010/main" val="3961352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D6C74-26E3-E3BA-80AF-DC86CFCD720C}"/>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456FF0DA-E292-9DC1-5994-331EA2B45737}"/>
              </a:ext>
            </a:extLst>
          </p:cNvPr>
          <p:cNvSpPr txBox="1">
            <a:spLocks noChangeArrowheads="1"/>
          </p:cNvSpPr>
          <p:nvPr/>
        </p:nvSpPr>
        <p:spPr bwMode="auto">
          <a:xfrm>
            <a:off x="628650" y="6354121"/>
            <a:ext cx="457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Gill Sans" charset="0"/>
                <a:ea typeface="ヒラギノ角ゴ ProN W3" charset="-128"/>
                <a:sym typeface="Gill Sans" charset="0"/>
              </a:defRPr>
            </a:lvl1pPr>
            <a:lvl2pPr marL="742950" indent="-285750">
              <a:defRPr sz="4200">
                <a:solidFill>
                  <a:srgbClr val="000000"/>
                </a:solidFill>
                <a:latin typeface="Gill Sans" charset="0"/>
                <a:ea typeface="ヒラギノ角ゴ ProN W3" charset="-128"/>
                <a:sym typeface="Gill Sans" charset="0"/>
              </a:defRPr>
            </a:lvl2pPr>
            <a:lvl3pPr marL="1143000" indent="-228600">
              <a:defRPr sz="4200">
                <a:solidFill>
                  <a:srgbClr val="000000"/>
                </a:solidFill>
                <a:latin typeface="Gill Sans" charset="0"/>
                <a:ea typeface="ヒラギノ角ゴ ProN W3" charset="-128"/>
                <a:sym typeface="Gill Sans" charset="0"/>
              </a:defRPr>
            </a:lvl3pPr>
            <a:lvl4pPr marL="1600200" indent="-228600">
              <a:defRPr sz="4200">
                <a:solidFill>
                  <a:srgbClr val="000000"/>
                </a:solidFill>
                <a:latin typeface="Gill Sans" charset="0"/>
                <a:ea typeface="ヒラギノ角ゴ ProN W3" charset="-128"/>
                <a:sym typeface="Gill Sans" charset="0"/>
              </a:defRPr>
            </a:lvl4pPr>
            <a:lvl5pPr marL="2057400" indent="-228600">
              <a:defRPr sz="4200">
                <a:solidFill>
                  <a:srgbClr val="000000"/>
                </a:solidFill>
                <a:latin typeface="Gill Sans" charset="0"/>
                <a:ea typeface="ヒラギノ角ゴ ProN W3" charset="-128"/>
                <a:sym typeface="Gill Sans" charset="0"/>
              </a:defRPr>
            </a:lvl5pPr>
            <a:lvl6pPr marL="25146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6pPr>
            <a:lvl7pPr marL="29718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7pPr>
            <a:lvl8pPr marL="34290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8pPr>
            <a:lvl9pPr marL="3886200" indent="-228600" eaLnBrk="0" fontAlgn="base" hangingPunct="0">
              <a:spcBef>
                <a:spcPct val="0"/>
              </a:spcBef>
              <a:spcAft>
                <a:spcPct val="0"/>
              </a:spcAft>
              <a:defRPr sz="4200">
                <a:solidFill>
                  <a:srgbClr val="000000"/>
                </a:solidFill>
                <a:latin typeface="Gill Sans" charset="0"/>
                <a:ea typeface="ヒラギノ角ゴ ProN W3" charset="-128"/>
                <a:sym typeface="Gill Sans" charset="0"/>
              </a:defRPr>
            </a:lvl9pPr>
          </a:lstStyle>
          <a:p>
            <a:r>
              <a:rPr lang="en-US" altLang="en-US" sz="1200" b="1" dirty="0">
                <a:solidFill>
                  <a:srgbClr val="070C72"/>
                </a:solidFill>
                <a:latin typeface="Source Sans Pro" panose="020B0503030403020204" pitchFamily="34" charset="0"/>
              </a:rPr>
              <a:t>ORC 3365.09, 3365.091; OAC 3333-1-65.13</a:t>
            </a:r>
          </a:p>
        </p:txBody>
      </p:sp>
      <p:sp>
        <p:nvSpPr>
          <p:cNvPr id="5" name="Content Placeholder 2">
            <a:extLst>
              <a:ext uri="{FF2B5EF4-FFF2-40B4-BE49-F238E27FC236}">
                <a16:creationId xmlns:a16="http://schemas.microsoft.com/office/drawing/2014/main" id="{0935255C-787D-779D-BB86-9C380BBAEC7E}"/>
              </a:ext>
            </a:extLst>
          </p:cNvPr>
          <p:cNvSpPr txBox="1">
            <a:spLocks/>
          </p:cNvSpPr>
          <p:nvPr/>
        </p:nvSpPr>
        <p:spPr>
          <a:xfrm>
            <a:off x="373012" y="942056"/>
            <a:ext cx="7886700" cy="5048151"/>
          </a:xfrm>
          <a:prstGeom prst="rect">
            <a:avLst/>
          </a:prstGeom>
        </p:spPr>
        <p:txBody>
          <a:bodyPr/>
          <a:lstStyle>
            <a:lvl1pPr marL="0" indent="0" algn="l" defTabSz="685766" rtl="0" eaLnBrk="1" latinLnBrk="0" hangingPunct="1">
              <a:lnSpc>
                <a:spcPct val="100000"/>
              </a:lnSpc>
              <a:spcBef>
                <a:spcPts val="750"/>
              </a:spcBef>
              <a:buFont typeface="Arial" panose="020B0604020202020204" pitchFamily="34" charset="0"/>
              <a:buNone/>
              <a:defRPr sz="2100" b="0" i="0" kern="1200">
                <a:solidFill>
                  <a:srgbClr val="070C72"/>
                </a:solidFill>
                <a:latin typeface="Nicholas" panose="02000000000000000000" pitchFamily="2" charset="77"/>
                <a:ea typeface="+mn-ea"/>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sz="180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50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35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35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225"/>
              </a:spcBef>
              <a:defRPr/>
            </a:pPr>
            <a:r>
              <a:rPr lang="en-US" sz="3200" b="1" dirty="0">
                <a:latin typeface="Source Sans Pro" panose="020B0503030403020204" pitchFamily="34" charset="0"/>
                <a:cs typeface="Calibri" panose="020F0502020204030204" pitchFamily="34" charset="0"/>
              </a:rPr>
              <a:t>After HS Graduation: </a:t>
            </a:r>
          </a:p>
          <a:p>
            <a:pPr>
              <a:spcBef>
                <a:spcPts val="225"/>
              </a:spcBef>
              <a:defRPr/>
            </a:pPr>
            <a:endParaRPr lang="en-US" sz="750" b="1" dirty="0">
              <a:latin typeface="Source Sans Pro" panose="020B0503030403020204" pitchFamily="34" charset="0"/>
              <a:cs typeface="Calibri" panose="020F0502020204030204" pitchFamily="34" charset="0"/>
            </a:endParaRPr>
          </a:p>
          <a:p>
            <a:pPr marL="342900" indent="-342900">
              <a:spcBef>
                <a:spcPts val="225"/>
              </a:spcBef>
              <a:buFont typeface="Arial" panose="020B0604020202020204" pitchFamily="34" charset="0"/>
              <a:buChar char="•"/>
              <a:defRPr/>
            </a:pPr>
            <a:r>
              <a:rPr lang="en-US" sz="2800" dirty="0">
                <a:latin typeface="Nicholas Semi Bold"/>
                <a:cs typeface="Calibri" panose="020F0502020204030204" pitchFamily="34" charset="0"/>
              </a:rPr>
              <a:t>Grades earned in CCP will remain on students’ college transcripts permanently</a:t>
            </a:r>
          </a:p>
          <a:p>
            <a:pPr marL="342900" indent="-342900">
              <a:spcBef>
                <a:spcPts val="225"/>
              </a:spcBef>
              <a:buFont typeface="Arial" panose="020B0604020202020204" pitchFamily="34" charset="0"/>
              <a:buChar char="•"/>
              <a:defRPr/>
            </a:pPr>
            <a:r>
              <a:rPr lang="en-US" sz="2800" dirty="0">
                <a:latin typeface="Nicholas Semi Bold"/>
                <a:cs typeface="Calibri" panose="020F0502020204030204" pitchFamily="34" charset="0"/>
              </a:rPr>
              <a:t>If students fail or withdraw often, future financial aid may be also impacted negatively </a:t>
            </a:r>
          </a:p>
          <a:p>
            <a:pPr marL="585900" lvl="1" indent="-342900">
              <a:spcBef>
                <a:spcPts val="225"/>
              </a:spcBef>
              <a:defRPr/>
            </a:pPr>
            <a:r>
              <a:rPr lang="en-US" sz="2800" dirty="0">
                <a:solidFill>
                  <a:srgbClr val="070C72"/>
                </a:solidFill>
                <a:latin typeface="Nicholas Semi Bold"/>
                <a:cs typeface="Calibri" panose="020F0502020204030204" pitchFamily="34" charset="0"/>
              </a:rPr>
              <a:t>Satisfactory Academic Progress (SAP) is a requirement for financial aid</a:t>
            </a:r>
          </a:p>
          <a:p>
            <a:pPr marL="585900" lvl="1" indent="-342900">
              <a:spcBef>
                <a:spcPts val="225"/>
              </a:spcBef>
              <a:defRPr/>
            </a:pPr>
            <a:r>
              <a:rPr lang="en-US" sz="2800" dirty="0">
                <a:solidFill>
                  <a:srgbClr val="070C72"/>
                </a:solidFill>
                <a:latin typeface="Nicholas Semi Bold"/>
                <a:cs typeface="Calibri" panose="020F0502020204030204" pitchFamily="34" charset="0"/>
              </a:rPr>
              <a:t>Standards vary by institution</a:t>
            </a:r>
          </a:p>
          <a:p>
            <a:pPr>
              <a:defRPr/>
            </a:pPr>
            <a:endParaRPr lang="en-US" sz="1575" dirty="0"/>
          </a:p>
        </p:txBody>
      </p:sp>
      <p:pic>
        <p:nvPicPr>
          <p:cNvPr id="7" name="Picture 6">
            <a:extLst>
              <a:ext uri="{FF2B5EF4-FFF2-40B4-BE49-F238E27FC236}">
                <a16:creationId xmlns:a16="http://schemas.microsoft.com/office/drawing/2014/main" id="{8E421933-7E35-1129-57FF-E10D6B5B0B9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75872" y="5990207"/>
            <a:ext cx="1828800" cy="827852"/>
          </a:xfrm>
          <a:prstGeom prst="rect">
            <a:avLst/>
          </a:prstGeom>
        </p:spPr>
      </p:pic>
      <p:sp>
        <p:nvSpPr>
          <p:cNvPr id="2" name="Title 1">
            <a:extLst>
              <a:ext uri="{FF2B5EF4-FFF2-40B4-BE49-F238E27FC236}">
                <a16:creationId xmlns:a16="http://schemas.microsoft.com/office/drawing/2014/main" id="{40EEFB82-AF2D-A758-D692-1D17BA9AE396}"/>
              </a:ext>
            </a:extLst>
          </p:cNvPr>
          <p:cNvSpPr txBox="1">
            <a:spLocks noChangeArrowheads="1"/>
          </p:cNvSpPr>
          <p:nvPr/>
        </p:nvSpPr>
        <p:spPr bwMode="auto">
          <a:xfrm>
            <a:off x="0" y="39941"/>
            <a:ext cx="9144000" cy="54389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algn="l" defTabSz="685766" rtl="0" eaLnBrk="1" latinLnBrk="0" hangingPunct="1">
              <a:lnSpc>
                <a:spcPct val="90000"/>
              </a:lnSpc>
              <a:spcBef>
                <a:spcPct val="0"/>
              </a:spcBef>
              <a:buNone/>
              <a:defRPr sz="3300" b="1" i="0" kern="1200" cap="all" spc="75" baseline="0">
                <a:solidFill>
                  <a:srgbClr val="070C72"/>
                </a:solidFill>
                <a:latin typeface="Altivo Ultra" panose="020B0000000000000000" pitchFamily="34" charset="77"/>
                <a:ea typeface="+mj-ea"/>
                <a:cs typeface="+mj-cs"/>
              </a:defRPr>
            </a:lvl1pPr>
          </a:lstStyle>
          <a:p>
            <a:pPr algn="ctr"/>
            <a:r>
              <a:rPr lang="en-US" altLang="en-US" sz="4400" cap="none" dirty="0">
                <a:latin typeface="Altivo Ultra" panose="020B0000000000000000"/>
              </a:rPr>
              <a:t>Consequences of Underperforming</a:t>
            </a:r>
          </a:p>
        </p:txBody>
      </p:sp>
    </p:spTree>
    <p:extLst>
      <p:ext uri="{BB962C8B-B14F-4D97-AF65-F5344CB8AC3E}">
        <p14:creationId xmlns:p14="http://schemas.microsoft.com/office/powerpoint/2010/main" val="4055743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46E145BA-5AD1-21AB-09D6-4D53A8CC2383}"/>
              </a:ext>
            </a:extLst>
          </p:cNvPr>
          <p:cNvSpPr>
            <a:spLocks noGrp="1" noChangeArrowheads="1"/>
          </p:cNvSpPr>
          <p:nvPr>
            <p:ph type="title"/>
          </p:nvPr>
        </p:nvSpPr>
        <p:spPr bwMode="auto">
          <a:xfrm>
            <a:off x="106926" y="214894"/>
            <a:ext cx="8930148" cy="67270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r>
              <a:rPr lang="en-US" altLang="en-US" sz="3000" b="1" cap="none" dirty="0">
                <a:solidFill>
                  <a:srgbClr val="070C72"/>
                </a:solidFill>
                <a:latin typeface="Altivo Ultra" panose="020B0000000000000000"/>
              </a:rPr>
              <a:t>What are support services are available for students?</a:t>
            </a:r>
          </a:p>
        </p:txBody>
      </p:sp>
      <p:sp>
        <p:nvSpPr>
          <p:cNvPr id="3" name="Content Placeholder 2">
            <a:extLst>
              <a:ext uri="{FF2B5EF4-FFF2-40B4-BE49-F238E27FC236}">
                <a16:creationId xmlns:a16="http://schemas.microsoft.com/office/drawing/2014/main" id="{18F8DC42-292A-E06F-FE93-16CEB0F4A328}"/>
              </a:ext>
            </a:extLst>
          </p:cNvPr>
          <p:cNvSpPr>
            <a:spLocks noGrp="1"/>
          </p:cNvSpPr>
          <p:nvPr>
            <p:ph idx="1"/>
          </p:nvPr>
        </p:nvSpPr>
        <p:spPr>
          <a:xfrm>
            <a:off x="407212" y="972473"/>
            <a:ext cx="8329575" cy="4755738"/>
          </a:xfrm>
        </p:spPr>
        <p:txBody>
          <a:bodyPr>
            <a:normAutofit lnSpcReduction="10000"/>
          </a:bodyPr>
          <a:lstStyle/>
          <a:p>
            <a:pPr>
              <a:spcBef>
                <a:spcPts val="225"/>
              </a:spcBef>
              <a:defRPr/>
            </a:pPr>
            <a:r>
              <a:rPr lang="en-US" sz="3200" b="1" dirty="0">
                <a:solidFill>
                  <a:srgbClr val="070C72"/>
                </a:solidFill>
                <a:latin typeface="Nicholas Semi Bold" panose="02000000000000000000"/>
                <a:cs typeface="Calibri" panose="020F0502020204030204" pitchFamily="34" charset="0"/>
              </a:rPr>
              <a:t>Students receive support from both the HS and College:</a:t>
            </a:r>
          </a:p>
          <a:p>
            <a:pPr marL="257175" indent="-257175">
              <a:spcBef>
                <a:spcPts val="225"/>
              </a:spcBef>
              <a:buFont typeface="Arial" panose="020B0604020202020204" pitchFamily="34" charset="0"/>
              <a:buChar char="•"/>
              <a:defRPr/>
            </a:pPr>
            <a:r>
              <a:rPr lang="en-US" sz="2800" dirty="0">
                <a:solidFill>
                  <a:srgbClr val="070C72"/>
                </a:solidFill>
                <a:latin typeface="Nicholas Semi Bold" panose="02000000000000000000"/>
                <a:cs typeface="Calibri" panose="020F0502020204030204" pitchFamily="34" charset="0"/>
              </a:rPr>
              <a:t>High school counselors continue to provide assistance to all College Credit Plus students</a:t>
            </a:r>
          </a:p>
          <a:p>
            <a:pPr marL="257175" indent="-257175">
              <a:spcBef>
                <a:spcPts val="225"/>
              </a:spcBef>
              <a:buFont typeface="Arial" panose="020B0604020202020204" pitchFamily="34" charset="0"/>
              <a:buChar char="•"/>
              <a:defRPr/>
            </a:pPr>
            <a:r>
              <a:rPr lang="en-US" sz="2800" dirty="0">
                <a:solidFill>
                  <a:srgbClr val="070C72"/>
                </a:solidFill>
                <a:latin typeface="Nicholas Semi Bold" panose="02000000000000000000"/>
                <a:cs typeface="Calibri" panose="020F0502020204030204" pitchFamily="34" charset="0"/>
              </a:rPr>
              <a:t>College advisors provide course selection assistance</a:t>
            </a:r>
          </a:p>
          <a:p>
            <a:pPr marL="257175" indent="-257175">
              <a:spcBef>
                <a:spcPts val="225"/>
              </a:spcBef>
              <a:buFont typeface="Arial" panose="020B0604020202020204" pitchFamily="34" charset="0"/>
              <a:buChar char="•"/>
              <a:defRPr/>
            </a:pPr>
            <a:r>
              <a:rPr lang="en-US" sz="2800" dirty="0">
                <a:solidFill>
                  <a:srgbClr val="070C72"/>
                </a:solidFill>
                <a:latin typeface="Nicholas Semi Bold" panose="02000000000000000000"/>
                <a:cs typeface="Calibri" panose="020F0502020204030204" pitchFamily="34" charset="0"/>
              </a:rPr>
              <a:t>Colleges provide academic supports to CCP students such as tutoring, library access, advising, etc.’</a:t>
            </a:r>
          </a:p>
          <a:p>
            <a:pPr marL="257175" indent="-257175">
              <a:spcBef>
                <a:spcPts val="225"/>
              </a:spcBef>
              <a:buFont typeface="Arial" panose="020B0604020202020204" pitchFamily="34" charset="0"/>
              <a:buChar char="•"/>
              <a:defRPr/>
            </a:pPr>
            <a:r>
              <a:rPr lang="en-US" sz="2800" dirty="0">
                <a:solidFill>
                  <a:srgbClr val="070C72"/>
                </a:solidFill>
                <a:latin typeface="Nicholas Semi Bold" panose="02000000000000000000"/>
                <a:cs typeface="Calibri" panose="020F0502020204030204" pitchFamily="34" charset="0"/>
              </a:rPr>
              <a:t>Accommodations in high school for an IEP or 504 plan do not automatically apply to college classes.  Students must register with an accessibility office at the college to be assessed for accommodations in college classes.</a:t>
            </a:r>
          </a:p>
          <a:p>
            <a:pPr>
              <a:defRPr/>
            </a:pPr>
            <a:endParaRPr lang="en-US" dirty="0">
              <a:solidFill>
                <a:srgbClr val="070C72"/>
              </a:solidFill>
              <a:latin typeface="Nicholas Semi Bold" panose="02000000000000000000"/>
            </a:endParaRPr>
          </a:p>
        </p:txBody>
      </p:sp>
      <p:pic>
        <p:nvPicPr>
          <p:cNvPr id="2" name="Picture 1">
            <a:extLst>
              <a:ext uri="{FF2B5EF4-FFF2-40B4-BE49-F238E27FC236}">
                <a16:creationId xmlns:a16="http://schemas.microsoft.com/office/drawing/2014/main" id="{619FD5F5-0A8C-D20B-B831-239C1569EE51}"/>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275872" y="5990207"/>
            <a:ext cx="1828800" cy="82785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BBB593-1D67-D442-143B-5E87AE8A6FF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275872" y="5990207"/>
            <a:ext cx="1828800" cy="827852"/>
          </a:xfrm>
          <a:prstGeom prst="rect">
            <a:avLst/>
          </a:prstGeom>
        </p:spPr>
      </p:pic>
      <p:sp>
        <p:nvSpPr>
          <p:cNvPr id="10" name="Title 1">
            <a:extLst>
              <a:ext uri="{FF2B5EF4-FFF2-40B4-BE49-F238E27FC236}">
                <a16:creationId xmlns:a16="http://schemas.microsoft.com/office/drawing/2014/main" id="{B1E37295-DC2C-35FF-5BF3-59ED1EB1C08E}"/>
              </a:ext>
            </a:extLst>
          </p:cNvPr>
          <p:cNvSpPr txBox="1">
            <a:spLocks noChangeArrowheads="1"/>
          </p:cNvSpPr>
          <p:nvPr/>
        </p:nvSpPr>
        <p:spPr bwMode="auto">
          <a:xfrm>
            <a:off x="2228372" y="191063"/>
            <a:ext cx="5160572" cy="7572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514325" rtl="0" eaLnBrk="1" latinLnBrk="0" hangingPunct="1">
              <a:lnSpc>
                <a:spcPct val="90000"/>
              </a:lnSpc>
              <a:spcBef>
                <a:spcPct val="0"/>
              </a:spcBef>
              <a:buNone/>
              <a:defRPr sz="2475" b="1" i="0" kern="1200" cap="all" spc="56" baseline="0">
                <a:solidFill>
                  <a:srgbClr val="070C72"/>
                </a:solidFill>
                <a:latin typeface="Altivo Ultra" panose="020B0000000000000000" pitchFamily="34" charset="77"/>
                <a:ea typeface="+mj-ea"/>
                <a:cs typeface="+mj-cs"/>
              </a:defRPr>
            </a:lvl1pPr>
          </a:lstStyle>
          <a:p>
            <a:r>
              <a:rPr lang="en-US" altLang="en-US" sz="4800" cap="none" dirty="0">
                <a:latin typeface="Altivo Ultra" panose="020B0000000000000000"/>
              </a:rPr>
              <a:t>Athletic Eligibility</a:t>
            </a:r>
          </a:p>
        </p:txBody>
      </p:sp>
      <p:sp>
        <p:nvSpPr>
          <p:cNvPr id="11" name="Content Placeholder 2">
            <a:extLst>
              <a:ext uri="{FF2B5EF4-FFF2-40B4-BE49-F238E27FC236}">
                <a16:creationId xmlns:a16="http://schemas.microsoft.com/office/drawing/2014/main" id="{786FC912-008A-B80C-90D4-8AD050E2BC78}"/>
              </a:ext>
            </a:extLst>
          </p:cNvPr>
          <p:cNvSpPr txBox="1">
            <a:spLocks/>
          </p:cNvSpPr>
          <p:nvPr/>
        </p:nvSpPr>
        <p:spPr>
          <a:xfrm>
            <a:off x="622814" y="1302681"/>
            <a:ext cx="7675612" cy="4687526"/>
          </a:xfrm>
          <a:prstGeom prst="rect">
            <a:avLst/>
          </a:prstGeom>
        </p:spPr>
        <p:txBody>
          <a:bodyPr vert="horz" lIns="0" tIns="0" rIns="0" bIns="0" rtlCol="0">
            <a:noAutofit/>
          </a:bodyPr>
          <a:lstStyle>
            <a:lvl1pPr marL="0" indent="0" algn="l" defTabSz="514325" rtl="0" eaLnBrk="1" latinLnBrk="0" hangingPunct="1">
              <a:lnSpc>
                <a:spcPct val="100000"/>
              </a:lnSpc>
              <a:spcBef>
                <a:spcPts val="563"/>
              </a:spcBef>
              <a:buFont typeface="Arial" panose="020B0604020202020204" pitchFamily="34" charset="0"/>
              <a:buNone/>
              <a:defRPr sz="1575" b="0" i="0" kern="1200">
                <a:solidFill>
                  <a:srgbClr val="070C72"/>
                </a:solidFill>
                <a:latin typeface="Nicholas" panose="02000000000000000000" pitchFamily="2" charset="77"/>
                <a:ea typeface="+mn-ea"/>
                <a:cs typeface="+mn-cs"/>
              </a:defRPr>
            </a:lvl1pPr>
            <a:lvl2pPr marL="385744" indent="-128582" algn="l" defTabSz="514325" rtl="0" eaLnBrk="1" latinLnBrk="0" hangingPunct="1">
              <a:lnSpc>
                <a:spcPct val="90000"/>
              </a:lnSpc>
              <a:spcBef>
                <a:spcPts val="281"/>
              </a:spcBef>
              <a:buFont typeface="Arial" panose="020B0604020202020204" pitchFamily="34" charset="0"/>
              <a:buChar char="•"/>
              <a:defRPr sz="135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2pPr>
            <a:lvl3pPr marL="642905" indent="-128582" algn="l" defTabSz="514325" rtl="0" eaLnBrk="1" latinLnBrk="0" hangingPunct="1">
              <a:lnSpc>
                <a:spcPct val="90000"/>
              </a:lnSpc>
              <a:spcBef>
                <a:spcPts val="281"/>
              </a:spcBef>
              <a:buFont typeface="Arial" panose="020B0604020202020204" pitchFamily="34" charset="0"/>
              <a:buChar char="•"/>
              <a:defRPr sz="1125"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4pPr>
            <a:lvl5pPr marL="1157231"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5pPr>
            <a:lvl6pPr marL="1414392"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79"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a:spcBef>
                <a:spcPts val="225"/>
              </a:spcBef>
              <a:defRPr/>
            </a:pPr>
            <a:r>
              <a:rPr lang="en-US" sz="3600" b="1" dirty="0">
                <a:latin typeface="Nicholas Semi Bold"/>
                <a:cs typeface="Calibri" panose="020F0502020204030204" pitchFamily="34" charset="0"/>
              </a:rPr>
              <a:t>Student athletes should</a:t>
            </a:r>
            <a:r>
              <a:rPr lang="en-US" sz="3600" dirty="0">
                <a:latin typeface="Nicholas Semi Bold"/>
                <a:cs typeface="Calibri" panose="020F0502020204030204" pitchFamily="34" charset="0"/>
              </a:rPr>
              <a:t>:</a:t>
            </a:r>
          </a:p>
          <a:p>
            <a:pPr>
              <a:spcBef>
                <a:spcPts val="225"/>
              </a:spcBef>
              <a:defRPr/>
            </a:pPr>
            <a:endParaRPr lang="en-US" sz="1000" dirty="0">
              <a:latin typeface="Nicholas Semi Bold"/>
              <a:cs typeface="Calibri" panose="020F0502020204030204" pitchFamily="34" charset="0"/>
            </a:endParaRPr>
          </a:p>
          <a:p>
            <a:pPr marL="257175" indent="-257175">
              <a:spcBef>
                <a:spcPts val="225"/>
              </a:spcBef>
              <a:buFont typeface="Arial" panose="020B0604020202020204" pitchFamily="34" charset="0"/>
              <a:buChar char="•"/>
              <a:defRPr/>
            </a:pPr>
            <a:r>
              <a:rPr lang="en-US" sz="2800" dirty="0">
                <a:latin typeface="Nicholas Semi Bold"/>
                <a:cs typeface="Calibri" panose="020F0502020204030204" pitchFamily="34" charset="0"/>
              </a:rPr>
              <a:t> Learn the Ohio High School Athletic Association (OHSAA) requirements</a:t>
            </a:r>
          </a:p>
          <a:p>
            <a:pPr marL="257175" indent="-257175">
              <a:spcBef>
                <a:spcPts val="225"/>
              </a:spcBef>
              <a:buFont typeface="Arial" panose="020B0604020202020204" pitchFamily="34" charset="0"/>
              <a:buChar char="•"/>
              <a:defRPr/>
            </a:pPr>
            <a:r>
              <a:rPr lang="en-US" sz="2800" dirty="0">
                <a:latin typeface="Nicholas Semi Bold"/>
                <a:cs typeface="Calibri" panose="020F0502020204030204" pitchFamily="34" charset="0"/>
              </a:rPr>
              <a:t> Summer term CCP courses cannot be used to bring a student into compliance with the OHSAA requirements for interscholastic athletic participation</a:t>
            </a:r>
          </a:p>
          <a:p>
            <a:pPr>
              <a:defRPr/>
            </a:pPr>
            <a:endParaRPr lang="en-US" sz="2800" dirty="0">
              <a:latin typeface="Nicholas Semi Bo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E305E-7272-7682-DD2F-CBD1FC9DC8CB}"/>
            </a:ext>
          </a:extLst>
        </p:cNvPr>
        <p:cNvGrpSpPr/>
        <p:nvPr/>
      </p:nvGrpSpPr>
      <p:grpSpPr>
        <a:xfrm>
          <a:off x="0" y="0"/>
          <a:ext cx="0" cy="0"/>
          <a:chOff x="0" y="0"/>
          <a:chExt cx="0" cy="0"/>
        </a:xfrm>
      </p:grpSpPr>
      <p:pic>
        <p:nvPicPr>
          <p:cNvPr id="3" name="Picture 3">
            <a:extLst>
              <a:ext uri="{FF2B5EF4-FFF2-40B4-BE49-F238E27FC236}">
                <a16:creationId xmlns:a16="http://schemas.microsoft.com/office/drawing/2014/main" id="{73AC3E97-66D6-6413-28DB-B445F15C66F9}"/>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5724" y="1038501"/>
            <a:ext cx="4183107" cy="57795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a16="http://schemas.microsoft.com/office/drawing/2014/main" id="{031BBCE8-F2F7-4538-FDED-06DFF396EE2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275872" y="5990207"/>
            <a:ext cx="1828800" cy="827852"/>
          </a:xfrm>
          <a:prstGeom prst="rect">
            <a:avLst/>
          </a:prstGeom>
        </p:spPr>
      </p:pic>
      <p:sp>
        <p:nvSpPr>
          <p:cNvPr id="2" name="Rectangle 2">
            <a:extLst>
              <a:ext uri="{FF2B5EF4-FFF2-40B4-BE49-F238E27FC236}">
                <a16:creationId xmlns:a16="http://schemas.microsoft.com/office/drawing/2014/main" id="{07276767-2C60-5D9D-801A-7BE1F36C9FCD}"/>
              </a:ext>
            </a:extLst>
          </p:cNvPr>
          <p:cNvSpPr txBox="1">
            <a:spLocks noChangeArrowheads="1"/>
          </p:cNvSpPr>
          <p:nvPr/>
        </p:nvSpPr>
        <p:spPr bwMode="auto">
          <a:xfrm>
            <a:off x="584092" y="73860"/>
            <a:ext cx="8097791" cy="543221"/>
          </a:xfrm>
          <a:prstGeom prst="rect">
            <a:avLst/>
          </a:prstGeom>
          <a:noFill/>
          <a:ln>
            <a:miter lim="800000"/>
            <a:headEnd/>
            <a:tailEnd/>
          </a:ln>
        </p:spPr>
        <p:txBody>
          <a:bodyPr vert="horz" wrap="square" lIns="68580" tIns="34290" rIns="68580" bIns="34290" numCol="1" rtlCol="0" anchor="t" anchorCtr="0" compatLnSpc="1">
            <a:prstTxWarp prst="textNoShape">
              <a:avLst/>
            </a:prstTxWarp>
            <a:noAutofit/>
          </a:bodyPr>
          <a:lstStyle>
            <a:lvl1pPr algn="l" defTabSz="514325" rtl="0" eaLnBrk="1" latinLnBrk="0" hangingPunct="1">
              <a:lnSpc>
                <a:spcPct val="90000"/>
              </a:lnSpc>
              <a:spcBef>
                <a:spcPct val="0"/>
              </a:spcBef>
              <a:buNone/>
              <a:defRPr sz="2475" b="1" i="0" kern="1200" cap="all" spc="56" baseline="0">
                <a:solidFill>
                  <a:srgbClr val="070C72"/>
                </a:solidFill>
                <a:latin typeface="Altivo Ultra" panose="020B0000000000000000" pitchFamily="34" charset="77"/>
                <a:ea typeface="+mj-ea"/>
                <a:cs typeface="+mj-cs"/>
              </a:defRPr>
            </a:lvl1pPr>
          </a:lstStyle>
          <a:p>
            <a:pPr marL="0" marR="0" lvl="0" indent="0" algn="ctr" defTabSz="514325"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56" normalizeH="0" baseline="0" noProof="0" dirty="0">
                <a:ln>
                  <a:noFill/>
                </a:ln>
                <a:solidFill>
                  <a:srgbClr val="070C72"/>
                </a:solidFill>
                <a:effectLst/>
                <a:uLnTx/>
                <a:uFillTx/>
                <a:latin typeface="Altivo Ultra" panose="020B0000000000000000" pitchFamily="34" charset="77"/>
                <a:ea typeface="+mj-ea"/>
                <a:cs typeface="+mj-cs"/>
              </a:rPr>
              <a:t>Options after High School</a:t>
            </a:r>
          </a:p>
        </p:txBody>
      </p:sp>
      <p:sp>
        <p:nvSpPr>
          <p:cNvPr id="5" name="Rectangle 3">
            <a:extLst>
              <a:ext uri="{FF2B5EF4-FFF2-40B4-BE49-F238E27FC236}">
                <a16:creationId xmlns:a16="http://schemas.microsoft.com/office/drawing/2014/main" id="{736C7C43-09D5-6F46-20F1-DBA22A6239FB}"/>
              </a:ext>
            </a:extLst>
          </p:cNvPr>
          <p:cNvSpPr txBox="1">
            <a:spLocks noChangeArrowheads="1"/>
          </p:cNvSpPr>
          <p:nvPr/>
        </p:nvSpPr>
        <p:spPr bwMode="auto">
          <a:xfrm>
            <a:off x="3156154" y="1261908"/>
            <a:ext cx="5948517" cy="5197886"/>
          </a:xfrm>
          <a:prstGeom prst="rect">
            <a:avLst/>
          </a:prstGeom>
          <a:noFill/>
          <a:ln>
            <a:miter lim="800000"/>
            <a:headEnd/>
            <a:tailEnd/>
          </a:ln>
        </p:spPr>
        <p:txBody>
          <a:bodyPr vert="horz" wrap="square" lIns="68580" tIns="34290" rIns="68580" bIns="34290" numCol="1" rtlCol="0" anchor="t" anchorCtr="0" compatLnSpc="1">
            <a:prstTxWarp prst="textNoShape">
              <a:avLst/>
            </a:prstTxWarp>
            <a:noAutofit/>
          </a:bodyPr>
          <a:lstStyle>
            <a:lvl1pPr marL="0" indent="0" algn="l" defTabSz="514325" rtl="0" eaLnBrk="1" latinLnBrk="0" hangingPunct="1">
              <a:lnSpc>
                <a:spcPct val="100000"/>
              </a:lnSpc>
              <a:spcBef>
                <a:spcPts val="563"/>
              </a:spcBef>
              <a:buFont typeface="Arial" panose="020B0604020202020204" pitchFamily="34" charset="0"/>
              <a:buNone/>
              <a:defRPr sz="1575" b="0" i="0" kern="1200">
                <a:solidFill>
                  <a:srgbClr val="070C72"/>
                </a:solidFill>
                <a:latin typeface="Nicholas" panose="02000000000000000000" pitchFamily="2" charset="77"/>
                <a:ea typeface="+mn-ea"/>
                <a:cs typeface="+mn-cs"/>
              </a:defRPr>
            </a:lvl1pPr>
            <a:lvl2pPr marL="385744" indent="-128582" algn="l" defTabSz="514325" rtl="0" eaLnBrk="1" latinLnBrk="0" hangingPunct="1">
              <a:lnSpc>
                <a:spcPct val="90000"/>
              </a:lnSpc>
              <a:spcBef>
                <a:spcPts val="281"/>
              </a:spcBef>
              <a:buFont typeface="Arial" panose="020B0604020202020204" pitchFamily="34" charset="0"/>
              <a:buChar char="•"/>
              <a:defRPr sz="135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2pPr>
            <a:lvl3pPr marL="642905" indent="-128582" algn="l" defTabSz="514325" rtl="0" eaLnBrk="1" latinLnBrk="0" hangingPunct="1">
              <a:lnSpc>
                <a:spcPct val="90000"/>
              </a:lnSpc>
              <a:spcBef>
                <a:spcPts val="281"/>
              </a:spcBef>
              <a:buFont typeface="Arial" panose="020B0604020202020204" pitchFamily="34" charset="0"/>
              <a:buChar char="•"/>
              <a:defRPr sz="1125"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4pPr>
            <a:lvl5pPr marL="1157231"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5pPr>
            <a:lvl6pPr marL="1414392"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79"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342900" indent="-342900">
              <a:buFont typeface="Arial" panose="020B0604020202020204" pitchFamily="34" charset="0"/>
              <a:buChar char="•"/>
            </a:pPr>
            <a:r>
              <a:rPr lang="en-US" sz="2400" b="1" dirty="0">
                <a:latin typeface="Nicholas Semi Bold"/>
              </a:rPr>
              <a:t>Always remember that your participation in College Credit Plus is the start of your college transcript.</a:t>
            </a:r>
          </a:p>
          <a:p>
            <a:pPr marL="342900" indent="-342900">
              <a:buFont typeface="Arial" panose="020B0604020202020204" pitchFamily="34" charset="0"/>
              <a:buChar char="•"/>
            </a:pPr>
            <a:r>
              <a:rPr lang="en-US" sz="2400" b="1" dirty="0">
                <a:latin typeface="Nicholas Semi Bold"/>
              </a:rPr>
              <a:t>Even if you plan continue at the same institution after graduation, you must reapply in your senior year.</a:t>
            </a:r>
          </a:p>
          <a:p>
            <a:pPr marL="728644" lvl="1" indent="-342900"/>
            <a:r>
              <a:rPr lang="en-US" sz="2200" b="1" dirty="0">
                <a:solidFill>
                  <a:srgbClr val="070C72"/>
                </a:solidFill>
                <a:latin typeface="Nicholas Semi Bold"/>
              </a:rPr>
              <a:t>The state universities and community colleges in Ohio will still consider you a new freshman so you can be considered for scholarships and selective opportunities such as an honors colleges.</a:t>
            </a:r>
          </a:p>
        </p:txBody>
      </p:sp>
    </p:spTree>
    <p:extLst>
      <p:ext uri="{BB962C8B-B14F-4D97-AF65-F5344CB8AC3E}">
        <p14:creationId xmlns:p14="http://schemas.microsoft.com/office/powerpoint/2010/main" val="1638193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186488" y="5293521"/>
            <a:ext cx="1135856" cy="6000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2" name="Picture 1">
            <a:extLst>
              <a:ext uri="{FF2B5EF4-FFF2-40B4-BE49-F238E27FC236}">
                <a16:creationId xmlns:a16="http://schemas.microsoft.com/office/drawing/2014/main" id="{B255AE21-082D-581A-9BBE-311770A4372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75872" y="5990207"/>
            <a:ext cx="1828800" cy="827852"/>
          </a:xfrm>
          <a:prstGeom prst="rect">
            <a:avLst/>
          </a:prstGeom>
        </p:spPr>
      </p:pic>
      <p:sp>
        <p:nvSpPr>
          <p:cNvPr id="3" name="Rectangle 2">
            <a:extLst>
              <a:ext uri="{FF2B5EF4-FFF2-40B4-BE49-F238E27FC236}">
                <a16:creationId xmlns:a16="http://schemas.microsoft.com/office/drawing/2014/main" id="{AB49B293-210C-C57F-E6B9-2564654455DC}"/>
              </a:ext>
            </a:extLst>
          </p:cNvPr>
          <p:cNvSpPr txBox="1">
            <a:spLocks noChangeArrowheads="1"/>
          </p:cNvSpPr>
          <p:nvPr/>
        </p:nvSpPr>
        <p:spPr>
          <a:xfrm>
            <a:off x="639098" y="1379893"/>
            <a:ext cx="7905134" cy="757558"/>
          </a:xfrm>
          <a:prstGeom prst="rect">
            <a:avLst/>
          </a:prstGeom>
        </p:spPr>
        <p:txBody>
          <a:bodyPr vert="horz" lIns="0" tIns="0" rIns="0" bIns="0" rtlCol="0">
            <a:noAutofit/>
          </a:bodyPr>
          <a:lstStyle>
            <a:lvl1pPr marL="0" indent="0" algn="l" defTabSz="514325" rtl="0" eaLnBrk="1" latinLnBrk="0" hangingPunct="1">
              <a:lnSpc>
                <a:spcPct val="100000"/>
              </a:lnSpc>
              <a:spcBef>
                <a:spcPts val="563"/>
              </a:spcBef>
              <a:buFont typeface="Arial" panose="020B0604020202020204" pitchFamily="34" charset="0"/>
              <a:buNone/>
              <a:defRPr sz="1575" b="0" i="0" kern="1200">
                <a:solidFill>
                  <a:srgbClr val="070C72"/>
                </a:solidFill>
                <a:latin typeface="Nicholas" panose="02000000000000000000" pitchFamily="2" charset="77"/>
                <a:ea typeface="+mn-ea"/>
                <a:cs typeface="+mn-cs"/>
              </a:defRPr>
            </a:lvl1pPr>
            <a:lvl2pPr marL="385744" indent="-128582" algn="l" defTabSz="514325" rtl="0" eaLnBrk="1" latinLnBrk="0" hangingPunct="1">
              <a:lnSpc>
                <a:spcPct val="90000"/>
              </a:lnSpc>
              <a:spcBef>
                <a:spcPts val="281"/>
              </a:spcBef>
              <a:buFont typeface="Arial" panose="020B0604020202020204" pitchFamily="34" charset="0"/>
              <a:buChar char="•"/>
              <a:defRPr sz="135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2pPr>
            <a:lvl3pPr marL="642905" indent="-128582" algn="l" defTabSz="514325" rtl="0" eaLnBrk="1" latinLnBrk="0" hangingPunct="1">
              <a:lnSpc>
                <a:spcPct val="90000"/>
              </a:lnSpc>
              <a:spcBef>
                <a:spcPts val="281"/>
              </a:spcBef>
              <a:buFont typeface="Arial" panose="020B0604020202020204" pitchFamily="34" charset="0"/>
              <a:buChar char="•"/>
              <a:defRPr sz="1125"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4pPr>
            <a:lvl5pPr marL="1157231"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5pPr>
            <a:lvl6pPr marL="1414392"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79"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a:lnSpc>
                <a:spcPct val="120000"/>
              </a:lnSpc>
            </a:pPr>
            <a:r>
              <a:rPr lang="en-US" sz="2800" dirty="0">
                <a:latin typeface="Nicholas Semi Bold"/>
              </a:rPr>
              <a:t>All subsequent colleges/universities will require an official copy of your college transcript when you apply.</a:t>
            </a:r>
          </a:p>
        </p:txBody>
      </p:sp>
      <p:sp>
        <p:nvSpPr>
          <p:cNvPr id="5" name="Rectangle 3">
            <a:extLst>
              <a:ext uri="{FF2B5EF4-FFF2-40B4-BE49-F238E27FC236}">
                <a16:creationId xmlns:a16="http://schemas.microsoft.com/office/drawing/2014/main" id="{CD26FD0C-7FEC-AD06-3F2C-771024DF26C4}"/>
              </a:ext>
            </a:extLst>
          </p:cNvPr>
          <p:cNvSpPr txBox="1">
            <a:spLocks noChangeArrowheads="1"/>
          </p:cNvSpPr>
          <p:nvPr/>
        </p:nvSpPr>
        <p:spPr>
          <a:xfrm>
            <a:off x="923887" y="0"/>
            <a:ext cx="7296225" cy="857250"/>
          </a:xfrm>
          <a:prstGeom prst="rect">
            <a:avLst/>
          </a:prstGeom>
        </p:spPr>
        <p:txBody>
          <a:bodyPr vert="horz" lIns="0" tIns="0" rIns="0" bIns="0" rtlCol="0" anchor="t">
            <a:noAutofit/>
          </a:bodyPr>
          <a:lstStyle>
            <a:lvl1pPr algn="l" defTabSz="514325" rtl="0" eaLnBrk="1" latinLnBrk="0" hangingPunct="1">
              <a:lnSpc>
                <a:spcPct val="90000"/>
              </a:lnSpc>
              <a:spcBef>
                <a:spcPct val="0"/>
              </a:spcBef>
              <a:buNone/>
              <a:defRPr sz="2475" b="1" i="0" kern="1200" cap="all" spc="56" baseline="0">
                <a:solidFill>
                  <a:srgbClr val="070C72"/>
                </a:solidFill>
                <a:latin typeface="Altivo Ultra" panose="020B0000000000000000" pitchFamily="34" charset="77"/>
                <a:ea typeface="+mj-ea"/>
                <a:cs typeface="+mj-cs"/>
              </a:defRPr>
            </a:lvl1pPr>
          </a:lstStyle>
          <a:p>
            <a:pPr marL="0" marR="0" lvl="0" indent="0" algn="ctr" defTabSz="514325" rtl="0" eaLnBrk="1" fontAlgn="auto" latinLnBrk="0" hangingPunct="1">
              <a:lnSpc>
                <a:spcPct val="90000"/>
              </a:lnSpc>
              <a:spcBef>
                <a:spcPct val="0"/>
              </a:spcBef>
              <a:spcAft>
                <a:spcPts val="0"/>
              </a:spcAft>
              <a:buClrTx/>
              <a:buSzTx/>
              <a:buFontTx/>
              <a:buNone/>
              <a:tabLst/>
              <a:defRPr/>
            </a:pPr>
            <a:r>
              <a:rPr kumimoji="0" lang="en-US" sz="5000" b="1" i="0" u="none" strike="noStrike" kern="1200" cap="none" spc="56" normalizeH="0" baseline="0" noProof="0" dirty="0">
                <a:ln>
                  <a:noFill/>
                </a:ln>
                <a:solidFill>
                  <a:srgbClr val="070C72"/>
                </a:solidFill>
                <a:effectLst/>
                <a:uLnTx/>
                <a:uFillTx/>
                <a:latin typeface="Altivo Ultra" panose="020B0000000000000000" pitchFamily="34" charset="77"/>
                <a:ea typeface="+mj-ea"/>
                <a:cs typeface="+mj-cs"/>
              </a:rPr>
              <a:t>Applying to Other</a:t>
            </a:r>
            <a:br>
              <a:rPr kumimoji="0" lang="en-US" sz="5000" b="1" i="0" u="none" strike="noStrike" kern="1200" cap="none" spc="56" normalizeH="0" baseline="0" noProof="0" dirty="0">
                <a:ln>
                  <a:noFill/>
                </a:ln>
                <a:solidFill>
                  <a:srgbClr val="070C72"/>
                </a:solidFill>
                <a:effectLst/>
                <a:uLnTx/>
                <a:uFillTx/>
                <a:latin typeface="Altivo Ultra" panose="020B0000000000000000" pitchFamily="34" charset="77"/>
                <a:ea typeface="+mj-ea"/>
                <a:cs typeface="+mj-cs"/>
              </a:rPr>
            </a:br>
            <a:r>
              <a:rPr kumimoji="0" lang="en-US" sz="5000" b="1" i="0" u="none" strike="noStrike" kern="1200" cap="none" spc="56" normalizeH="0" baseline="0" noProof="0" dirty="0">
                <a:ln>
                  <a:noFill/>
                </a:ln>
                <a:solidFill>
                  <a:srgbClr val="070C72"/>
                </a:solidFill>
                <a:effectLst/>
                <a:uLnTx/>
                <a:uFillTx/>
                <a:latin typeface="Altivo Ultra" panose="020B0000000000000000" pitchFamily="34" charset="77"/>
                <a:ea typeface="+mj-ea"/>
                <a:cs typeface="+mj-cs"/>
              </a:rPr>
              <a:t>Colleges and Universities</a:t>
            </a:r>
          </a:p>
        </p:txBody>
      </p:sp>
      <p:sp>
        <p:nvSpPr>
          <p:cNvPr id="6" name="Rectangle 3">
            <a:extLst>
              <a:ext uri="{FF2B5EF4-FFF2-40B4-BE49-F238E27FC236}">
                <a16:creationId xmlns:a16="http://schemas.microsoft.com/office/drawing/2014/main" id="{5BEA84A5-2DC9-E1FF-1759-6D5A6EA48DD0}"/>
              </a:ext>
            </a:extLst>
          </p:cNvPr>
          <p:cNvSpPr txBox="1">
            <a:spLocks noChangeArrowheads="1"/>
          </p:cNvSpPr>
          <p:nvPr/>
        </p:nvSpPr>
        <p:spPr>
          <a:xfrm>
            <a:off x="1212721" y="2306489"/>
            <a:ext cx="6718555" cy="562356"/>
          </a:xfrm>
          <a:prstGeom prst="rect">
            <a:avLst/>
          </a:prstGeom>
        </p:spPr>
        <p:txBody>
          <a:bodyPr vert="horz" lIns="68580" tIns="34290" rIns="68580" bIns="34290" rtlCol="0" anchor="t">
            <a:noAutofit/>
          </a:bodyPr>
          <a:lstStyle>
            <a:lvl1pPr algn="l" defTabSz="457200" rtl="0" eaLnBrk="1" latinLnBrk="0" hangingPunct="1">
              <a:spcBef>
                <a:spcPct val="0"/>
              </a:spcBef>
              <a:buNone/>
              <a:defRPr sz="3200" b="1" kern="1200">
                <a:solidFill>
                  <a:srgbClr val="000090"/>
                </a:solidFill>
                <a:latin typeface="Verdana"/>
                <a:ea typeface="+mj-ea"/>
                <a:cs typeface="Verdana"/>
              </a:defRPr>
            </a:lvl1pPr>
          </a:lstStyle>
          <a:p>
            <a:pPr algn="ctr">
              <a:defRPr/>
            </a:pPr>
            <a:r>
              <a:rPr lang="en-US" sz="4000" dirty="0">
                <a:solidFill>
                  <a:srgbClr val="070C72"/>
                </a:solidFill>
                <a:latin typeface="Altivo Ultra" panose="020B0000000000000000"/>
              </a:rPr>
              <a:t>Transferability vs. Applicability</a:t>
            </a:r>
          </a:p>
        </p:txBody>
      </p:sp>
      <p:sp>
        <p:nvSpPr>
          <p:cNvPr id="9" name="Rectangle 2">
            <a:extLst>
              <a:ext uri="{FF2B5EF4-FFF2-40B4-BE49-F238E27FC236}">
                <a16:creationId xmlns:a16="http://schemas.microsoft.com/office/drawing/2014/main" id="{79EF51B9-98B4-4FD2-68ED-AD03DDF53809}"/>
              </a:ext>
            </a:extLst>
          </p:cNvPr>
          <p:cNvSpPr txBox="1">
            <a:spLocks noChangeArrowheads="1"/>
          </p:cNvSpPr>
          <p:nvPr/>
        </p:nvSpPr>
        <p:spPr>
          <a:xfrm>
            <a:off x="373553" y="3037882"/>
            <a:ext cx="8170678" cy="3303923"/>
          </a:xfrm>
          <a:prstGeom prst="rect">
            <a:avLst/>
          </a:prstGeom>
        </p:spPr>
        <p:txBody>
          <a:bodyPr vert="horz" lIns="68580" tIns="34290" rIns="68580" bIns="34290" rtlCol="0">
            <a:normAutofit lnSpcReduction="10000"/>
          </a:bodyPr>
          <a:lstStyle>
            <a:lvl1pPr marL="342900" indent="-342900" algn="l" defTabSz="457200" rtl="0" eaLnBrk="1" latinLnBrk="0" hangingPunct="1">
              <a:spcBef>
                <a:spcPct val="20000"/>
              </a:spcBef>
              <a:buFont typeface="Arial"/>
              <a:buChar char="•"/>
              <a:defRPr sz="2400" kern="1200">
                <a:solidFill>
                  <a:srgbClr val="000090"/>
                </a:solidFill>
                <a:latin typeface="Verdana"/>
                <a:ea typeface="+mn-ea"/>
                <a:cs typeface="Verdana"/>
              </a:defRPr>
            </a:lvl1pPr>
            <a:lvl2pPr marL="742950" indent="-285750" algn="l" defTabSz="457200" rtl="0" eaLnBrk="1" latinLnBrk="0" hangingPunct="1">
              <a:spcBef>
                <a:spcPct val="20000"/>
              </a:spcBef>
              <a:buFont typeface="Arial"/>
              <a:buChar char="–"/>
              <a:defRPr sz="2000" kern="1200">
                <a:solidFill>
                  <a:srgbClr val="000090"/>
                </a:solidFill>
                <a:latin typeface="Verdana"/>
                <a:ea typeface="+mn-ea"/>
                <a:cs typeface="Verdana"/>
              </a:defRPr>
            </a:lvl2pPr>
            <a:lvl3pPr marL="1143000" indent="-228600" algn="l" defTabSz="457200" rtl="0" eaLnBrk="1" latinLnBrk="0" hangingPunct="1">
              <a:spcBef>
                <a:spcPct val="20000"/>
              </a:spcBef>
              <a:buFont typeface="Arial"/>
              <a:buChar char="•"/>
              <a:defRPr sz="1800" kern="1200">
                <a:solidFill>
                  <a:srgbClr val="000090"/>
                </a:solidFill>
                <a:latin typeface="Verdana"/>
                <a:ea typeface="+mn-ea"/>
                <a:cs typeface="Verdana"/>
              </a:defRPr>
            </a:lvl3pPr>
            <a:lvl4pPr marL="1600200" indent="-228600" algn="l" defTabSz="457200" rtl="0" eaLnBrk="1" latinLnBrk="0" hangingPunct="1">
              <a:spcBef>
                <a:spcPct val="20000"/>
              </a:spcBef>
              <a:buFont typeface="Arial"/>
              <a:buChar char="–"/>
              <a:defRPr sz="1600" kern="1200">
                <a:solidFill>
                  <a:srgbClr val="000090"/>
                </a:solidFill>
                <a:latin typeface="Verdana"/>
                <a:ea typeface="+mn-ea"/>
                <a:cs typeface="Verdana"/>
              </a:defRPr>
            </a:lvl4pPr>
            <a:lvl5pPr marL="2057400" indent="-228600" algn="l" defTabSz="457200" rtl="0" eaLnBrk="1" latinLnBrk="0" hangingPunct="1">
              <a:spcBef>
                <a:spcPct val="20000"/>
              </a:spcBef>
              <a:buFont typeface="Arial"/>
              <a:buChar char="»"/>
              <a:defRPr sz="1400" kern="1200">
                <a:solidFill>
                  <a:srgbClr val="000090"/>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80000"/>
              </a:lnSpc>
            </a:pPr>
            <a:r>
              <a:rPr lang="en-US" sz="2800" dirty="0">
                <a:solidFill>
                  <a:srgbClr val="070C72"/>
                </a:solidFill>
                <a:latin typeface="Nicholas Semi Bold" panose="02000000000000000000"/>
              </a:rPr>
              <a:t>Although credits taken will transfer within the state university system of Ohio, the receiving institution will ultimately determine how the credits apply.</a:t>
            </a:r>
          </a:p>
          <a:p>
            <a:pPr>
              <a:lnSpc>
                <a:spcPct val="80000"/>
              </a:lnSpc>
            </a:pPr>
            <a:r>
              <a:rPr lang="en-US" sz="2800" dirty="0">
                <a:solidFill>
                  <a:srgbClr val="070C72"/>
                </a:solidFill>
                <a:latin typeface="Nicholas Semi Bold" panose="02000000000000000000"/>
              </a:rPr>
              <a:t>Visit the Ohio Department of Higher Education website to learn how your credits may transfer within the University System of Ohio: </a:t>
            </a:r>
            <a:r>
              <a:rPr lang="en-US" sz="2800" b="1" dirty="0">
                <a:solidFill>
                  <a:srgbClr val="070C72"/>
                </a:solidFill>
                <a:latin typeface="Nicholas Semi Bold" panose="02000000000000000000"/>
                <a:hlinkClick r:id="rId4"/>
              </a:rPr>
              <a:t>https://transfercredit.ohio.gov/students</a:t>
            </a:r>
            <a:endParaRPr lang="en-US" sz="2800" b="1" dirty="0">
              <a:solidFill>
                <a:srgbClr val="070C72"/>
              </a:solidFill>
              <a:latin typeface="Nicholas Semi Bold" panose="02000000000000000000"/>
            </a:endParaRPr>
          </a:p>
          <a:p>
            <a:pPr>
              <a:lnSpc>
                <a:spcPct val="80000"/>
              </a:lnSpc>
            </a:pPr>
            <a:r>
              <a:rPr lang="en-US" sz="2800" dirty="0">
                <a:solidFill>
                  <a:srgbClr val="070C72"/>
                </a:solidFill>
                <a:latin typeface="Nicholas Semi Bold" panose="02000000000000000000"/>
              </a:rPr>
              <a:t>Create an account at </a:t>
            </a:r>
            <a:r>
              <a:rPr lang="en-US" sz="2800" b="1" dirty="0">
                <a:solidFill>
                  <a:srgbClr val="070C72"/>
                </a:solidFill>
                <a:latin typeface="Nicholas Semi Bold" panose="02000000000000000000"/>
                <a:hlinkClick r:id="rId4"/>
              </a:rPr>
              <a:t>www.transferology.com</a:t>
            </a:r>
            <a:r>
              <a:rPr lang="en-US" sz="2800" b="1" dirty="0">
                <a:solidFill>
                  <a:srgbClr val="070C72"/>
                </a:solidFill>
                <a:latin typeface="Nicholas Semi Bold" panose="02000000000000000000"/>
              </a:rPr>
              <a:t> </a:t>
            </a:r>
            <a:r>
              <a:rPr lang="en-US" sz="2800" dirty="0">
                <a:solidFill>
                  <a:srgbClr val="070C72"/>
                </a:solidFill>
                <a:latin typeface="Nicholas Semi Bold" panose="02000000000000000000"/>
              </a:rPr>
              <a:t>to learn how credits may transfer to public, private and out-of-state colleges.</a:t>
            </a:r>
            <a:endParaRPr lang="en-US" sz="2800" b="1" dirty="0">
              <a:solidFill>
                <a:srgbClr val="070C72"/>
              </a:solidFill>
              <a:latin typeface="Nicholas Semi Bold" panose="02000000000000000000"/>
            </a:endParaRPr>
          </a:p>
          <a:p>
            <a:pPr>
              <a:lnSpc>
                <a:spcPct val="80000"/>
              </a:lnSpc>
            </a:pPr>
            <a:endParaRPr lang="en-US" sz="2800" dirty="0">
              <a:solidFill>
                <a:srgbClr val="070C72"/>
              </a:solidFill>
              <a:latin typeface="Nicholas Semi Bold" panose="02000000000000000000"/>
            </a:endParaRPr>
          </a:p>
        </p:txBody>
      </p:sp>
    </p:spTree>
    <p:extLst>
      <p:ext uri="{BB962C8B-B14F-4D97-AF65-F5344CB8AC3E}">
        <p14:creationId xmlns:p14="http://schemas.microsoft.com/office/powerpoint/2010/main" val="42680696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4FD199-66EB-F7BC-D72A-4194A4473E9F}"/>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275872" y="5990207"/>
            <a:ext cx="1828800" cy="827852"/>
          </a:xfrm>
          <a:prstGeom prst="rect">
            <a:avLst/>
          </a:prstGeom>
        </p:spPr>
      </p:pic>
      <p:sp>
        <p:nvSpPr>
          <p:cNvPr id="6" name="Title 1">
            <a:extLst>
              <a:ext uri="{FF2B5EF4-FFF2-40B4-BE49-F238E27FC236}">
                <a16:creationId xmlns:a16="http://schemas.microsoft.com/office/drawing/2014/main" id="{9DB196D5-0765-6D1A-34C9-6368F210C89D}"/>
              </a:ext>
            </a:extLst>
          </p:cNvPr>
          <p:cNvSpPr txBox="1">
            <a:spLocks/>
          </p:cNvSpPr>
          <p:nvPr/>
        </p:nvSpPr>
        <p:spPr>
          <a:xfrm>
            <a:off x="117987" y="39941"/>
            <a:ext cx="8819536" cy="806859"/>
          </a:xfrm>
          <a:prstGeom prst="rect">
            <a:avLst/>
          </a:prstGeom>
        </p:spPr>
        <p:txBody>
          <a:bodyPr vert="horz" lIns="0" tIns="0" rIns="0" bIns="0" rtlCol="0" anchor="ctr">
            <a:noAutofit/>
          </a:bodyPr>
          <a:lstStyle>
            <a:lvl1pPr algn="l" defTabSz="514325" rtl="0" eaLnBrk="1" latinLnBrk="0" hangingPunct="1">
              <a:lnSpc>
                <a:spcPct val="90000"/>
              </a:lnSpc>
              <a:spcBef>
                <a:spcPct val="0"/>
              </a:spcBef>
              <a:buNone/>
              <a:defRPr sz="2475" b="1" i="0" kern="1200" cap="all" spc="56" baseline="0">
                <a:solidFill>
                  <a:srgbClr val="070C72"/>
                </a:solidFill>
                <a:latin typeface="Altivo Ultra" panose="020B0000000000000000" pitchFamily="34" charset="77"/>
                <a:ea typeface="+mj-ea"/>
                <a:cs typeface="+mj-cs"/>
              </a:defRPr>
            </a:lvl1pPr>
          </a:lstStyle>
          <a:p>
            <a:pPr algn="ctr"/>
            <a:r>
              <a:rPr lang="en-US" altLang="en-US" sz="5400" cap="none" dirty="0">
                <a:cs typeface="Verdana" pitchFamily="34" charset="0"/>
              </a:rPr>
              <a:t>Save All Course Syllabi</a:t>
            </a:r>
          </a:p>
        </p:txBody>
      </p:sp>
      <p:sp>
        <p:nvSpPr>
          <p:cNvPr id="7" name="Content Placeholder 2">
            <a:extLst>
              <a:ext uri="{FF2B5EF4-FFF2-40B4-BE49-F238E27FC236}">
                <a16:creationId xmlns:a16="http://schemas.microsoft.com/office/drawing/2014/main" id="{ABE368DA-B05D-8371-4E05-268D7996D8CC}"/>
              </a:ext>
            </a:extLst>
          </p:cNvPr>
          <p:cNvSpPr txBox="1">
            <a:spLocks/>
          </p:cNvSpPr>
          <p:nvPr/>
        </p:nvSpPr>
        <p:spPr>
          <a:xfrm>
            <a:off x="716526" y="1408358"/>
            <a:ext cx="7710948" cy="3596262"/>
          </a:xfrm>
          <a:prstGeom prst="rect">
            <a:avLst/>
          </a:prstGeom>
        </p:spPr>
        <p:txBody>
          <a:bodyPr vert="horz" lIns="0" tIns="0" rIns="0" bIns="0" rtlCol="0">
            <a:noAutofit/>
          </a:bodyPr>
          <a:lstStyle>
            <a:lvl1pPr marL="0" indent="0" algn="l" defTabSz="514325" rtl="0" eaLnBrk="1" latinLnBrk="0" hangingPunct="1">
              <a:lnSpc>
                <a:spcPct val="100000"/>
              </a:lnSpc>
              <a:spcBef>
                <a:spcPts val="563"/>
              </a:spcBef>
              <a:buFont typeface="Arial" panose="020B0604020202020204" pitchFamily="34" charset="0"/>
              <a:buNone/>
              <a:defRPr sz="1575" b="0" i="0" kern="1200">
                <a:solidFill>
                  <a:srgbClr val="070C72"/>
                </a:solidFill>
                <a:latin typeface="Nicholas" panose="02000000000000000000" pitchFamily="2" charset="77"/>
                <a:ea typeface="+mn-ea"/>
                <a:cs typeface="+mn-cs"/>
              </a:defRPr>
            </a:lvl1pPr>
            <a:lvl2pPr marL="385744" indent="-128582" algn="l" defTabSz="514325" rtl="0" eaLnBrk="1" latinLnBrk="0" hangingPunct="1">
              <a:lnSpc>
                <a:spcPct val="90000"/>
              </a:lnSpc>
              <a:spcBef>
                <a:spcPts val="281"/>
              </a:spcBef>
              <a:buFont typeface="Arial" panose="020B0604020202020204" pitchFamily="34" charset="0"/>
              <a:buChar char="•"/>
              <a:defRPr sz="135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2pPr>
            <a:lvl3pPr marL="642905" indent="-128582" algn="l" defTabSz="514325" rtl="0" eaLnBrk="1" latinLnBrk="0" hangingPunct="1">
              <a:lnSpc>
                <a:spcPct val="90000"/>
              </a:lnSpc>
              <a:spcBef>
                <a:spcPts val="281"/>
              </a:spcBef>
              <a:buFont typeface="Arial" panose="020B0604020202020204" pitchFamily="34" charset="0"/>
              <a:buChar char="•"/>
              <a:defRPr sz="1125"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4pPr>
            <a:lvl5pPr marL="1157231"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5pPr>
            <a:lvl6pPr marL="1414392"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79"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342900" indent="-342900">
              <a:buFont typeface="Arial" panose="020B0604020202020204" pitchFamily="34" charset="0"/>
              <a:buChar char="•"/>
            </a:pPr>
            <a:r>
              <a:rPr lang="en-US" sz="2800" b="1" dirty="0">
                <a:latin typeface="Nicholas Semi Bold" panose="02000000000000000000"/>
              </a:rPr>
              <a:t>Make sure to print copies of syllabi for all classes to keep track of assignments and grades, and so you have contact information for your professors.</a:t>
            </a:r>
          </a:p>
          <a:p>
            <a:pPr marL="342900" indent="-342900">
              <a:buFont typeface="Arial" panose="020B0604020202020204" pitchFamily="34" charset="0"/>
              <a:buChar char="•"/>
            </a:pPr>
            <a:endParaRPr lang="en-US" sz="1000" b="1" dirty="0">
              <a:latin typeface="Nicholas Semi Bold" panose="02000000000000000000"/>
            </a:endParaRPr>
          </a:p>
          <a:p>
            <a:pPr marL="342900" indent="-342900">
              <a:buFont typeface="Arial" panose="020B0604020202020204" pitchFamily="34" charset="0"/>
              <a:buChar char="•"/>
            </a:pPr>
            <a:r>
              <a:rPr lang="en-US" sz="2800" b="1" dirty="0">
                <a:latin typeface="Nicholas Semi Bold" panose="02000000000000000000"/>
              </a:rPr>
              <a:t>Remember to save all syllabi in the event you need to send copies to other colleges and universities.</a:t>
            </a:r>
          </a:p>
        </p:txBody>
      </p:sp>
    </p:spTree>
    <p:extLst>
      <p:ext uri="{BB962C8B-B14F-4D97-AF65-F5344CB8AC3E}">
        <p14:creationId xmlns:p14="http://schemas.microsoft.com/office/powerpoint/2010/main" val="16514031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bwMode="auto">
          <a:xfrm>
            <a:off x="459657" y="340471"/>
            <a:ext cx="8487697" cy="594122"/>
          </a:xfrm>
          <a:noFill/>
          <a:ln>
            <a:miter lim="800000"/>
            <a:headEnd/>
            <a:tailEnd/>
          </a:ln>
        </p:spPr>
        <p:txBody>
          <a:bodyPr vert="horz" wrap="square" lIns="68580" tIns="34290" rIns="68580" bIns="34290" numCol="1" rtlCol="0" anchor="t" anchorCtr="0" compatLnSpc="1">
            <a:prstTxWarp prst="textNoShape">
              <a:avLst/>
            </a:prstTxWarp>
            <a:noAutofit/>
          </a:bodyPr>
          <a:lstStyle/>
          <a:p>
            <a:pPr eaLnBrk="1" hangingPunct="1"/>
            <a:r>
              <a:rPr lang="en-US" sz="4400" b="1" cap="none" dirty="0">
                <a:solidFill>
                  <a:srgbClr val="070C72"/>
                </a:solidFill>
                <a:latin typeface="Altivo Ultra" panose="020B0000000000000000"/>
              </a:rPr>
              <a:t>Options for Classes through UA…</a:t>
            </a:r>
          </a:p>
        </p:txBody>
      </p:sp>
      <p:pic>
        <p:nvPicPr>
          <p:cNvPr id="6151" name="Picture 9" descr="Polymer-Blimp"/>
          <p:cNvPicPr>
            <a:picLocks noChangeAspect="1" noChangeArrowheads="1"/>
          </p:cNvPicPr>
          <p:nvPr/>
        </p:nvPicPr>
        <p:blipFill>
          <a:blip r:embed="rId2"/>
          <a:srcRect/>
          <a:stretch>
            <a:fillRect/>
          </a:stretch>
        </p:blipFill>
        <p:spPr bwMode="auto">
          <a:xfrm>
            <a:off x="3225664" y="1442500"/>
            <a:ext cx="2276345" cy="3053300"/>
          </a:xfrm>
          <a:prstGeom prst="rect">
            <a:avLst/>
          </a:prstGeom>
          <a:noFill/>
          <a:ln w="9525">
            <a:noFill/>
            <a:miter lim="800000"/>
            <a:headEnd/>
            <a:tailEnd/>
          </a:ln>
        </p:spPr>
      </p:pic>
      <p:sp>
        <p:nvSpPr>
          <p:cNvPr id="6152" name="Rectangle 10"/>
          <p:cNvSpPr>
            <a:spLocks noChangeArrowheads="1"/>
          </p:cNvSpPr>
          <p:nvPr/>
        </p:nvSpPr>
        <p:spPr bwMode="auto">
          <a:xfrm>
            <a:off x="3154862" y="1003013"/>
            <a:ext cx="2374239" cy="421428"/>
          </a:xfrm>
          <a:prstGeom prst="rect">
            <a:avLst/>
          </a:prstGeom>
          <a:noFill/>
          <a:ln w="9525">
            <a:noFill/>
            <a:miter lim="800000"/>
            <a:headEnd/>
            <a:tailEnd/>
          </a:ln>
        </p:spPr>
        <p:txBody>
          <a:bodyPr anchor="ctr"/>
          <a:lstStyle/>
          <a:p>
            <a:pPr algn="ctr" eaLnBrk="1" hangingPunct="1"/>
            <a:r>
              <a:rPr lang="en-US" sz="2400" b="1" dirty="0">
                <a:solidFill>
                  <a:srgbClr val="070C72"/>
                </a:solidFill>
              </a:rPr>
              <a:t>Akron Campus</a:t>
            </a:r>
          </a:p>
        </p:txBody>
      </p:sp>
      <p:pic>
        <p:nvPicPr>
          <p:cNvPr id="6155" name="Picture 19" descr="052809467.jpg"/>
          <p:cNvPicPr>
            <a:picLocks noChangeAspect="1" noChangeArrowheads="1"/>
          </p:cNvPicPr>
          <p:nvPr/>
        </p:nvPicPr>
        <p:blipFill>
          <a:blip r:embed="rId3"/>
          <a:srcRect/>
          <a:stretch>
            <a:fillRect/>
          </a:stretch>
        </p:blipFill>
        <p:spPr bwMode="auto">
          <a:xfrm>
            <a:off x="457200" y="1864966"/>
            <a:ext cx="2410504" cy="1600523"/>
          </a:xfrm>
          <a:prstGeom prst="rect">
            <a:avLst/>
          </a:prstGeom>
          <a:noFill/>
          <a:ln w="9525">
            <a:noFill/>
            <a:miter lim="800000"/>
            <a:headEnd/>
            <a:tailEnd/>
          </a:ln>
        </p:spPr>
      </p:pic>
      <p:sp>
        <p:nvSpPr>
          <p:cNvPr id="6156" name="Rectangle 20"/>
          <p:cNvSpPr>
            <a:spLocks noChangeArrowheads="1"/>
          </p:cNvSpPr>
          <p:nvPr/>
        </p:nvSpPr>
        <p:spPr bwMode="auto">
          <a:xfrm>
            <a:off x="630065" y="1368861"/>
            <a:ext cx="2064774" cy="285750"/>
          </a:xfrm>
          <a:prstGeom prst="rect">
            <a:avLst/>
          </a:prstGeom>
          <a:noFill/>
          <a:ln w="9525">
            <a:noFill/>
            <a:miter lim="800000"/>
            <a:headEnd/>
            <a:tailEnd/>
          </a:ln>
        </p:spPr>
        <p:txBody>
          <a:bodyPr anchor="ctr"/>
          <a:lstStyle/>
          <a:p>
            <a:pPr algn="ctr" eaLnBrk="1" hangingPunct="1"/>
            <a:r>
              <a:rPr lang="en-US" sz="2400" b="1" dirty="0">
                <a:solidFill>
                  <a:srgbClr val="070C72"/>
                </a:solidFill>
              </a:rPr>
              <a:t>Wayne College</a:t>
            </a:r>
          </a:p>
        </p:txBody>
      </p:sp>
      <p:sp>
        <p:nvSpPr>
          <p:cNvPr id="15" name="Rectangle 8"/>
          <p:cNvSpPr>
            <a:spLocks noChangeArrowheads="1"/>
          </p:cNvSpPr>
          <p:nvPr/>
        </p:nvSpPr>
        <p:spPr bwMode="auto">
          <a:xfrm>
            <a:off x="6292031" y="1462788"/>
            <a:ext cx="2228850" cy="285750"/>
          </a:xfrm>
          <a:prstGeom prst="rect">
            <a:avLst/>
          </a:prstGeom>
          <a:noFill/>
          <a:ln w="9525">
            <a:noFill/>
            <a:miter lim="800000"/>
            <a:headEnd/>
            <a:tailEnd/>
          </a:ln>
        </p:spPr>
        <p:txBody>
          <a:bodyPr anchor="ctr"/>
          <a:lstStyle/>
          <a:p>
            <a:pPr algn="ctr" eaLnBrk="1" hangingPunct="1"/>
            <a:r>
              <a:rPr lang="en-US" sz="2400" b="1" dirty="0">
                <a:solidFill>
                  <a:srgbClr val="070C72"/>
                </a:solidFill>
              </a:rPr>
              <a:t>Online</a:t>
            </a:r>
          </a:p>
        </p:txBody>
      </p:sp>
      <p:pic>
        <p:nvPicPr>
          <p:cNvPr id="1028" name="Picture 4" descr="Online learning at The University of Akr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0053" y="1851302"/>
            <a:ext cx="2650664" cy="162785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84D55DD-2BC2-6B3A-96C1-C8475D0B7A65}"/>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275872" y="5990207"/>
            <a:ext cx="1828800" cy="827852"/>
          </a:xfrm>
          <a:prstGeom prst="rect">
            <a:avLst/>
          </a:prstGeom>
        </p:spPr>
      </p:pic>
      <p:pic>
        <p:nvPicPr>
          <p:cNvPr id="3" name="Picture 12" descr="DLindexImg">
            <a:extLst>
              <a:ext uri="{FF2B5EF4-FFF2-40B4-BE49-F238E27FC236}">
                <a16:creationId xmlns:a16="http://schemas.microsoft.com/office/drawing/2014/main" id="{903823A8-E9EA-D3E8-E055-12CE4A717C12}"/>
              </a:ext>
            </a:extLst>
          </p:cNvPr>
          <p:cNvPicPr>
            <a:picLocks noChangeAspect="1" noChangeArrowheads="1"/>
          </p:cNvPicPr>
          <p:nvPr/>
        </p:nvPicPr>
        <p:blipFill>
          <a:blip r:embed="rId6"/>
          <a:srcRect/>
          <a:stretch>
            <a:fillRect/>
          </a:stretch>
        </p:blipFill>
        <p:spPr bwMode="auto">
          <a:xfrm>
            <a:off x="457200" y="4670532"/>
            <a:ext cx="2209800" cy="1660525"/>
          </a:xfrm>
          <a:prstGeom prst="rect">
            <a:avLst/>
          </a:prstGeom>
          <a:noFill/>
          <a:ln w="9525">
            <a:noFill/>
            <a:miter lim="800000"/>
            <a:headEnd/>
            <a:tailEnd/>
          </a:ln>
        </p:spPr>
      </p:pic>
      <p:sp>
        <p:nvSpPr>
          <p:cNvPr id="4" name="Rectangle 13">
            <a:extLst>
              <a:ext uri="{FF2B5EF4-FFF2-40B4-BE49-F238E27FC236}">
                <a16:creationId xmlns:a16="http://schemas.microsoft.com/office/drawing/2014/main" id="{D00C9DC7-C60C-5339-8DC8-63E2B215D350}"/>
              </a:ext>
            </a:extLst>
          </p:cNvPr>
          <p:cNvSpPr>
            <a:spLocks noChangeArrowheads="1"/>
          </p:cNvSpPr>
          <p:nvPr/>
        </p:nvSpPr>
        <p:spPr bwMode="auto">
          <a:xfrm>
            <a:off x="228600" y="3886200"/>
            <a:ext cx="2667000" cy="609600"/>
          </a:xfrm>
          <a:prstGeom prst="rect">
            <a:avLst/>
          </a:prstGeom>
          <a:noFill/>
          <a:ln w="9525">
            <a:noFill/>
            <a:miter lim="800000"/>
            <a:headEnd/>
            <a:tailEnd/>
          </a:ln>
        </p:spPr>
        <p:txBody>
          <a:bodyPr anchor="ctr"/>
          <a:lstStyle/>
          <a:p>
            <a:pPr algn="ctr" eaLnBrk="1" hangingPunct="1"/>
            <a:r>
              <a:rPr lang="en-US" sz="2000" b="1" dirty="0">
                <a:solidFill>
                  <a:srgbClr val="070C72"/>
                </a:solidFill>
              </a:rPr>
              <a:t>Onsite in the</a:t>
            </a:r>
          </a:p>
          <a:p>
            <a:pPr algn="ctr" eaLnBrk="1" hangingPunct="1"/>
            <a:r>
              <a:rPr lang="en-US" sz="2000" b="1" dirty="0">
                <a:solidFill>
                  <a:srgbClr val="070C72"/>
                </a:solidFill>
              </a:rPr>
              <a:t>High School</a:t>
            </a:r>
          </a:p>
        </p:txBody>
      </p:sp>
    </p:spTree>
    <p:extLst>
      <p:ext uri="{BB962C8B-B14F-4D97-AF65-F5344CB8AC3E}">
        <p14:creationId xmlns:p14="http://schemas.microsoft.com/office/powerpoint/2010/main" val="3825041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238" y="557090"/>
            <a:ext cx="8682361" cy="4825928"/>
          </a:xfrm>
        </p:spPr>
        <p:txBody>
          <a:bodyPr>
            <a:noAutofit/>
          </a:bodyPr>
          <a:lstStyle/>
          <a:p>
            <a:pPr marL="0" indent="0">
              <a:buNone/>
            </a:pPr>
            <a:r>
              <a:rPr lang="en-US" b="1" u="sng" dirty="0">
                <a:solidFill>
                  <a:srgbClr val="070C72"/>
                </a:solidFill>
                <a:latin typeface="Open Sans" panose="020B0606030504020204" pitchFamily="34" charset="0"/>
                <a:ea typeface="Open Sans" panose="020B0606030504020204" pitchFamily="34" charset="0"/>
                <a:cs typeface="Open Sans" panose="020B0606030504020204" pitchFamily="34" charset="0"/>
              </a:rPr>
              <a:t>Fall Courses</a:t>
            </a:r>
          </a:p>
          <a:p>
            <a:pPr marL="0" indent="0">
              <a:buNone/>
            </a:pPr>
            <a:r>
              <a:rPr lang="en-US" sz="2000" b="1" dirty="0">
                <a:solidFill>
                  <a:srgbClr val="070C72"/>
                </a:solidFill>
                <a:latin typeface="Open Sans" panose="020B0606030504020204" pitchFamily="34" charset="0"/>
                <a:ea typeface="Open Sans" panose="020B0606030504020204" pitchFamily="34" charset="0"/>
                <a:cs typeface="Open Sans" panose="020B0606030504020204" pitchFamily="34" charset="0"/>
              </a:rPr>
              <a:t>English Composition I  (ENGL:111) – 3 credits</a:t>
            </a:r>
          </a:p>
          <a:p>
            <a:pPr marL="0" indent="0">
              <a:buNone/>
            </a:pPr>
            <a:r>
              <a:rPr lang="en-US" sz="2000" b="1" dirty="0">
                <a:solidFill>
                  <a:srgbClr val="070C72"/>
                </a:solidFill>
                <a:latin typeface="Open Sans" panose="020B0606030504020204" pitchFamily="34" charset="0"/>
                <a:ea typeface="Open Sans" panose="020B0606030504020204" pitchFamily="34" charset="0"/>
                <a:cs typeface="Open Sans" panose="020B0606030504020204" pitchFamily="34" charset="0"/>
              </a:rPr>
              <a:t>Government &amp; Politics in the US (POLIT:100) – 3 credits</a:t>
            </a:r>
          </a:p>
          <a:p>
            <a:pPr marL="0" indent="0">
              <a:buNone/>
            </a:pPr>
            <a:r>
              <a:rPr lang="en-US" sz="2000" b="1" dirty="0">
                <a:solidFill>
                  <a:srgbClr val="070C72"/>
                </a:solidFill>
                <a:latin typeface="Open Sans" panose="020B0606030504020204" pitchFamily="34" charset="0"/>
                <a:ea typeface="Open Sans" panose="020B0606030504020204" pitchFamily="34" charset="0"/>
                <a:cs typeface="Open Sans" panose="020B0606030504020204" pitchFamily="34" charset="0"/>
              </a:rPr>
              <a:t>US History to 1877 (HIST:250)</a:t>
            </a:r>
          </a:p>
          <a:p>
            <a:pPr marL="0" indent="0">
              <a:buNone/>
            </a:pPr>
            <a:r>
              <a:rPr lang="en-US" sz="2000" b="1" dirty="0">
                <a:solidFill>
                  <a:srgbClr val="070C72"/>
                </a:solidFill>
                <a:latin typeface="Open Sans" panose="020B0606030504020204" pitchFamily="34" charset="0"/>
                <a:ea typeface="Open Sans" panose="020B0606030504020204" pitchFamily="34" charset="0"/>
                <a:cs typeface="Open Sans" panose="020B0606030504020204" pitchFamily="34" charset="0"/>
              </a:rPr>
              <a:t>Intermediate Spanish I (SPAN:201)</a:t>
            </a:r>
          </a:p>
          <a:p>
            <a:pPr marL="0" indent="0">
              <a:buNone/>
            </a:pPr>
            <a:r>
              <a:rPr lang="en-US" sz="2000" b="1" dirty="0">
                <a:solidFill>
                  <a:srgbClr val="070C72"/>
                </a:solidFill>
                <a:latin typeface="Open Sans" panose="020B0606030504020204" pitchFamily="34" charset="0"/>
                <a:ea typeface="Open Sans" panose="020B0606030504020204" pitchFamily="34" charset="0"/>
                <a:cs typeface="Open Sans" panose="020B0606030504020204" pitchFamily="34" charset="0"/>
              </a:rPr>
              <a:t>Intermediate French I (FREN:201)</a:t>
            </a:r>
          </a:p>
          <a:p>
            <a:pPr marL="0" indent="0">
              <a:buNone/>
            </a:pPr>
            <a:endParaRPr lang="en-US" sz="800" b="1" u="sng" dirty="0">
              <a:solidFill>
                <a:srgbClr val="070C72"/>
              </a:solidFill>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b="1" u="sng" dirty="0">
                <a:solidFill>
                  <a:srgbClr val="070C72"/>
                </a:solidFill>
                <a:latin typeface="Open Sans" panose="020B0606030504020204" pitchFamily="34" charset="0"/>
                <a:ea typeface="Open Sans" panose="020B0606030504020204" pitchFamily="34" charset="0"/>
                <a:cs typeface="Open Sans" panose="020B0606030504020204" pitchFamily="34" charset="0"/>
              </a:rPr>
              <a:t>Spring Courses</a:t>
            </a:r>
          </a:p>
          <a:p>
            <a:pPr marL="0" indent="0">
              <a:buNone/>
            </a:pPr>
            <a:r>
              <a:rPr lang="en-US" sz="2000" b="1" dirty="0">
                <a:solidFill>
                  <a:srgbClr val="070C72"/>
                </a:solidFill>
                <a:latin typeface="Open Sans" panose="020B0606030504020204" pitchFamily="34" charset="0"/>
                <a:ea typeface="Open Sans" panose="020B0606030504020204" pitchFamily="34" charset="0"/>
                <a:cs typeface="Open Sans" panose="020B0606030504020204" pitchFamily="34" charset="0"/>
              </a:rPr>
              <a:t>English Composition I  (ENGL:111) – 3 credits</a:t>
            </a:r>
          </a:p>
          <a:p>
            <a:pPr marL="0" indent="0">
              <a:buNone/>
            </a:pPr>
            <a:r>
              <a:rPr lang="en-US" sz="2000" b="1" dirty="0">
                <a:solidFill>
                  <a:srgbClr val="070C72"/>
                </a:solidFill>
                <a:latin typeface="Open Sans" panose="020B0606030504020204" pitchFamily="34" charset="0"/>
                <a:ea typeface="Open Sans" panose="020B0606030504020204" pitchFamily="34" charset="0"/>
                <a:cs typeface="Open Sans" panose="020B0606030504020204" pitchFamily="34" charset="0"/>
              </a:rPr>
              <a:t>English Composition II (ENGL:112) – 3 credits</a:t>
            </a:r>
          </a:p>
          <a:p>
            <a:pPr marL="0" indent="0">
              <a:buNone/>
            </a:pPr>
            <a:r>
              <a:rPr lang="en-US" sz="2000" b="1" dirty="0">
                <a:solidFill>
                  <a:srgbClr val="070C72"/>
                </a:solidFill>
                <a:latin typeface="Open Sans" panose="020B0606030504020204" pitchFamily="34" charset="0"/>
                <a:ea typeface="Open Sans" panose="020B0606030504020204" pitchFamily="34" charset="0"/>
                <a:cs typeface="Open Sans" panose="020B0606030504020204" pitchFamily="34" charset="0"/>
              </a:rPr>
              <a:t>Government &amp; Politics in the US (POLIT:100) – 3 credits</a:t>
            </a:r>
          </a:p>
          <a:p>
            <a:pPr marL="0" indent="0">
              <a:buNone/>
            </a:pPr>
            <a:r>
              <a:rPr lang="en-US" sz="2000" b="1" dirty="0">
                <a:solidFill>
                  <a:srgbClr val="070C72"/>
                </a:solidFill>
                <a:latin typeface="Open Sans" panose="020B0606030504020204" pitchFamily="34" charset="0"/>
                <a:ea typeface="Open Sans" panose="020B0606030504020204" pitchFamily="34" charset="0"/>
                <a:cs typeface="Open Sans" panose="020B0606030504020204" pitchFamily="34" charset="0"/>
              </a:rPr>
              <a:t>Intermediate Spanish II (SPAN:202)</a:t>
            </a:r>
          </a:p>
          <a:p>
            <a:pPr marL="0" indent="0">
              <a:buNone/>
            </a:pPr>
            <a:r>
              <a:rPr lang="en-US" sz="2000" b="1" dirty="0">
                <a:solidFill>
                  <a:srgbClr val="070C72"/>
                </a:solidFill>
                <a:latin typeface="Open Sans" panose="020B0606030504020204" pitchFamily="34" charset="0"/>
                <a:ea typeface="Open Sans" panose="020B0606030504020204" pitchFamily="34" charset="0"/>
                <a:cs typeface="Open Sans" panose="020B0606030504020204" pitchFamily="34" charset="0"/>
              </a:rPr>
              <a:t>Intermediate French II (FREN:202)</a:t>
            </a:r>
          </a:p>
          <a:p>
            <a:pPr marL="0" indent="0">
              <a:spcBef>
                <a:spcPts val="0"/>
              </a:spcBef>
              <a:buNone/>
            </a:pPr>
            <a:endParaRPr lang="en-US" sz="800" b="1" i="1" dirty="0">
              <a:solidFill>
                <a:srgbClr val="070C72"/>
              </a:solidFill>
              <a:latin typeface="Open Sans" panose="020B0606030504020204" pitchFamily="34" charset="0"/>
              <a:ea typeface="Open Sans" panose="020B0606030504020204" pitchFamily="34" charset="0"/>
              <a:cs typeface="Open Sans" panose="020B0606030504020204" pitchFamily="34" charset="0"/>
            </a:endParaRPr>
          </a:p>
          <a:p>
            <a:pPr marL="0" indent="0">
              <a:buNone/>
            </a:pPr>
            <a:r>
              <a:rPr lang="en-US" sz="1800" b="1" i="1" dirty="0">
                <a:solidFill>
                  <a:srgbClr val="070C72"/>
                </a:solidFill>
                <a:latin typeface="Open Sans" panose="020B0606030504020204" pitchFamily="34" charset="0"/>
                <a:ea typeface="Open Sans" panose="020B0606030504020204" pitchFamily="34" charset="0"/>
                <a:cs typeface="Open Sans" panose="020B0606030504020204" pitchFamily="34" charset="0"/>
              </a:rPr>
              <a:t>Courses require placement scores and/or completion of prerequisites.</a:t>
            </a:r>
          </a:p>
        </p:txBody>
      </p:sp>
      <p:sp>
        <p:nvSpPr>
          <p:cNvPr id="6" name="Title 5"/>
          <p:cNvSpPr>
            <a:spLocks noGrp="1"/>
          </p:cNvSpPr>
          <p:nvPr>
            <p:ph type="title"/>
          </p:nvPr>
        </p:nvSpPr>
        <p:spPr>
          <a:xfrm>
            <a:off x="955136" y="0"/>
            <a:ext cx="7379856" cy="645580"/>
          </a:xfrm>
        </p:spPr>
        <p:txBody>
          <a:bodyPr>
            <a:noAutofit/>
          </a:bodyPr>
          <a:lstStyle/>
          <a:p>
            <a:pPr algn="ctr"/>
            <a:r>
              <a:rPr lang="en-US" sz="4800" b="1" dirty="0">
                <a:solidFill>
                  <a:srgbClr val="070C72"/>
                </a:solidFill>
                <a:latin typeface="Altivo Ultra"/>
              </a:rPr>
              <a:t>CCP Courses at Revere HS</a:t>
            </a:r>
          </a:p>
        </p:txBody>
      </p:sp>
      <p:pic>
        <p:nvPicPr>
          <p:cNvPr id="2" name="Picture 1">
            <a:extLst>
              <a:ext uri="{FF2B5EF4-FFF2-40B4-BE49-F238E27FC236}">
                <a16:creationId xmlns:a16="http://schemas.microsoft.com/office/drawing/2014/main" id="{6C6A7E9B-2C69-1C5A-1D9A-285283207D6B}"/>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275872" y="5990207"/>
            <a:ext cx="1828800" cy="827852"/>
          </a:xfrm>
          <a:prstGeom prst="rect">
            <a:avLst/>
          </a:prstGeom>
        </p:spPr>
      </p:pic>
    </p:spTree>
    <p:extLst>
      <p:ext uri="{BB962C8B-B14F-4D97-AF65-F5344CB8AC3E}">
        <p14:creationId xmlns:p14="http://schemas.microsoft.com/office/powerpoint/2010/main" val="5466728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0"/>
            <a:ext cx="9144000" cy="567671"/>
          </a:xfrm>
          <a:prstGeom prst="rect">
            <a:avLst/>
          </a:prstGeom>
          <a:noFill/>
          <a:ln w="9525">
            <a:noFill/>
            <a:miter lim="800000"/>
            <a:headEnd/>
            <a:tailEnd/>
          </a:ln>
        </p:spPr>
        <p:txBody>
          <a:bodyPr anchor="ctr"/>
          <a:lstStyle/>
          <a:p>
            <a:pPr algn="ctr" defTabSz="342860">
              <a:defRPr/>
            </a:pPr>
            <a:r>
              <a:rPr lang="en-US" sz="4400" b="1" dirty="0">
                <a:solidFill>
                  <a:srgbClr val="070C72"/>
                </a:solidFill>
                <a:latin typeface="Altivo Ultra"/>
              </a:rPr>
              <a:t>CCP Admission Requirements</a:t>
            </a:r>
          </a:p>
        </p:txBody>
      </p:sp>
      <p:sp>
        <p:nvSpPr>
          <p:cNvPr id="4" name="Text Placeholder 2"/>
          <p:cNvSpPr txBox="1">
            <a:spLocks/>
          </p:cNvSpPr>
          <p:nvPr/>
        </p:nvSpPr>
        <p:spPr>
          <a:xfrm>
            <a:off x="323850" y="557839"/>
            <a:ext cx="8496300" cy="5310175"/>
          </a:xfrm>
          <a:prstGeom prst="rect">
            <a:avLst/>
          </a:prstGeom>
        </p:spPr>
        <p:txBody>
          <a:bodyPr/>
          <a:lstStyle>
            <a:lvl1pPr marL="342900" indent="-342900" algn="l" defTabSz="457200" rtl="0" eaLnBrk="1" latinLnBrk="0" hangingPunct="1">
              <a:spcBef>
                <a:spcPct val="20000"/>
              </a:spcBef>
              <a:buFont typeface="Arial"/>
              <a:buChar char="•"/>
              <a:defRPr sz="2400" kern="1200">
                <a:solidFill>
                  <a:srgbClr val="000090"/>
                </a:solidFill>
                <a:latin typeface="Verdana"/>
                <a:ea typeface="+mn-ea"/>
                <a:cs typeface="Verdana"/>
              </a:defRPr>
            </a:lvl1pPr>
            <a:lvl2pPr marL="742950" indent="-285750" algn="l" defTabSz="457200" rtl="0" eaLnBrk="1" latinLnBrk="0" hangingPunct="1">
              <a:spcBef>
                <a:spcPct val="20000"/>
              </a:spcBef>
              <a:buFont typeface="Arial"/>
              <a:buChar char="–"/>
              <a:defRPr sz="2000" kern="1200">
                <a:solidFill>
                  <a:srgbClr val="000090"/>
                </a:solidFill>
                <a:latin typeface="Verdana"/>
                <a:ea typeface="+mn-ea"/>
                <a:cs typeface="Verdana"/>
              </a:defRPr>
            </a:lvl2pPr>
            <a:lvl3pPr marL="1143000" indent="-228600" algn="l" defTabSz="457200" rtl="0" eaLnBrk="1" latinLnBrk="0" hangingPunct="1">
              <a:spcBef>
                <a:spcPct val="20000"/>
              </a:spcBef>
              <a:buFont typeface="Arial"/>
              <a:buChar char="•"/>
              <a:defRPr sz="1800" kern="1200">
                <a:solidFill>
                  <a:srgbClr val="000090"/>
                </a:solidFill>
                <a:latin typeface="Verdana"/>
                <a:ea typeface="+mn-ea"/>
                <a:cs typeface="Verdana"/>
              </a:defRPr>
            </a:lvl3pPr>
            <a:lvl4pPr marL="1600200" indent="-228600" algn="l" defTabSz="457200" rtl="0" eaLnBrk="1" latinLnBrk="0" hangingPunct="1">
              <a:spcBef>
                <a:spcPct val="20000"/>
              </a:spcBef>
              <a:buFont typeface="Arial"/>
              <a:buChar char="–"/>
              <a:defRPr sz="1600" kern="1200">
                <a:solidFill>
                  <a:srgbClr val="000090"/>
                </a:solidFill>
                <a:latin typeface="Verdana"/>
                <a:ea typeface="+mn-ea"/>
                <a:cs typeface="Verdana"/>
              </a:defRPr>
            </a:lvl4pPr>
            <a:lvl5pPr marL="2057400" indent="-228600" algn="l" defTabSz="457200" rtl="0" eaLnBrk="1" latinLnBrk="0" hangingPunct="1">
              <a:spcBef>
                <a:spcPct val="20000"/>
              </a:spcBef>
              <a:buFont typeface="Arial"/>
              <a:buChar char="»"/>
              <a:defRPr sz="1400" kern="1200">
                <a:solidFill>
                  <a:srgbClr val="000090"/>
                </a:solidFill>
                <a:latin typeface="Verdana"/>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defRPr/>
            </a:pPr>
            <a:r>
              <a:rPr lang="en-US" b="1" dirty="0">
                <a:solidFill>
                  <a:srgbClr val="070C72"/>
                </a:solidFill>
                <a:latin typeface="Nicholas Semi Bold"/>
              </a:rPr>
              <a:t>3.00 cumulative unweighted high school GPA</a:t>
            </a:r>
            <a:endParaRPr lang="en-US" b="1" i="1" dirty="0">
              <a:solidFill>
                <a:srgbClr val="070C72"/>
              </a:solidFill>
              <a:latin typeface="Nicholas Semi Bold"/>
            </a:endParaRPr>
          </a:p>
          <a:p>
            <a:pPr marL="0" indent="0">
              <a:buNone/>
              <a:defRPr/>
            </a:pPr>
            <a:r>
              <a:rPr lang="en-US" sz="1500" b="1" dirty="0">
                <a:solidFill>
                  <a:srgbClr val="070C72"/>
                </a:solidFill>
                <a:latin typeface="Nicholas Semi Bold"/>
              </a:rPr>
              <a:t>                			</a:t>
            </a:r>
            <a:r>
              <a:rPr lang="en-US" b="1" dirty="0">
                <a:solidFill>
                  <a:srgbClr val="070C72"/>
                </a:solidFill>
                <a:latin typeface="Nicholas Semi Bold"/>
              </a:rPr>
              <a:t>OR</a:t>
            </a:r>
          </a:p>
          <a:p>
            <a:pPr marL="0" indent="0">
              <a:buNone/>
              <a:defRPr/>
            </a:pPr>
            <a:r>
              <a:rPr lang="en-US" b="1" kern="1400" dirty="0">
                <a:solidFill>
                  <a:srgbClr val="070C72"/>
                </a:solidFill>
                <a:latin typeface="Nicholas Semi Bold"/>
              </a:rPr>
              <a:t>Obtain at least </a:t>
            </a:r>
            <a:r>
              <a:rPr lang="en-US" b="1" u="sng" kern="1400" dirty="0">
                <a:solidFill>
                  <a:srgbClr val="070C72"/>
                </a:solidFill>
                <a:latin typeface="Nicholas Semi Bold"/>
              </a:rPr>
              <a:t>one</a:t>
            </a:r>
            <a:r>
              <a:rPr lang="en-US" b="1" kern="1400" dirty="0">
                <a:solidFill>
                  <a:srgbClr val="070C72"/>
                </a:solidFill>
                <a:latin typeface="Nicholas Semi Bold"/>
              </a:rPr>
              <a:t> remediation-free score on the ACT or SAT as determined by the Ohio Department of Higher Education:</a:t>
            </a:r>
          </a:p>
          <a:p>
            <a:pPr marL="0" indent="0">
              <a:buNone/>
              <a:defRPr/>
            </a:pPr>
            <a:endParaRPr lang="en-US" sz="600" b="1" kern="1400" dirty="0">
              <a:solidFill>
                <a:srgbClr val="070C72"/>
              </a:solidFill>
              <a:latin typeface="Nicholas Semi Bold"/>
            </a:endParaRPr>
          </a:p>
          <a:p>
            <a:pPr marL="0" indent="0">
              <a:lnSpc>
                <a:spcPct val="119000"/>
              </a:lnSpc>
              <a:spcBef>
                <a:spcPts val="0"/>
              </a:spcBef>
              <a:spcAft>
                <a:spcPts val="450"/>
              </a:spcAft>
              <a:buNone/>
              <a:defRPr/>
            </a:pPr>
            <a:r>
              <a:rPr lang="en-US" sz="1350" b="1" i="1" dirty="0">
                <a:solidFill>
                  <a:srgbClr val="070C72"/>
                </a:solidFill>
                <a:latin typeface="Nicholas Semi Bold"/>
              </a:rPr>
              <a:t>	</a:t>
            </a:r>
            <a:r>
              <a:rPr lang="en-US" sz="2000" b="1" i="1" dirty="0">
                <a:solidFill>
                  <a:srgbClr val="070C72"/>
                </a:solidFill>
                <a:latin typeface="Nicholas Semi Bold"/>
              </a:rPr>
              <a:t>· </a:t>
            </a:r>
            <a:r>
              <a:rPr lang="en-US" sz="2000" b="1" i="1" kern="1400" dirty="0">
                <a:solidFill>
                  <a:srgbClr val="070C72"/>
                </a:solidFill>
                <a:latin typeface="Nicholas Semi Bold"/>
              </a:rPr>
              <a:t>ACT English of 18, ACT Reading of 22 or ACT Math of 22.</a:t>
            </a:r>
            <a:endParaRPr lang="en-US" sz="2000" b="1" kern="1400" dirty="0">
              <a:solidFill>
                <a:srgbClr val="070C72"/>
              </a:solidFill>
              <a:latin typeface="Nicholas Semi Bold"/>
            </a:endParaRPr>
          </a:p>
          <a:p>
            <a:pPr marL="0" indent="0">
              <a:lnSpc>
                <a:spcPct val="119000"/>
              </a:lnSpc>
              <a:spcBef>
                <a:spcPts val="0"/>
              </a:spcBef>
              <a:spcAft>
                <a:spcPts val="450"/>
              </a:spcAft>
              <a:buNone/>
              <a:defRPr/>
            </a:pPr>
            <a:r>
              <a:rPr lang="en-US" sz="2000" b="1" i="1" dirty="0">
                <a:solidFill>
                  <a:srgbClr val="070C72"/>
                </a:solidFill>
                <a:latin typeface="Nicholas Semi Bold"/>
              </a:rPr>
              <a:t>	· </a:t>
            </a:r>
            <a:r>
              <a:rPr lang="en-US" sz="2000" b="1" i="1" kern="1400" dirty="0">
                <a:solidFill>
                  <a:srgbClr val="070C72"/>
                </a:solidFill>
                <a:latin typeface="Nicholas Semi Bold"/>
              </a:rPr>
              <a:t>SAT Evidence-based Reading &amp; Writing of 480 or SAT Math of 530.</a:t>
            </a:r>
            <a:endParaRPr lang="en-US" sz="2000" b="1" kern="1400" dirty="0">
              <a:solidFill>
                <a:srgbClr val="070C72"/>
              </a:solidFill>
              <a:latin typeface="Nicholas Semi Bold"/>
            </a:endParaRPr>
          </a:p>
          <a:p>
            <a:pPr marL="0" indent="0">
              <a:buNone/>
              <a:defRPr/>
            </a:pPr>
            <a:r>
              <a:rPr lang="en-US" b="1" dirty="0">
                <a:solidFill>
                  <a:srgbClr val="070C72"/>
                </a:solidFill>
                <a:latin typeface="Nicholas Semi Bold"/>
              </a:rPr>
              <a:t>Students with at least a 2.75 cumulative unweighted high school GPA will be evaluated by the Office of Admissions to determine if ACT or SAT scores are required.</a:t>
            </a:r>
          </a:p>
          <a:p>
            <a:pPr marL="0" indent="0">
              <a:buNone/>
              <a:defRPr/>
            </a:pPr>
            <a:endParaRPr lang="en-US" sz="600" b="1" dirty="0">
              <a:solidFill>
                <a:srgbClr val="070C72"/>
              </a:solidFill>
              <a:latin typeface="Nicholas Semi Bold"/>
            </a:endParaRPr>
          </a:p>
          <a:p>
            <a:pPr marL="0" indent="0">
              <a:buNone/>
              <a:defRPr/>
            </a:pPr>
            <a:r>
              <a:rPr lang="en-US" b="1" dirty="0">
                <a:solidFill>
                  <a:srgbClr val="070C72"/>
                </a:solidFill>
                <a:latin typeface="Nicholas Semi Bold"/>
              </a:rPr>
              <a:t>7</a:t>
            </a:r>
            <a:r>
              <a:rPr lang="en-US" b="1" baseline="30000" dirty="0">
                <a:solidFill>
                  <a:srgbClr val="070C72"/>
                </a:solidFill>
                <a:latin typeface="Nicholas Semi Bold"/>
              </a:rPr>
              <a:t>th</a:t>
            </a:r>
            <a:r>
              <a:rPr lang="en-US" b="1" dirty="0">
                <a:solidFill>
                  <a:srgbClr val="070C72"/>
                </a:solidFill>
                <a:latin typeface="Nicholas Semi Bold"/>
              </a:rPr>
              <a:t> and 8</a:t>
            </a:r>
            <a:r>
              <a:rPr lang="en-US" b="1" baseline="30000" dirty="0">
                <a:solidFill>
                  <a:srgbClr val="070C72"/>
                </a:solidFill>
                <a:latin typeface="Nicholas Semi Bold"/>
              </a:rPr>
              <a:t>th</a:t>
            </a:r>
            <a:r>
              <a:rPr lang="en-US" b="1" dirty="0">
                <a:solidFill>
                  <a:srgbClr val="070C72"/>
                </a:solidFill>
                <a:latin typeface="Nicholas Semi Bold"/>
              </a:rPr>
              <a:t> grade applicants without an established high school GPA must take the ACT or SAT.</a:t>
            </a:r>
          </a:p>
          <a:p>
            <a:pPr marL="0" indent="0">
              <a:buNone/>
              <a:defRPr/>
            </a:pPr>
            <a:endParaRPr lang="en-US" sz="600" b="1" i="1" dirty="0">
              <a:solidFill>
                <a:srgbClr val="070C72"/>
              </a:solidFill>
              <a:latin typeface="Nicholas Semi Bold"/>
            </a:endParaRPr>
          </a:p>
          <a:p>
            <a:pPr marL="0" indent="0">
              <a:buNone/>
              <a:defRPr/>
            </a:pPr>
            <a:r>
              <a:rPr lang="en-US" sz="1900" b="1" i="1" dirty="0">
                <a:solidFill>
                  <a:srgbClr val="070C72"/>
                </a:solidFill>
                <a:highlight>
                  <a:srgbClr val="FFFF00"/>
                </a:highlight>
                <a:latin typeface="Nicholas Semi Bold"/>
              </a:rPr>
              <a:t>Applicants admitted without ACT/SAT test scores, or applicants with ACT/SAT test scores who do not automatically place into college-level courses will be required to complete placement testing through the University.</a:t>
            </a:r>
          </a:p>
        </p:txBody>
      </p:sp>
      <p:pic>
        <p:nvPicPr>
          <p:cNvPr id="3" name="Picture 2">
            <a:extLst>
              <a:ext uri="{FF2B5EF4-FFF2-40B4-BE49-F238E27FC236}">
                <a16:creationId xmlns:a16="http://schemas.microsoft.com/office/drawing/2014/main" id="{6BE8D5A4-F3A6-5BFE-A8E1-E9E91D6FD754}"/>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75872" y="5990207"/>
            <a:ext cx="1828800" cy="827852"/>
          </a:xfrm>
          <a:prstGeom prst="rect">
            <a:avLst/>
          </a:prstGeom>
        </p:spPr>
      </p:pic>
    </p:spTree>
    <p:extLst>
      <p:ext uri="{BB962C8B-B14F-4D97-AF65-F5344CB8AC3E}">
        <p14:creationId xmlns:p14="http://schemas.microsoft.com/office/powerpoint/2010/main" val="18563335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2016888" y="0"/>
            <a:ext cx="4816187" cy="649432"/>
          </a:xfrm>
          <a:prstGeom prst="rect">
            <a:avLst/>
          </a:prstGeom>
          <a:noFill/>
          <a:ln w="9525">
            <a:noFill/>
            <a:miter lim="800000"/>
            <a:headEnd/>
            <a:tailEnd/>
          </a:ln>
        </p:spPr>
        <p:txBody>
          <a:bodyPr anchor="ctr"/>
          <a:lstStyle/>
          <a:p>
            <a:pPr algn="ctr" defTabSz="342860">
              <a:defRPr/>
            </a:pPr>
            <a:r>
              <a:rPr lang="en-US" sz="5400" b="1" dirty="0">
                <a:solidFill>
                  <a:srgbClr val="070C72"/>
                </a:solidFill>
                <a:latin typeface="Altivo Ultra"/>
              </a:rPr>
              <a:t>How to Apply</a:t>
            </a:r>
          </a:p>
        </p:txBody>
      </p:sp>
      <p:sp>
        <p:nvSpPr>
          <p:cNvPr id="7171" name="Rectangle 3"/>
          <p:cNvSpPr>
            <a:spLocks noChangeArrowheads="1"/>
          </p:cNvSpPr>
          <p:nvPr/>
        </p:nvSpPr>
        <p:spPr bwMode="auto">
          <a:xfrm>
            <a:off x="208936" y="909278"/>
            <a:ext cx="8895736" cy="5091264"/>
          </a:xfrm>
          <a:prstGeom prst="rect">
            <a:avLst/>
          </a:prstGeom>
          <a:noFill/>
          <a:ln w="9525">
            <a:noFill/>
            <a:miter lim="800000"/>
            <a:headEnd/>
            <a:tailEnd/>
          </a:ln>
        </p:spPr>
        <p:txBody>
          <a:bodyPr/>
          <a:lstStyle/>
          <a:p>
            <a:pPr marL="257175" indent="-257175" defTabSz="342860">
              <a:lnSpc>
                <a:spcPct val="90000"/>
              </a:lnSpc>
              <a:spcBef>
                <a:spcPct val="20000"/>
              </a:spcBef>
              <a:buFontTx/>
              <a:buChar char="•"/>
              <a:defRPr/>
            </a:pPr>
            <a:r>
              <a:rPr lang="en-US" sz="2900" b="1" dirty="0">
                <a:solidFill>
                  <a:srgbClr val="070C72"/>
                </a:solidFill>
                <a:latin typeface="Nicholas Semi Bold"/>
              </a:rPr>
              <a:t>Complete an Undergraduate Admission Application</a:t>
            </a:r>
          </a:p>
          <a:p>
            <a:pPr marL="257175" indent="-257175" defTabSz="342860">
              <a:lnSpc>
                <a:spcPct val="90000"/>
              </a:lnSpc>
              <a:spcBef>
                <a:spcPct val="20000"/>
              </a:spcBef>
              <a:buFontTx/>
              <a:buChar char="•"/>
              <a:defRPr/>
            </a:pPr>
            <a:r>
              <a:rPr lang="en-US" sz="2900" b="1" i="1" dirty="0">
                <a:solidFill>
                  <a:srgbClr val="070C72"/>
                </a:solidFill>
                <a:highlight>
                  <a:srgbClr val="FFFF00"/>
                </a:highlight>
                <a:latin typeface="Nicholas Semi Bold"/>
                <a:cs typeface="Calibri" panose="020F0502020204030204" pitchFamily="34" charset="0"/>
              </a:rPr>
              <a:t>Please use a personal email address when applying.  Your school district email may block outside emails.</a:t>
            </a:r>
          </a:p>
          <a:p>
            <a:pPr marL="257175" indent="-257175" defTabSz="342860">
              <a:lnSpc>
                <a:spcPct val="90000"/>
              </a:lnSpc>
              <a:spcBef>
                <a:spcPct val="20000"/>
              </a:spcBef>
              <a:buFontTx/>
              <a:buChar char="•"/>
              <a:defRPr/>
            </a:pPr>
            <a:r>
              <a:rPr lang="en-US" sz="2900" b="1" dirty="0">
                <a:solidFill>
                  <a:srgbClr val="070C72"/>
                </a:solidFill>
                <a:latin typeface="Nicholas Semi Bold"/>
              </a:rPr>
              <a:t>Submit school transcripts</a:t>
            </a:r>
          </a:p>
          <a:p>
            <a:pPr marL="257175" indent="-257175" defTabSz="342860">
              <a:lnSpc>
                <a:spcPct val="90000"/>
              </a:lnSpc>
              <a:spcBef>
                <a:spcPct val="20000"/>
              </a:spcBef>
              <a:buFontTx/>
              <a:buChar char="•"/>
              <a:defRPr/>
            </a:pPr>
            <a:r>
              <a:rPr lang="en-US" sz="2900" b="1" dirty="0">
                <a:solidFill>
                  <a:srgbClr val="070C72"/>
                </a:solidFill>
                <a:latin typeface="Nicholas Semi Bold"/>
              </a:rPr>
              <a:t>Print and Submit the Signature Page &amp; Permission Slip</a:t>
            </a:r>
          </a:p>
          <a:p>
            <a:pPr marL="214313" lvl="0" indent="-214313" defTabSz="342860">
              <a:lnSpc>
                <a:spcPct val="90000"/>
              </a:lnSpc>
              <a:spcBef>
                <a:spcPct val="20000"/>
              </a:spcBef>
              <a:buFont typeface="Arial" panose="020B0604020202020204" pitchFamily="34" charset="0"/>
              <a:buChar char="•"/>
              <a:defRPr/>
            </a:pPr>
            <a:r>
              <a:rPr lang="en-US" sz="2900" b="1" dirty="0">
                <a:solidFill>
                  <a:srgbClr val="070C72"/>
                </a:solidFill>
                <a:latin typeface="Nicholas Semi Bold"/>
              </a:rPr>
              <a:t>Submit ACT or SAT scores </a:t>
            </a:r>
            <a:r>
              <a:rPr lang="en-US" sz="2900" b="1" i="1" dirty="0">
                <a:solidFill>
                  <a:srgbClr val="070C72"/>
                </a:solidFill>
                <a:latin typeface="Nicholas Semi Bold"/>
              </a:rPr>
              <a:t>(required for applicants who do not meet eligibility based on GPA)</a:t>
            </a:r>
          </a:p>
          <a:p>
            <a:pPr marL="257175" indent="-257175" defTabSz="342860">
              <a:lnSpc>
                <a:spcPct val="90000"/>
              </a:lnSpc>
              <a:spcBef>
                <a:spcPct val="20000"/>
              </a:spcBef>
              <a:buFontTx/>
              <a:buChar char="•"/>
              <a:defRPr/>
            </a:pPr>
            <a:r>
              <a:rPr lang="en-US" sz="2900" b="1" dirty="0">
                <a:solidFill>
                  <a:srgbClr val="070C72"/>
                </a:solidFill>
                <a:latin typeface="Nicholas Semi Bold"/>
              </a:rPr>
              <a:t>The summer/fall application deadline is April 15</a:t>
            </a:r>
          </a:p>
          <a:p>
            <a:pPr marL="257175" indent="-257175" defTabSz="342860">
              <a:lnSpc>
                <a:spcPct val="90000"/>
              </a:lnSpc>
              <a:spcBef>
                <a:spcPct val="20000"/>
              </a:spcBef>
              <a:buFontTx/>
              <a:buChar char="•"/>
              <a:defRPr/>
            </a:pPr>
            <a:r>
              <a:rPr lang="en-US" sz="2900" b="1" dirty="0">
                <a:solidFill>
                  <a:srgbClr val="070C72"/>
                </a:solidFill>
                <a:latin typeface="Nicholas Semi Bold"/>
              </a:rPr>
              <a:t>The spring application deadline is October 15</a:t>
            </a:r>
          </a:p>
          <a:p>
            <a:pPr marL="257175" indent="-257175" defTabSz="342860">
              <a:lnSpc>
                <a:spcPct val="90000"/>
              </a:lnSpc>
              <a:spcBef>
                <a:spcPct val="20000"/>
              </a:spcBef>
              <a:defRPr/>
            </a:pPr>
            <a:endParaRPr lang="en-US" sz="600" b="1" dirty="0">
              <a:solidFill>
                <a:srgbClr val="070C72"/>
              </a:solidFill>
              <a:latin typeface="Nicholas Semi Bold"/>
            </a:endParaRPr>
          </a:p>
          <a:p>
            <a:pPr defTabSz="342860">
              <a:lnSpc>
                <a:spcPct val="90000"/>
              </a:lnSpc>
              <a:spcBef>
                <a:spcPct val="20000"/>
              </a:spcBef>
              <a:defRPr/>
            </a:pPr>
            <a:endParaRPr lang="en-US" sz="1500" b="1" dirty="0">
              <a:solidFill>
                <a:srgbClr val="070C72"/>
              </a:solidFill>
              <a:latin typeface="Nicholas Semi Bold"/>
            </a:endParaRPr>
          </a:p>
          <a:p>
            <a:pPr defTabSz="342860">
              <a:lnSpc>
                <a:spcPct val="90000"/>
              </a:lnSpc>
              <a:spcBef>
                <a:spcPct val="20000"/>
              </a:spcBef>
              <a:defRPr/>
            </a:pPr>
            <a:endParaRPr lang="en-US" sz="750" b="1" dirty="0">
              <a:solidFill>
                <a:srgbClr val="070C72"/>
              </a:solidFill>
              <a:latin typeface="Nicholas Semi Bold"/>
            </a:endParaRPr>
          </a:p>
          <a:p>
            <a:pPr algn="ctr" defTabSz="342860">
              <a:lnSpc>
                <a:spcPct val="90000"/>
              </a:lnSpc>
              <a:spcBef>
                <a:spcPct val="20000"/>
              </a:spcBef>
              <a:defRPr/>
            </a:pPr>
            <a:r>
              <a:rPr lang="en-US" sz="2800" b="1" dirty="0">
                <a:solidFill>
                  <a:srgbClr val="070C72"/>
                </a:solidFill>
                <a:latin typeface="Nicholas Semi Bold"/>
              </a:rPr>
              <a:t>CCP Website: </a:t>
            </a:r>
            <a:r>
              <a:rPr lang="en-US" sz="2800" dirty="0">
                <a:solidFill>
                  <a:srgbClr val="0070C0"/>
                </a:solidFill>
                <a:latin typeface="Calibri"/>
                <a:hlinkClick r:id="rId3">
                  <a:extLst>
                    <a:ext uri="{A12FA001-AC4F-418D-AE19-62706E023703}">
                      <ahyp:hlinkClr xmlns:ahyp="http://schemas.microsoft.com/office/drawing/2018/hyperlinkcolor" val="tx"/>
                    </a:ext>
                  </a:extLst>
                </a:hlinkClick>
              </a:rPr>
              <a:t>www.uakron.edu/ccp</a:t>
            </a:r>
            <a:endParaRPr lang="en-US" sz="2800" dirty="0">
              <a:solidFill>
                <a:srgbClr val="0070C0"/>
              </a:solidFill>
              <a:latin typeface="Calibri"/>
            </a:endParaRPr>
          </a:p>
        </p:txBody>
      </p:sp>
      <p:sp>
        <p:nvSpPr>
          <p:cNvPr id="2" name="Rectangle 1">
            <a:extLst>
              <a:ext uri="{FF2B5EF4-FFF2-40B4-BE49-F238E27FC236}">
                <a16:creationId xmlns:a16="http://schemas.microsoft.com/office/drawing/2014/main" id="{C2D5D04E-E768-E626-9A0A-0CF8C0650A71}"/>
              </a:ext>
            </a:extLst>
          </p:cNvPr>
          <p:cNvSpPr/>
          <p:nvPr/>
        </p:nvSpPr>
        <p:spPr>
          <a:xfrm>
            <a:off x="1429305" y="5677825"/>
            <a:ext cx="206406" cy="153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3" name="Picture 2">
            <a:extLst>
              <a:ext uri="{FF2B5EF4-FFF2-40B4-BE49-F238E27FC236}">
                <a16:creationId xmlns:a16="http://schemas.microsoft.com/office/drawing/2014/main" id="{32D8D474-3AB2-8D90-5BF9-F215B4385D1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275872" y="5990207"/>
            <a:ext cx="1828800" cy="827852"/>
          </a:xfrm>
          <a:prstGeom prst="rect">
            <a:avLst/>
          </a:prstGeom>
        </p:spPr>
      </p:pic>
    </p:spTree>
    <p:extLst>
      <p:ext uri="{BB962C8B-B14F-4D97-AF65-F5344CB8AC3E}">
        <p14:creationId xmlns:p14="http://schemas.microsoft.com/office/powerpoint/2010/main" val="28655008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EA4121-6DA1-1B4D-399E-3C579113C514}"/>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75872" y="5990207"/>
            <a:ext cx="1828800" cy="827852"/>
          </a:xfrm>
          <a:prstGeom prst="rect">
            <a:avLst/>
          </a:prstGeom>
        </p:spPr>
      </p:pic>
      <p:sp>
        <p:nvSpPr>
          <p:cNvPr id="4" name="Rectangle 2">
            <a:extLst>
              <a:ext uri="{FF2B5EF4-FFF2-40B4-BE49-F238E27FC236}">
                <a16:creationId xmlns:a16="http://schemas.microsoft.com/office/drawing/2014/main" id="{6D3E76A0-9754-349B-24F9-EFCBDFD704E2}"/>
              </a:ext>
            </a:extLst>
          </p:cNvPr>
          <p:cNvSpPr txBox="1">
            <a:spLocks noChangeArrowheads="1"/>
          </p:cNvSpPr>
          <p:nvPr/>
        </p:nvSpPr>
        <p:spPr>
          <a:xfrm>
            <a:off x="432619" y="803787"/>
            <a:ext cx="8475406" cy="5250426"/>
          </a:xfrm>
          <a:prstGeom prst="rect">
            <a:avLst/>
          </a:prstGeom>
        </p:spPr>
        <p:txBody>
          <a:bodyPr vert="horz" lIns="0" tIns="0" rIns="0" bIns="0" rtlCol="0">
            <a:normAutofit/>
          </a:bodyPr>
          <a:lstStyle>
            <a:lvl1pPr marL="0" indent="0" algn="l" defTabSz="514325" rtl="0" eaLnBrk="1" latinLnBrk="0" hangingPunct="1">
              <a:lnSpc>
                <a:spcPct val="100000"/>
              </a:lnSpc>
              <a:spcBef>
                <a:spcPts val="563"/>
              </a:spcBef>
              <a:buFont typeface="Arial" panose="020B0604020202020204" pitchFamily="34" charset="0"/>
              <a:buNone/>
              <a:defRPr sz="1575" b="0" i="0" kern="1200">
                <a:solidFill>
                  <a:srgbClr val="070C72"/>
                </a:solidFill>
                <a:latin typeface="Nicholas" panose="02000000000000000000" pitchFamily="2" charset="77"/>
                <a:ea typeface="+mn-ea"/>
                <a:cs typeface="+mn-cs"/>
              </a:defRPr>
            </a:lvl1pPr>
            <a:lvl2pPr marL="385744" indent="-128582" algn="l" defTabSz="514325" rtl="0" eaLnBrk="1" latinLnBrk="0" hangingPunct="1">
              <a:lnSpc>
                <a:spcPct val="90000"/>
              </a:lnSpc>
              <a:spcBef>
                <a:spcPts val="281"/>
              </a:spcBef>
              <a:buFont typeface="Arial" panose="020B0604020202020204" pitchFamily="34" charset="0"/>
              <a:buChar char="•"/>
              <a:defRPr sz="135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2pPr>
            <a:lvl3pPr marL="642905" indent="-128582" algn="l" defTabSz="514325" rtl="0" eaLnBrk="1" latinLnBrk="0" hangingPunct="1">
              <a:lnSpc>
                <a:spcPct val="90000"/>
              </a:lnSpc>
              <a:spcBef>
                <a:spcPts val="281"/>
              </a:spcBef>
              <a:buFont typeface="Arial" panose="020B0604020202020204" pitchFamily="34" charset="0"/>
              <a:buChar char="•"/>
              <a:defRPr sz="1125"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4pPr>
            <a:lvl5pPr marL="1157231"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5pPr>
            <a:lvl6pPr marL="1414392"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79"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a:lnSpc>
                <a:spcPct val="90000"/>
              </a:lnSpc>
            </a:pPr>
            <a:r>
              <a:rPr lang="en-US" sz="2400" dirty="0">
                <a:latin typeface="Nicholas Semi Bold"/>
              </a:rPr>
              <a:t>Students admitted without ACT/SAT scores, or students with test scores who do not place you into college-level courses, you will be required to complete placement testing through the University.</a:t>
            </a:r>
          </a:p>
          <a:p>
            <a:pPr>
              <a:lnSpc>
                <a:spcPct val="90000"/>
              </a:lnSpc>
            </a:pPr>
            <a:r>
              <a:rPr lang="en-US" sz="2400" dirty="0">
                <a:latin typeface="Nicholas Semi Bold"/>
              </a:rPr>
              <a:t>The University of Akron uses the </a:t>
            </a:r>
            <a:r>
              <a:rPr lang="en-US" sz="2400" b="1" dirty="0">
                <a:latin typeface="Nicholas Semi Bold"/>
              </a:rPr>
              <a:t>ACCUPLACER</a:t>
            </a:r>
            <a:r>
              <a:rPr lang="en-US" sz="2400" dirty="0">
                <a:latin typeface="Nicholas Semi Bold"/>
              </a:rPr>
              <a:t> for </a:t>
            </a:r>
            <a:r>
              <a:rPr lang="en-US" sz="2400" b="1" dirty="0">
                <a:latin typeface="Nicholas Semi Bold"/>
              </a:rPr>
              <a:t>Writing</a:t>
            </a:r>
            <a:r>
              <a:rPr lang="en-US" sz="2400" dirty="0">
                <a:latin typeface="Nicholas Semi Bold"/>
              </a:rPr>
              <a:t> and </a:t>
            </a:r>
            <a:r>
              <a:rPr lang="en-US" sz="2400" b="1" dirty="0">
                <a:latin typeface="Nicholas Semi Bold"/>
              </a:rPr>
              <a:t>Reading</a:t>
            </a:r>
            <a:r>
              <a:rPr lang="en-US" sz="2400" dirty="0">
                <a:latin typeface="Nicholas Semi Bold"/>
              </a:rPr>
              <a:t> Placement.</a:t>
            </a:r>
          </a:p>
          <a:p>
            <a:pPr lvl="1"/>
            <a:r>
              <a:rPr lang="en-US" sz="2400" dirty="0">
                <a:solidFill>
                  <a:srgbClr val="070C72"/>
                </a:solidFill>
                <a:latin typeface="Nicholas Semi Bold"/>
              </a:rPr>
              <a:t>Testing is administered in-person by a proctor.</a:t>
            </a:r>
          </a:p>
          <a:p>
            <a:pPr lvl="1"/>
            <a:r>
              <a:rPr lang="en-US" sz="2400" dirty="0">
                <a:solidFill>
                  <a:srgbClr val="070C72"/>
                </a:solidFill>
                <a:latin typeface="Nicholas Semi Bold"/>
              </a:rPr>
              <a:t>The </a:t>
            </a:r>
            <a:r>
              <a:rPr lang="en-US" sz="2400" b="1" dirty="0">
                <a:solidFill>
                  <a:srgbClr val="070C72"/>
                </a:solidFill>
                <a:latin typeface="Nicholas Semi Bold"/>
              </a:rPr>
              <a:t>Writeplacer</a:t>
            </a:r>
            <a:r>
              <a:rPr lang="en-US" sz="2400" dirty="0">
                <a:solidFill>
                  <a:srgbClr val="070C72"/>
                </a:solidFill>
                <a:latin typeface="Nicholas Semi Bold"/>
              </a:rPr>
              <a:t> is used for placement in English Composition.</a:t>
            </a:r>
          </a:p>
          <a:p>
            <a:pPr lvl="1"/>
            <a:r>
              <a:rPr lang="en-US" sz="2400" dirty="0">
                <a:solidFill>
                  <a:srgbClr val="070C72"/>
                </a:solidFill>
                <a:latin typeface="Nicholas Semi Bold"/>
              </a:rPr>
              <a:t>The </a:t>
            </a:r>
            <a:r>
              <a:rPr lang="en-US" sz="2400" b="1" dirty="0">
                <a:solidFill>
                  <a:srgbClr val="070C72"/>
                </a:solidFill>
                <a:latin typeface="Nicholas Semi Bold"/>
              </a:rPr>
              <a:t>Next-Generation Reading test</a:t>
            </a:r>
            <a:r>
              <a:rPr lang="en-US" sz="2400" dirty="0">
                <a:solidFill>
                  <a:srgbClr val="070C72"/>
                </a:solidFill>
                <a:latin typeface="Nicholas Semi Bold"/>
              </a:rPr>
              <a:t> is used for placement in Social Science courses (Psychology, Sociology, Government, Economics, or History) </a:t>
            </a:r>
            <a:r>
              <a:rPr lang="en-US" sz="2200" b="1" i="1" dirty="0">
                <a:solidFill>
                  <a:srgbClr val="070C72"/>
                </a:solidFill>
                <a:latin typeface="Nicholas Semi Bold"/>
              </a:rPr>
              <a:t>Only required for students admitted with less than a 3.0 unweighted cumulative high school GPA.</a:t>
            </a:r>
          </a:p>
          <a:p>
            <a:pPr>
              <a:lnSpc>
                <a:spcPct val="90000"/>
              </a:lnSpc>
            </a:pPr>
            <a:r>
              <a:rPr lang="en-US" sz="2400" b="1" dirty="0">
                <a:latin typeface="Nicholas Semi Bold"/>
              </a:rPr>
              <a:t>Mobius (Maplesoft) </a:t>
            </a:r>
            <a:r>
              <a:rPr lang="en-US" sz="2400" dirty="0">
                <a:latin typeface="Nicholas Semi Bold"/>
              </a:rPr>
              <a:t>is administered online for Math placement testing. </a:t>
            </a:r>
          </a:p>
          <a:p>
            <a:pPr>
              <a:lnSpc>
                <a:spcPct val="90000"/>
              </a:lnSpc>
            </a:pPr>
            <a:r>
              <a:rPr lang="en-US" sz="2400" dirty="0">
                <a:latin typeface="Nicholas Semi Bold"/>
              </a:rPr>
              <a:t>Students must complete placement testing prior to their enrollment.</a:t>
            </a:r>
          </a:p>
        </p:txBody>
      </p:sp>
      <p:sp>
        <p:nvSpPr>
          <p:cNvPr id="5" name="Rectangle 2">
            <a:extLst>
              <a:ext uri="{FF2B5EF4-FFF2-40B4-BE49-F238E27FC236}">
                <a16:creationId xmlns:a16="http://schemas.microsoft.com/office/drawing/2014/main" id="{581D52EC-1714-619A-91C1-8E5BEAB92956}"/>
              </a:ext>
            </a:extLst>
          </p:cNvPr>
          <p:cNvSpPr txBox="1">
            <a:spLocks noChangeArrowheads="1"/>
          </p:cNvSpPr>
          <p:nvPr/>
        </p:nvSpPr>
        <p:spPr>
          <a:xfrm>
            <a:off x="1143000" y="39941"/>
            <a:ext cx="6858000" cy="594122"/>
          </a:xfrm>
          <a:prstGeom prst="rect">
            <a:avLst/>
          </a:prstGeom>
        </p:spPr>
        <p:txBody>
          <a:bodyPr vert="horz" lIns="0" tIns="0" rIns="0" bIns="0" rtlCol="0" anchor="t">
            <a:noAutofit/>
          </a:bodyPr>
          <a:lstStyle>
            <a:lvl1pPr algn="l" defTabSz="514325" rtl="0" eaLnBrk="1" latinLnBrk="0" hangingPunct="1">
              <a:lnSpc>
                <a:spcPct val="90000"/>
              </a:lnSpc>
              <a:spcBef>
                <a:spcPct val="0"/>
              </a:spcBef>
              <a:buNone/>
              <a:defRPr sz="2475" b="1" i="0" kern="1200" cap="all" spc="56" baseline="0">
                <a:solidFill>
                  <a:srgbClr val="070C72"/>
                </a:solidFill>
                <a:latin typeface="Altivo Ultra" panose="020B0000000000000000" pitchFamily="34" charset="77"/>
                <a:ea typeface="+mj-ea"/>
                <a:cs typeface="+mj-cs"/>
              </a:defRPr>
            </a:lvl1pPr>
          </a:lstStyle>
          <a:p>
            <a:pPr marL="0" marR="0" lvl="0" indent="0" algn="ctr" defTabSz="514325"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56" normalizeH="0" baseline="0" noProof="0" dirty="0">
                <a:ln>
                  <a:noFill/>
                </a:ln>
                <a:solidFill>
                  <a:srgbClr val="070C72"/>
                </a:solidFill>
                <a:effectLst/>
                <a:uLnTx/>
                <a:uFillTx/>
                <a:latin typeface="Altivo Ultra" panose="020B0000000000000000" pitchFamily="34" charset="77"/>
                <a:ea typeface="+mj-ea"/>
                <a:cs typeface="+mj-cs"/>
              </a:rPr>
              <a:t>Placement Testing</a:t>
            </a:r>
          </a:p>
        </p:txBody>
      </p:sp>
    </p:spTree>
    <p:extLst>
      <p:ext uri="{BB962C8B-B14F-4D97-AF65-F5344CB8AC3E}">
        <p14:creationId xmlns:p14="http://schemas.microsoft.com/office/powerpoint/2010/main" val="1452054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1602853" y="0"/>
            <a:ext cx="5829300" cy="857250"/>
          </a:xfrm>
          <a:prstGeom prst="rect">
            <a:avLst/>
          </a:prstGeom>
          <a:noFill/>
          <a:ln w="9525">
            <a:noFill/>
            <a:miter lim="800000"/>
            <a:headEnd/>
            <a:tailEnd/>
          </a:ln>
        </p:spPr>
        <p:txBody>
          <a:bodyPr anchor="ctr"/>
          <a:lstStyle/>
          <a:p>
            <a:pPr algn="ctr" defTabSz="342900">
              <a:defRPr/>
            </a:pPr>
            <a:r>
              <a:rPr lang="en-US" sz="5400" b="1" dirty="0">
                <a:solidFill>
                  <a:srgbClr val="070C72"/>
                </a:solidFill>
                <a:latin typeface="Altivo Ultra" panose="020B0000000000000000"/>
              </a:rPr>
              <a:t>Orientation</a:t>
            </a:r>
          </a:p>
        </p:txBody>
      </p:sp>
      <p:sp>
        <p:nvSpPr>
          <p:cNvPr id="9219" name="Rectangle 3"/>
          <p:cNvSpPr>
            <a:spLocks noChangeArrowheads="1"/>
          </p:cNvSpPr>
          <p:nvPr/>
        </p:nvSpPr>
        <p:spPr bwMode="auto">
          <a:xfrm>
            <a:off x="403124" y="1211211"/>
            <a:ext cx="8495070" cy="4697976"/>
          </a:xfrm>
          <a:prstGeom prst="rect">
            <a:avLst/>
          </a:prstGeom>
          <a:noFill/>
          <a:ln w="9525">
            <a:noFill/>
            <a:miter lim="800000"/>
            <a:headEnd/>
            <a:tailEnd/>
          </a:ln>
        </p:spPr>
        <p:txBody>
          <a:bodyPr/>
          <a:lstStyle/>
          <a:p>
            <a:pPr marL="257175" indent="-257175" defTabSz="342900">
              <a:spcBef>
                <a:spcPct val="20000"/>
              </a:spcBef>
              <a:buFontTx/>
              <a:buChar char="•"/>
              <a:defRPr/>
            </a:pPr>
            <a:r>
              <a:rPr lang="en-US" sz="2800" b="1" dirty="0">
                <a:solidFill>
                  <a:srgbClr val="070C72"/>
                </a:solidFill>
                <a:latin typeface="Nicholas Semi Bold"/>
              </a:rPr>
              <a:t>All College Credit Plus students must attend a New Student Orientation.</a:t>
            </a:r>
          </a:p>
          <a:p>
            <a:pPr marL="257175" indent="-257175" defTabSz="342900">
              <a:spcBef>
                <a:spcPct val="20000"/>
              </a:spcBef>
              <a:buFontTx/>
              <a:buChar char="•"/>
              <a:defRPr/>
            </a:pPr>
            <a:r>
              <a:rPr lang="en-US" sz="2800" b="1" dirty="0">
                <a:solidFill>
                  <a:srgbClr val="070C72"/>
                </a:solidFill>
                <a:latin typeface="Nicholas Semi Bold"/>
              </a:rPr>
              <a:t>During Orientation you will:</a:t>
            </a:r>
          </a:p>
          <a:p>
            <a:pPr marL="557213" lvl="1" indent="-214313" defTabSz="342900">
              <a:spcBef>
                <a:spcPct val="20000"/>
              </a:spcBef>
              <a:buFontTx/>
              <a:buChar char="–"/>
              <a:defRPr/>
            </a:pPr>
            <a:r>
              <a:rPr lang="en-US" sz="2800" b="1" dirty="0">
                <a:solidFill>
                  <a:srgbClr val="070C72"/>
                </a:solidFill>
                <a:latin typeface="Nicholas Semi Bold"/>
              </a:rPr>
              <a:t>Review important state and University policies</a:t>
            </a:r>
          </a:p>
          <a:p>
            <a:pPr marL="557213" lvl="1" indent="-214313" defTabSz="342900">
              <a:spcBef>
                <a:spcPct val="20000"/>
              </a:spcBef>
              <a:buFontTx/>
              <a:buChar char="–"/>
              <a:defRPr/>
            </a:pPr>
            <a:r>
              <a:rPr lang="en-US" sz="2800" b="1" dirty="0">
                <a:solidFill>
                  <a:srgbClr val="070C72"/>
                </a:solidFill>
                <a:latin typeface="Nicholas Semi Bold"/>
              </a:rPr>
              <a:t>Discuss course options and placement</a:t>
            </a:r>
          </a:p>
          <a:p>
            <a:pPr marL="900113" lvl="2" indent="-214313" defTabSz="342900">
              <a:spcBef>
                <a:spcPct val="20000"/>
              </a:spcBef>
              <a:buFontTx/>
              <a:buChar char="–"/>
              <a:defRPr/>
            </a:pPr>
            <a:r>
              <a:rPr lang="en-US" sz="2800" b="1" dirty="0">
                <a:solidFill>
                  <a:srgbClr val="070C72"/>
                </a:solidFill>
                <a:latin typeface="Nicholas Semi Bold"/>
              </a:rPr>
              <a:t>Necessary placement testing must be completed prior to enrollment</a:t>
            </a:r>
          </a:p>
          <a:p>
            <a:pPr marL="557213" lvl="1" indent="-214313" defTabSz="342900">
              <a:spcBef>
                <a:spcPct val="20000"/>
              </a:spcBef>
              <a:buFontTx/>
              <a:buChar char="–"/>
              <a:defRPr/>
            </a:pPr>
            <a:r>
              <a:rPr lang="en-US" sz="2800" b="1" dirty="0">
                <a:solidFill>
                  <a:srgbClr val="070C72"/>
                </a:solidFill>
                <a:latin typeface="Nicholas Semi Bold"/>
              </a:rPr>
              <a:t>Learn how to access MyAkron &amp; Brightspace</a:t>
            </a:r>
          </a:p>
        </p:txBody>
      </p:sp>
      <p:pic>
        <p:nvPicPr>
          <p:cNvPr id="2" name="Picture 1">
            <a:extLst>
              <a:ext uri="{FF2B5EF4-FFF2-40B4-BE49-F238E27FC236}">
                <a16:creationId xmlns:a16="http://schemas.microsoft.com/office/drawing/2014/main" id="{768E421F-25BE-483F-413B-34DF85F22C1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275872" y="5990207"/>
            <a:ext cx="1828800" cy="827852"/>
          </a:xfrm>
          <a:prstGeom prst="rect">
            <a:avLst/>
          </a:prstGeom>
        </p:spPr>
      </p:pic>
    </p:spTree>
    <p:extLst>
      <p:ext uri="{BB962C8B-B14F-4D97-AF65-F5344CB8AC3E}">
        <p14:creationId xmlns:p14="http://schemas.microsoft.com/office/powerpoint/2010/main" val="5710907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848339" y="84421"/>
            <a:ext cx="6941700" cy="629998"/>
          </a:xfrm>
          <a:prstGeom prst="rect">
            <a:avLst/>
          </a:prstGeom>
          <a:noFill/>
          <a:ln w="9525">
            <a:noFill/>
            <a:miter lim="800000"/>
            <a:headEnd/>
            <a:tailEnd/>
          </a:ln>
        </p:spPr>
        <p:txBody>
          <a:bodyPr anchor="ctr"/>
          <a:lstStyle/>
          <a:p>
            <a:pPr algn="ctr" defTabSz="342900">
              <a:defRPr/>
            </a:pPr>
            <a:r>
              <a:rPr lang="en-US" sz="4400" b="1" dirty="0">
                <a:solidFill>
                  <a:srgbClr val="070C72"/>
                </a:solidFill>
                <a:latin typeface="Altivo Ultra"/>
              </a:rPr>
              <a:t>College Credit Plus Contacts:</a:t>
            </a:r>
          </a:p>
        </p:txBody>
      </p:sp>
      <p:sp>
        <p:nvSpPr>
          <p:cNvPr id="2" name="Rectangle 3">
            <a:extLst>
              <a:ext uri="{FF2B5EF4-FFF2-40B4-BE49-F238E27FC236}">
                <a16:creationId xmlns:a16="http://schemas.microsoft.com/office/drawing/2014/main" id="{32A0DF60-249B-4783-42D1-2E5A8A9D8F1E}"/>
              </a:ext>
            </a:extLst>
          </p:cNvPr>
          <p:cNvSpPr>
            <a:spLocks noChangeArrowheads="1"/>
          </p:cNvSpPr>
          <p:nvPr/>
        </p:nvSpPr>
        <p:spPr bwMode="auto">
          <a:xfrm>
            <a:off x="1028567" y="1135993"/>
            <a:ext cx="6807743" cy="4854214"/>
          </a:xfrm>
          <a:prstGeom prst="rect">
            <a:avLst/>
          </a:prstGeom>
          <a:noFill/>
          <a:ln w="9525">
            <a:noFill/>
            <a:miter lim="800000"/>
            <a:headEnd/>
            <a:tailEnd/>
          </a:ln>
        </p:spPr>
        <p:txBody>
          <a:bodyPr/>
          <a:lstStyle/>
          <a:p>
            <a:pPr defTabSz="342900">
              <a:spcBef>
                <a:spcPct val="20000"/>
              </a:spcBef>
              <a:defRPr/>
            </a:pPr>
            <a:r>
              <a:rPr lang="en-US" sz="2400" b="1" dirty="0">
                <a:solidFill>
                  <a:srgbClr val="070C72"/>
                </a:solidFill>
                <a:latin typeface="Nicholas Semi Bold"/>
              </a:rPr>
              <a:t>Greg Landis, Admissions</a:t>
            </a:r>
          </a:p>
          <a:p>
            <a:pPr defTabSz="342900">
              <a:spcBef>
                <a:spcPct val="20000"/>
              </a:spcBef>
              <a:defRPr/>
            </a:pPr>
            <a:r>
              <a:rPr lang="en-US" sz="2400" dirty="0">
                <a:solidFill>
                  <a:srgbClr val="070C72"/>
                </a:solidFill>
                <a:latin typeface="Nicholas Semi Bold"/>
              </a:rPr>
              <a:t>Sr. Associate Director of Admissions</a:t>
            </a:r>
          </a:p>
          <a:p>
            <a:pPr marL="257175" indent="-257175" defTabSz="342900">
              <a:spcBef>
                <a:spcPct val="20000"/>
              </a:spcBef>
              <a:defRPr/>
            </a:pPr>
            <a:r>
              <a:rPr lang="en-US" sz="2400" dirty="0">
                <a:solidFill>
                  <a:srgbClr val="070C72"/>
                </a:solidFill>
                <a:latin typeface="Nicholas Semi Bold"/>
              </a:rPr>
              <a:t>(330) 972-5827 or 1-800-655-4884</a:t>
            </a:r>
          </a:p>
          <a:p>
            <a:pPr marL="257175" indent="-257175" defTabSz="342900">
              <a:spcBef>
                <a:spcPct val="20000"/>
              </a:spcBef>
              <a:defRPr/>
            </a:pPr>
            <a:r>
              <a:rPr lang="en-US" sz="2400" dirty="0">
                <a:solidFill>
                  <a:srgbClr val="070C72"/>
                </a:solidFill>
                <a:latin typeface="Nicholas Semi Bold"/>
              </a:rPr>
              <a:t>e-mail:  </a:t>
            </a:r>
            <a:r>
              <a:rPr lang="en-US" sz="2400" dirty="0">
                <a:solidFill>
                  <a:srgbClr val="070C72"/>
                </a:solidFill>
                <a:latin typeface="Nicholas Semi Bold"/>
                <a:hlinkClick r:id="rId3"/>
              </a:rPr>
              <a:t>glandis@uakron.edu</a:t>
            </a:r>
            <a:endParaRPr lang="en-US" sz="2400" dirty="0">
              <a:solidFill>
                <a:srgbClr val="070C72"/>
              </a:solidFill>
              <a:latin typeface="Nicholas Semi Bold"/>
            </a:endParaRPr>
          </a:p>
          <a:p>
            <a:pPr marL="257175" indent="-257175" defTabSz="342900">
              <a:spcBef>
                <a:spcPct val="20000"/>
              </a:spcBef>
              <a:defRPr/>
            </a:pPr>
            <a:endParaRPr lang="en-US" sz="2400" dirty="0">
              <a:solidFill>
                <a:srgbClr val="070C72"/>
              </a:solidFill>
              <a:latin typeface="Nicholas Semi Bold"/>
            </a:endParaRPr>
          </a:p>
          <a:p>
            <a:pPr defTabSz="342900">
              <a:spcBef>
                <a:spcPct val="20000"/>
              </a:spcBef>
              <a:defRPr/>
            </a:pPr>
            <a:r>
              <a:rPr lang="en-US" sz="2400" b="1" dirty="0">
                <a:solidFill>
                  <a:srgbClr val="070C72"/>
                </a:solidFill>
                <a:latin typeface="Nicholas Semi Bold"/>
              </a:rPr>
              <a:t>Greg Dieringer, Director</a:t>
            </a:r>
          </a:p>
          <a:p>
            <a:pPr defTabSz="342900">
              <a:spcBef>
                <a:spcPct val="20000"/>
              </a:spcBef>
              <a:defRPr/>
            </a:pPr>
            <a:r>
              <a:rPr lang="en-US" sz="2400" dirty="0">
                <a:solidFill>
                  <a:srgbClr val="070C72"/>
                </a:solidFill>
                <a:latin typeface="Nicholas Semi Bold"/>
              </a:rPr>
              <a:t>Director of College Credit Plus</a:t>
            </a:r>
          </a:p>
          <a:p>
            <a:pPr marL="257175" indent="-257175" defTabSz="342900">
              <a:spcBef>
                <a:spcPct val="20000"/>
              </a:spcBef>
              <a:defRPr/>
            </a:pPr>
            <a:r>
              <a:rPr lang="en-US" sz="2400" dirty="0">
                <a:solidFill>
                  <a:srgbClr val="070C72"/>
                </a:solidFill>
                <a:latin typeface="Nicholas Semi Bold"/>
              </a:rPr>
              <a:t>(330) 972-7572</a:t>
            </a:r>
          </a:p>
          <a:p>
            <a:pPr marL="257175" indent="-257175" defTabSz="342900">
              <a:spcBef>
                <a:spcPct val="20000"/>
              </a:spcBef>
              <a:defRPr/>
            </a:pPr>
            <a:r>
              <a:rPr lang="en-US" sz="2400" dirty="0">
                <a:solidFill>
                  <a:srgbClr val="070C72"/>
                </a:solidFill>
                <a:latin typeface="Nicholas Semi Bold"/>
              </a:rPr>
              <a:t>e-mail:  </a:t>
            </a:r>
            <a:r>
              <a:rPr lang="en-US" sz="2400" dirty="0">
                <a:solidFill>
                  <a:srgbClr val="070C72"/>
                </a:solidFill>
                <a:latin typeface="Nicholas Semi Bold"/>
                <a:hlinkClick r:id="rId4"/>
              </a:rPr>
              <a:t>gdierin@uakron.edu</a:t>
            </a:r>
            <a:endParaRPr lang="en-US" sz="2400" dirty="0">
              <a:solidFill>
                <a:srgbClr val="070C72"/>
              </a:solidFill>
              <a:latin typeface="Nicholas Semi Bold"/>
            </a:endParaRPr>
          </a:p>
          <a:p>
            <a:pPr marL="257175" indent="-257175" defTabSz="342900">
              <a:spcBef>
                <a:spcPct val="20000"/>
              </a:spcBef>
              <a:defRPr/>
            </a:pPr>
            <a:endParaRPr lang="en-US" sz="2400" dirty="0">
              <a:solidFill>
                <a:srgbClr val="070C72"/>
              </a:solidFill>
              <a:latin typeface="Nicholas Semi Bold"/>
            </a:endParaRPr>
          </a:p>
        </p:txBody>
      </p:sp>
      <p:pic>
        <p:nvPicPr>
          <p:cNvPr id="3" name="Picture 2">
            <a:extLst>
              <a:ext uri="{FF2B5EF4-FFF2-40B4-BE49-F238E27FC236}">
                <a16:creationId xmlns:a16="http://schemas.microsoft.com/office/drawing/2014/main" id="{9BA98FFC-F634-62EA-C2BA-E13CD24FFDFE}"/>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14167" y="39941"/>
            <a:ext cx="1828800" cy="827852"/>
          </a:xfrm>
          <a:prstGeom prst="rect">
            <a:avLst/>
          </a:prstGeom>
        </p:spPr>
      </p:pic>
    </p:spTree>
    <p:extLst>
      <p:ext uri="{BB962C8B-B14F-4D97-AF65-F5344CB8AC3E}">
        <p14:creationId xmlns:p14="http://schemas.microsoft.com/office/powerpoint/2010/main" val="2233556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DE03FED-C772-C6C5-79AB-BAB17FB3FA7B}"/>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275872" y="5990207"/>
            <a:ext cx="1828800" cy="827852"/>
          </a:xfrm>
          <a:prstGeom prst="rect">
            <a:avLst/>
          </a:prstGeom>
        </p:spPr>
      </p:pic>
      <p:sp>
        <p:nvSpPr>
          <p:cNvPr id="7" name="Title 1">
            <a:extLst>
              <a:ext uri="{FF2B5EF4-FFF2-40B4-BE49-F238E27FC236}">
                <a16:creationId xmlns:a16="http://schemas.microsoft.com/office/drawing/2014/main" id="{16667EDA-0CAD-EFE3-68CF-3D960D94A442}"/>
              </a:ext>
            </a:extLst>
          </p:cNvPr>
          <p:cNvSpPr txBox="1">
            <a:spLocks noChangeArrowheads="1"/>
          </p:cNvSpPr>
          <p:nvPr/>
        </p:nvSpPr>
        <p:spPr bwMode="auto">
          <a:xfrm>
            <a:off x="473314" y="103183"/>
            <a:ext cx="8197385" cy="7572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algn="l" defTabSz="514325" rtl="0" eaLnBrk="1" latinLnBrk="0" hangingPunct="1">
              <a:lnSpc>
                <a:spcPct val="90000"/>
              </a:lnSpc>
              <a:spcBef>
                <a:spcPct val="0"/>
              </a:spcBef>
              <a:buNone/>
              <a:defRPr sz="2475" b="1" i="0" kern="1200" cap="all" spc="56" baseline="0">
                <a:solidFill>
                  <a:srgbClr val="070C72"/>
                </a:solidFill>
                <a:latin typeface="Altivo Ultra" panose="020B0000000000000000" pitchFamily="34" charset="77"/>
                <a:ea typeface="+mj-ea"/>
                <a:cs typeface="+mj-cs"/>
              </a:defRPr>
            </a:lvl1pPr>
          </a:lstStyle>
          <a:p>
            <a:pPr algn="ctr"/>
            <a:r>
              <a:rPr lang="en-US" altLang="en-US" sz="4400" cap="none" dirty="0">
                <a:latin typeface="Altivo Ultra" panose="020B0000000000000000"/>
              </a:rPr>
              <a:t>Next Steps</a:t>
            </a:r>
          </a:p>
        </p:txBody>
      </p:sp>
      <p:sp>
        <p:nvSpPr>
          <p:cNvPr id="8" name="Content Placeholder 2">
            <a:extLst>
              <a:ext uri="{FF2B5EF4-FFF2-40B4-BE49-F238E27FC236}">
                <a16:creationId xmlns:a16="http://schemas.microsoft.com/office/drawing/2014/main" id="{696B8547-374E-822A-B2C7-632B7192DACD}"/>
              </a:ext>
            </a:extLst>
          </p:cNvPr>
          <p:cNvSpPr txBox="1">
            <a:spLocks noChangeArrowheads="1"/>
          </p:cNvSpPr>
          <p:nvPr/>
        </p:nvSpPr>
        <p:spPr bwMode="auto">
          <a:xfrm>
            <a:off x="374992" y="860421"/>
            <a:ext cx="8295694" cy="48914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lvl1pPr marL="0" indent="0" algn="l" defTabSz="514325" rtl="0" eaLnBrk="1" latinLnBrk="0" hangingPunct="1">
              <a:lnSpc>
                <a:spcPct val="100000"/>
              </a:lnSpc>
              <a:spcBef>
                <a:spcPts val="563"/>
              </a:spcBef>
              <a:buFont typeface="Arial" panose="020B0604020202020204" pitchFamily="34" charset="0"/>
              <a:buNone/>
              <a:defRPr sz="1575" b="0" i="0" kern="1200">
                <a:solidFill>
                  <a:srgbClr val="070C72"/>
                </a:solidFill>
                <a:latin typeface="Nicholas" panose="02000000000000000000" pitchFamily="2" charset="77"/>
                <a:ea typeface="+mn-ea"/>
                <a:cs typeface="+mn-cs"/>
              </a:defRPr>
            </a:lvl1pPr>
            <a:lvl2pPr marL="385744" indent="-128582" algn="l" defTabSz="514325" rtl="0" eaLnBrk="1" latinLnBrk="0" hangingPunct="1">
              <a:lnSpc>
                <a:spcPct val="90000"/>
              </a:lnSpc>
              <a:spcBef>
                <a:spcPts val="281"/>
              </a:spcBef>
              <a:buFont typeface="Arial" panose="020B0604020202020204" pitchFamily="34" charset="0"/>
              <a:buChar char="•"/>
              <a:defRPr sz="1350"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2pPr>
            <a:lvl3pPr marL="642905" indent="-128582" algn="l" defTabSz="514325" rtl="0" eaLnBrk="1" latinLnBrk="0" hangingPunct="1">
              <a:lnSpc>
                <a:spcPct val="90000"/>
              </a:lnSpc>
              <a:spcBef>
                <a:spcPts val="281"/>
              </a:spcBef>
              <a:buFont typeface="Arial" panose="020B0604020202020204" pitchFamily="34" charset="0"/>
              <a:buChar char="•"/>
              <a:defRPr sz="1125"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4pPr>
            <a:lvl5pPr marL="1157231" indent="-128582" algn="l" defTabSz="514325" rtl="0" eaLnBrk="1" latinLnBrk="0" hangingPunct="1">
              <a:lnSpc>
                <a:spcPct val="90000"/>
              </a:lnSpc>
              <a:spcBef>
                <a:spcPts val="281"/>
              </a:spcBef>
              <a:buFont typeface="Arial" panose="020B0604020202020204" pitchFamily="34" charset="0"/>
              <a:buChar char="•"/>
              <a:defRPr sz="1013" b="0" i="0" kern="1200">
                <a:solidFill>
                  <a:srgbClr val="0065B5"/>
                </a:solidFill>
                <a:latin typeface="Open Sans" panose="020B0606030504020204" pitchFamily="34" charset="0"/>
                <a:ea typeface="Open Sans" panose="020B0606030504020204" pitchFamily="34" charset="0"/>
                <a:cs typeface="Open Sans" panose="020B0606030504020204" pitchFamily="34" charset="0"/>
              </a:defRPr>
            </a:lvl5pPr>
            <a:lvl6pPr marL="1414392"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79"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257175" indent="-257175">
              <a:spcBef>
                <a:spcPts val="225"/>
              </a:spcBef>
              <a:buFont typeface="Arial" panose="020B0604020202020204" pitchFamily="34" charset="0"/>
              <a:buChar char="•"/>
            </a:pPr>
            <a:r>
              <a:rPr lang="en-US" altLang="en-US" sz="2800" dirty="0">
                <a:latin typeface="Nicholas Semi Bold"/>
                <a:cs typeface="Calibri" panose="020F0502020204030204" pitchFamily="34" charset="0"/>
              </a:rPr>
              <a:t>Meet with your school counselor to discuss scheduling and graduation requirements</a:t>
            </a:r>
          </a:p>
          <a:p>
            <a:pPr marL="257175" indent="-257175">
              <a:spcBef>
                <a:spcPts val="225"/>
              </a:spcBef>
              <a:buFont typeface="Arial" panose="020B0604020202020204" pitchFamily="34" charset="0"/>
              <a:buChar char="•"/>
            </a:pPr>
            <a:r>
              <a:rPr lang="en-US" altLang="en-US" sz="2800" dirty="0">
                <a:latin typeface="Nicholas Semi Bold"/>
                <a:cs typeface="Calibri" panose="020F0502020204030204" pitchFamily="34" charset="0"/>
              </a:rPr>
              <a:t>Contact the college and discuss assessment testing requirements</a:t>
            </a:r>
          </a:p>
          <a:p>
            <a:pPr marL="257175" indent="-257175">
              <a:spcBef>
                <a:spcPts val="225"/>
              </a:spcBef>
              <a:buFont typeface="Arial" panose="020B0604020202020204" pitchFamily="34" charset="0"/>
              <a:buChar char="•"/>
            </a:pPr>
            <a:r>
              <a:rPr lang="en-US" altLang="en-US" sz="2800" dirty="0">
                <a:latin typeface="Nicholas Semi Bold"/>
                <a:cs typeface="Calibri" panose="020F0502020204030204" pitchFamily="34" charset="0"/>
              </a:rPr>
              <a:t>Complete the Intent to Participate form and provide to the school office by </a:t>
            </a:r>
            <a:r>
              <a:rPr lang="en-US" altLang="en-US" sz="2800" b="1" dirty="0">
                <a:latin typeface="Nicholas Semi Bold"/>
                <a:cs typeface="Calibri" panose="020F0502020204030204" pitchFamily="34" charset="0"/>
              </a:rPr>
              <a:t>April 1 (Full Academic Year) </a:t>
            </a:r>
            <a:r>
              <a:rPr lang="en-US" altLang="en-US" sz="2800" dirty="0">
                <a:latin typeface="Nicholas Semi Bold"/>
                <a:cs typeface="Calibri" panose="020F0502020204030204" pitchFamily="34" charset="0"/>
              </a:rPr>
              <a:t>or by </a:t>
            </a:r>
            <a:r>
              <a:rPr lang="en-US" altLang="en-US" sz="2800" b="1" dirty="0">
                <a:latin typeface="Nicholas Semi Bold"/>
                <a:cs typeface="Calibri" panose="020F0502020204030204" pitchFamily="34" charset="0"/>
              </a:rPr>
              <a:t>November 1 (Spring only)</a:t>
            </a:r>
          </a:p>
          <a:p>
            <a:pPr marL="257175" indent="-257175">
              <a:spcBef>
                <a:spcPts val="225"/>
              </a:spcBef>
              <a:buFont typeface="Arial" panose="020B0604020202020204" pitchFamily="34" charset="0"/>
              <a:buChar char="•"/>
            </a:pPr>
            <a:r>
              <a:rPr lang="en-US" altLang="en-US" sz="2800" dirty="0">
                <a:latin typeface="Nicholas Semi Bold"/>
                <a:cs typeface="Calibri" panose="020F0502020204030204" pitchFamily="34" charset="0"/>
              </a:rPr>
              <a:t>Apply for admission at the college of choice by the deadline</a:t>
            </a:r>
          </a:p>
          <a:p>
            <a:pPr marL="257175" indent="-257175">
              <a:spcBef>
                <a:spcPts val="225"/>
              </a:spcBef>
              <a:buFont typeface="Arial" panose="020B0604020202020204" pitchFamily="34" charset="0"/>
              <a:buChar char="•"/>
            </a:pPr>
            <a:r>
              <a:rPr lang="en-US" altLang="en-US" sz="2800" dirty="0">
                <a:latin typeface="Nicholas Semi Bold"/>
                <a:cs typeface="Calibri" panose="020F0502020204030204" pitchFamily="34" charset="0"/>
              </a:rPr>
              <a:t>Attend the required CCP Orientation at your CCP Institution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961345" y="2332315"/>
            <a:ext cx="3397340" cy="923330"/>
          </a:xfrm>
          <a:prstGeom prst="rect">
            <a:avLst/>
          </a:prstGeom>
        </p:spPr>
        <p:txBody>
          <a:bodyPr wrap="none">
            <a:spAutoFit/>
          </a:bodyPr>
          <a:lstStyle/>
          <a:p>
            <a:pPr defTabSz="342900">
              <a:defRPr/>
            </a:pPr>
            <a:r>
              <a:rPr lang="en-US" sz="5400" b="1" dirty="0">
                <a:solidFill>
                  <a:srgbClr val="070C72"/>
                </a:solidFill>
                <a:latin typeface="Altivo Ultra"/>
              </a:rPr>
              <a:t>Questions?</a:t>
            </a:r>
          </a:p>
        </p:txBody>
      </p:sp>
      <p:pic>
        <p:nvPicPr>
          <p:cNvPr id="2" name="Picture 1">
            <a:extLst>
              <a:ext uri="{FF2B5EF4-FFF2-40B4-BE49-F238E27FC236}">
                <a16:creationId xmlns:a16="http://schemas.microsoft.com/office/drawing/2014/main" id="{59F1E1CF-15CC-69B2-A763-A3AE8A749275}"/>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275872" y="5990207"/>
            <a:ext cx="1828800" cy="827852"/>
          </a:xfrm>
          <a:prstGeom prst="rect">
            <a:avLst/>
          </a:prstGeom>
        </p:spPr>
      </p:pic>
    </p:spTree>
    <p:extLst>
      <p:ext uri="{BB962C8B-B14F-4D97-AF65-F5344CB8AC3E}">
        <p14:creationId xmlns:p14="http://schemas.microsoft.com/office/powerpoint/2010/main" val="4183625296"/>
      </p:ext>
    </p:extLst>
  </p:cSld>
  <p:clrMapOvr>
    <a:masterClrMapping/>
  </p:clrMapOvr>
  <p:transition spd="slow"/>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Ro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0525-1947 Visit Day pptx" id="{017A064F-54F6-FA42-B44C-58552F565268}" vid="{218F61E0-5112-6E44-BFC6-85EB3A666D7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180</TotalTime>
  <Words>3031</Words>
  <Application>Microsoft Office PowerPoint</Application>
  <PresentationFormat>On-screen Show (4:3)</PresentationFormat>
  <Paragraphs>349</Paragraphs>
  <Slides>36</Slides>
  <Notes>17</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36</vt:i4>
      </vt:variant>
    </vt:vector>
  </HeadingPairs>
  <TitlesOfParts>
    <vt:vector size="53" baseType="lpstr">
      <vt:lpstr>Altivo Ultra</vt:lpstr>
      <vt:lpstr>Aptos</vt:lpstr>
      <vt:lpstr>Aptos Display</vt:lpstr>
      <vt:lpstr>Arial</vt:lpstr>
      <vt:lpstr>Calibri</vt:lpstr>
      <vt:lpstr>Calibri Light</vt:lpstr>
      <vt:lpstr>Georgia</vt:lpstr>
      <vt:lpstr>Nicholas</vt:lpstr>
      <vt:lpstr>Nicholas Semi Bold</vt:lpstr>
      <vt:lpstr>Open Sans</vt:lpstr>
      <vt:lpstr>Open Sans Semibold</vt:lpstr>
      <vt:lpstr>Source Sans Pro</vt:lpstr>
      <vt:lpstr>Source Sans Pro Black</vt:lpstr>
      <vt:lpstr>Verdana</vt:lpstr>
      <vt:lpstr>Wingdings</vt:lpstr>
      <vt:lpstr>Office Theme</vt:lpstr>
      <vt:lpstr>Roo</vt:lpstr>
      <vt:lpstr>PowerPoint Presentation</vt:lpstr>
      <vt:lpstr>What is the College Credit Plus Program?</vt:lpstr>
      <vt:lpstr>PowerPoint Presentation</vt:lpstr>
      <vt:lpstr>PowerPoint Presentation</vt:lpstr>
      <vt:lpstr>Students must submit an Intent to Participate Form to the high school by APRIL 1 to participate for the full upcoming academic year (Summer, Fall and Spring.)  Forms Must Be Submitted Each Year.</vt:lpstr>
      <vt:lpstr>How can students participate?</vt:lpstr>
      <vt:lpstr>PowerPoint Presentation</vt:lpstr>
      <vt:lpstr>Student Eligibility Assessment Exams</vt:lpstr>
      <vt:lpstr>PowerPoint Presentation</vt:lpstr>
      <vt:lpstr>PowerPoint Presentation</vt:lpstr>
      <vt:lpstr>PowerPoint Presentation</vt:lpstr>
      <vt:lpstr>PowerPoint Presentation</vt:lpstr>
      <vt:lpstr>PowerPoint Presentation</vt:lpstr>
      <vt:lpstr>Online courses</vt:lpstr>
      <vt:lpstr>PowerPoint Presentation</vt:lpstr>
      <vt:lpstr>Sample Schedule</vt:lpstr>
      <vt:lpstr>PowerPoint Presentation</vt:lpstr>
      <vt:lpstr>PowerPoint Presentation</vt:lpstr>
      <vt:lpstr>PowerPoint Presentation</vt:lpstr>
      <vt:lpstr>PowerPoint Presentation</vt:lpstr>
      <vt:lpstr>PowerPoint Presentation</vt:lpstr>
      <vt:lpstr>PowerPoint Presentation</vt:lpstr>
      <vt:lpstr>What are support services are available for students?</vt:lpstr>
      <vt:lpstr>PowerPoint Presentation</vt:lpstr>
      <vt:lpstr>PowerPoint Presentation</vt:lpstr>
      <vt:lpstr>PowerPoint Presentation</vt:lpstr>
      <vt:lpstr>PowerPoint Presentation</vt:lpstr>
      <vt:lpstr>Options for Classes through UA…</vt:lpstr>
      <vt:lpstr>CCP Courses at Revere HS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University of Akron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Greg Dieringer</dc:creator>
  <cp:lastModifiedBy>Greg Dieringer</cp:lastModifiedBy>
  <cp:revision>4</cp:revision>
  <dcterms:created xsi:type="dcterms:W3CDTF">2025-10-16T13:58:10Z</dcterms:created>
  <dcterms:modified xsi:type="dcterms:W3CDTF">2026-02-18T16:32:58Z</dcterms:modified>
</cp:coreProperties>
</file>