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21" r:id="rId1"/>
    <p:sldMasterId id="2147483722" r:id="rId2"/>
  </p:sldMasterIdLst>
  <p:notesMasterIdLst>
    <p:notesMasterId r:id="rId34"/>
  </p:notesMasterIdLst>
  <p:sldIdLst>
    <p:sldId id="256" r:id="rId3"/>
    <p:sldId id="257" r:id="rId4"/>
    <p:sldId id="259" r:id="rId5"/>
    <p:sldId id="258" r:id="rId6"/>
    <p:sldId id="260" r:id="rId7"/>
    <p:sldId id="261" r:id="rId8"/>
    <p:sldId id="270" r:id="rId9"/>
    <p:sldId id="265" r:id="rId10"/>
    <p:sldId id="266" r:id="rId11"/>
    <p:sldId id="287" r:id="rId12"/>
    <p:sldId id="268" r:id="rId13"/>
    <p:sldId id="298" r:id="rId14"/>
    <p:sldId id="263" r:id="rId15"/>
    <p:sldId id="262" r:id="rId16"/>
    <p:sldId id="264" r:id="rId17"/>
    <p:sldId id="284" r:id="rId18"/>
    <p:sldId id="271" r:id="rId19"/>
    <p:sldId id="297" r:id="rId20"/>
    <p:sldId id="273" r:id="rId21"/>
    <p:sldId id="272" r:id="rId22"/>
    <p:sldId id="291" r:id="rId23"/>
    <p:sldId id="292" r:id="rId24"/>
    <p:sldId id="293" r:id="rId25"/>
    <p:sldId id="294" r:id="rId26"/>
    <p:sldId id="295" r:id="rId27"/>
    <p:sldId id="296" r:id="rId28"/>
    <p:sldId id="276" r:id="rId29"/>
    <p:sldId id="285" r:id="rId30"/>
    <p:sldId id="286" r:id="rId31"/>
    <p:sldId id="282" r:id="rId32"/>
    <p:sldId id="283" r:id="rId33"/>
  </p:sldIdLst>
  <p:sldSz cx="9144000" cy="5143500" type="screen16x9"/>
  <p:notesSz cx="6858000" cy="9144000"/>
  <p:embeddedFontLst>
    <p:embeddedFont>
      <p:font typeface="Comic Sans MS" panose="030F0702030302020204" pitchFamily="66" charset="0"/>
      <p:regular r:id="rId35"/>
      <p:bold r:id="rId36"/>
      <p:italic r:id="rId37"/>
      <p:boldItalic r:id="rId38"/>
    </p:embeddedFont>
    <p:embeddedFont>
      <p:font typeface="Lustria" panose="020B0604020202020204" charset="0"/>
      <p:regular r:id="rId39"/>
    </p:embeddedFont>
    <p:embeddedFont>
      <p:font typeface="Roboto" panose="02000000000000000000" pitchFamily="2"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CD938DD-6619-4E6F-8E32-FEE3B8B83813}">
  <a:tblStyle styleId="{FCD938DD-6619-4E6F-8E32-FEE3B8B83813}"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CE010B2B-3D6F-41E8-BEEF-BC02B917B210}" styleName="Table_1">
    <a:wholeTbl>
      <a:tcTxStyle b="off" i="off">
        <a:font>
          <a:latin typeface="Arial"/>
          <a:ea typeface="Arial"/>
          <a:cs typeface="Arial"/>
        </a:font>
        <a:srgbClr val="000000"/>
      </a:tcTxStyle>
      <a:tcStyle>
        <a:tcBdr>
          <a:left>
            <a:ln w="12700" cap="flat" cmpd="sng">
              <a:solidFill>
                <a:srgbClr val="FFFFFF"/>
              </a:solidFill>
              <a:prstDash val="solid"/>
              <a:round/>
              <a:headEnd type="none" w="sm" len="sm"/>
              <a:tailEnd type="none" w="sm" len="sm"/>
            </a:ln>
          </a:left>
          <a:right>
            <a:ln w="12700" cap="flat" cmpd="sng">
              <a:solidFill>
                <a:srgbClr val="FFFFFF"/>
              </a:solidFill>
              <a:prstDash val="solid"/>
              <a:round/>
              <a:headEnd type="none" w="sm" len="sm"/>
              <a:tailEnd type="none" w="sm" len="sm"/>
            </a:ln>
          </a:right>
          <a:top>
            <a:ln w="12700" cap="flat" cmpd="sng">
              <a:solidFill>
                <a:srgbClr val="FFFFFF"/>
              </a:solidFill>
              <a:prstDash val="solid"/>
              <a:round/>
              <a:headEnd type="none" w="sm" len="sm"/>
              <a:tailEnd type="none" w="sm" len="sm"/>
            </a:ln>
          </a:top>
          <a:bottom>
            <a:ln w="12700" cap="flat" cmpd="sng">
              <a:solidFill>
                <a:srgbClr val="FFFFFF"/>
              </a:solidFill>
              <a:prstDash val="solid"/>
              <a:round/>
              <a:headEnd type="none" w="sm" len="sm"/>
              <a:tailEnd type="none" w="sm" len="sm"/>
            </a:ln>
          </a:bottom>
          <a:insideH>
            <a:ln w="12700" cap="flat" cmpd="sng">
              <a:solidFill>
                <a:srgbClr val="FFFFFF"/>
              </a:solidFill>
              <a:prstDash val="solid"/>
              <a:round/>
              <a:headEnd type="none" w="sm" len="sm"/>
              <a:tailEnd type="none" w="sm" len="sm"/>
            </a:ln>
          </a:insideH>
          <a:insideV>
            <a:ln w="12700" cap="flat" cmpd="sng">
              <a:solidFill>
                <a:srgbClr val="FFFFFF"/>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1186" y="29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5.fntdata"/><Relationship Id="rId21" Type="http://schemas.openxmlformats.org/officeDocument/2006/relationships/slide" Target="slides/slide19.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2.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1.fntdata"/><Relationship Id="rId43" Type="http://schemas.openxmlformats.org/officeDocument/2006/relationships/font" Target="fonts/font9.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4.fntdata"/><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7.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svg"/><Relationship Id="rId1" Type="http://schemas.openxmlformats.org/officeDocument/2006/relationships/image" Target="../media/image7.png"/><Relationship Id="rId4"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9C4142-CA0B-451A-AE1D-E54EF9F2B749}" type="doc">
      <dgm:prSet loTypeId="urn:microsoft.com/office/officeart/2018/2/layout/IconVerticalSolidList" loCatId="icon" qsTypeId="urn:microsoft.com/office/officeart/2005/8/quickstyle/simple1" qsCatId="simple" csTypeId="urn:microsoft.com/office/officeart/2005/8/colors/accent3_2" csCatId="accent3" phldr="1"/>
      <dgm:spPr/>
      <dgm:t>
        <a:bodyPr/>
        <a:lstStyle/>
        <a:p>
          <a:endParaRPr lang="en-US"/>
        </a:p>
      </dgm:t>
    </dgm:pt>
    <dgm:pt modelId="{68912309-645A-41FD-B10A-13C1CA66E155}">
      <dgm:prSet/>
      <dgm:spPr/>
      <dgm:t>
        <a:bodyPr/>
        <a:lstStyle/>
        <a:p>
          <a:r>
            <a:rPr lang="en-US" dirty="0">
              <a:latin typeface="Lustria" panose="020B0604020202020204" charset="0"/>
            </a:rPr>
            <a:t>The district is changing the cell phone policy. </a:t>
          </a:r>
        </a:p>
      </dgm:t>
    </dgm:pt>
    <dgm:pt modelId="{986AA63F-5477-4ECE-9140-0814B89216BF}" type="parTrans" cxnId="{95DF2356-0BA1-4738-A2D9-C70301946893}">
      <dgm:prSet/>
      <dgm:spPr/>
      <dgm:t>
        <a:bodyPr/>
        <a:lstStyle/>
        <a:p>
          <a:endParaRPr lang="en-US"/>
        </a:p>
      </dgm:t>
    </dgm:pt>
    <dgm:pt modelId="{3CDB89F0-A0C9-42FF-83FC-2BFCE3D23CA9}" type="sibTrans" cxnId="{95DF2356-0BA1-4738-A2D9-C70301946893}">
      <dgm:prSet/>
      <dgm:spPr/>
      <dgm:t>
        <a:bodyPr/>
        <a:lstStyle/>
        <a:p>
          <a:endParaRPr lang="en-US"/>
        </a:p>
      </dgm:t>
    </dgm:pt>
    <dgm:pt modelId="{74B4EF35-8068-47C0-8EB6-5E3EAF69F72F}">
      <dgm:prSet/>
      <dgm:spPr/>
      <dgm:t>
        <a:bodyPr/>
        <a:lstStyle/>
        <a:p>
          <a:r>
            <a:rPr lang="en-US" dirty="0">
              <a:latin typeface="Lustria" panose="020B0604020202020204" charset="0"/>
            </a:rPr>
            <a:t>Informative discussion held on Cyber Security with the assistance of Safe Hope, one of the district's community partners. Be aware of Google Docs and Notes app for use in unsafe situations. </a:t>
          </a:r>
        </a:p>
      </dgm:t>
    </dgm:pt>
    <dgm:pt modelId="{CA78C5F4-D893-40ED-B3D8-A855BB249E91}" type="parTrans" cxnId="{AA41C1E5-DBA1-4E8E-BB35-714513121F4A}">
      <dgm:prSet/>
      <dgm:spPr/>
      <dgm:t>
        <a:bodyPr/>
        <a:lstStyle/>
        <a:p>
          <a:endParaRPr lang="en-US"/>
        </a:p>
      </dgm:t>
    </dgm:pt>
    <dgm:pt modelId="{621075DF-C710-44C6-8028-6B9943D6609D}" type="sibTrans" cxnId="{AA41C1E5-DBA1-4E8E-BB35-714513121F4A}">
      <dgm:prSet/>
      <dgm:spPr/>
      <dgm:t>
        <a:bodyPr/>
        <a:lstStyle/>
        <a:p>
          <a:endParaRPr lang="en-US"/>
        </a:p>
      </dgm:t>
    </dgm:pt>
    <dgm:pt modelId="{F9BD3AC6-42DD-4D9A-B92E-EDD2C2ED6D5A}" type="pres">
      <dgm:prSet presAssocID="{AA9C4142-CA0B-451A-AE1D-E54EF9F2B749}" presName="root" presStyleCnt="0">
        <dgm:presLayoutVars>
          <dgm:dir/>
          <dgm:resizeHandles val="exact"/>
        </dgm:presLayoutVars>
      </dgm:prSet>
      <dgm:spPr/>
    </dgm:pt>
    <dgm:pt modelId="{12673829-BACF-4980-B0AE-A5D1F0EF9ED3}" type="pres">
      <dgm:prSet presAssocID="{68912309-645A-41FD-B10A-13C1CA66E155}" presName="compNode" presStyleCnt="0"/>
      <dgm:spPr/>
    </dgm:pt>
    <dgm:pt modelId="{D0D1277D-03BE-4BDB-B2D6-28C8FCBFC232}" type="pres">
      <dgm:prSet presAssocID="{68912309-645A-41FD-B10A-13C1CA66E155}" presName="bgRect" presStyleLbl="bgShp" presStyleIdx="0" presStyleCnt="2"/>
      <dgm:spPr/>
    </dgm:pt>
    <dgm:pt modelId="{75D7696A-8EBE-4D5B-89E9-5827AA6A438D}" type="pres">
      <dgm:prSet presAssocID="{68912309-645A-41FD-B10A-13C1CA66E15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eaker Phone"/>
        </a:ext>
      </dgm:extLst>
    </dgm:pt>
    <dgm:pt modelId="{E01BF41A-F0F1-4F88-AEEC-72F3A27A701B}" type="pres">
      <dgm:prSet presAssocID="{68912309-645A-41FD-B10A-13C1CA66E155}" presName="spaceRect" presStyleCnt="0"/>
      <dgm:spPr/>
    </dgm:pt>
    <dgm:pt modelId="{AB6431C6-F833-4A6C-BECA-E24C6CFC4B2E}" type="pres">
      <dgm:prSet presAssocID="{68912309-645A-41FD-B10A-13C1CA66E155}" presName="parTx" presStyleLbl="revTx" presStyleIdx="0" presStyleCnt="2">
        <dgm:presLayoutVars>
          <dgm:chMax val="0"/>
          <dgm:chPref val="0"/>
        </dgm:presLayoutVars>
      </dgm:prSet>
      <dgm:spPr/>
    </dgm:pt>
    <dgm:pt modelId="{015AB9D1-0A78-4823-8CC0-78B2191180C9}" type="pres">
      <dgm:prSet presAssocID="{3CDB89F0-A0C9-42FF-83FC-2BFCE3D23CA9}" presName="sibTrans" presStyleCnt="0"/>
      <dgm:spPr/>
    </dgm:pt>
    <dgm:pt modelId="{629EBD14-9C35-4365-9EE5-10DCA28B57AF}" type="pres">
      <dgm:prSet presAssocID="{74B4EF35-8068-47C0-8EB6-5E3EAF69F72F}" presName="compNode" presStyleCnt="0"/>
      <dgm:spPr/>
    </dgm:pt>
    <dgm:pt modelId="{6C75D3C1-129F-40D7-B70B-3C520FF1AE3A}" type="pres">
      <dgm:prSet presAssocID="{74B4EF35-8068-47C0-8EB6-5E3EAF69F72F}" presName="bgRect" presStyleLbl="bgShp" presStyleIdx="1" presStyleCnt="2"/>
      <dgm:spPr/>
    </dgm:pt>
    <dgm:pt modelId="{46DFF3FD-47E5-4249-813A-BC0AC1004B06}" type="pres">
      <dgm:prSet presAssocID="{74B4EF35-8068-47C0-8EB6-5E3EAF69F72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61DFCFED-D9A4-406A-8514-CE6B728C81B7}" type="pres">
      <dgm:prSet presAssocID="{74B4EF35-8068-47C0-8EB6-5E3EAF69F72F}" presName="spaceRect" presStyleCnt="0"/>
      <dgm:spPr/>
    </dgm:pt>
    <dgm:pt modelId="{79F50B27-FE11-4E7F-B4B1-1FA9F6EFBE8F}" type="pres">
      <dgm:prSet presAssocID="{74B4EF35-8068-47C0-8EB6-5E3EAF69F72F}" presName="parTx" presStyleLbl="revTx" presStyleIdx="1" presStyleCnt="2">
        <dgm:presLayoutVars>
          <dgm:chMax val="0"/>
          <dgm:chPref val="0"/>
        </dgm:presLayoutVars>
      </dgm:prSet>
      <dgm:spPr/>
    </dgm:pt>
  </dgm:ptLst>
  <dgm:cxnLst>
    <dgm:cxn modelId="{F738F66A-E8BE-4A2B-BE56-EE23408F570F}" type="presOf" srcId="{AA9C4142-CA0B-451A-AE1D-E54EF9F2B749}" destId="{F9BD3AC6-42DD-4D9A-B92E-EDD2C2ED6D5A}" srcOrd="0" destOrd="0" presId="urn:microsoft.com/office/officeart/2018/2/layout/IconVerticalSolidList"/>
    <dgm:cxn modelId="{95DF2356-0BA1-4738-A2D9-C70301946893}" srcId="{AA9C4142-CA0B-451A-AE1D-E54EF9F2B749}" destId="{68912309-645A-41FD-B10A-13C1CA66E155}" srcOrd="0" destOrd="0" parTransId="{986AA63F-5477-4ECE-9140-0814B89216BF}" sibTransId="{3CDB89F0-A0C9-42FF-83FC-2BFCE3D23CA9}"/>
    <dgm:cxn modelId="{ADBEE68A-2D2F-47EB-A2E5-A4F786498780}" type="presOf" srcId="{68912309-645A-41FD-B10A-13C1CA66E155}" destId="{AB6431C6-F833-4A6C-BECA-E24C6CFC4B2E}" srcOrd="0" destOrd="0" presId="urn:microsoft.com/office/officeart/2018/2/layout/IconVerticalSolidList"/>
    <dgm:cxn modelId="{A39D84A4-0E2D-4C8A-A68A-37CADC9F064B}" type="presOf" srcId="{74B4EF35-8068-47C0-8EB6-5E3EAF69F72F}" destId="{79F50B27-FE11-4E7F-B4B1-1FA9F6EFBE8F}" srcOrd="0" destOrd="0" presId="urn:microsoft.com/office/officeart/2018/2/layout/IconVerticalSolidList"/>
    <dgm:cxn modelId="{AA41C1E5-DBA1-4E8E-BB35-714513121F4A}" srcId="{AA9C4142-CA0B-451A-AE1D-E54EF9F2B749}" destId="{74B4EF35-8068-47C0-8EB6-5E3EAF69F72F}" srcOrd="1" destOrd="0" parTransId="{CA78C5F4-D893-40ED-B3D8-A855BB249E91}" sibTransId="{621075DF-C710-44C6-8028-6B9943D6609D}"/>
    <dgm:cxn modelId="{B22244E1-EACF-42FF-8583-9480DE0AA966}" type="presParOf" srcId="{F9BD3AC6-42DD-4D9A-B92E-EDD2C2ED6D5A}" destId="{12673829-BACF-4980-B0AE-A5D1F0EF9ED3}" srcOrd="0" destOrd="0" presId="urn:microsoft.com/office/officeart/2018/2/layout/IconVerticalSolidList"/>
    <dgm:cxn modelId="{99C6018D-0335-4111-A776-99F17AF4BA47}" type="presParOf" srcId="{12673829-BACF-4980-B0AE-A5D1F0EF9ED3}" destId="{D0D1277D-03BE-4BDB-B2D6-28C8FCBFC232}" srcOrd="0" destOrd="0" presId="urn:microsoft.com/office/officeart/2018/2/layout/IconVerticalSolidList"/>
    <dgm:cxn modelId="{29ED987B-848D-4177-BF3A-6544E5B9F46A}" type="presParOf" srcId="{12673829-BACF-4980-B0AE-A5D1F0EF9ED3}" destId="{75D7696A-8EBE-4D5B-89E9-5827AA6A438D}" srcOrd="1" destOrd="0" presId="urn:microsoft.com/office/officeart/2018/2/layout/IconVerticalSolidList"/>
    <dgm:cxn modelId="{5136F835-6078-4D5E-8677-674E05FEE2F6}" type="presParOf" srcId="{12673829-BACF-4980-B0AE-A5D1F0EF9ED3}" destId="{E01BF41A-F0F1-4F88-AEEC-72F3A27A701B}" srcOrd="2" destOrd="0" presId="urn:microsoft.com/office/officeart/2018/2/layout/IconVerticalSolidList"/>
    <dgm:cxn modelId="{A965F51D-52EC-46EC-9738-6D3ADA8E8DCA}" type="presParOf" srcId="{12673829-BACF-4980-B0AE-A5D1F0EF9ED3}" destId="{AB6431C6-F833-4A6C-BECA-E24C6CFC4B2E}" srcOrd="3" destOrd="0" presId="urn:microsoft.com/office/officeart/2018/2/layout/IconVerticalSolidList"/>
    <dgm:cxn modelId="{CC42108B-E515-46C3-BBE5-CCAB0172A9E7}" type="presParOf" srcId="{F9BD3AC6-42DD-4D9A-B92E-EDD2C2ED6D5A}" destId="{015AB9D1-0A78-4823-8CC0-78B2191180C9}" srcOrd="1" destOrd="0" presId="urn:microsoft.com/office/officeart/2018/2/layout/IconVerticalSolidList"/>
    <dgm:cxn modelId="{605D4BE4-D4D7-49F3-A915-7E6DC1B12DBF}" type="presParOf" srcId="{F9BD3AC6-42DD-4D9A-B92E-EDD2C2ED6D5A}" destId="{629EBD14-9C35-4365-9EE5-10DCA28B57AF}" srcOrd="2" destOrd="0" presId="urn:microsoft.com/office/officeart/2018/2/layout/IconVerticalSolidList"/>
    <dgm:cxn modelId="{D59BDCA0-A180-42CE-8F49-7DBEBDB33690}" type="presParOf" srcId="{629EBD14-9C35-4365-9EE5-10DCA28B57AF}" destId="{6C75D3C1-129F-40D7-B70B-3C520FF1AE3A}" srcOrd="0" destOrd="0" presId="urn:microsoft.com/office/officeart/2018/2/layout/IconVerticalSolidList"/>
    <dgm:cxn modelId="{991BA76E-ED75-488F-97DA-00AE552AEF78}" type="presParOf" srcId="{629EBD14-9C35-4365-9EE5-10DCA28B57AF}" destId="{46DFF3FD-47E5-4249-813A-BC0AC1004B06}" srcOrd="1" destOrd="0" presId="urn:microsoft.com/office/officeart/2018/2/layout/IconVerticalSolidList"/>
    <dgm:cxn modelId="{94CA2750-51D7-47D2-88E4-762F50A6B22A}" type="presParOf" srcId="{629EBD14-9C35-4365-9EE5-10DCA28B57AF}" destId="{61DFCFED-D9A4-406A-8514-CE6B728C81B7}" srcOrd="2" destOrd="0" presId="urn:microsoft.com/office/officeart/2018/2/layout/IconVerticalSolidList"/>
    <dgm:cxn modelId="{ED05A6DB-8BE8-4527-9430-F314CCD57340}" type="presParOf" srcId="{629EBD14-9C35-4365-9EE5-10DCA28B57AF}" destId="{79F50B27-FE11-4E7F-B4B1-1FA9F6EFBE8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9BF23BA-B79F-4780-B926-9ACEF7BF08D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5B8E092-47A5-4F74-8E81-B203D273229A}">
      <dgm:prSet/>
      <dgm:spPr/>
      <dgm:t>
        <a:bodyPr/>
        <a:lstStyle/>
        <a:p>
          <a:r>
            <a:rPr lang="en-US" dirty="0">
              <a:latin typeface="Lustria" panose="020B0604020202020204" charset="0"/>
            </a:rPr>
            <a:t>SBUSD Labor Update: SBUSD has reached a tentative agreement with its certificated union after approximately 18 months of negotiations.</a:t>
          </a:r>
        </a:p>
      </dgm:t>
    </dgm:pt>
    <dgm:pt modelId="{FFBE8908-1684-4465-9EAB-E2565208AFD4}" type="parTrans" cxnId="{423B2354-748C-48B1-814A-86BB60505757}">
      <dgm:prSet/>
      <dgm:spPr/>
      <dgm:t>
        <a:bodyPr/>
        <a:lstStyle/>
        <a:p>
          <a:endParaRPr lang="en-US"/>
        </a:p>
      </dgm:t>
    </dgm:pt>
    <dgm:pt modelId="{569BB1EF-7B66-48A2-9986-B4AD2E78FE80}" type="sibTrans" cxnId="{423B2354-748C-48B1-814A-86BB60505757}">
      <dgm:prSet/>
      <dgm:spPr/>
      <dgm:t>
        <a:bodyPr/>
        <a:lstStyle/>
        <a:p>
          <a:endParaRPr lang="en-US"/>
        </a:p>
      </dgm:t>
    </dgm:pt>
    <dgm:pt modelId="{4DFD571B-7E4C-48D0-BFC7-7E8EF948FE8F}">
      <dgm:prSet custT="1"/>
      <dgm:spPr/>
      <dgm:t>
        <a:bodyPr/>
        <a:lstStyle/>
        <a:p>
          <a:r>
            <a:rPr lang="en-US" sz="1300" dirty="0">
              <a:latin typeface="Lustria" panose="020B0604020202020204" charset="0"/>
            </a:rPr>
            <a:t>District Planning for 2026–27: SBUSD is planning for the 2026–27 school year, including the consolidation of one of its campuses, Central Elementary School, due to declining enrollment.</a:t>
          </a:r>
        </a:p>
      </dgm:t>
    </dgm:pt>
    <dgm:pt modelId="{3E2D3D6C-CF26-49FF-9391-FD6868D3F623}" type="parTrans" cxnId="{0B431238-C4DD-423A-99EB-9928BE2FC2D6}">
      <dgm:prSet/>
      <dgm:spPr/>
      <dgm:t>
        <a:bodyPr/>
        <a:lstStyle/>
        <a:p>
          <a:endParaRPr lang="en-US"/>
        </a:p>
      </dgm:t>
    </dgm:pt>
    <dgm:pt modelId="{E17B3304-DA87-447E-A810-E0EFD5D18884}" type="sibTrans" cxnId="{0B431238-C4DD-423A-99EB-9928BE2FC2D6}">
      <dgm:prSet/>
      <dgm:spPr/>
      <dgm:t>
        <a:bodyPr/>
        <a:lstStyle/>
        <a:p>
          <a:endParaRPr lang="en-US"/>
        </a:p>
      </dgm:t>
    </dgm:pt>
    <dgm:pt modelId="{F47C7BBC-FDC1-4330-BA07-971EB9B562AF}">
      <dgm:prSet custT="1"/>
      <dgm:spPr/>
      <dgm:t>
        <a:bodyPr/>
        <a:lstStyle/>
        <a:p>
          <a:r>
            <a:rPr lang="en-US" sz="1300" dirty="0"/>
            <a:t>Teacher Representative Vacancy: The District’s teacher representative has resigned from her position, and SBUSD is actively recruiting a new teacher representative.</a:t>
          </a:r>
        </a:p>
      </dgm:t>
    </dgm:pt>
    <dgm:pt modelId="{98AF4C96-B942-4313-8ABC-45F04762F1BD}" type="parTrans" cxnId="{9CE9E10A-1A5F-449F-833C-47B9023D5512}">
      <dgm:prSet/>
      <dgm:spPr/>
      <dgm:t>
        <a:bodyPr/>
        <a:lstStyle/>
        <a:p>
          <a:endParaRPr lang="en-US"/>
        </a:p>
      </dgm:t>
    </dgm:pt>
    <dgm:pt modelId="{EDB4D0E5-4966-47CE-9FC9-957C9883EEA8}" type="sibTrans" cxnId="{9CE9E10A-1A5F-449F-833C-47B9023D5512}">
      <dgm:prSet/>
      <dgm:spPr/>
      <dgm:t>
        <a:bodyPr/>
        <a:lstStyle/>
        <a:p>
          <a:endParaRPr lang="en-US"/>
        </a:p>
      </dgm:t>
    </dgm:pt>
    <dgm:pt modelId="{5597DDEE-88A1-444D-9267-6A2FCCDC10E6}">
      <dgm:prSet custT="1"/>
      <dgm:spPr/>
      <dgm:t>
        <a:bodyPr/>
        <a:lstStyle/>
        <a:p>
          <a:r>
            <a:rPr lang="en-US" sz="1300" dirty="0">
              <a:latin typeface="Lustria" panose="020B0604020202020204" charset="0"/>
            </a:rPr>
            <a:t>Board Actions (February 12): At Thursday’s Board meeting, resolutions were brought forward regarding:</a:t>
          </a:r>
        </a:p>
      </dgm:t>
    </dgm:pt>
    <dgm:pt modelId="{364DBC07-D362-4AF2-92E3-ABEC3E5CD31B}" type="parTrans" cxnId="{BEDB4505-4EA1-43D8-809F-1DD4B2610C4B}">
      <dgm:prSet/>
      <dgm:spPr/>
      <dgm:t>
        <a:bodyPr/>
        <a:lstStyle/>
        <a:p>
          <a:endParaRPr lang="en-US"/>
        </a:p>
      </dgm:t>
    </dgm:pt>
    <dgm:pt modelId="{3DBA2DFD-F32A-40B8-B526-03265D50CC15}" type="sibTrans" cxnId="{BEDB4505-4EA1-43D8-809F-1DD4B2610C4B}">
      <dgm:prSet/>
      <dgm:spPr/>
      <dgm:t>
        <a:bodyPr/>
        <a:lstStyle/>
        <a:p>
          <a:endParaRPr lang="en-US"/>
        </a:p>
      </dgm:t>
    </dgm:pt>
    <dgm:pt modelId="{C61E1370-6B20-497E-9C49-E4FC2193AE20}">
      <dgm:prSet custT="1"/>
      <dgm:spPr/>
      <dgm:t>
        <a:bodyPr/>
        <a:lstStyle/>
        <a:p>
          <a:r>
            <a:rPr lang="en-US" sz="1000" dirty="0">
              <a:latin typeface="Lustria" panose="020B0604020202020204" charset="0"/>
            </a:rPr>
            <a:t>the elimination and reduction of classified positions and direction to notify affected employees, and</a:t>
          </a:r>
        </a:p>
      </dgm:t>
    </dgm:pt>
    <dgm:pt modelId="{37898868-41E7-4F8E-AF3D-6024CDBAC501}" type="parTrans" cxnId="{18410603-2D04-4935-9F03-A279A392A371}">
      <dgm:prSet/>
      <dgm:spPr/>
      <dgm:t>
        <a:bodyPr/>
        <a:lstStyle/>
        <a:p>
          <a:endParaRPr lang="en-US"/>
        </a:p>
      </dgm:t>
    </dgm:pt>
    <dgm:pt modelId="{C2CD234C-8D36-4251-BD5D-5DF2AFCB6D1B}" type="sibTrans" cxnId="{18410603-2D04-4935-9F03-A279A392A371}">
      <dgm:prSet/>
      <dgm:spPr/>
      <dgm:t>
        <a:bodyPr/>
        <a:lstStyle/>
        <a:p>
          <a:endParaRPr lang="en-US"/>
        </a:p>
      </dgm:t>
    </dgm:pt>
    <dgm:pt modelId="{BD4C398E-A95F-4225-9971-8A03D43A4903}">
      <dgm:prSet custT="1"/>
      <dgm:spPr/>
      <dgm:t>
        <a:bodyPr/>
        <a:lstStyle/>
        <a:p>
          <a:r>
            <a:rPr lang="en-US" sz="1000" dirty="0">
              <a:latin typeface="Lustria" panose="020B0604020202020204" charset="0"/>
            </a:rPr>
            <a:t>the elimination/release of certificated positions and direction to notify affected employees.</a:t>
          </a:r>
        </a:p>
      </dgm:t>
    </dgm:pt>
    <dgm:pt modelId="{35348C4C-5DAA-406F-AE7F-B76E9F03D58C}" type="parTrans" cxnId="{A8F17674-3F84-41B3-93A9-CFFC68A7C530}">
      <dgm:prSet/>
      <dgm:spPr/>
      <dgm:t>
        <a:bodyPr/>
        <a:lstStyle/>
        <a:p>
          <a:endParaRPr lang="en-US"/>
        </a:p>
      </dgm:t>
    </dgm:pt>
    <dgm:pt modelId="{0F3D24B8-66FE-498F-81D8-7A29F27767E1}" type="sibTrans" cxnId="{A8F17674-3F84-41B3-93A9-CFFC68A7C530}">
      <dgm:prSet/>
      <dgm:spPr/>
      <dgm:t>
        <a:bodyPr/>
        <a:lstStyle/>
        <a:p>
          <a:endParaRPr lang="en-US"/>
        </a:p>
      </dgm:t>
    </dgm:pt>
    <dgm:pt modelId="{22489CBE-E1B4-4446-98F4-FCDB3D2010EE}" type="pres">
      <dgm:prSet presAssocID="{F9BF23BA-B79F-4780-B926-9ACEF7BF08D4}" presName="root" presStyleCnt="0">
        <dgm:presLayoutVars>
          <dgm:dir/>
          <dgm:resizeHandles val="exact"/>
        </dgm:presLayoutVars>
      </dgm:prSet>
      <dgm:spPr/>
    </dgm:pt>
    <dgm:pt modelId="{2BB09300-8256-4DE7-A996-8994139A90EF}" type="pres">
      <dgm:prSet presAssocID="{95B8E092-47A5-4F74-8E81-B203D273229A}" presName="compNode" presStyleCnt="0"/>
      <dgm:spPr/>
    </dgm:pt>
    <dgm:pt modelId="{7406E0A2-A782-4E3D-9B7A-79D1AE2683F6}" type="pres">
      <dgm:prSet presAssocID="{95B8E092-47A5-4F74-8E81-B203D273229A}" presName="bgRect" presStyleLbl="bgShp" presStyleIdx="0" presStyleCnt="4"/>
      <dgm:spPr/>
    </dgm:pt>
    <dgm:pt modelId="{56F7F271-0C37-4678-8871-344CA988F0A0}" type="pres">
      <dgm:prSet presAssocID="{95B8E092-47A5-4F74-8E81-B203D273229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C012CB1B-E0F4-4092-8D3E-E186B2FBC34F}" type="pres">
      <dgm:prSet presAssocID="{95B8E092-47A5-4F74-8E81-B203D273229A}" presName="spaceRect" presStyleCnt="0"/>
      <dgm:spPr/>
    </dgm:pt>
    <dgm:pt modelId="{CADFAB0F-3784-48BE-B76E-10D6E1E41D10}" type="pres">
      <dgm:prSet presAssocID="{95B8E092-47A5-4F74-8E81-B203D273229A}" presName="parTx" presStyleLbl="revTx" presStyleIdx="0" presStyleCnt="5">
        <dgm:presLayoutVars>
          <dgm:chMax val="0"/>
          <dgm:chPref val="0"/>
        </dgm:presLayoutVars>
      </dgm:prSet>
      <dgm:spPr/>
    </dgm:pt>
    <dgm:pt modelId="{071D00FB-C681-422D-A9B5-6EE2337A2B01}" type="pres">
      <dgm:prSet presAssocID="{569BB1EF-7B66-48A2-9986-B4AD2E78FE80}" presName="sibTrans" presStyleCnt="0"/>
      <dgm:spPr/>
    </dgm:pt>
    <dgm:pt modelId="{3AE04D37-3046-49E9-BC61-74615289C7E9}" type="pres">
      <dgm:prSet presAssocID="{4DFD571B-7E4C-48D0-BFC7-7E8EF948FE8F}" presName="compNode" presStyleCnt="0"/>
      <dgm:spPr/>
    </dgm:pt>
    <dgm:pt modelId="{51CDBA22-3C2D-409E-9896-9C61D18863D5}" type="pres">
      <dgm:prSet presAssocID="{4DFD571B-7E4C-48D0-BFC7-7E8EF948FE8F}" presName="bgRect" presStyleLbl="bgShp" presStyleIdx="1" presStyleCnt="4"/>
      <dgm:spPr/>
    </dgm:pt>
    <dgm:pt modelId="{F6F982EE-1DBB-41FE-817F-86579712CEF6}" type="pres">
      <dgm:prSet presAssocID="{4DFD571B-7E4C-48D0-BFC7-7E8EF948FE8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hoolhouse"/>
        </a:ext>
      </dgm:extLst>
    </dgm:pt>
    <dgm:pt modelId="{FBDD90DB-89F5-4B64-B547-59289F9A450E}" type="pres">
      <dgm:prSet presAssocID="{4DFD571B-7E4C-48D0-BFC7-7E8EF948FE8F}" presName="spaceRect" presStyleCnt="0"/>
      <dgm:spPr/>
    </dgm:pt>
    <dgm:pt modelId="{6D9EE3CC-E355-4940-98BE-726DA3D5E387}" type="pres">
      <dgm:prSet presAssocID="{4DFD571B-7E4C-48D0-BFC7-7E8EF948FE8F}" presName="parTx" presStyleLbl="revTx" presStyleIdx="1" presStyleCnt="5">
        <dgm:presLayoutVars>
          <dgm:chMax val="0"/>
          <dgm:chPref val="0"/>
        </dgm:presLayoutVars>
      </dgm:prSet>
      <dgm:spPr/>
    </dgm:pt>
    <dgm:pt modelId="{BAF31D36-FDE9-478A-BFC3-138920B3D702}" type="pres">
      <dgm:prSet presAssocID="{E17B3304-DA87-447E-A810-E0EFD5D18884}" presName="sibTrans" presStyleCnt="0"/>
      <dgm:spPr/>
    </dgm:pt>
    <dgm:pt modelId="{FC24E915-B4D8-41A7-B327-C418B02DB5F2}" type="pres">
      <dgm:prSet presAssocID="{F47C7BBC-FDC1-4330-BA07-971EB9B562AF}" presName="compNode" presStyleCnt="0"/>
      <dgm:spPr/>
    </dgm:pt>
    <dgm:pt modelId="{8982843F-AE99-4A00-84FB-A7A17262DABF}" type="pres">
      <dgm:prSet presAssocID="{F47C7BBC-FDC1-4330-BA07-971EB9B562AF}" presName="bgRect" presStyleLbl="bgShp" presStyleIdx="2" presStyleCnt="4"/>
      <dgm:spPr/>
    </dgm:pt>
    <dgm:pt modelId="{B22C9FC8-FB66-41F4-AFC9-AFF77FCB0B87}" type="pres">
      <dgm:prSet presAssocID="{F47C7BBC-FDC1-4330-BA07-971EB9B562A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A5E03630-0C88-4896-BA03-80F95C4FE02F}" type="pres">
      <dgm:prSet presAssocID="{F47C7BBC-FDC1-4330-BA07-971EB9B562AF}" presName="spaceRect" presStyleCnt="0"/>
      <dgm:spPr/>
    </dgm:pt>
    <dgm:pt modelId="{8CBC99F1-E913-4143-8F17-C91DC209062A}" type="pres">
      <dgm:prSet presAssocID="{F47C7BBC-FDC1-4330-BA07-971EB9B562AF}" presName="parTx" presStyleLbl="revTx" presStyleIdx="2" presStyleCnt="5">
        <dgm:presLayoutVars>
          <dgm:chMax val="0"/>
          <dgm:chPref val="0"/>
        </dgm:presLayoutVars>
      </dgm:prSet>
      <dgm:spPr/>
    </dgm:pt>
    <dgm:pt modelId="{8EA311AB-3A80-439C-82CD-363D58920E08}" type="pres">
      <dgm:prSet presAssocID="{EDB4D0E5-4966-47CE-9FC9-957C9883EEA8}" presName="sibTrans" presStyleCnt="0"/>
      <dgm:spPr/>
    </dgm:pt>
    <dgm:pt modelId="{77AB6991-CB46-4450-8EA8-19E75E0A65EF}" type="pres">
      <dgm:prSet presAssocID="{5597DDEE-88A1-444D-9267-6A2FCCDC10E6}" presName="compNode" presStyleCnt="0"/>
      <dgm:spPr/>
    </dgm:pt>
    <dgm:pt modelId="{39EBD872-3816-4064-BF08-1AF678F6E138}" type="pres">
      <dgm:prSet presAssocID="{5597DDEE-88A1-444D-9267-6A2FCCDC10E6}" presName="bgRect" presStyleLbl="bgShp" presStyleIdx="3" presStyleCnt="4"/>
      <dgm:spPr/>
    </dgm:pt>
    <dgm:pt modelId="{0AA5C24B-10D8-4111-94F2-2D3247E67E3A}" type="pres">
      <dgm:prSet presAssocID="{5597DDEE-88A1-444D-9267-6A2FCCDC10E6}"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eeting"/>
        </a:ext>
      </dgm:extLst>
    </dgm:pt>
    <dgm:pt modelId="{861DBDB1-AA79-408F-AF92-0B2BA181220B}" type="pres">
      <dgm:prSet presAssocID="{5597DDEE-88A1-444D-9267-6A2FCCDC10E6}" presName="spaceRect" presStyleCnt="0"/>
      <dgm:spPr/>
    </dgm:pt>
    <dgm:pt modelId="{23D504EA-675A-48A0-9859-87BB9ABB2CDD}" type="pres">
      <dgm:prSet presAssocID="{5597DDEE-88A1-444D-9267-6A2FCCDC10E6}" presName="parTx" presStyleLbl="revTx" presStyleIdx="3" presStyleCnt="5">
        <dgm:presLayoutVars>
          <dgm:chMax val="0"/>
          <dgm:chPref val="0"/>
        </dgm:presLayoutVars>
      </dgm:prSet>
      <dgm:spPr/>
    </dgm:pt>
    <dgm:pt modelId="{B1039580-96D3-48E0-8EB6-4D8F706EC0D7}" type="pres">
      <dgm:prSet presAssocID="{5597DDEE-88A1-444D-9267-6A2FCCDC10E6}" presName="desTx" presStyleLbl="revTx" presStyleIdx="4" presStyleCnt="5">
        <dgm:presLayoutVars/>
      </dgm:prSet>
      <dgm:spPr/>
    </dgm:pt>
  </dgm:ptLst>
  <dgm:cxnLst>
    <dgm:cxn modelId="{18410603-2D04-4935-9F03-A279A392A371}" srcId="{5597DDEE-88A1-444D-9267-6A2FCCDC10E6}" destId="{C61E1370-6B20-497E-9C49-E4FC2193AE20}" srcOrd="0" destOrd="0" parTransId="{37898868-41E7-4F8E-AF3D-6024CDBAC501}" sibTransId="{C2CD234C-8D36-4251-BD5D-5DF2AFCB6D1B}"/>
    <dgm:cxn modelId="{BEDB4505-4EA1-43D8-809F-1DD4B2610C4B}" srcId="{F9BF23BA-B79F-4780-B926-9ACEF7BF08D4}" destId="{5597DDEE-88A1-444D-9267-6A2FCCDC10E6}" srcOrd="3" destOrd="0" parTransId="{364DBC07-D362-4AF2-92E3-ABEC3E5CD31B}" sibTransId="{3DBA2DFD-F32A-40B8-B526-03265D50CC15}"/>
    <dgm:cxn modelId="{885FFB08-3103-4735-B197-63E304AA9BD9}" type="presOf" srcId="{4DFD571B-7E4C-48D0-BFC7-7E8EF948FE8F}" destId="{6D9EE3CC-E355-4940-98BE-726DA3D5E387}" srcOrd="0" destOrd="0" presId="urn:microsoft.com/office/officeart/2018/2/layout/IconVerticalSolidList"/>
    <dgm:cxn modelId="{9CE9E10A-1A5F-449F-833C-47B9023D5512}" srcId="{F9BF23BA-B79F-4780-B926-9ACEF7BF08D4}" destId="{F47C7BBC-FDC1-4330-BA07-971EB9B562AF}" srcOrd="2" destOrd="0" parTransId="{98AF4C96-B942-4313-8ABC-45F04762F1BD}" sibTransId="{EDB4D0E5-4966-47CE-9FC9-957C9883EEA8}"/>
    <dgm:cxn modelId="{8F587D1C-2F95-4B56-A3BC-4A0FD261B6F3}" type="presOf" srcId="{F47C7BBC-FDC1-4330-BA07-971EB9B562AF}" destId="{8CBC99F1-E913-4143-8F17-C91DC209062A}" srcOrd="0" destOrd="0" presId="urn:microsoft.com/office/officeart/2018/2/layout/IconVerticalSolidList"/>
    <dgm:cxn modelId="{79EFDE36-A3AC-42DC-937C-CB361514E5AB}" type="presOf" srcId="{95B8E092-47A5-4F74-8E81-B203D273229A}" destId="{CADFAB0F-3784-48BE-B76E-10D6E1E41D10}" srcOrd="0" destOrd="0" presId="urn:microsoft.com/office/officeart/2018/2/layout/IconVerticalSolidList"/>
    <dgm:cxn modelId="{0B431238-C4DD-423A-99EB-9928BE2FC2D6}" srcId="{F9BF23BA-B79F-4780-B926-9ACEF7BF08D4}" destId="{4DFD571B-7E4C-48D0-BFC7-7E8EF948FE8F}" srcOrd="1" destOrd="0" parTransId="{3E2D3D6C-CF26-49FF-9391-FD6868D3F623}" sibTransId="{E17B3304-DA87-447E-A810-E0EFD5D18884}"/>
    <dgm:cxn modelId="{9DC28968-3EB2-49D3-A798-DC8BC4AB9576}" type="presOf" srcId="{F9BF23BA-B79F-4780-B926-9ACEF7BF08D4}" destId="{22489CBE-E1B4-4446-98F4-FCDB3D2010EE}" srcOrd="0" destOrd="0" presId="urn:microsoft.com/office/officeart/2018/2/layout/IconVerticalSolidList"/>
    <dgm:cxn modelId="{E7D0E850-4CED-4810-879C-F1690D99F1EB}" type="presOf" srcId="{BD4C398E-A95F-4225-9971-8A03D43A4903}" destId="{B1039580-96D3-48E0-8EB6-4D8F706EC0D7}" srcOrd="0" destOrd="1" presId="urn:microsoft.com/office/officeart/2018/2/layout/IconVerticalSolidList"/>
    <dgm:cxn modelId="{423B2354-748C-48B1-814A-86BB60505757}" srcId="{F9BF23BA-B79F-4780-B926-9ACEF7BF08D4}" destId="{95B8E092-47A5-4F74-8E81-B203D273229A}" srcOrd="0" destOrd="0" parTransId="{FFBE8908-1684-4465-9EAB-E2565208AFD4}" sibTransId="{569BB1EF-7B66-48A2-9986-B4AD2E78FE80}"/>
    <dgm:cxn modelId="{A8F17674-3F84-41B3-93A9-CFFC68A7C530}" srcId="{5597DDEE-88A1-444D-9267-6A2FCCDC10E6}" destId="{BD4C398E-A95F-4225-9971-8A03D43A4903}" srcOrd="1" destOrd="0" parTransId="{35348C4C-5DAA-406F-AE7F-B76E9F03D58C}" sibTransId="{0F3D24B8-66FE-498F-81D8-7A29F27767E1}"/>
    <dgm:cxn modelId="{B8232177-EC12-4EDD-8223-82A3492EB47E}" type="presOf" srcId="{C61E1370-6B20-497E-9C49-E4FC2193AE20}" destId="{B1039580-96D3-48E0-8EB6-4D8F706EC0D7}" srcOrd="0" destOrd="0" presId="urn:microsoft.com/office/officeart/2018/2/layout/IconVerticalSolidList"/>
    <dgm:cxn modelId="{C8E4DCD2-413F-49E2-AEB9-414D199ECC15}" type="presOf" srcId="{5597DDEE-88A1-444D-9267-6A2FCCDC10E6}" destId="{23D504EA-675A-48A0-9859-87BB9ABB2CDD}" srcOrd="0" destOrd="0" presId="urn:microsoft.com/office/officeart/2018/2/layout/IconVerticalSolidList"/>
    <dgm:cxn modelId="{E556206D-51FA-434D-8121-BAF83AA6F8FC}" type="presParOf" srcId="{22489CBE-E1B4-4446-98F4-FCDB3D2010EE}" destId="{2BB09300-8256-4DE7-A996-8994139A90EF}" srcOrd="0" destOrd="0" presId="urn:microsoft.com/office/officeart/2018/2/layout/IconVerticalSolidList"/>
    <dgm:cxn modelId="{5171CB1A-1448-4AF4-84E1-669F8D148E6D}" type="presParOf" srcId="{2BB09300-8256-4DE7-A996-8994139A90EF}" destId="{7406E0A2-A782-4E3D-9B7A-79D1AE2683F6}" srcOrd="0" destOrd="0" presId="urn:microsoft.com/office/officeart/2018/2/layout/IconVerticalSolidList"/>
    <dgm:cxn modelId="{28F549C6-31C0-419C-85AF-76A8FDEB954C}" type="presParOf" srcId="{2BB09300-8256-4DE7-A996-8994139A90EF}" destId="{56F7F271-0C37-4678-8871-344CA988F0A0}" srcOrd="1" destOrd="0" presId="urn:microsoft.com/office/officeart/2018/2/layout/IconVerticalSolidList"/>
    <dgm:cxn modelId="{6D858E06-60D8-461C-887B-70870896E03A}" type="presParOf" srcId="{2BB09300-8256-4DE7-A996-8994139A90EF}" destId="{C012CB1B-E0F4-4092-8D3E-E186B2FBC34F}" srcOrd="2" destOrd="0" presId="urn:microsoft.com/office/officeart/2018/2/layout/IconVerticalSolidList"/>
    <dgm:cxn modelId="{707E34EC-D5DE-4EDF-8A94-6EDC4CCED9D8}" type="presParOf" srcId="{2BB09300-8256-4DE7-A996-8994139A90EF}" destId="{CADFAB0F-3784-48BE-B76E-10D6E1E41D10}" srcOrd="3" destOrd="0" presId="urn:microsoft.com/office/officeart/2018/2/layout/IconVerticalSolidList"/>
    <dgm:cxn modelId="{42D9039B-A482-4283-B2CD-2B89033416DD}" type="presParOf" srcId="{22489CBE-E1B4-4446-98F4-FCDB3D2010EE}" destId="{071D00FB-C681-422D-A9B5-6EE2337A2B01}" srcOrd="1" destOrd="0" presId="urn:microsoft.com/office/officeart/2018/2/layout/IconVerticalSolidList"/>
    <dgm:cxn modelId="{6C4050F3-F7E8-4132-8E5B-38B283FD2B81}" type="presParOf" srcId="{22489CBE-E1B4-4446-98F4-FCDB3D2010EE}" destId="{3AE04D37-3046-49E9-BC61-74615289C7E9}" srcOrd="2" destOrd="0" presId="urn:microsoft.com/office/officeart/2018/2/layout/IconVerticalSolidList"/>
    <dgm:cxn modelId="{637F141E-E35F-4BE1-80F0-E5BCC5580BCA}" type="presParOf" srcId="{3AE04D37-3046-49E9-BC61-74615289C7E9}" destId="{51CDBA22-3C2D-409E-9896-9C61D18863D5}" srcOrd="0" destOrd="0" presId="urn:microsoft.com/office/officeart/2018/2/layout/IconVerticalSolidList"/>
    <dgm:cxn modelId="{DBFE916E-7E60-4B02-BBC6-50E03511D91B}" type="presParOf" srcId="{3AE04D37-3046-49E9-BC61-74615289C7E9}" destId="{F6F982EE-1DBB-41FE-817F-86579712CEF6}" srcOrd="1" destOrd="0" presId="urn:microsoft.com/office/officeart/2018/2/layout/IconVerticalSolidList"/>
    <dgm:cxn modelId="{AF9605BD-E51A-4C5F-A3D5-08E388260D68}" type="presParOf" srcId="{3AE04D37-3046-49E9-BC61-74615289C7E9}" destId="{FBDD90DB-89F5-4B64-B547-59289F9A450E}" srcOrd="2" destOrd="0" presId="urn:microsoft.com/office/officeart/2018/2/layout/IconVerticalSolidList"/>
    <dgm:cxn modelId="{15D4FF7E-B805-49A1-A343-CDD08A905D84}" type="presParOf" srcId="{3AE04D37-3046-49E9-BC61-74615289C7E9}" destId="{6D9EE3CC-E355-4940-98BE-726DA3D5E387}" srcOrd="3" destOrd="0" presId="urn:microsoft.com/office/officeart/2018/2/layout/IconVerticalSolidList"/>
    <dgm:cxn modelId="{01C6ED36-41A1-42D4-9E13-732F7B8DBE74}" type="presParOf" srcId="{22489CBE-E1B4-4446-98F4-FCDB3D2010EE}" destId="{BAF31D36-FDE9-478A-BFC3-138920B3D702}" srcOrd="3" destOrd="0" presId="urn:microsoft.com/office/officeart/2018/2/layout/IconVerticalSolidList"/>
    <dgm:cxn modelId="{CAB78725-575B-49C2-8E65-BB9E3CAF4F6C}" type="presParOf" srcId="{22489CBE-E1B4-4446-98F4-FCDB3D2010EE}" destId="{FC24E915-B4D8-41A7-B327-C418B02DB5F2}" srcOrd="4" destOrd="0" presId="urn:microsoft.com/office/officeart/2018/2/layout/IconVerticalSolidList"/>
    <dgm:cxn modelId="{F3E9FB35-3A50-41C6-A125-5520C564FE9C}" type="presParOf" srcId="{FC24E915-B4D8-41A7-B327-C418B02DB5F2}" destId="{8982843F-AE99-4A00-84FB-A7A17262DABF}" srcOrd="0" destOrd="0" presId="urn:microsoft.com/office/officeart/2018/2/layout/IconVerticalSolidList"/>
    <dgm:cxn modelId="{23B3CFE3-24A9-4257-A439-24EEA1F8B84F}" type="presParOf" srcId="{FC24E915-B4D8-41A7-B327-C418B02DB5F2}" destId="{B22C9FC8-FB66-41F4-AFC9-AFF77FCB0B87}" srcOrd="1" destOrd="0" presId="urn:microsoft.com/office/officeart/2018/2/layout/IconVerticalSolidList"/>
    <dgm:cxn modelId="{9CA928DE-EA06-46C3-A8CA-E02C8D901E2A}" type="presParOf" srcId="{FC24E915-B4D8-41A7-B327-C418B02DB5F2}" destId="{A5E03630-0C88-4896-BA03-80F95C4FE02F}" srcOrd="2" destOrd="0" presId="urn:microsoft.com/office/officeart/2018/2/layout/IconVerticalSolidList"/>
    <dgm:cxn modelId="{3EF040C0-4BC4-4599-B452-1DC8E0CE227E}" type="presParOf" srcId="{FC24E915-B4D8-41A7-B327-C418B02DB5F2}" destId="{8CBC99F1-E913-4143-8F17-C91DC209062A}" srcOrd="3" destOrd="0" presId="urn:microsoft.com/office/officeart/2018/2/layout/IconVerticalSolidList"/>
    <dgm:cxn modelId="{86AA7A68-9FFB-42D3-B51A-2FAD0C394662}" type="presParOf" srcId="{22489CBE-E1B4-4446-98F4-FCDB3D2010EE}" destId="{8EA311AB-3A80-439C-82CD-363D58920E08}" srcOrd="5" destOrd="0" presId="urn:microsoft.com/office/officeart/2018/2/layout/IconVerticalSolidList"/>
    <dgm:cxn modelId="{57390084-A619-4434-BB4F-7EEC3B6730C8}" type="presParOf" srcId="{22489CBE-E1B4-4446-98F4-FCDB3D2010EE}" destId="{77AB6991-CB46-4450-8EA8-19E75E0A65EF}" srcOrd="6" destOrd="0" presId="urn:microsoft.com/office/officeart/2018/2/layout/IconVerticalSolidList"/>
    <dgm:cxn modelId="{A1D06447-5AE8-40D3-9F10-012790FE6390}" type="presParOf" srcId="{77AB6991-CB46-4450-8EA8-19E75E0A65EF}" destId="{39EBD872-3816-4064-BF08-1AF678F6E138}" srcOrd="0" destOrd="0" presId="urn:microsoft.com/office/officeart/2018/2/layout/IconVerticalSolidList"/>
    <dgm:cxn modelId="{B2674C12-99E4-4C08-9B95-8AE8C1E9787F}" type="presParOf" srcId="{77AB6991-CB46-4450-8EA8-19E75E0A65EF}" destId="{0AA5C24B-10D8-4111-94F2-2D3247E67E3A}" srcOrd="1" destOrd="0" presId="urn:microsoft.com/office/officeart/2018/2/layout/IconVerticalSolidList"/>
    <dgm:cxn modelId="{49F16584-D23C-43DF-AA97-9B95CA70B221}" type="presParOf" srcId="{77AB6991-CB46-4450-8EA8-19E75E0A65EF}" destId="{861DBDB1-AA79-408F-AF92-0B2BA181220B}" srcOrd="2" destOrd="0" presId="urn:microsoft.com/office/officeart/2018/2/layout/IconVerticalSolidList"/>
    <dgm:cxn modelId="{8100DC62-B798-4460-8AB3-D18159685A6E}" type="presParOf" srcId="{77AB6991-CB46-4450-8EA8-19E75E0A65EF}" destId="{23D504EA-675A-48A0-9859-87BB9ABB2CDD}" srcOrd="3" destOrd="0" presId="urn:microsoft.com/office/officeart/2018/2/layout/IconVerticalSolidList"/>
    <dgm:cxn modelId="{352289C0-DD25-4ECE-8BB2-0E97EE784CE5}" type="presParOf" srcId="{77AB6991-CB46-4450-8EA8-19E75E0A65EF}" destId="{B1039580-96D3-48E0-8EB6-4D8F706EC0D7}"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1277D-03BE-4BDB-B2D6-28C8FCBFC232}">
      <dsp:nvSpPr>
        <dsp:cNvPr id="0" name=""/>
        <dsp:cNvSpPr/>
      </dsp:nvSpPr>
      <dsp:spPr>
        <a:xfrm>
          <a:off x="0" y="530466"/>
          <a:ext cx="8520600" cy="97932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D7696A-8EBE-4D5B-89E9-5827AA6A438D}">
      <dsp:nvSpPr>
        <dsp:cNvPr id="0" name=""/>
        <dsp:cNvSpPr/>
      </dsp:nvSpPr>
      <dsp:spPr>
        <a:xfrm>
          <a:off x="296245" y="750813"/>
          <a:ext cx="538627" cy="53862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B6431C6-F833-4A6C-BECA-E24C6CFC4B2E}">
      <dsp:nvSpPr>
        <dsp:cNvPr id="0" name=""/>
        <dsp:cNvSpPr/>
      </dsp:nvSpPr>
      <dsp:spPr>
        <a:xfrm>
          <a:off x="1131117" y="530466"/>
          <a:ext cx="7389482" cy="979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45" tIns="103645" rIns="103645" bIns="103645" numCol="1" spcCol="1270" anchor="ctr" anchorCtr="0">
          <a:noAutofit/>
        </a:bodyPr>
        <a:lstStyle/>
        <a:p>
          <a:pPr marL="0" lvl="0" indent="0" algn="l" defTabSz="755650">
            <a:lnSpc>
              <a:spcPct val="90000"/>
            </a:lnSpc>
            <a:spcBef>
              <a:spcPct val="0"/>
            </a:spcBef>
            <a:spcAft>
              <a:spcPct val="35000"/>
            </a:spcAft>
            <a:buNone/>
          </a:pPr>
          <a:r>
            <a:rPr lang="en-US" sz="1700" kern="1200" dirty="0">
              <a:latin typeface="Lustria" panose="020B0604020202020204" charset="0"/>
            </a:rPr>
            <a:t>The district is changing the cell phone policy. </a:t>
          </a:r>
        </a:p>
      </dsp:txBody>
      <dsp:txXfrm>
        <a:off x="1131117" y="530466"/>
        <a:ext cx="7389482" cy="979322"/>
      </dsp:txXfrm>
    </dsp:sp>
    <dsp:sp modelId="{6C75D3C1-129F-40D7-B70B-3C520FF1AE3A}">
      <dsp:nvSpPr>
        <dsp:cNvPr id="0" name=""/>
        <dsp:cNvSpPr/>
      </dsp:nvSpPr>
      <dsp:spPr>
        <a:xfrm>
          <a:off x="0" y="1754619"/>
          <a:ext cx="8520600" cy="979322"/>
        </a:xfrm>
        <a:prstGeom prst="roundRect">
          <a:avLst>
            <a:gd name="adj" fmla="val 10000"/>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DFF3FD-47E5-4249-813A-BC0AC1004B06}">
      <dsp:nvSpPr>
        <dsp:cNvPr id="0" name=""/>
        <dsp:cNvSpPr/>
      </dsp:nvSpPr>
      <dsp:spPr>
        <a:xfrm>
          <a:off x="296245" y="1974966"/>
          <a:ext cx="538627" cy="53862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9F50B27-FE11-4E7F-B4B1-1FA9F6EFBE8F}">
      <dsp:nvSpPr>
        <dsp:cNvPr id="0" name=""/>
        <dsp:cNvSpPr/>
      </dsp:nvSpPr>
      <dsp:spPr>
        <a:xfrm>
          <a:off x="1131117" y="1754619"/>
          <a:ext cx="7389482" cy="9793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645" tIns="103645" rIns="103645" bIns="103645" numCol="1" spcCol="1270" anchor="ctr" anchorCtr="0">
          <a:noAutofit/>
        </a:bodyPr>
        <a:lstStyle/>
        <a:p>
          <a:pPr marL="0" lvl="0" indent="0" algn="l" defTabSz="755650">
            <a:lnSpc>
              <a:spcPct val="90000"/>
            </a:lnSpc>
            <a:spcBef>
              <a:spcPct val="0"/>
            </a:spcBef>
            <a:spcAft>
              <a:spcPct val="35000"/>
            </a:spcAft>
            <a:buNone/>
          </a:pPr>
          <a:r>
            <a:rPr lang="en-US" sz="1700" kern="1200" dirty="0">
              <a:latin typeface="Lustria" panose="020B0604020202020204" charset="0"/>
            </a:rPr>
            <a:t>Informative discussion held on Cyber Security with the assistance of Safe Hope, one of the district's community partners. Be aware of Google Docs and Notes app for use in unsafe situations. </a:t>
          </a:r>
        </a:p>
      </dsp:txBody>
      <dsp:txXfrm>
        <a:off x="1131117" y="1754619"/>
        <a:ext cx="7389482" cy="9793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6E0A2-A782-4E3D-9B7A-79D1AE2683F6}">
      <dsp:nvSpPr>
        <dsp:cNvPr id="0" name=""/>
        <dsp:cNvSpPr/>
      </dsp:nvSpPr>
      <dsp:spPr>
        <a:xfrm>
          <a:off x="0" y="2947"/>
          <a:ext cx="8520600" cy="6272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F7F271-0C37-4678-8871-344CA988F0A0}">
      <dsp:nvSpPr>
        <dsp:cNvPr id="0" name=""/>
        <dsp:cNvSpPr/>
      </dsp:nvSpPr>
      <dsp:spPr>
        <a:xfrm>
          <a:off x="189728" y="144068"/>
          <a:ext cx="345298" cy="34496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ADFAB0F-3784-48BE-B76E-10D6E1E41D10}">
      <dsp:nvSpPr>
        <dsp:cNvPr id="0" name=""/>
        <dsp:cNvSpPr/>
      </dsp:nvSpPr>
      <dsp:spPr>
        <a:xfrm>
          <a:off x="724756" y="2947"/>
          <a:ext cx="7763101" cy="68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602" tIns="72602" rIns="72602" bIns="72602" numCol="1" spcCol="1270" anchor="ctr" anchorCtr="0">
          <a:noAutofit/>
        </a:bodyPr>
        <a:lstStyle/>
        <a:p>
          <a:pPr marL="0" lvl="0" indent="0" algn="l" defTabSz="755650">
            <a:lnSpc>
              <a:spcPct val="90000"/>
            </a:lnSpc>
            <a:spcBef>
              <a:spcPct val="0"/>
            </a:spcBef>
            <a:spcAft>
              <a:spcPct val="35000"/>
            </a:spcAft>
            <a:buNone/>
          </a:pPr>
          <a:r>
            <a:rPr lang="en-US" sz="1700" kern="1200" dirty="0">
              <a:latin typeface="Lustria" panose="020B0604020202020204" charset="0"/>
            </a:rPr>
            <a:t>SBUSD Labor Update: SBUSD has reached a tentative agreement with its certificated union after approximately 18 months of negotiations.</a:t>
          </a:r>
        </a:p>
      </dsp:txBody>
      <dsp:txXfrm>
        <a:off x="724756" y="2947"/>
        <a:ext cx="7763101" cy="686002"/>
      </dsp:txXfrm>
    </dsp:sp>
    <dsp:sp modelId="{51CDBA22-3C2D-409E-9896-9C61D18863D5}">
      <dsp:nvSpPr>
        <dsp:cNvPr id="0" name=""/>
        <dsp:cNvSpPr/>
      </dsp:nvSpPr>
      <dsp:spPr>
        <a:xfrm>
          <a:off x="0" y="860450"/>
          <a:ext cx="8520600" cy="6272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F982EE-1DBB-41FE-817F-86579712CEF6}">
      <dsp:nvSpPr>
        <dsp:cNvPr id="0" name=""/>
        <dsp:cNvSpPr/>
      </dsp:nvSpPr>
      <dsp:spPr>
        <a:xfrm>
          <a:off x="189728" y="1001571"/>
          <a:ext cx="345298" cy="34496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D9EE3CC-E355-4940-98BE-726DA3D5E387}">
      <dsp:nvSpPr>
        <dsp:cNvPr id="0" name=""/>
        <dsp:cNvSpPr/>
      </dsp:nvSpPr>
      <dsp:spPr>
        <a:xfrm>
          <a:off x="724756" y="860450"/>
          <a:ext cx="7763101" cy="68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602" tIns="72602" rIns="72602" bIns="72602" numCol="1" spcCol="1270" anchor="ctr" anchorCtr="0">
          <a:noAutofit/>
        </a:bodyPr>
        <a:lstStyle/>
        <a:p>
          <a:pPr marL="0" lvl="0" indent="0" algn="l" defTabSz="577850">
            <a:lnSpc>
              <a:spcPct val="90000"/>
            </a:lnSpc>
            <a:spcBef>
              <a:spcPct val="0"/>
            </a:spcBef>
            <a:spcAft>
              <a:spcPct val="35000"/>
            </a:spcAft>
            <a:buNone/>
          </a:pPr>
          <a:r>
            <a:rPr lang="en-US" sz="1300" kern="1200" dirty="0">
              <a:latin typeface="Lustria" panose="020B0604020202020204" charset="0"/>
            </a:rPr>
            <a:t>District Planning for 2026–27: SBUSD is planning for the 2026–27 school year, including the consolidation of one of its campuses, Central Elementary School, due to declining enrollment.</a:t>
          </a:r>
        </a:p>
      </dsp:txBody>
      <dsp:txXfrm>
        <a:off x="724756" y="860450"/>
        <a:ext cx="7763101" cy="686002"/>
      </dsp:txXfrm>
    </dsp:sp>
    <dsp:sp modelId="{8982843F-AE99-4A00-84FB-A7A17262DABF}">
      <dsp:nvSpPr>
        <dsp:cNvPr id="0" name=""/>
        <dsp:cNvSpPr/>
      </dsp:nvSpPr>
      <dsp:spPr>
        <a:xfrm>
          <a:off x="0" y="1717954"/>
          <a:ext cx="8520600" cy="6272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2C9FC8-FB66-41F4-AFC9-AFF77FCB0B87}">
      <dsp:nvSpPr>
        <dsp:cNvPr id="0" name=""/>
        <dsp:cNvSpPr/>
      </dsp:nvSpPr>
      <dsp:spPr>
        <a:xfrm>
          <a:off x="189728" y="1859074"/>
          <a:ext cx="345298" cy="34496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CBC99F1-E913-4143-8F17-C91DC209062A}">
      <dsp:nvSpPr>
        <dsp:cNvPr id="0" name=""/>
        <dsp:cNvSpPr/>
      </dsp:nvSpPr>
      <dsp:spPr>
        <a:xfrm>
          <a:off x="724756" y="1717954"/>
          <a:ext cx="7763101" cy="68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602" tIns="72602" rIns="72602" bIns="72602" numCol="1" spcCol="1270" anchor="ctr" anchorCtr="0">
          <a:noAutofit/>
        </a:bodyPr>
        <a:lstStyle/>
        <a:p>
          <a:pPr marL="0" lvl="0" indent="0" algn="l" defTabSz="577850">
            <a:lnSpc>
              <a:spcPct val="90000"/>
            </a:lnSpc>
            <a:spcBef>
              <a:spcPct val="0"/>
            </a:spcBef>
            <a:spcAft>
              <a:spcPct val="35000"/>
            </a:spcAft>
            <a:buNone/>
          </a:pPr>
          <a:r>
            <a:rPr lang="en-US" sz="1300" kern="1200" dirty="0"/>
            <a:t>Teacher Representative Vacancy: The District’s teacher representative has resigned from her position, and SBUSD is actively recruiting a new teacher representative.</a:t>
          </a:r>
        </a:p>
      </dsp:txBody>
      <dsp:txXfrm>
        <a:off x="724756" y="1717954"/>
        <a:ext cx="7763101" cy="686002"/>
      </dsp:txXfrm>
    </dsp:sp>
    <dsp:sp modelId="{39EBD872-3816-4064-BF08-1AF678F6E138}">
      <dsp:nvSpPr>
        <dsp:cNvPr id="0" name=""/>
        <dsp:cNvSpPr/>
      </dsp:nvSpPr>
      <dsp:spPr>
        <a:xfrm>
          <a:off x="0" y="2575457"/>
          <a:ext cx="8520600" cy="62720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A5C24B-10D8-4111-94F2-2D3247E67E3A}">
      <dsp:nvSpPr>
        <dsp:cNvPr id="0" name=""/>
        <dsp:cNvSpPr/>
      </dsp:nvSpPr>
      <dsp:spPr>
        <a:xfrm>
          <a:off x="189914" y="2716578"/>
          <a:ext cx="345298" cy="34496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3D504EA-675A-48A0-9859-87BB9ABB2CDD}">
      <dsp:nvSpPr>
        <dsp:cNvPr id="0" name=""/>
        <dsp:cNvSpPr/>
      </dsp:nvSpPr>
      <dsp:spPr>
        <a:xfrm>
          <a:off x="725127" y="2575457"/>
          <a:ext cx="3834270" cy="6860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602" tIns="72602" rIns="72602" bIns="72602" numCol="1" spcCol="1270" anchor="ctr" anchorCtr="0">
          <a:noAutofit/>
        </a:bodyPr>
        <a:lstStyle/>
        <a:p>
          <a:pPr marL="0" lvl="0" indent="0" algn="l" defTabSz="577850">
            <a:lnSpc>
              <a:spcPct val="90000"/>
            </a:lnSpc>
            <a:spcBef>
              <a:spcPct val="0"/>
            </a:spcBef>
            <a:spcAft>
              <a:spcPct val="35000"/>
            </a:spcAft>
            <a:buNone/>
          </a:pPr>
          <a:r>
            <a:rPr lang="en-US" sz="1300" kern="1200" dirty="0">
              <a:latin typeface="Lustria" panose="020B0604020202020204" charset="0"/>
            </a:rPr>
            <a:t>Board Actions (February 12): At Thursday’s Board meeting, resolutions were brought forward regarding:</a:t>
          </a:r>
        </a:p>
      </dsp:txBody>
      <dsp:txXfrm>
        <a:off x="725127" y="2575457"/>
        <a:ext cx="3834270" cy="686002"/>
      </dsp:txXfrm>
    </dsp:sp>
    <dsp:sp modelId="{B1039580-96D3-48E0-8EB6-4D8F706EC0D7}">
      <dsp:nvSpPr>
        <dsp:cNvPr id="0" name=""/>
        <dsp:cNvSpPr/>
      </dsp:nvSpPr>
      <dsp:spPr>
        <a:xfrm>
          <a:off x="4559397" y="2575457"/>
          <a:ext cx="3893222" cy="6272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379" tIns="66379" rIns="66379" bIns="66379" numCol="1" spcCol="1270" anchor="ctr" anchorCtr="0">
          <a:noAutofit/>
        </a:bodyPr>
        <a:lstStyle/>
        <a:p>
          <a:pPr marL="0" lvl="0" indent="0" algn="l" defTabSz="444500">
            <a:lnSpc>
              <a:spcPct val="90000"/>
            </a:lnSpc>
            <a:spcBef>
              <a:spcPct val="0"/>
            </a:spcBef>
            <a:spcAft>
              <a:spcPct val="35000"/>
            </a:spcAft>
            <a:buNone/>
          </a:pPr>
          <a:r>
            <a:rPr lang="en-US" sz="1000" kern="1200" dirty="0">
              <a:latin typeface="Lustria" panose="020B0604020202020204" charset="0"/>
            </a:rPr>
            <a:t>the elimination and reduction of classified positions and direction to notify affected employees, and</a:t>
          </a:r>
        </a:p>
        <a:p>
          <a:pPr marL="0" lvl="0" indent="0" algn="l" defTabSz="444500">
            <a:lnSpc>
              <a:spcPct val="90000"/>
            </a:lnSpc>
            <a:spcBef>
              <a:spcPct val="0"/>
            </a:spcBef>
            <a:spcAft>
              <a:spcPct val="35000"/>
            </a:spcAft>
            <a:buNone/>
          </a:pPr>
          <a:r>
            <a:rPr lang="en-US" sz="1000" kern="1200" dirty="0">
              <a:latin typeface="Lustria" panose="020B0604020202020204" charset="0"/>
            </a:rPr>
            <a:t>the elimination/release of certificated positions and direction to notify affected employees.</a:t>
          </a:r>
        </a:p>
      </dsp:txBody>
      <dsp:txXfrm>
        <a:off x="4559397" y="2575457"/>
        <a:ext cx="3893222" cy="62720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37" name="Google Shape;1237;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1"/>
        <p:cNvGrpSpPr/>
        <p:nvPr/>
      </p:nvGrpSpPr>
      <p:grpSpPr>
        <a:xfrm>
          <a:off x="0" y="0"/>
          <a:ext cx="0" cy="0"/>
          <a:chOff x="0" y="0"/>
          <a:chExt cx="0" cy="0"/>
        </a:xfrm>
      </p:grpSpPr>
      <p:sp>
        <p:nvSpPr>
          <p:cNvPr id="1242" name="Google Shape;124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3" name="Google Shape;124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2"/>
        <p:cNvGrpSpPr/>
        <p:nvPr/>
      </p:nvGrpSpPr>
      <p:grpSpPr>
        <a:xfrm>
          <a:off x="0" y="0"/>
          <a:ext cx="0" cy="0"/>
          <a:chOff x="0" y="0"/>
          <a:chExt cx="0" cy="0"/>
        </a:xfrm>
      </p:grpSpPr>
      <p:sp>
        <p:nvSpPr>
          <p:cNvPr id="1253" name="Google Shape;1253;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4" name="Google Shape;1254;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7"/>
        <p:cNvGrpSpPr/>
        <p:nvPr/>
      </p:nvGrpSpPr>
      <p:grpSpPr>
        <a:xfrm>
          <a:off x="0" y="0"/>
          <a:ext cx="0" cy="0"/>
          <a:chOff x="0" y="0"/>
          <a:chExt cx="0" cy="0"/>
        </a:xfrm>
      </p:grpSpPr>
      <p:sp>
        <p:nvSpPr>
          <p:cNvPr id="1248" name="Google Shape;1248;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49" name="Google Shape;1249;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Google Shape;125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9" name="Google Shape;1259;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2"/>
        <p:cNvGrpSpPr/>
        <p:nvPr/>
      </p:nvGrpSpPr>
      <p:grpSpPr>
        <a:xfrm>
          <a:off x="0" y="0"/>
          <a:ext cx="0" cy="0"/>
          <a:chOff x="0" y="0"/>
          <a:chExt cx="0" cy="0"/>
        </a:xfrm>
      </p:grpSpPr>
      <p:sp>
        <p:nvSpPr>
          <p:cNvPr id="1263" name="Google Shape;126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4" name="Google Shape;126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4"/>
        <p:cNvGrpSpPr/>
        <p:nvPr/>
      </p:nvGrpSpPr>
      <p:grpSpPr>
        <a:xfrm>
          <a:off x="0" y="0"/>
          <a:ext cx="0" cy="0"/>
          <a:chOff x="0" y="0"/>
          <a:chExt cx="0" cy="0"/>
        </a:xfrm>
      </p:grpSpPr>
      <p:sp>
        <p:nvSpPr>
          <p:cNvPr id="1335" name="Google Shape;133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6" name="Google Shape;133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9"/>
        <p:cNvGrpSpPr/>
        <p:nvPr/>
      </p:nvGrpSpPr>
      <p:grpSpPr>
        <a:xfrm>
          <a:off x="0" y="0"/>
          <a:ext cx="0" cy="0"/>
          <a:chOff x="0" y="0"/>
          <a:chExt cx="0" cy="0"/>
        </a:xfrm>
      </p:grpSpPr>
      <p:sp>
        <p:nvSpPr>
          <p:cNvPr id="1300" name="Google Shape;130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1" name="Google Shape;130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5"/>
        <p:cNvGrpSpPr/>
        <p:nvPr/>
      </p:nvGrpSpPr>
      <p:grpSpPr>
        <a:xfrm>
          <a:off x="0" y="0"/>
          <a:ext cx="0" cy="0"/>
          <a:chOff x="0" y="0"/>
          <a:chExt cx="0" cy="0"/>
        </a:xfrm>
      </p:grpSpPr>
      <p:sp>
        <p:nvSpPr>
          <p:cNvPr id="1306" name="Google Shape;130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7" name="Google Shape;130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5">
          <a:extLst>
            <a:ext uri="{FF2B5EF4-FFF2-40B4-BE49-F238E27FC236}">
              <a16:creationId xmlns:a16="http://schemas.microsoft.com/office/drawing/2014/main" id="{8F6B4D9D-FF17-BCEB-94C4-08B0B3273E5A}"/>
            </a:ext>
          </a:extLst>
        </p:cNvPr>
        <p:cNvGrpSpPr/>
        <p:nvPr/>
      </p:nvGrpSpPr>
      <p:grpSpPr>
        <a:xfrm>
          <a:off x="0" y="0"/>
          <a:ext cx="0" cy="0"/>
          <a:chOff x="0" y="0"/>
          <a:chExt cx="0" cy="0"/>
        </a:xfrm>
      </p:grpSpPr>
      <p:sp>
        <p:nvSpPr>
          <p:cNvPr id="1306" name="Google Shape;1306;p11:notes">
            <a:extLst>
              <a:ext uri="{FF2B5EF4-FFF2-40B4-BE49-F238E27FC236}">
                <a16:creationId xmlns:a16="http://schemas.microsoft.com/office/drawing/2014/main" id="{35EFDD83-B20F-26CB-B3D3-8EAAFED10A2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07" name="Google Shape;1307;p11:notes">
            <a:extLst>
              <a:ext uri="{FF2B5EF4-FFF2-40B4-BE49-F238E27FC236}">
                <a16:creationId xmlns:a16="http://schemas.microsoft.com/office/drawing/2014/main" id="{5AAB1AC0-FF31-9420-DF3B-F93C62B376DB}"/>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665010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8"/>
        <p:cNvGrpSpPr/>
        <p:nvPr/>
      </p:nvGrpSpPr>
      <p:grpSpPr>
        <a:xfrm>
          <a:off x="0" y="0"/>
          <a:ext cx="0" cy="0"/>
          <a:chOff x="0" y="0"/>
          <a:chExt cx="0" cy="0"/>
        </a:xfrm>
      </p:grpSpPr>
      <p:sp>
        <p:nvSpPr>
          <p:cNvPr id="1319" name="Google Shape;1319;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0" name="Google Shape;1320;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8">
          <a:extLst>
            <a:ext uri="{FF2B5EF4-FFF2-40B4-BE49-F238E27FC236}">
              <a16:creationId xmlns:a16="http://schemas.microsoft.com/office/drawing/2014/main" id="{C7DE2713-59B0-5E63-28FE-183F74B73256}"/>
            </a:ext>
          </a:extLst>
        </p:cNvPr>
        <p:cNvGrpSpPr/>
        <p:nvPr/>
      </p:nvGrpSpPr>
      <p:grpSpPr>
        <a:xfrm>
          <a:off x="0" y="0"/>
          <a:ext cx="0" cy="0"/>
          <a:chOff x="0" y="0"/>
          <a:chExt cx="0" cy="0"/>
        </a:xfrm>
      </p:grpSpPr>
      <p:sp>
        <p:nvSpPr>
          <p:cNvPr id="1319" name="Google Shape;1319;p13:notes">
            <a:extLst>
              <a:ext uri="{FF2B5EF4-FFF2-40B4-BE49-F238E27FC236}">
                <a16:creationId xmlns:a16="http://schemas.microsoft.com/office/drawing/2014/main" id="{F41342F9-10C7-F244-A563-2CBDBC28995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0" name="Google Shape;1320;p13:notes">
            <a:extLst>
              <a:ext uri="{FF2B5EF4-FFF2-40B4-BE49-F238E27FC236}">
                <a16:creationId xmlns:a16="http://schemas.microsoft.com/office/drawing/2014/main" id="{180CE92F-2DEE-775A-49B8-8A35CA4008C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464212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8" name="Google Shape;127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8"/>
        <p:cNvGrpSpPr/>
        <p:nvPr/>
      </p:nvGrpSpPr>
      <p:grpSpPr>
        <a:xfrm>
          <a:off x="0" y="0"/>
          <a:ext cx="0" cy="0"/>
          <a:chOff x="0" y="0"/>
          <a:chExt cx="0" cy="0"/>
        </a:xfrm>
      </p:grpSpPr>
      <p:sp>
        <p:nvSpPr>
          <p:cNvPr id="1269" name="Google Shape;126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70" name="Google Shape;1270;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p:cNvGrpSpPr/>
        <p:nvPr/>
      </p:nvGrpSpPr>
      <p:grpSpPr>
        <a:xfrm>
          <a:off x="0" y="0"/>
          <a:ext cx="0" cy="0"/>
          <a:chOff x="0" y="0"/>
          <a:chExt cx="0" cy="0"/>
        </a:xfrm>
      </p:grpSpPr>
      <p:sp>
        <p:nvSpPr>
          <p:cNvPr id="1290" name="Google Shape;129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1" name="Google Shape;129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a:extLst>
            <a:ext uri="{FF2B5EF4-FFF2-40B4-BE49-F238E27FC236}">
              <a16:creationId xmlns:a16="http://schemas.microsoft.com/office/drawing/2014/main" id="{C0B46741-3248-C894-6210-D278F777586D}"/>
            </a:ext>
          </a:extLst>
        </p:cNvPr>
        <p:cNvGrpSpPr/>
        <p:nvPr/>
      </p:nvGrpSpPr>
      <p:grpSpPr>
        <a:xfrm>
          <a:off x="0" y="0"/>
          <a:ext cx="0" cy="0"/>
          <a:chOff x="0" y="0"/>
          <a:chExt cx="0" cy="0"/>
        </a:xfrm>
      </p:grpSpPr>
      <p:sp>
        <p:nvSpPr>
          <p:cNvPr id="1290" name="Google Shape;1290;p9:notes">
            <a:extLst>
              <a:ext uri="{FF2B5EF4-FFF2-40B4-BE49-F238E27FC236}">
                <a16:creationId xmlns:a16="http://schemas.microsoft.com/office/drawing/2014/main" id="{5F12118E-6AF8-CCF6-4C75-8B8FF8DA02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91" name="Google Shape;1291;p9:notes">
            <a:extLst>
              <a:ext uri="{FF2B5EF4-FFF2-40B4-BE49-F238E27FC236}">
                <a16:creationId xmlns:a16="http://schemas.microsoft.com/office/drawing/2014/main" id="{7651F839-DAD8-496C-A49F-0F23868E6FF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822843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2"/>
        <p:cNvGrpSpPr/>
        <p:nvPr/>
      </p:nvGrpSpPr>
      <p:grpSpPr>
        <a:xfrm>
          <a:off x="0" y="0"/>
          <a:ext cx="0" cy="0"/>
          <a:chOff x="0" y="0"/>
          <a:chExt cx="0" cy="0"/>
        </a:xfrm>
      </p:grpSpPr>
      <p:sp>
        <p:nvSpPr>
          <p:cNvPr id="1343" name="Google Shape;1343;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44" name="Google Shape;134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a:extLst>
            <a:ext uri="{FF2B5EF4-FFF2-40B4-BE49-F238E27FC236}">
              <a16:creationId xmlns:a16="http://schemas.microsoft.com/office/drawing/2014/main" id="{9B303E1F-85FB-D4C4-5DCB-407FD4F17E89}"/>
            </a:ext>
          </a:extLst>
        </p:cNvPr>
        <p:cNvGrpSpPr/>
        <p:nvPr/>
      </p:nvGrpSpPr>
      <p:grpSpPr>
        <a:xfrm>
          <a:off x="0" y="0"/>
          <a:ext cx="0" cy="0"/>
          <a:chOff x="0" y="0"/>
          <a:chExt cx="0" cy="0"/>
        </a:xfrm>
      </p:grpSpPr>
      <p:sp>
        <p:nvSpPr>
          <p:cNvPr id="1356" name="Google Shape;1356;p18:notes">
            <a:extLst>
              <a:ext uri="{FF2B5EF4-FFF2-40B4-BE49-F238E27FC236}">
                <a16:creationId xmlns:a16="http://schemas.microsoft.com/office/drawing/2014/main" id="{810139A7-4E54-5EE0-3742-B9D888B66C3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7" name="Google Shape;1357;p18:notes">
            <a:extLst>
              <a:ext uri="{FF2B5EF4-FFF2-40B4-BE49-F238E27FC236}">
                <a16:creationId xmlns:a16="http://schemas.microsoft.com/office/drawing/2014/main" id="{FC7299F4-CA9E-54D3-068C-0CB92E8FBEB9}"/>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1122690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5"/>
        <p:cNvGrpSpPr/>
        <p:nvPr/>
      </p:nvGrpSpPr>
      <p:grpSpPr>
        <a:xfrm>
          <a:off x="0" y="0"/>
          <a:ext cx="0" cy="0"/>
          <a:chOff x="0" y="0"/>
          <a:chExt cx="0" cy="0"/>
        </a:xfrm>
      </p:grpSpPr>
      <p:sp>
        <p:nvSpPr>
          <p:cNvPr id="1356" name="Google Shape;135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7" name="Google Shape;1357;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9"/>
        <p:cNvGrpSpPr/>
        <p:nvPr/>
      </p:nvGrpSpPr>
      <p:grpSpPr>
        <a:xfrm>
          <a:off x="0" y="0"/>
          <a:ext cx="0" cy="0"/>
          <a:chOff x="0" y="0"/>
          <a:chExt cx="0" cy="0"/>
        </a:xfrm>
      </p:grpSpPr>
      <p:sp>
        <p:nvSpPr>
          <p:cNvPr id="1350" name="Google Shape;1350;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1" name="Google Shape;1351;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1"/>
        <p:cNvGrpSpPr/>
        <p:nvPr/>
      </p:nvGrpSpPr>
      <p:grpSpPr>
        <a:xfrm>
          <a:off x="0" y="0"/>
          <a:ext cx="0" cy="0"/>
          <a:chOff x="0" y="0"/>
          <a:chExt cx="0" cy="0"/>
        </a:xfrm>
      </p:grpSpPr>
      <p:sp>
        <p:nvSpPr>
          <p:cNvPr id="1392" name="Google Shape;139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3" name="Google Shape;139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1">
          <a:extLst>
            <a:ext uri="{FF2B5EF4-FFF2-40B4-BE49-F238E27FC236}">
              <a16:creationId xmlns:a16="http://schemas.microsoft.com/office/drawing/2014/main" id="{871299C8-7E33-25DA-0218-36B51099C6AF}"/>
            </a:ext>
          </a:extLst>
        </p:cNvPr>
        <p:cNvGrpSpPr/>
        <p:nvPr/>
      </p:nvGrpSpPr>
      <p:grpSpPr>
        <a:xfrm>
          <a:off x="0" y="0"/>
          <a:ext cx="0" cy="0"/>
          <a:chOff x="0" y="0"/>
          <a:chExt cx="0" cy="0"/>
        </a:xfrm>
      </p:grpSpPr>
      <p:sp>
        <p:nvSpPr>
          <p:cNvPr id="1392" name="Google Shape;1392;p20:notes">
            <a:extLst>
              <a:ext uri="{FF2B5EF4-FFF2-40B4-BE49-F238E27FC236}">
                <a16:creationId xmlns:a16="http://schemas.microsoft.com/office/drawing/2014/main" id="{C28EE053-52F7-EB3E-309A-E3AD964998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3" name="Google Shape;1393;p20:notes">
            <a:extLst>
              <a:ext uri="{FF2B5EF4-FFF2-40B4-BE49-F238E27FC236}">
                <a16:creationId xmlns:a16="http://schemas.microsoft.com/office/drawing/2014/main" id="{5465290E-1A42-D185-23A0-228C3E37BB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93306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1">
          <a:extLst>
            <a:ext uri="{FF2B5EF4-FFF2-40B4-BE49-F238E27FC236}">
              <a16:creationId xmlns:a16="http://schemas.microsoft.com/office/drawing/2014/main" id="{8BD016EA-88CF-6850-016F-6532AADDB518}"/>
            </a:ext>
          </a:extLst>
        </p:cNvPr>
        <p:cNvGrpSpPr/>
        <p:nvPr/>
      </p:nvGrpSpPr>
      <p:grpSpPr>
        <a:xfrm>
          <a:off x="0" y="0"/>
          <a:ext cx="0" cy="0"/>
          <a:chOff x="0" y="0"/>
          <a:chExt cx="0" cy="0"/>
        </a:xfrm>
      </p:grpSpPr>
      <p:sp>
        <p:nvSpPr>
          <p:cNvPr id="1392" name="Google Shape;1392;p20:notes">
            <a:extLst>
              <a:ext uri="{FF2B5EF4-FFF2-40B4-BE49-F238E27FC236}">
                <a16:creationId xmlns:a16="http://schemas.microsoft.com/office/drawing/2014/main" id="{6B9DF2C1-3343-BFAB-014A-ACAF93610C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93" name="Google Shape;1393;p20:notes">
            <a:extLst>
              <a:ext uri="{FF2B5EF4-FFF2-40B4-BE49-F238E27FC236}">
                <a16:creationId xmlns:a16="http://schemas.microsoft.com/office/drawing/2014/main" id="{0EB4EC73-CD74-349D-2A87-3370CEAB8F7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6581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3"/>
        <p:cNvGrpSpPr/>
        <p:nvPr/>
      </p:nvGrpSpPr>
      <p:grpSpPr>
        <a:xfrm>
          <a:off x="0" y="0"/>
          <a:ext cx="0" cy="0"/>
          <a:chOff x="0" y="0"/>
          <a:chExt cx="0" cy="0"/>
        </a:xfrm>
      </p:grpSpPr>
      <p:sp>
        <p:nvSpPr>
          <p:cNvPr id="1434" name="Google Shape;143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35" name="Google Shape;143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At this time, we will have public comment.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Erika will be calling out names of those who have completed a public comment card.</a:t>
            </a:r>
            <a:endParaRPr/>
          </a:p>
          <a:p>
            <a:pPr marL="0" lvl="0" indent="0" algn="l" rtl="0">
              <a:lnSpc>
                <a:spcPct val="100000"/>
              </a:lnSpc>
              <a:spcBef>
                <a:spcPts val="0"/>
              </a:spcBef>
              <a:spcAft>
                <a:spcPts val="0"/>
              </a:spcAft>
              <a:buSzPts val="1100"/>
              <a:buNone/>
            </a:pPr>
            <a:r>
              <a:rPr lang="en-US"/>
              <a:t>She will be keeping track of time. At the one minute mark, she will hold up one finger. And at the end of three minutes, she will hold a hand up. She make verbally inform you of these time warnings, as well.</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Please respect others as they speak to allow them to share their comments with the CAC. Note that the CAC is not able to take action, comment or agreement on oral communications but that your comments will be heard and considered for future agenda items.</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9"/>
        <p:cNvGrpSpPr/>
        <p:nvPr/>
      </p:nvGrpSpPr>
      <p:grpSpPr>
        <a:xfrm>
          <a:off x="0" y="0"/>
          <a:ext cx="0" cy="0"/>
          <a:chOff x="0" y="0"/>
          <a:chExt cx="0" cy="0"/>
        </a:xfrm>
      </p:grpSpPr>
      <p:sp>
        <p:nvSpPr>
          <p:cNvPr id="1440" name="Google Shape;144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41" name="Google Shape;1441;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028020" y="1327155"/>
            <a:ext cx="7080026" cy="1371601"/>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ts val="0"/>
              </a:spcBef>
              <a:spcAft>
                <a:spcPts val="0"/>
              </a:spcAft>
              <a:buClr>
                <a:schemeClr val="lt2"/>
              </a:buClr>
              <a:buSzPts val="4050"/>
              <a:buFont typeface="Lustria"/>
              <a:buNone/>
              <a:defRPr sz="405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028020" y="2698755"/>
            <a:ext cx="7080026" cy="787400"/>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lvl="0" algn="ctr">
              <a:spcBef>
                <a:spcPts val="300"/>
              </a:spcBef>
              <a:spcAft>
                <a:spcPts val="0"/>
              </a:spcAft>
              <a:buSzPts val="1050"/>
              <a:buNone/>
              <a:defRPr>
                <a:solidFill>
                  <a:schemeClr val="lt1"/>
                </a:solidFill>
              </a:defRPr>
            </a:lvl1pPr>
            <a:lvl2pPr lvl="1" algn="ctr">
              <a:spcBef>
                <a:spcPts val="450"/>
              </a:spcBef>
              <a:spcAft>
                <a:spcPts val="0"/>
              </a:spcAft>
              <a:buSzPts val="945"/>
              <a:buNone/>
              <a:defRPr>
                <a:solidFill>
                  <a:schemeClr val="lt1"/>
                </a:solidFill>
              </a:defRPr>
            </a:lvl2pPr>
            <a:lvl3pPr lvl="2" algn="ctr">
              <a:spcBef>
                <a:spcPts val="450"/>
              </a:spcBef>
              <a:spcAft>
                <a:spcPts val="0"/>
              </a:spcAft>
              <a:buSzPts val="840"/>
              <a:buNone/>
              <a:defRPr>
                <a:solidFill>
                  <a:schemeClr val="lt1"/>
                </a:solidFill>
              </a:defRPr>
            </a:lvl3pPr>
            <a:lvl4pPr lvl="3" algn="ctr">
              <a:spcBef>
                <a:spcPts val="450"/>
              </a:spcBef>
              <a:spcAft>
                <a:spcPts val="0"/>
              </a:spcAft>
              <a:buSzPts val="735"/>
              <a:buNone/>
              <a:defRPr>
                <a:solidFill>
                  <a:schemeClr val="lt1"/>
                </a:solidFill>
              </a:defRPr>
            </a:lvl4pPr>
            <a:lvl5pPr lvl="4" algn="ctr">
              <a:spcBef>
                <a:spcPts val="450"/>
              </a:spcBef>
              <a:spcAft>
                <a:spcPts val="0"/>
              </a:spcAft>
              <a:buSzPts val="735"/>
              <a:buNone/>
              <a:defRPr>
                <a:solidFill>
                  <a:schemeClr val="lt1"/>
                </a:solidFill>
              </a:defRPr>
            </a:lvl5pPr>
            <a:lvl6pPr lvl="5" algn="ctr">
              <a:spcBef>
                <a:spcPts val="450"/>
              </a:spcBef>
              <a:spcAft>
                <a:spcPts val="0"/>
              </a:spcAft>
              <a:buSzPts val="735"/>
              <a:buNone/>
              <a:defRPr>
                <a:solidFill>
                  <a:schemeClr val="lt1"/>
                </a:solidFill>
              </a:defRPr>
            </a:lvl6pPr>
            <a:lvl7pPr lvl="6" algn="ctr">
              <a:spcBef>
                <a:spcPts val="450"/>
              </a:spcBef>
              <a:spcAft>
                <a:spcPts val="0"/>
              </a:spcAft>
              <a:buSzPts val="735"/>
              <a:buNone/>
              <a:defRPr>
                <a:solidFill>
                  <a:schemeClr val="lt1"/>
                </a:solidFill>
              </a:defRPr>
            </a:lvl7pPr>
            <a:lvl8pPr lvl="7" algn="ctr">
              <a:spcBef>
                <a:spcPts val="450"/>
              </a:spcBef>
              <a:spcAft>
                <a:spcPts val="0"/>
              </a:spcAft>
              <a:buSzPts val="735"/>
              <a:buNone/>
              <a:defRPr>
                <a:solidFill>
                  <a:schemeClr val="lt1"/>
                </a:solidFill>
              </a:defRPr>
            </a:lvl8pPr>
            <a:lvl9pPr lvl="8" algn="ctr">
              <a:spcBef>
                <a:spcPts val="450"/>
              </a:spcBef>
              <a:spcAft>
                <a:spcPts val="450"/>
              </a:spcAft>
              <a:buSzPts val="735"/>
              <a:buNone/>
              <a:defRPr>
                <a:solidFill>
                  <a:schemeClr val="lt1"/>
                </a:solidFill>
              </a:defRPr>
            </a:lvl9pPr>
          </a:lstStyle>
          <a:p>
            <a:endParaRPr/>
          </a:p>
        </p:txBody>
      </p:sp>
      <p:sp>
        <p:nvSpPr>
          <p:cNvPr id="14" name="Google Shape;14;p2"/>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19150" y="845600"/>
            <a:ext cx="7505700" cy="9546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lvl1pPr lvl="0" algn="ctr">
              <a:spcBef>
                <a:spcPts val="0"/>
              </a:spcBef>
              <a:spcAft>
                <a:spcPts val="0"/>
              </a:spcAft>
              <a:buClr>
                <a:schemeClr val="lt2"/>
              </a:buClr>
              <a:buSzPts val="3000"/>
              <a:buFont typeface="Lustria"/>
              <a:buNone/>
              <a:defRPr sz="3000"/>
            </a:lvl1pPr>
            <a:lvl2pPr lvl="1" algn="l">
              <a:spcBef>
                <a:spcPts val="0"/>
              </a:spcBef>
              <a:spcAft>
                <a:spcPts val="0"/>
              </a:spcAft>
              <a:buClr>
                <a:schemeClr val="lt2"/>
              </a:buClr>
              <a:buSzPts val="3000"/>
              <a:buNone/>
              <a:defRPr sz="3000"/>
            </a:lvl2pPr>
            <a:lvl3pPr lvl="2" algn="l">
              <a:spcBef>
                <a:spcPts val="0"/>
              </a:spcBef>
              <a:spcAft>
                <a:spcPts val="0"/>
              </a:spcAft>
              <a:buClr>
                <a:schemeClr val="lt2"/>
              </a:buClr>
              <a:buSzPts val="3000"/>
              <a:buNone/>
              <a:defRPr sz="3000"/>
            </a:lvl3pPr>
            <a:lvl4pPr lvl="3" algn="l">
              <a:spcBef>
                <a:spcPts val="0"/>
              </a:spcBef>
              <a:spcAft>
                <a:spcPts val="0"/>
              </a:spcAft>
              <a:buClr>
                <a:schemeClr val="lt2"/>
              </a:buClr>
              <a:buSzPts val="3000"/>
              <a:buNone/>
              <a:defRPr sz="3000"/>
            </a:lvl4pPr>
            <a:lvl5pPr lvl="4" algn="l">
              <a:spcBef>
                <a:spcPts val="0"/>
              </a:spcBef>
              <a:spcAft>
                <a:spcPts val="0"/>
              </a:spcAft>
              <a:buClr>
                <a:schemeClr val="lt2"/>
              </a:buClr>
              <a:buSzPts val="3000"/>
              <a:buNone/>
              <a:defRPr sz="3000"/>
            </a:lvl5pPr>
            <a:lvl6pPr lvl="5" algn="l">
              <a:spcBef>
                <a:spcPts val="0"/>
              </a:spcBef>
              <a:spcAft>
                <a:spcPts val="0"/>
              </a:spcAft>
              <a:buClr>
                <a:schemeClr val="lt2"/>
              </a:buClr>
              <a:buSzPts val="3000"/>
              <a:buNone/>
              <a:defRPr sz="3000"/>
            </a:lvl6pPr>
            <a:lvl7pPr lvl="6" algn="l">
              <a:spcBef>
                <a:spcPts val="0"/>
              </a:spcBef>
              <a:spcAft>
                <a:spcPts val="0"/>
              </a:spcAft>
              <a:buClr>
                <a:schemeClr val="lt2"/>
              </a:buClr>
              <a:buSzPts val="3000"/>
              <a:buNone/>
              <a:defRPr sz="3000"/>
            </a:lvl7pPr>
            <a:lvl8pPr lvl="7" algn="l">
              <a:spcBef>
                <a:spcPts val="0"/>
              </a:spcBef>
              <a:spcAft>
                <a:spcPts val="0"/>
              </a:spcAft>
              <a:buClr>
                <a:schemeClr val="lt2"/>
              </a:buClr>
              <a:buSzPts val="3000"/>
              <a:buNone/>
              <a:defRPr sz="3000"/>
            </a:lvl8pPr>
            <a:lvl9pPr lvl="8" algn="l">
              <a:spcBef>
                <a:spcPts val="0"/>
              </a:spcBef>
              <a:spcAft>
                <a:spcPts val="0"/>
              </a:spcAft>
              <a:buClr>
                <a:schemeClr val="lt2"/>
              </a:buClr>
              <a:buSzPts val="3000"/>
              <a:buNone/>
              <a:defRPr sz="3000"/>
            </a:lvl9pPr>
          </a:lstStyle>
          <a:p>
            <a:endParaRPr/>
          </a:p>
        </p:txBody>
      </p:sp>
      <p:sp>
        <p:nvSpPr>
          <p:cNvPr id="19" name="Google Shape;19;p3"/>
          <p:cNvSpPr txBox="1">
            <a:spLocks noGrp="1"/>
          </p:cNvSpPr>
          <p:nvPr>
            <p:ph type="body" idx="1"/>
          </p:nvPr>
        </p:nvSpPr>
        <p:spPr>
          <a:xfrm>
            <a:off x="819150" y="1990725"/>
            <a:ext cx="7505700" cy="24480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lvl1pPr marL="457200" lvl="0" indent="-311150" algn="l">
              <a:spcBef>
                <a:spcPts val="0"/>
              </a:spcBef>
              <a:spcAft>
                <a:spcPts val="0"/>
              </a:spcAft>
              <a:buSzPts val="1300"/>
              <a:buChar char="●"/>
              <a:defRPr/>
            </a:lvl1pPr>
            <a:lvl2pPr marL="914400" lvl="1" indent="-298450" algn="l">
              <a:spcBef>
                <a:spcPts val="0"/>
              </a:spcBef>
              <a:spcAft>
                <a:spcPts val="0"/>
              </a:spcAft>
              <a:buSzPts val="1100"/>
              <a:buChar char="○"/>
              <a:defRPr/>
            </a:lvl2pPr>
            <a:lvl3pPr marL="1371600" lvl="2" indent="-298450" algn="l">
              <a:spcBef>
                <a:spcPts val="0"/>
              </a:spcBef>
              <a:spcAft>
                <a:spcPts val="0"/>
              </a:spcAft>
              <a:buSzPts val="1100"/>
              <a:buChar char="■"/>
              <a:defRPr/>
            </a:lvl3pPr>
            <a:lvl4pPr marL="1828800" lvl="3" indent="-298450" algn="l">
              <a:spcBef>
                <a:spcPts val="0"/>
              </a:spcBef>
              <a:spcAft>
                <a:spcPts val="0"/>
              </a:spcAft>
              <a:buSzPts val="1100"/>
              <a:buChar char="●"/>
              <a:defRPr/>
            </a:lvl4pPr>
            <a:lvl5pPr marL="2286000" lvl="4" indent="-298450" algn="l">
              <a:spcBef>
                <a:spcPts val="0"/>
              </a:spcBef>
              <a:spcAft>
                <a:spcPts val="0"/>
              </a:spcAft>
              <a:buSzPts val="1100"/>
              <a:buChar char="○"/>
              <a:defRPr/>
            </a:lvl5pPr>
            <a:lvl6pPr marL="2743200" lvl="5" indent="-298450" algn="l">
              <a:spcBef>
                <a:spcPts val="0"/>
              </a:spcBef>
              <a:spcAft>
                <a:spcPts val="0"/>
              </a:spcAft>
              <a:buSzPts val="1100"/>
              <a:buChar char="■"/>
              <a:defRPr/>
            </a:lvl6pPr>
            <a:lvl7pPr marL="3200400" lvl="6" indent="-298450" algn="l">
              <a:spcBef>
                <a:spcPts val="0"/>
              </a:spcBef>
              <a:spcAft>
                <a:spcPts val="0"/>
              </a:spcAft>
              <a:buSzPts val="1100"/>
              <a:buChar char="●"/>
              <a:defRPr/>
            </a:lvl7pPr>
            <a:lvl8pPr marL="3657600" lvl="7" indent="-298450" algn="l">
              <a:spcBef>
                <a:spcPts val="0"/>
              </a:spcBef>
              <a:spcAft>
                <a:spcPts val="0"/>
              </a:spcAft>
              <a:buSzPts val="1100"/>
              <a:buChar char="○"/>
              <a:defRPr/>
            </a:lvl8pPr>
            <a:lvl9pPr marL="4114800" lvl="8" indent="-298450" algn="l">
              <a:spcBef>
                <a:spcPts val="0"/>
              </a:spcBef>
              <a:spcAft>
                <a:spcPts val="0"/>
              </a:spcAft>
              <a:buSzPts val="1100"/>
              <a:buChar char="■"/>
              <a:defRPr/>
            </a:lvl9pPr>
          </a:lstStyle>
          <a:p>
            <a:endParaRPr/>
          </a:p>
        </p:txBody>
      </p:sp>
      <p:sp>
        <p:nvSpPr>
          <p:cNvPr id="20" name="Google Shape;20;p3"/>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1pPr>
            <a:lvl2pPr marL="0" marR="0" lvl="1"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2pPr>
            <a:lvl3pPr marL="0" marR="0" lvl="2"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3pPr>
            <a:lvl4pPr marL="0" marR="0" lvl="3"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4pPr>
            <a:lvl5pPr marL="0" marR="0" lvl="4"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5pPr>
            <a:lvl6pPr marL="0" marR="0" lvl="5"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6pPr>
            <a:lvl7pPr marL="0" marR="0" lvl="6"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7pPr>
            <a:lvl8pPr marL="0" marR="0" lvl="7"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8pPr>
            <a:lvl9pPr marL="0" marR="0" lvl="8"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971551" y="1320801"/>
            <a:ext cx="7192913" cy="1371610"/>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ts val="0"/>
              </a:spcBef>
              <a:spcAft>
                <a:spcPts val="0"/>
              </a:spcAft>
              <a:buClr>
                <a:schemeClr val="lt2"/>
              </a:buClr>
              <a:buSzPts val="3000"/>
              <a:buFont typeface="Lustria"/>
              <a:buNone/>
              <a:defRPr sz="30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971551" y="2692409"/>
            <a:ext cx="7192913" cy="1130291"/>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300"/>
              </a:spcBef>
              <a:spcAft>
                <a:spcPts val="0"/>
              </a:spcAft>
              <a:buSzPts val="1050"/>
              <a:buNone/>
              <a:defRPr sz="1500">
                <a:solidFill>
                  <a:schemeClr val="lt1"/>
                </a:solidFill>
              </a:defRPr>
            </a:lvl1pPr>
            <a:lvl2pPr marL="914400" lvl="1" indent="-228600" algn="l">
              <a:spcBef>
                <a:spcPts val="450"/>
              </a:spcBef>
              <a:spcAft>
                <a:spcPts val="0"/>
              </a:spcAft>
              <a:buSzPts val="945"/>
              <a:buNone/>
              <a:defRPr sz="1350">
                <a:solidFill>
                  <a:schemeClr val="lt1"/>
                </a:solidFill>
              </a:defRPr>
            </a:lvl2pPr>
            <a:lvl3pPr marL="1371600" lvl="2" indent="-228600" algn="l">
              <a:spcBef>
                <a:spcPts val="450"/>
              </a:spcBef>
              <a:spcAft>
                <a:spcPts val="0"/>
              </a:spcAft>
              <a:buSzPts val="840"/>
              <a:buNone/>
              <a:defRPr sz="1200">
                <a:solidFill>
                  <a:schemeClr val="lt1"/>
                </a:solidFill>
              </a:defRPr>
            </a:lvl3pPr>
            <a:lvl4pPr marL="1828800" lvl="3" indent="-228600" algn="l">
              <a:spcBef>
                <a:spcPts val="450"/>
              </a:spcBef>
              <a:spcAft>
                <a:spcPts val="0"/>
              </a:spcAft>
              <a:buSzPts val="735"/>
              <a:buNone/>
              <a:defRPr sz="1050">
                <a:solidFill>
                  <a:schemeClr val="lt1"/>
                </a:solidFill>
              </a:defRPr>
            </a:lvl4pPr>
            <a:lvl5pPr marL="2286000" lvl="4" indent="-228600" algn="l">
              <a:spcBef>
                <a:spcPts val="450"/>
              </a:spcBef>
              <a:spcAft>
                <a:spcPts val="0"/>
              </a:spcAft>
              <a:buSzPts val="735"/>
              <a:buNone/>
              <a:defRPr sz="1050">
                <a:solidFill>
                  <a:schemeClr val="lt1"/>
                </a:solidFill>
              </a:defRPr>
            </a:lvl5pPr>
            <a:lvl6pPr marL="2743200" lvl="5" indent="-228600" algn="l">
              <a:spcBef>
                <a:spcPts val="450"/>
              </a:spcBef>
              <a:spcAft>
                <a:spcPts val="0"/>
              </a:spcAft>
              <a:buSzPts val="735"/>
              <a:buNone/>
              <a:defRPr sz="1050">
                <a:solidFill>
                  <a:schemeClr val="lt1"/>
                </a:solidFill>
              </a:defRPr>
            </a:lvl6pPr>
            <a:lvl7pPr marL="3200400" lvl="6" indent="-228600" algn="l">
              <a:spcBef>
                <a:spcPts val="450"/>
              </a:spcBef>
              <a:spcAft>
                <a:spcPts val="0"/>
              </a:spcAft>
              <a:buSzPts val="735"/>
              <a:buNone/>
              <a:defRPr sz="1050">
                <a:solidFill>
                  <a:schemeClr val="lt1"/>
                </a:solidFill>
              </a:defRPr>
            </a:lvl7pPr>
            <a:lvl8pPr marL="3657600" lvl="7" indent="-228600" algn="l">
              <a:spcBef>
                <a:spcPts val="450"/>
              </a:spcBef>
              <a:spcAft>
                <a:spcPts val="0"/>
              </a:spcAft>
              <a:buSzPts val="735"/>
              <a:buNone/>
              <a:defRPr sz="1050">
                <a:solidFill>
                  <a:schemeClr val="lt1"/>
                </a:solidFill>
              </a:defRPr>
            </a:lvl8pPr>
            <a:lvl9pPr marL="4114800" lvl="8" indent="-228600" algn="l">
              <a:spcBef>
                <a:spcPts val="450"/>
              </a:spcBef>
              <a:spcAft>
                <a:spcPts val="450"/>
              </a:spcAft>
              <a:buSzPts val="735"/>
              <a:buNone/>
              <a:defRPr sz="1050">
                <a:solidFill>
                  <a:schemeClr val="lt1"/>
                </a:solidFill>
              </a:defRPr>
            </a:lvl9pPr>
          </a:lstStyle>
          <a:p>
            <a:endParaRPr/>
          </a:p>
        </p:txBody>
      </p:sp>
      <p:sp>
        <p:nvSpPr>
          <p:cNvPr id="30" name="Google Shape;30;p5"/>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685346" y="457200"/>
            <a:ext cx="7765322" cy="72783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685347" y="1299337"/>
            <a:ext cx="3795373" cy="3044063"/>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ts val="0"/>
              </a:spcAft>
              <a:buSzPts val="1260"/>
              <a:buChar char="◈"/>
              <a:defRPr/>
            </a:lvl1pPr>
            <a:lvl2pPr marL="914400" lvl="1" indent="-308610" algn="l">
              <a:spcBef>
                <a:spcPts val="450"/>
              </a:spcBef>
              <a:spcAft>
                <a:spcPts val="0"/>
              </a:spcAft>
              <a:buSzPts val="1260"/>
              <a:buChar char="🞚"/>
              <a:defRPr/>
            </a:lvl2pPr>
            <a:lvl3pPr marL="1371600" lvl="2" indent="-308610" algn="l">
              <a:spcBef>
                <a:spcPts val="450"/>
              </a:spcBef>
              <a:spcAft>
                <a:spcPts val="0"/>
              </a:spcAft>
              <a:buSzPts val="1260"/>
              <a:buChar char="◈"/>
              <a:defRPr/>
            </a:lvl3pPr>
            <a:lvl4pPr marL="1828800" lvl="3" indent="-308610" algn="l">
              <a:spcBef>
                <a:spcPts val="450"/>
              </a:spcBef>
              <a:spcAft>
                <a:spcPts val="0"/>
              </a:spcAft>
              <a:buSzPts val="1260"/>
              <a:buChar char="🞚"/>
              <a:defRPr/>
            </a:lvl4pPr>
            <a:lvl5pPr marL="2286000" lvl="4" indent="-308610" algn="l">
              <a:spcBef>
                <a:spcPts val="450"/>
              </a:spcBef>
              <a:spcAft>
                <a:spcPts val="0"/>
              </a:spcAft>
              <a:buSzPts val="1260"/>
              <a:buChar char="◈"/>
              <a:defRPr/>
            </a:lvl5pPr>
            <a:lvl6pPr marL="2743200" lvl="5" indent="-308610" algn="l">
              <a:spcBef>
                <a:spcPts val="450"/>
              </a:spcBef>
              <a:spcAft>
                <a:spcPts val="0"/>
              </a:spcAft>
              <a:buSzPts val="1260"/>
              <a:buChar char="◈"/>
              <a:defRPr/>
            </a:lvl6pPr>
            <a:lvl7pPr marL="3200400" lvl="6" indent="-308610" algn="l">
              <a:spcBef>
                <a:spcPts val="450"/>
              </a:spcBef>
              <a:spcAft>
                <a:spcPts val="0"/>
              </a:spcAft>
              <a:buSzPts val="1260"/>
              <a:buChar char="◈"/>
              <a:defRPr/>
            </a:lvl7pPr>
            <a:lvl8pPr marL="3657600" lvl="7" indent="-308609" algn="l">
              <a:spcBef>
                <a:spcPts val="450"/>
              </a:spcBef>
              <a:spcAft>
                <a:spcPts val="0"/>
              </a:spcAft>
              <a:buSzPts val="1260"/>
              <a:buChar char="◈"/>
              <a:defRPr/>
            </a:lvl8pPr>
            <a:lvl9pPr marL="4114800" lvl="8" indent="-308609" algn="l">
              <a:spcBef>
                <a:spcPts val="450"/>
              </a:spcBef>
              <a:spcAft>
                <a:spcPts val="450"/>
              </a:spcAft>
              <a:buSzPts val="1260"/>
              <a:buChar char="◈"/>
              <a:defRPr/>
            </a:lvl9pPr>
          </a:lstStyle>
          <a:p>
            <a:endParaRPr/>
          </a:p>
        </p:txBody>
      </p:sp>
      <p:sp>
        <p:nvSpPr>
          <p:cNvPr id="36" name="Google Shape;36;p6"/>
          <p:cNvSpPr txBox="1">
            <a:spLocks noGrp="1"/>
          </p:cNvSpPr>
          <p:nvPr>
            <p:ph type="body" idx="2"/>
          </p:nvPr>
        </p:nvSpPr>
        <p:spPr>
          <a:xfrm>
            <a:off x="4652169" y="1299337"/>
            <a:ext cx="3798499" cy="3044063"/>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ts val="0"/>
              </a:spcAft>
              <a:buSzPts val="1260"/>
              <a:buChar char="◈"/>
              <a:defRPr/>
            </a:lvl1pPr>
            <a:lvl2pPr marL="914400" lvl="1" indent="-308610" algn="l">
              <a:spcBef>
                <a:spcPts val="450"/>
              </a:spcBef>
              <a:spcAft>
                <a:spcPts val="0"/>
              </a:spcAft>
              <a:buSzPts val="1260"/>
              <a:buChar char="🞚"/>
              <a:defRPr/>
            </a:lvl2pPr>
            <a:lvl3pPr marL="1371600" lvl="2" indent="-308610" algn="l">
              <a:spcBef>
                <a:spcPts val="450"/>
              </a:spcBef>
              <a:spcAft>
                <a:spcPts val="0"/>
              </a:spcAft>
              <a:buSzPts val="1260"/>
              <a:buChar char="◈"/>
              <a:defRPr/>
            </a:lvl3pPr>
            <a:lvl4pPr marL="1828800" lvl="3" indent="-308610" algn="l">
              <a:spcBef>
                <a:spcPts val="450"/>
              </a:spcBef>
              <a:spcAft>
                <a:spcPts val="0"/>
              </a:spcAft>
              <a:buSzPts val="1260"/>
              <a:buChar char="🞚"/>
              <a:defRPr/>
            </a:lvl4pPr>
            <a:lvl5pPr marL="2286000" lvl="4" indent="-308610" algn="l">
              <a:spcBef>
                <a:spcPts val="450"/>
              </a:spcBef>
              <a:spcAft>
                <a:spcPts val="0"/>
              </a:spcAft>
              <a:buSzPts val="1260"/>
              <a:buChar char="◈"/>
              <a:defRPr/>
            </a:lvl5pPr>
            <a:lvl6pPr marL="2743200" lvl="5" indent="-308610" algn="l">
              <a:spcBef>
                <a:spcPts val="450"/>
              </a:spcBef>
              <a:spcAft>
                <a:spcPts val="0"/>
              </a:spcAft>
              <a:buSzPts val="1260"/>
              <a:buChar char="◈"/>
              <a:defRPr/>
            </a:lvl6pPr>
            <a:lvl7pPr marL="3200400" lvl="6" indent="-308610" algn="l">
              <a:spcBef>
                <a:spcPts val="450"/>
              </a:spcBef>
              <a:spcAft>
                <a:spcPts val="0"/>
              </a:spcAft>
              <a:buSzPts val="1260"/>
              <a:buChar char="◈"/>
              <a:defRPr/>
            </a:lvl7pPr>
            <a:lvl8pPr marL="3657600" lvl="7" indent="-308609" algn="l">
              <a:spcBef>
                <a:spcPts val="450"/>
              </a:spcBef>
              <a:spcAft>
                <a:spcPts val="0"/>
              </a:spcAft>
              <a:buSzPts val="1260"/>
              <a:buChar char="◈"/>
              <a:defRPr/>
            </a:lvl8pPr>
            <a:lvl9pPr marL="4114800" lvl="8" indent="-308609" algn="l">
              <a:spcBef>
                <a:spcPts val="450"/>
              </a:spcBef>
              <a:spcAft>
                <a:spcPts val="450"/>
              </a:spcAft>
              <a:buSzPts val="1260"/>
              <a:buChar char="◈"/>
              <a:defRPr/>
            </a:lvl9pPr>
          </a:lstStyle>
          <a:p>
            <a:endParaRPr/>
          </a:p>
        </p:txBody>
      </p:sp>
      <p:sp>
        <p:nvSpPr>
          <p:cNvPr id="37" name="Google Shape;37;p6"/>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pic>
        <p:nvPicPr>
          <p:cNvPr id="41" name="Google Shape;41;p7" descr="Slate-V2-HD-compPhotoInset.png"/>
          <p:cNvPicPr preferRelativeResize="0"/>
          <p:nvPr/>
        </p:nvPicPr>
        <p:blipFill rotWithShape="1">
          <a:blip r:embed="rId2">
            <a:alphaModFix/>
          </a:blip>
          <a:srcRect/>
          <a:stretch/>
        </p:blipFill>
        <p:spPr>
          <a:xfrm>
            <a:off x="685346" y="1300880"/>
            <a:ext cx="3816804" cy="3111577"/>
          </a:xfrm>
          <a:prstGeom prst="rect">
            <a:avLst/>
          </a:prstGeom>
          <a:noFill/>
          <a:ln>
            <a:noFill/>
          </a:ln>
        </p:spPr>
      </p:pic>
      <p:pic>
        <p:nvPicPr>
          <p:cNvPr id="42" name="Google Shape;42;p7" descr="Slate-V2-HD-compPhotoInset.png"/>
          <p:cNvPicPr preferRelativeResize="0"/>
          <p:nvPr/>
        </p:nvPicPr>
        <p:blipFill rotWithShape="1">
          <a:blip r:embed="rId2">
            <a:alphaModFix/>
          </a:blip>
          <a:srcRect/>
          <a:stretch/>
        </p:blipFill>
        <p:spPr>
          <a:xfrm>
            <a:off x="4633864" y="1300880"/>
            <a:ext cx="3816804" cy="3111577"/>
          </a:xfrm>
          <a:prstGeom prst="rect">
            <a:avLst/>
          </a:prstGeom>
          <a:noFill/>
          <a:ln>
            <a:noFill/>
          </a:ln>
        </p:spPr>
      </p:pic>
      <p:sp>
        <p:nvSpPr>
          <p:cNvPr id="43" name="Google Shape;43;p7"/>
          <p:cNvSpPr txBox="1">
            <a:spLocks noGrp="1"/>
          </p:cNvSpPr>
          <p:nvPr>
            <p:ph type="title"/>
          </p:nvPr>
        </p:nvSpPr>
        <p:spPr>
          <a:xfrm>
            <a:off x="685346" y="457200"/>
            <a:ext cx="7765322" cy="72783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ts val="0"/>
              </a:spcBef>
              <a:spcAft>
                <a:spcPts val="0"/>
              </a:spcAft>
              <a:buClr>
                <a:schemeClr val="lt2"/>
              </a:buClr>
              <a:buSzPts val="3000"/>
              <a:buFont typeface="Lustr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body" idx="1"/>
          </p:nvPr>
        </p:nvSpPr>
        <p:spPr>
          <a:xfrm>
            <a:off x="754404" y="1376441"/>
            <a:ext cx="3657258" cy="408663"/>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360"/>
              </a:spcBef>
              <a:spcAft>
                <a:spcPts val="0"/>
              </a:spcAft>
              <a:buSzPts val="1260"/>
              <a:buNone/>
              <a:defRPr sz="1800" b="0"/>
            </a:lvl1pPr>
            <a:lvl2pPr marL="914400" lvl="1" indent="-228600" algn="l">
              <a:spcBef>
                <a:spcPts val="450"/>
              </a:spcBef>
              <a:spcAft>
                <a:spcPts val="0"/>
              </a:spcAft>
              <a:buSzPts val="1050"/>
              <a:buNone/>
              <a:defRPr sz="1500" b="1"/>
            </a:lvl2pPr>
            <a:lvl3pPr marL="1371600" lvl="2" indent="-228600" algn="l">
              <a:spcBef>
                <a:spcPts val="450"/>
              </a:spcBef>
              <a:spcAft>
                <a:spcPts val="0"/>
              </a:spcAft>
              <a:buSzPts val="945"/>
              <a:buNone/>
              <a:defRPr sz="1350" b="1"/>
            </a:lvl3pPr>
            <a:lvl4pPr marL="1828800" lvl="3" indent="-228600" algn="l">
              <a:spcBef>
                <a:spcPts val="450"/>
              </a:spcBef>
              <a:spcAft>
                <a:spcPts val="0"/>
              </a:spcAft>
              <a:buSzPts val="840"/>
              <a:buNone/>
              <a:defRPr sz="1200" b="1"/>
            </a:lvl4pPr>
            <a:lvl5pPr marL="2286000" lvl="4" indent="-228600" algn="l">
              <a:spcBef>
                <a:spcPts val="450"/>
              </a:spcBef>
              <a:spcAft>
                <a:spcPts val="0"/>
              </a:spcAft>
              <a:buSzPts val="840"/>
              <a:buNone/>
              <a:defRPr sz="1200" b="1"/>
            </a:lvl5pPr>
            <a:lvl6pPr marL="2743200" lvl="5" indent="-228600" algn="l">
              <a:spcBef>
                <a:spcPts val="450"/>
              </a:spcBef>
              <a:spcAft>
                <a:spcPts val="0"/>
              </a:spcAft>
              <a:buSzPts val="840"/>
              <a:buNone/>
              <a:defRPr sz="1200" b="1"/>
            </a:lvl6pPr>
            <a:lvl7pPr marL="3200400" lvl="6" indent="-228600" algn="l">
              <a:spcBef>
                <a:spcPts val="450"/>
              </a:spcBef>
              <a:spcAft>
                <a:spcPts val="0"/>
              </a:spcAft>
              <a:buSzPts val="840"/>
              <a:buNone/>
              <a:defRPr sz="1200" b="1"/>
            </a:lvl7pPr>
            <a:lvl8pPr marL="3657600" lvl="7" indent="-228600" algn="l">
              <a:spcBef>
                <a:spcPts val="450"/>
              </a:spcBef>
              <a:spcAft>
                <a:spcPts val="0"/>
              </a:spcAft>
              <a:buSzPts val="840"/>
              <a:buNone/>
              <a:defRPr sz="1200" b="1"/>
            </a:lvl8pPr>
            <a:lvl9pPr marL="4114800" lvl="8" indent="-228600" algn="l">
              <a:spcBef>
                <a:spcPts val="450"/>
              </a:spcBef>
              <a:spcAft>
                <a:spcPts val="450"/>
              </a:spcAft>
              <a:buSzPts val="840"/>
              <a:buNone/>
              <a:defRPr sz="1200" b="1"/>
            </a:lvl9pPr>
          </a:lstStyle>
          <a:p>
            <a:endParaRPr/>
          </a:p>
        </p:txBody>
      </p:sp>
      <p:sp>
        <p:nvSpPr>
          <p:cNvPr id="45" name="Google Shape;45;p7"/>
          <p:cNvSpPr txBox="1">
            <a:spLocks noGrp="1"/>
          </p:cNvSpPr>
          <p:nvPr>
            <p:ph type="body" idx="2"/>
          </p:nvPr>
        </p:nvSpPr>
        <p:spPr>
          <a:xfrm>
            <a:off x="754404" y="1785103"/>
            <a:ext cx="3657258" cy="2558297"/>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88607" algn="l">
              <a:spcBef>
                <a:spcPts val="270"/>
              </a:spcBef>
              <a:spcAft>
                <a:spcPts val="0"/>
              </a:spcAft>
              <a:buSzPts val="945"/>
              <a:buChar char="◈"/>
              <a:defRPr sz="1350"/>
            </a:lvl1pPr>
            <a:lvl2pPr marL="914400" lvl="1" indent="-281940" algn="l">
              <a:spcBef>
                <a:spcPts val="450"/>
              </a:spcBef>
              <a:spcAft>
                <a:spcPts val="0"/>
              </a:spcAft>
              <a:buSzPts val="840"/>
              <a:buChar char="🞚"/>
              <a:defRPr sz="1200"/>
            </a:lvl2pPr>
            <a:lvl3pPr marL="1371600" lvl="2" indent="-275272" algn="l">
              <a:spcBef>
                <a:spcPts val="450"/>
              </a:spcBef>
              <a:spcAft>
                <a:spcPts val="0"/>
              </a:spcAft>
              <a:buSzPts val="735"/>
              <a:buChar char="◈"/>
              <a:defRPr sz="1050"/>
            </a:lvl3pPr>
            <a:lvl4pPr marL="1828800" lvl="3" indent="-268605" algn="l">
              <a:spcBef>
                <a:spcPts val="450"/>
              </a:spcBef>
              <a:spcAft>
                <a:spcPts val="0"/>
              </a:spcAft>
              <a:buSzPts val="630"/>
              <a:buChar char="🞚"/>
              <a:defRPr sz="900"/>
            </a:lvl4pPr>
            <a:lvl5pPr marL="2286000" lvl="4" indent="-268604" algn="l">
              <a:spcBef>
                <a:spcPts val="450"/>
              </a:spcBef>
              <a:spcAft>
                <a:spcPts val="0"/>
              </a:spcAft>
              <a:buSzPts val="630"/>
              <a:buChar char="◈"/>
              <a:defRPr sz="900"/>
            </a:lvl5pPr>
            <a:lvl6pPr marL="2743200" lvl="5" indent="-308610" algn="l">
              <a:spcBef>
                <a:spcPts val="450"/>
              </a:spcBef>
              <a:spcAft>
                <a:spcPts val="0"/>
              </a:spcAft>
              <a:buSzPts val="1260"/>
              <a:buChar char="◈"/>
              <a:defRPr/>
            </a:lvl6pPr>
            <a:lvl7pPr marL="3200400" lvl="6" indent="-308610" algn="l">
              <a:spcBef>
                <a:spcPts val="450"/>
              </a:spcBef>
              <a:spcAft>
                <a:spcPts val="0"/>
              </a:spcAft>
              <a:buSzPts val="1260"/>
              <a:buChar char="◈"/>
              <a:defRPr/>
            </a:lvl7pPr>
            <a:lvl8pPr marL="3657600" lvl="7" indent="-308609" algn="l">
              <a:spcBef>
                <a:spcPts val="450"/>
              </a:spcBef>
              <a:spcAft>
                <a:spcPts val="0"/>
              </a:spcAft>
              <a:buSzPts val="1260"/>
              <a:buChar char="◈"/>
              <a:defRPr/>
            </a:lvl8pPr>
            <a:lvl9pPr marL="4114800" lvl="8" indent="-308609" algn="l">
              <a:spcBef>
                <a:spcPts val="450"/>
              </a:spcBef>
              <a:spcAft>
                <a:spcPts val="450"/>
              </a:spcAft>
              <a:buSzPts val="1260"/>
              <a:buChar char="◈"/>
              <a:defRPr/>
            </a:lvl9pPr>
          </a:lstStyle>
          <a:p>
            <a:endParaRPr/>
          </a:p>
        </p:txBody>
      </p:sp>
      <p:sp>
        <p:nvSpPr>
          <p:cNvPr id="46" name="Google Shape;46;p7"/>
          <p:cNvSpPr txBox="1">
            <a:spLocks noGrp="1"/>
          </p:cNvSpPr>
          <p:nvPr>
            <p:ph type="body" idx="3"/>
          </p:nvPr>
        </p:nvSpPr>
        <p:spPr>
          <a:xfrm>
            <a:off x="4721225" y="1376441"/>
            <a:ext cx="3671498" cy="408662"/>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360"/>
              </a:spcBef>
              <a:spcAft>
                <a:spcPts val="0"/>
              </a:spcAft>
              <a:buSzPts val="1260"/>
              <a:buNone/>
              <a:defRPr sz="1800" b="0"/>
            </a:lvl1pPr>
            <a:lvl2pPr marL="914400" lvl="1" indent="-228600" algn="l">
              <a:spcBef>
                <a:spcPts val="450"/>
              </a:spcBef>
              <a:spcAft>
                <a:spcPts val="0"/>
              </a:spcAft>
              <a:buSzPts val="1050"/>
              <a:buNone/>
              <a:defRPr sz="1500" b="1"/>
            </a:lvl2pPr>
            <a:lvl3pPr marL="1371600" lvl="2" indent="-228600" algn="l">
              <a:spcBef>
                <a:spcPts val="450"/>
              </a:spcBef>
              <a:spcAft>
                <a:spcPts val="0"/>
              </a:spcAft>
              <a:buSzPts val="945"/>
              <a:buNone/>
              <a:defRPr sz="1350" b="1"/>
            </a:lvl3pPr>
            <a:lvl4pPr marL="1828800" lvl="3" indent="-228600" algn="l">
              <a:spcBef>
                <a:spcPts val="450"/>
              </a:spcBef>
              <a:spcAft>
                <a:spcPts val="0"/>
              </a:spcAft>
              <a:buSzPts val="840"/>
              <a:buNone/>
              <a:defRPr sz="1200" b="1"/>
            </a:lvl4pPr>
            <a:lvl5pPr marL="2286000" lvl="4" indent="-228600" algn="l">
              <a:spcBef>
                <a:spcPts val="450"/>
              </a:spcBef>
              <a:spcAft>
                <a:spcPts val="0"/>
              </a:spcAft>
              <a:buSzPts val="840"/>
              <a:buNone/>
              <a:defRPr sz="1200" b="1"/>
            </a:lvl5pPr>
            <a:lvl6pPr marL="2743200" lvl="5" indent="-228600" algn="l">
              <a:spcBef>
                <a:spcPts val="450"/>
              </a:spcBef>
              <a:spcAft>
                <a:spcPts val="0"/>
              </a:spcAft>
              <a:buSzPts val="840"/>
              <a:buNone/>
              <a:defRPr sz="1200" b="1"/>
            </a:lvl6pPr>
            <a:lvl7pPr marL="3200400" lvl="6" indent="-228600" algn="l">
              <a:spcBef>
                <a:spcPts val="450"/>
              </a:spcBef>
              <a:spcAft>
                <a:spcPts val="0"/>
              </a:spcAft>
              <a:buSzPts val="840"/>
              <a:buNone/>
              <a:defRPr sz="1200" b="1"/>
            </a:lvl7pPr>
            <a:lvl8pPr marL="3657600" lvl="7" indent="-228600" algn="l">
              <a:spcBef>
                <a:spcPts val="450"/>
              </a:spcBef>
              <a:spcAft>
                <a:spcPts val="0"/>
              </a:spcAft>
              <a:buSzPts val="840"/>
              <a:buNone/>
              <a:defRPr sz="1200" b="1"/>
            </a:lvl8pPr>
            <a:lvl9pPr marL="4114800" lvl="8" indent="-228600" algn="l">
              <a:spcBef>
                <a:spcPts val="450"/>
              </a:spcBef>
              <a:spcAft>
                <a:spcPts val="450"/>
              </a:spcAft>
              <a:buSzPts val="840"/>
              <a:buNone/>
              <a:defRPr sz="1200" b="1"/>
            </a:lvl9pPr>
          </a:lstStyle>
          <a:p>
            <a:endParaRPr/>
          </a:p>
        </p:txBody>
      </p:sp>
      <p:sp>
        <p:nvSpPr>
          <p:cNvPr id="47" name="Google Shape;47;p7"/>
          <p:cNvSpPr txBox="1">
            <a:spLocks noGrp="1"/>
          </p:cNvSpPr>
          <p:nvPr>
            <p:ph type="body" idx="4"/>
          </p:nvPr>
        </p:nvSpPr>
        <p:spPr>
          <a:xfrm>
            <a:off x="4721225" y="1785103"/>
            <a:ext cx="3671498" cy="2558297"/>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88607" algn="l">
              <a:spcBef>
                <a:spcPts val="270"/>
              </a:spcBef>
              <a:spcAft>
                <a:spcPts val="0"/>
              </a:spcAft>
              <a:buSzPts val="945"/>
              <a:buChar char="◈"/>
              <a:defRPr sz="1350"/>
            </a:lvl1pPr>
            <a:lvl2pPr marL="914400" lvl="1" indent="-281940" algn="l">
              <a:spcBef>
                <a:spcPts val="450"/>
              </a:spcBef>
              <a:spcAft>
                <a:spcPts val="0"/>
              </a:spcAft>
              <a:buSzPts val="840"/>
              <a:buChar char="🞚"/>
              <a:defRPr sz="1200"/>
            </a:lvl2pPr>
            <a:lvl3pPr marL="1371600" lvl="2" indent="-275272" algn="l">
              <a:spcBef>
                <a:spcPts val="450"/>
              </a:spcBef>
              <a:spcAft>
                <a:spcPts val="0"/>
              </a:spcAft>
              <a:buSzPts val="735"/>
              <a:buChar char="◈"/>
              <a:defRPr sz="1050"/>
            </a:lvl3pPr>
            <a:lvl4pPr marL="1828800" lvl="3" indent="-268605" algn="l">
              <a:spcBef>
                <a:spcPts val="450"/>
              </a:spcBef>
              <a:spcAft>
                <a:spcPts val="0"/>
              </a:spcAft>
              <a:buSzPts val="630"/>
              <a:buChar char="🞚"/>
              <a:defRPr sz="900"/>
            </a:lvl4pPr>
            <a:lvl5pPr marL="2286000" lvl="4" indent="-268604" algn="l">
              <a:spcBef>
                <a:spcPts val="450"/>
              </a:spcBef>
              <a:spcAft>
                <a:spcPts val="0"/>
              </a:spcAft>
              <a:buSzPts val="630"/>
              <a:buChar char="◈"/>
              <a:defRPr sz="900"/>
            </a:lvl5pPr>
            <a:lvl6pPr marL="2743200" lvl="5" indent="-308610" algn="l">
              <a:spcBef>
                <a:spcPts val="450"/>
              </a:spcBef>
              <a:spcAft>
                <a:spcPts val="0"/>
              </a:spcAft>
              <a:buSzPts val="1260"/>
              <a:buChar char="◈"/>
              <a:defRPr/>
            </a:lvl6pPr>
            <a:lvl7pPr marL="3200400" lvl="6" indent="-308610" algn="l">
              <a:spcBef>
                <a:spcPts val="450"/>
              </a:spcBef>
              <a:spcAft>
                <a:spcPts val="0"/>
              </a:spcAft>
              <a:buSzPts val="1260"/>
              <a:buChar char="◈"/>
              <a:defRPr/>
            </a:lvl7pPr>
            <a:lvl8pPr marL="3657600" lvl="7" indent="-308609" algn="l">
              <a:spcBef>
                <a:spcPts val="450"/>
              </a:spcBef>
              <a:spcAft>
                <a:spcPts val="0"/>
              </a:spcAft>
              <a:buSzPts val="1260"/>
              <a:buChar char="◈"/>
              <a:defRPr/>
            </a:lvl8pPr>
            <a:lvl9pPr marL="4114800" lvl="8" indent="-308609" algn="l">
              <a:spcBef>
                <a:spcPts val="450"/>
              </a:spcBef>
              <a:spcAft>
                <a:spcPts val="450"/>
              </a:spcAft>
              <a:buSzPts val="1260"/>
              <a:buChar char="◈"/>
              <a:defRPr/>
            </a:lvl9pPr>
          </a:lstStyle>
          <a:p>
            <a:endParaRPr/>
          </a:p>
        </p:txBody>
      </p:sp>
      <p:sp>
        <p:nvSpPr>
          <p:cNvPr id="48" name="Google Shape;48;p7"/>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7"/>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685346" y="457200"/>
            <a:ext cx="7765322" cy="72783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8"/>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8"/>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9"/>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685347" y="457200"/>
            <a:ext cx="2780167" cy="1366439"/>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ts val="0"/>
              </a:spcBef>
              <a:spcAft>
                <a:spcPts val="0"/>
              </a:spcAft>
              <a:buClr>
                <a:schemeClr val="lt2"/>
              </a:buClr>
              <a:buSzPts val="1800"/>
              <a:buFont typeface="Lustria"/>
              <a:buNone/>
              <a:defRPr sz="18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10"/>
          <p:cNvSpPr txBox="1">
            <a:spLocks noGrp="1"/>
          </p:cNvSpPr>
          <p:nvPr>
            <p:ph type="body" idx="1"/>
          </p:nvPr>
        </p:nvSpPr>
        <p:spPr>
          <a:xfrm>
            <a:off x="3641725" y="457200"/>
            <a:ext cx="4808943" cy="3886200"/>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ts val="0"/>
              </a:spcAft>
              <a:buSzPts val="1260"/>
              <a:buChar char="◈"/>
              <a:defRPr/>
            </a:lvl1pPr>
            <a:lvl2pPr marL="914400" lvl="1" indent="-308610" algn="l">
              <a:spcBef>
                <a:spcPts val="450"/>
              </a:spcBef>
              <a:spcAft>
                <a:spcPts val="0"/>
              </a:spcAft>
              <a:buSzPts val="1260"/>
              <a:buChar char="🞚"/>
              <a:defRPr/>
            </a:lvl2pPr>
            <a:lvl3pPr marL="1371600" lvl="2" indent="-308610" algn="l">
              <a:spcBef>
                <a:spcPts val="450"/>
              </a:spcBef>
              <a:spcAft>
                <a:spcPts val="0"/>
              </a:spcAft>
              <a:buSzPts val="1260"/>
              <a:buChar char="◈"/>
              <a:defRPr/>
            </a:lvl3pPr>
            <a:lvl4pPr marL="1828800" lvl="3" indent="-308610" algn="l">
              <a:spcBef>
                <a:spcPts val="450"/>
              </a:spcBef>
              <a:spcAft>
                <a:spcPts val="0"/>
              </a:spcAft>
              <a:buSzPts val="1260"/>
              <a:buChar char="🞚"/>
              <a:defRPr/>
            </a:lvl4pPr>
            <a:lvl5pPr marL="2286000" lvl="4" indent="-308610" algn="l">
              <a:spcBef>
                <a:spcPts val="450"/>
              </a:spcBef>
              <a:spcAft>
                <a:spcPts val="0"/>
              </a:spcAft>
              <a:buSzPts val="1260"/>
              <a:buChar char="◈"/>
              <a:defRPr/>
            </a:lvl5pPr>
            <a:lvl6pPr marL="2743200" lvl="5" indent="-308610" algn="l">
              <a:spcBef>
                <a:spcPts val="450"/>
              </a:spcBef>
              <a:spcAft>
                <a:spcPts val="0"/>
              </a:spcAft>
              <a:buSzPts val="1260"/>
              <a:buChar char="◈"/>
              <a:defRPr/>
            </a:lvl6pPr>
            <a:lvl7pPr marL="3200400" lvl="6" indent="-308610" algn="l">
              <a:spcBef>
                <a:spcPts val="450"/>
              </a:spcBef>
              <a:spcAft>
                <a:spcPts val="0"/>
              </a:spcAft>
              <a:buSzPts val="1260"/>
              <a:buChar char="◈"/>
              <a:defRPr/>
            </a:lvl7pPr>
            <a:lvl8pPr marL="3657600" lvl="7" indent="-308609" algn="l">
              <a:spcBef>
                <a:spcPts val="450"/>
              </a:spcBef>
              <a:spcAft>
                <a:spcPts val="0"/>
              </a:spcAft>
              <a:buSzPts val="1260"/>
              <a:buChar char="◈"/>
              <a:defRPr/>
            </a:lvl8pPr>
            <a:lvl9pPr marL="4114800" lvl="8" indent="-308609" algn="l">
              <a:spcBef>
                <a:spcPts val="450"/>
              </a:spcBef>
              <a:spcAft>
                <a:spcPts val="450"/>
              </a:spcAft>
              <a:buSzPts val="1260"/>
              <a:buChar char="◈"/>
              <a:defRPr/>
            </a:lvl9pPr>
          </a:lstStyle>
          <a:p>
            <a:endParaRPr/>
          </a:p>
        </p:txBody>
      </p:sp>
      <p:sp>
        <p:nvSpPr>
          <p:cNvPr id="63" name="Google Shape;63;p10"/>
          <p:cNvSpPr txBox="1">
            <a:spLocks noGrp="1"/>
          </p:cNvSpPr>
          <p:nvPr>
            <p:ph type="body" idx="2"/>
          </p:nvPr>
        </p:nvSpPr>
        <p:spPr>
          <a:xfrm>
            <a:off x="685347" y="1823639"/>
            <a:ext cx="2780167" cy="2519761"/>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40"/>
              </a:spcBef>
              <a:spcAft>
                <a:spcPts val="0"/>
              </a:spcAft>
              <a:buSzPts val="840"/>
              <a:buNone/>
              <a:defRPr sz="1200"/>
            </a:lvl1pPr>
            <a:lvl2pPr marL="914400" lvl="1" indent="-228600" algn="l">
              <a:spcBef>
                <a:spcPts val="450"/>
              </a:spcBef>
              <a:spcAft>
                <a:spcPts val="0"/>
              </a:spcAft>
              <a:buSzPts val="630"/>
              <a:buNone/>
              <a:defRPr sz="900"/>
            </a:lvl2pPr>
            <a:lvl3pPr marL="1371600" lvl="2" indent="-228600" algn="l">
              <a:spcBef>
                <a:spcPts val="450"/>
              </a:spcBef>
              <a:spcAft>
                <a:spcPts val="0"/>
              </a:spcAft>
              <a:buSzPts val="525"/>
              <a:buNone/>
              <a:defRPr sz="750"/>
            </a:lvl3pPr>
            <a:lvl4pPr marL="1828800" lvl="3" indent="-228600" algn="l">
              <a:spcBef>
                <a:spcPts val="450"/>
              </a:spcBef>
              <a:spcAft>
                <a:spcPts val="0"/>
              </a:spcAft>
              <a:buSzPts val="473"/>
              <a:buNone/>
              <a:defRPr sz="675"/>
            </a:lvl4pPr>
            <a:lvl5pPr marL="2286000" lvl="4" indent="-228600" algn="l">
              <a:spcBef>
                <a:spcPts val="450"/>
              </a:spcBef>
              <a:spcAft>
                <a:spcPts val="0"/>
              </a:spcAft>
              <a:buSzPts val="473"/>
              <a:buNone/>
              <a:defRPr sz="675"/>
            </a:lvl5pPr>
            <a:lvl6pPr marL="2743200" lvl="5" indent="-228600" algn="l">
              <a:spcBef>
                <a:spcPts val="450"/>
              </a:spcBef>
              <a:spcAft>
                <a:spcPts val="0"/>
              </a:spcAft>
              <a:buSzPts val="473"/>
              <a:buNone/>
              <a:defRPr sz="675"/>
            </a:lvl6pPr>
            <a:lvl7pPr marL="3200400" lvl="6" indent="-228600" algn="l">
              <a:spcBef>
                <a:spcPts val="450"/>
              </a:spcBef>
              <a:spcAft>
                <a:spcPts val="0"/>
              </a:spcAft>
              <a:buSzPts val="473"/>
              <a:buNone/>
              <a:defRPr sz="675"/>
            </a:lvl7pPr>
            <a:lvl8pPr marL="3657600" lvl="7" indent="-228600" algn="l">
              <a:spcBef>
                <a:spcPts val="450"/>
              </a:spcBef>
              <a:spcAft>
                <a:spcPts val="0"/>
              </a:spcAft>
              <a:buSzPts val="473"/>
              <a:buNone/>
              <a:defRPr sz="675"/>
            </a:lvl8pPr>
            <a:lvl9pPr marL="4114800" lvl="8" indent="-228600" algn="l">
              <a:spcBef>
                <a:spcPts val="450"/>
              </a:spcBef>
              <a:spcAft>
                <a:spcPts val="450"/>
              </a:spcAft>
              <a:buSzPts val="473"/>
              <a:buNone/>
              <a:defRPr sz="675"/>
            </a:lvl9pPr>
          </a:lstStyle>
          <a:p>
            <a:endParaRPr/>
          </a:p>
        </p:txBody>
      </p:sp>
      <p:sp>
        <p:nvSpPr>
          <p:cNvPr id="64" name="Google Shape;64;p10"/>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0"/>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pic>
        <p:nvPicPr>
          <p:cNvPr id="68" name="Google Shape;68;p11" descr="Slate-V2-HD-vertPhotoInset.png"/>
          <p:cNvPicPr preferRelativeResize="0"/>
          <p:nvPr/>
        </p:nvPicPr>
        <p:blipFill rotWithShape="1">
          <a:blip r:embed="rId2">
            <a:alphaModFix/>
          </a:blip>
          <a:srcRect/>
          <a:stretch/>
        </p:blipFill>
        <p:spPr>
          <a:xfrm>
            <a:off x="5470249" y="457200"/>
            <a:ext cx="2688125" cy="3903624"/>
          </a:xfrm>
          <a:prstGeom prst="rect">
            <a:avLst/>
          </a:prstGeom>
          <a:noFill/>
          <a:ln>
            <a:noFill/>
          </a:ln>
        </p:spPr>
      </p:pic>
      <p:sp>
        <p:nvSpPr>
          <p:cNvPr id="69" name="Google Shape;69;p11"/>
          <p:cNvSpPr txBox="1">
            <a:spLocks noGrp="1"/>
          </p:cNvSpPr>
          <p:nvPr>
            <p:ph type="title"/>
          </p:nvPr>
        </p:nvSpPr>
        <p:spPr>
          <a:xfrm>
            <a:off x="685347" y="457442"/>
            <a:ext cx="4451212" cy="1372004"/>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lvl="0" algn="ctr">
              <a:spcBef>
                <a:spcPts val="0"/>
              </a:spcBef>
              <a:spcAft>
                <a:spcPts val="0"/>
              </a:spcAft>
              <a:buClr>
                <a:schemeClr val="lt2"/>
              </a:buClr>
              <a:buSzPts val="2400"/>
              <a:buFont typeface="Lustria"/>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1"/>
          <p:cNvSpPr>
            <a:spLocks noGrp="1"/>
          </p:cNvSpPr>
          <p:nvPr>
            <p:ph type="pic" idx="2"/>
          </p:nvPr>
        </p:nvSpPr>
        <p:spPr>
          <a:xfrm>
            <a:off x="5581914" y="572776"/>
            <a:ext cx="2456813" cy="3684617"/>
          </a:xfrm>
          <a:prstGeom prst="rect">
            <a:avLst/>
          </a:prstGeom>
          <a:noFill/>
          <a:ln>
            <a:noFill/>
          </a:ln>
          <a:effectLst>
            <a:outerShdw blurRad="38100" dist="25400" dir="4440000">
              <a:srgbClr val="000000">
                <a:alpha val="35686"/>
              </a:srgbClr>
            </a:outerShdw>
          </a:effectLst>
        </p:spPr>
      </p:sp>
      <p:sp>
        <p:nvSpPr>
          <p:cNvPr id="71" name="Google Shape;71;p11"/>
          <p:cNvSpPr txBox="1">
            <a:spLocks noGrp="1"/>
          </p:cNvSpPr>
          <p:nvPr>
            <p:ph type="body" idx="1"/>
          </p:nvPr>
        </p:nvSpPr>
        <p:spPr>
          <a:xfrm>
            <a:off x="685347" y="1829445"/>
            <a:ext cx="4451212" cy="2532101"/>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40"/>
              </a:spcBef>
              <a:spcAft>
                <a:spcPts val="0"/>
              </a:spcAft>
              <a:buSzPts val="840"/>
              <a:buNone/>
              <a:defRPr sz="1200"/>
            </a:lvl1pPr>
            <a:lvl2pPr marL="914400" lvl="1" indent="-228600" algn="l">
              <a:spcBef>
                <a:spcPts val="450"/>
              </a:spcBef>
              <a:spcAft>
                <a:spcPts val="0"/>
              </a:spcAft>
              <a:buSzPts val="630"/>
              <a:buNone/>
              <a:defRPr sz="900"/>
            </a:lvl2pPr>
            <a:lvl3pPr marL="1371600" lvl="2" indent="-228600" algn="l">
              <a:spcBef>
                <a:spcPts val="450"/>
              </a:spcBef>
              <a:spcAft>
                <a:spcPts val="0"/>
              </a:spcAft>
              <a:buSzPts val="525"/>
              <a:buNone/>
              <a:defRPr sz="750"/>
            </a:lvl3pPr>
            <a:lvl4pPr marL="1828800" lvl="3" indent="-228600" algn="l">
              <a:spcBef>
                <a:spcPts val="450"/>
              </a:spcBef>
              <a:spcAft>
                <a:spcPts val="0"/>
              </a:spcAft>
              <a:buSzPts val="473"/>
              <a:buNone/>
              <a:defRPr sz="675"/>
            </a:lvl4pPr>
            <a:lvl5pPr marL="2286000" lvl="4" indent="-228600" algn="l">
              <a:spcBef>
                <a:spcPts val="450"/>
              </a:spcBef>
              <a:spcAft>
                <a:spcPts val="0"/>
              </a:spcAft>
              <a:buSzPts val="473"/>
              <a:buNone/>
              <a:defRPr sz="675"/>
            </a:lvl5pPr>
            <a:lvl6pPr marL="2743200" lvl="5" indent="-228600" algn="l">
              <a:spcBef>
                <a:spcPts val="450"/>
              </a:spcBef>
              <a:spcAft>
                <a:spcPts val="0"/>
              </a:spcAft>
              <a:buSzPts val="473"/>
              <a:buNone/>
              <a:defRPr sz="675"/>
            </a:lvl6pPr>
            <a:lvl7pPr marL="3200400" lvl="6" indent="-228600" algn="l">
              <a:spcBef>
                <a:spcPts val="450"/>
              </a:spcBef>
              <a:spcAft>
                <a:spcPts val="0"/>
              </a:spcAft>
              <a:buSzPts val="473"/>
              <a:buNone/>
              <a:defRPr sz="675"/>
            </a:lvl7pPr>
            <a:lvl8pPr marL="3657600" lvl="7" indent="-228600" algn="l">
              <a:spcBef>
                <a:spcPts val="450"/>
              </a:spcBef>
              <a:spcAft>
                <a:spcPts val="0"/>
              </a:spcAft>
              <a:buSzPts val="473"/>
              <a:buNone/>
              <a:defRPr sz="675"/>
            </a:lvl8pPr>
            <a:lvl9pPr marL="4114800" lvl="8" indent="-228600" algn="l">
              <a:spcBef>
                <a:spcPts val="450"/>
              </a:spcBef>
              <a:spcAft>
                <a:spcPts val="450"/>
              </a:spcAft>
              <a:buSzPts val="473"/>
              <a:buNone/>
              <a:defRPr sz="675"/>
            </a:lvl9pPr>
          </a:lstStyle>
          <a:p>
            <a:endParaRPr/>
          </a:p>
        </p:txBody>
      </p:sp>
      <p:sp>
        <p:nvSpPr>
          <p:cNvPr id="72" name="Google Shape;72;p11"/>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1"/>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5"/>
        <p:cNvGrpSpPr/>
        <p:nvPr/>
      </p:nvGrpSpPr>
      <p:grpSpPr>
        <a:xfrm>
          <a:off x="0" y="0"/>
          <a:ext cx="0" cy="0"/>
          <a:chOff x="0" y="0"/>
          <a:chExt cx="0" cy="0"/>
        </a:xfrm>
      </p:grpSpPr>
      <p:pic>
        <p:nvPicPr>
          <p:cNvPr id="76" name="Google Shape;76;p12" descr="Slate-V2-HD-panoPhotoInset.png"/>
          <p:cNvPicPr preferRelativeResize="0"/>
          <p:nvPr/>
        </p:nvPicPr>
        <p:blipFill rotWithShape="1">
          <a:blip r:embed="rId2">
            <a:alphaModFix/>
          </a:blip>
          <a:srcRect/>
          <a:stretch/>
        </p:blipFill>
        <p:spPr>
          <a:xfrm>
            <a:off x="760413" y="410855"/>
            <a:ext cx="7606349" cy="2862605"/>
          </a:xfrm>
          <a:prstGeom prst="rect">
            <a:avLst/>
          </a:prstGeom>
          <a:noFill/>
          <a:ln>
            <a:noFill/>
          </a:ln>
        </p:spPr>
      </p:pic>
      <p:sp>
        <p:nvSpPr>
          <p:cNvPr id="77" name="Google Shape;77;p12"/>
          <p:cNvSpPr txBox="1">
            <a:spLocks noGrp="1"/>
          </p:cNvSpPr>
          <p:nvPr>
            <p:ph type="title"/>
          </p:nvPr>
        </p:nvSpPr>
        <p:spPr>
          <a:xfrm>
            <a:off x="685354" y="3423941"/>
            <a:ext cx="7766495" cy="407604"/>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ts val="0"/>
              </a:spcBef>
              <a:spcAft>
                <a:spcPts val="0"/>
              </a:spcAft>
              <a:buClr>
                <a:schemeClr val="lt2"/>
              </a:buClr>
              <a:buSzPts val="2100"/>
              <a:buFont typeface="Lustria"/>
              <a:buNone/>
              <a:defRPr sz="21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a:spLocks noGrp="1"/>
          </p:cNvSpPr>
          <p:nvPr>
            <p:ph type="pic" idx="2"/>
          </p:nvPr>
        </p:nvSpPr>
        <p:spPr>
          <a:xfrm>
            <a:off x="877012" y="521257"/>
            <a:ext cx="7384010" cy="2644253"/>
          </a:xfrm>
          <a:prstGeom prst="rect">
            <a:avLst/>
          </a:prstGeom>
          <a:noFill/>
          <a:ln>
            <a:noFill/>
          </a:ln>
          <a:effectLst>
            <a:outerShdw blurRad="38100" dist="25400" dir="4440000">
              <a:srgbClr val="000000">
                <a:alpha val="35686"/>
              </a:srgbClr>
            </a:outerShdw>
          </a:effectLst>
        </p:spPr>
      </p:sp>
      <p:sp>
        <p:nvSpPr>
          <p:cNvPr id="79" name="Google Shape;79;p12"/>
          <p:cNvSpPr txBox="1">
            <a:spLocks noGrp="1"/>
          </p:cNvSpPr>
          <p:nvPr>
            <p:ph type="body" idx="1"/>
          </p:nvPr>
        </p:nvSpPr>
        <p:spPr>
          <a:xfrm>
            <a:off x="685346" y="3831546"/>
            <a:ext cx="7765322" cy="511854"/>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40"/>
              </a:spcBef>
              <a:spcAft>
                <a:spcPts val="0"/>
              </a:spcAft>
              <a:buSzPts val="840"/>
              <a:buNone/>
              <a:defRPr sz="1200"/>
            </a:lvl1pPr>
            <a:lvl2pPr marL="914400" lvl="1" indent="-228600" algn="l">
              <a:spcBef>
                <a:spcPts val="450"/>
              </a:spcBef>
              <a:spcAft>
                <a:spcPts val="0"/>
              </a:spcAft>
              <a:buSzPts val="735"/>
              <a:buNone/>
              <a:defRPr sz="1050"/>
            </a:lvl2pPr>
            <a:lvl3pPr marL="1371600" lvl="2" indent="-228600" algn="l">
              <a:spcBef>
                <a:spcPts val="450"/>
              </a:spcBef>
              <a:spcAft>
                <a:spcPts val="0"/>
              </a:spcAft>
              <a:buSzPts val="630"/>
              <a:buNone/>
              <a:defRPr sz="900"/>
            </a:lvl3pPr>
            <a:lvl4pPr marL="1828800" lvl="3" indent="-228600" algn="l">
              <a:spcBef>
                <a:spcPts val="450"/>
              </a:spcBef>
              <a:spcAft>
                <a:spcPts val="0"/>
              </a:spcAft>
              <a:buSzPts val="525"/>
              <a:buNone/>
              <a:defRPr sz="750"/>
            </a:lvl4pPr>
            <a:lvl5pPr marL="2286000" lvl="4" indent="-228600" algn="l">
              <a:spcBef>
                <a:spcPts val="450"/>
              </a:spcBef>
              <a:spcAft>
                <a:spcPts val="0"/>
              </a:spcAft>
              <a:buSzPts val="525"/>
              <a:buNone/>
              <a:defRPr sz="750"/>
            </a:lvl5pPr>
            <a:lvl6pPr marL="2743200" lvl="5" indent="-228600" algn="l">
              <a:spcBef>
                <a:spcPts val="450"/>
              </a:spcBef>
              <a:spcAft>
                <a:spcPts val="0"/>
              </a:spcAft>
              <a:buSzPts val="525"/>
              <a:buNone/>
              <a:defRPr sz="750"/>
            </a:lvl6pPr>
            <a:lvl7pPr marL="3200400" lvl="6" indent="-228600" algn="l">
              <a:spcBef>
                <a:spcPts val="450"/>
              </a:spcBef>
              <a:spcAft>
                <a:spcPts val="0"/>
              </a:spcAft>
              <a:buSzPts val="525"/>
              <a:buNone/>
              <a:defRPr sz="750"/>
            </a:lvl7pPr>
            <a:lvl8pPr marL="3657600" lvl="7" indent="-228600" algn="l">
              <a:spcBef>
                <a:spcPts val="450"/>
              </a:spcBef>
              <a:spcAft>
                <a:spcPts val="0"/>
              </a:spcAft>
              <a:buSzPts val="525"/>
              <a:buNone/>
              <a:defRPr sz="750"/>
            </a:lvl8pPr>
            <a:lvl9pPr marL="4114800" lvl="8" indent="-228600" algn="l">
              <a:spcBef>
                <a:spcPts val="450"/>
              </a:spcBef>
              <a:spcAft>
                <a:spcPts val="450"/>
              </a:spcAft>
              <a:buSzPts val="525"/>
              <a:buNone/>
              <a:defRPr sz="750"/>
            </a:lvl9pPr>
          </a:lstStyle>
          <a:p>
            <a:endParaRPr/>
          </a:p>
        </p:txBody>
      </p:sp>
      <p:sp>
        <p:nvSpPr>
          <p:cNvPr id="80" name="Google Shape;80;p12"/>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2"/>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83"/>
        <p:cNvGrpSpPr/>
        <p:nvPr/>
      </p:nvGrpSpPr>
      <p:grpSpPr>
        <a:xfrm>
          <a:off x="0" y="0"/>
          <a:ext cx="0" cy="0"/>
          <a:chOff x="0" y="0"/>
          <a:chExt cx="0" cy="0"/>
        </a:xfrm>
      </p:grpSpPr>
      <p:sp>
        <p:nvSpPr>
          <p:cNvPr id="84" name="Google Shape;84;p13"/>
          <p:cNvSpPr txBox="1">
            <a:spLocks noGrp="1"/>
          </p:cNvSpPr>
          <p:nvPr>
            <p:ph type="title"/>
          </p:nvPr>
        </p:nvSpPr>
        <p:spPr>
          <a:xfrm>
            <a:off x="685346" y="456328"/>
            <a:ext cx="7765322" cy="265075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ts val="0"/>
              </a:spcBef>
              <a:spcAft>
                <a:spcPts val="0"/>
              </a:spcAft>
              <a:buClr>
                <a:schemeClr val="lt2"/>
              </a:buClr>
              <a:buSzPts val="2400"/>
              <a:buFont typeface="Lustria"/>
              <a:buNone/>
              <a:defRPr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3"/>
          <p:cNvSpPr txBox="1">
            <a:spLocks noGrp="1"/>
          </p:cNvSpPr>
          <p:nvPr>
            <p:ph type="body" idx="1"/>
          </p:nvPr>
        </p:nvSpPr>
        <p:spPr>
          <a:xfrm>
            <a:off x="685346" y="3221385"/>
            <a:ext cx="7765322" cy="1126370"/>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marL="457200" lvl="0" indent="-228600" algn="ctr">
              <a:spcBef>
                <a:spcPts val="240"/>
              </a:spcBef>
              <a:spcAft>
                <a:spcPts val="0"/>
              </a:spcAft>
              <a:buSzPts val="840"/>
              <a:buNone/>
              <a:defRPr sz="1200"/>
            </a:lvl1pPr>
            <a:lvl2pPr marL="914400" lvl="1" indent="-228600" algn="l">
              <a:spcBef>
                <a:spcPts val="450"/>
              </a:spcBef>
              <a:spcAft>
                <a:spcPts val="0"/>
              </a:spcAft>
              <a:buSzPts val="735"/>
              <a:buNone/>
              <a:defRPr sz="1050"/>
            </a:lvl2pPr>
            <a:lvl3pPr marL="1371600" lvl="2" indent="-228600" algn="l">
              <a:spcBef>
                <a:spcPts val="450"/>
              </a:spcBef>
              <a:spcAft>
                <a:spcPts val="0"/>
              </a:spcAft>
              <a:buSzPts val="630"/>
              <a:buNone/>
              <a:defRPr sz="900"/>
            </a:lvl3pPr>
            <a:lvl4pPr marL="1828800" lvl="3" indent="-228600" algn="l">
              <a:spcBef>
                <a:spcPts val="450"/>
              </a:spcBef>
              <a:spcAft>
                <a:spcPts val="0"/>
              </a:spcAft>
              <a:buSzPts val="525"/>
              <a:buNone/>
              <a:defRPr sz="750"/>
            </a:lvl4pPr>
            <a:lvl5pPr marL="2286000" lvl="4" indent="-228600" algn="l">
              <a:spcBef>
                <a:spcPts val="450"/>
              </a:spcBef>
              <a:spcAft>
                <a:spcPts val="0"/>
              </a:spcAft>
              <a:buSzPts val="525"/>
              <a:buNone/>
              <a:defRPr sz="750"/>
            </a:lvl5pPr>
            <a:lvl6pPr marL="2743200" lvl="5" indent="-228600" algn="l">
              <a:spcBef>
                <a:spcPts val="450"/>
              </a:spcBef>
              <a:spcAft>
                <a:spcPts val="0"/>
              </a:spcAft>
              <a:buSzPts val="525"/>
              <a:buNone/>
              <a:defRPr sz="750"/>
            </a:lvl6pPr>
            <a:lvl7pPr marL="3200400" lvl="6" indent="-228600" algn="l">
              <a:spcBef>
                <a:spcPts val="450"/>
              </a:spcBef>
              <a:spcAft>
                <a:spcPts val="0"/>
              </a:spcAft>
              <a:buSzPts val="525"/>
              <a:buNone/>
              <a:defRPr sz="750"/>
            </a:lvl7pPr>
            <a:lvl8pPr marL="3657600" lvl="7" indent="-228600" algn="l">
              <a:spcBef>
                <a:spcPts val="450"/>
              </a:spcBef>
              <a:spcAft>
                <a:spcPts val="0"/>
              </a:spcAft>
              <a:buSzPts val="525"/>
              <a:buNone/>
              <a:defRPr sz="750"/>
            </a:lvl8pPr>
            <a:lvl9pPr marL="4114800" lvl="8" indent="-228600" algn="l">
              <a:spcBef>
                <a:spcPts val="450"/>
              </a:spcBef>
              <a:spcAft>
                <a:spcPts val="450"/>
              </a:spcAft>
              <a:buSzPts val="525"/>
              <a:buNone/>
              <a:defRPr sz="750"/>
            </a:lvl9pPr>
          </a:lstStyle>
          <a:p>
            <a:endParaRPr/>
          </a:p>
        </p:txBody>
      </p:sp>
      <p:sp>
        <p:nvSpPr>
          <p:cNvPr id="86" name="Google Shape;86;p13"/>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3"/>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13"/>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1084659" y="457200"/>
            <a:ext cx="6977064" cy="224467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ts val="0"/>
              </a:spcBef>
              <a:spcAft>
                <a:spcPts val="0"/>
              </a:spcAft>
              <a:buClr>
                <a:schemeClr val="lt2"/>
              </a:buClr>
              <a:buSzPts val="2400"/>
              <a:buFont typeface="Lustria"/>
              <a:buNone/>
              <a:defRPr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4"/>
          <p:cNvSpPr txBox="1">
            <a:spLocks noGrp="1"/>
          </p:cNvSpPr>
          <p:nvPr>
            <p:ph type="body" idx="1"/>
          </p:nvPr>
        </p:nvSpPr>
        <p:spPr>
          <a:xfrm>
            <a:off x="1290484" y="2707524"/>
            <a:ext cx="6564224" cy="399562"/>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r">
              <a:spcBef>
                <a:spcPts val="210"/>
              </a:spcBef>
              <a:spcAft>
                <a:spcPts val="0"/>
              </a:spcAft>
              <a:buSzPts val="735"/>
              <a:buNone/>
              <a:defRPr sz="1050"/>
            </a:lvl1pPr>
            <a:lvl2pPr marL="914400" lvl="1" indent="-228600" algn="l">
              <a:spcBef>
                <a:spcPts val="450"/>
              </a:spcBef>
              <a:spcAft>
                <a:spcPts val="0"/>
              </a:spcAft>
              <a:buSzPts val="735"/>
              <a:buNone/>
              <a:defRPr sz="1050"/>
            </a:lvl2pPr>
            <a:lvl3pPr marL="1371600" lvl="2" indent="-228600" algn="l">
              <a:spcBef>
                <a:spcPts val="450"/>
              </a:spcBef>
              <a:spcAft>
                <a:spcPts val="0"/>
              </a:spcAft>
              <a:buSzPts val="630"/>
              <a:buNone/>
              <a:defRPr sz="900"/>
            </a:lvl3pPr>
            <a:lvl4pPr marL="1828800" lvl="3" indent="-228600" algn="l">
              <a:spcBef>
                <a:spcPts val="450"/>
              </a:spcBef>
              <a:spcAft>
                <a:spcPts val="0"/>
              </a:spcAft>
              <a:buSzPts val="525"/>
              <a:buNone/>
              <a:defRPr sz="750"/>
            </a:lvl4pPr>
            <a:lvl5pPr marL="2286000" lvl="4" indent="-228600" algn="l">
              <a:spcBef>
                <a:spcPts val="450"/>
              </a:spcBef>
              <a:spcAft>
                <a:spcPts val="0"/>
              </a:spcAft>
              <a:buSzPts val="525"/>
              <a:buNone/>
              <a:defRPr sz="750"/>
            </a:lvl5pPr>
            <a:lvl6pPr marL="2743200" lvl="5" indent="-228600" algn="l">
              <a:spcBef>
                <a:spcPts val="450"/>
              </a:spcBef>
              <a:spcAft>
                <a:spcPts val="0"/>
              </a:spcAft>
              <a:buSzPts val="525"/>
              <a:buNone/>
              <a:defRPr sz="750"/>
            </a:lvl6pPr>
            <a:lvl7pPr marL="3200400" lvl="6" indent="-228600" algn="l">
              <a:spcBef>
                <a:spcPts val="450"/>
              </a:spcBef>
              <a:spcAft>
                <a:spcPts val="0"/>
              </a:spcAft>
              <a:buSzPts val="525"/>
              <a:buNone/>
              <a:defRPr sz="750"/>
            </a:lvl7pPr>
            <a:lvl8pPr marL="3657600" lvl="7" indent="-228600" algn="l">
              <a:spcBef>
                <a:spcPts val="450"/>
              </a:spcBef>
              <a:spcAft>
                <a:spcPts val="0"/>
              </a:spcAft>
              <a:buSzPts val="525"/>
              <a:buNone/>
              <a:defRPr sz="750"/>
            </a:lvl8pPr>
            <a:lvl9pPr marL="4114800" lvl="8" indent="-228600" algn="l">
              <a:spcBef>
                <a:spcPts val="450"/>
              </a:spcBef>
              <a:spcAft>
                <a:spcPts val="450"/>
              </a:spcAft>
              <a:buSzPts val="525"/>
              <a:buNone/>
              <a:defRPr sz="750"/>
            </a:lvl9pPr>
          </a:lstStyle>
          <a:p>
            <a:endParaRPr/>
          </a:p>
        </p:txBody>
      </p:sp>
      <p:sp>
        <p:nvSpPr>
          <p:cNvPr id="92" name="Google Shape;92;p14"/>
          <p:cNvSpPr txBox="1">
            <a:spLocks noGrp="1"/>
          </p:cNvSpPr>
          <p:nvPr>
            <p:ph type="body" idx="2"/>
          </p:nvPr>
        </p:nvSpPr>
        <p:spPr>
          <a:xfrm>
            <a:off x="685346" y="3228265"/>
            <a:ext cx="7765322" cy="1117122"/>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marL="457200" lvl="0" indent="-228600" algn="ctr">
              <a:spcBef>
                <a:spcPts val="240"/>
              </a:spcBef>
              <a:spcAft>
                <a:spcPts val="0"/>
              </a:spcAft>
              <a:buSzPts val="840"/>
              <a:buNone/>
              <a:defRPr sz="1200"/>
            </a:lvl1pPr>
            <a:lvl2pPr marL="914400" lvl="1" indent="-228600" algn="l">
              <a:spcBef>
                <a:spcPts val="450"/>
              </a:spcBef>
              <a:spcAft>
                <a:spcPts val="0"/>
              </a:spcAft>
              <a:buSzPts val="735"/>
              <a:buNone/>
              <a:defRPr sz="1050"/>
            </a:lvl2pPr>
            <a:lvl3pPr marL="1371600" lvl="2" indent="-228600" algn="l">
              <a:spcBef>
                <a:spcPts val="450"/>
              </a:spcBef>
              <a:spcAft>
                <a:spcPts val="0"/>
              </a:spcAft>
              <a:buSzPts val="630"/>
              <a:buNone/>
              <a:defRPr sz="900"/>
            </a:lvl3pPr>
            <a:lvl4pPr marL="1828800" lvl="3" indent="-228600" algn="l">
              <a:spcBef>
                <a:spcPts val="450"/>
              </a:spcBef>
              <a:spcAft>
                <a:spcPts val="0"/>
              </a:spcAft>
              <a:buSzPts val="525"/>
              <a:buNone/>
              <a:defRPr sz="750"/>
            </a:lvl4pPr>
            <a:lvl5pPr marL="2286000" lvl="4" indent="-228600" algn="l">
              <a:spcBef>
                <a:spcPts val="450"/>
              </a:spcBef>
              <a:spcAft>
                <a:spcPts val="0"/>
              </a:spcAft>
              <a:buSzPts val="525"/>
              <a:buNone/>
              <a:defRPr sz="750"/>
            </a:lvl5pPr>
            <a:lvl6pPr marL="2743200" lvl="5" indent="-228600" algn="l">
              <a:spcBef>
                <a:spcPts val="450"/>
              </a:spcBef>
              <a:spcAft>
                <a:spcPts val="0"/>
              </a:spcAft>
              <a:buSzPts val="525"/>
              <a:buNone/>
              <a:defRPr sz="750"/>
            </a:lvl6pPr>
            <a:lvl7pPr marL="3200400" lvl="6" indent="-228600" algn="l">
              <a:spcBef>
                <a:spcPts val="450"/>
              </a:spcBef>
              <a:spcAft>
                <a:spcPts val="0"/>
              </a:spcAft>
              <a:buSzPts val="525"/>
              <a:buNone/>
              <a:defRPr sz="750"/>
            </a:lvl7pPr>
            <a:lvl8pPr marL="3657600" lvl="7" indent="-228600" algn="l">
              <a:spcBef>
                <a:spcPts val="450"/>
              </a:spcBef>
              <a:spcAft>
                <a:spcPts val="0"/>
              </a:spcAft>
              <a:buSzPts val="525"/>
              <a:buNone/>
              <a:defRPr sz="750"/>
            </a:lvl8pPr>
            <a:lvl9pPr marL="4114800" lvl="8" indent="-228600" algn="l">
              <a:spcBef>
                <a:spcPts val="450"/>
              </a:spcBef>
              <a:spcAft>
                <a:spcPts val="450"/>
              </a:spcAft>
              <a:buSzPts val="525"/>
              <a:buNone/>
              <a:defRPr sz="750"/>
            </a:lvl9pPr>
          </a:lstStyle>
          <a:p>
            <a:endParaRPr/>
          </a:p>
        </p:txBody>
      </p:sp>
      <p:sp>
        <p:nvSpPr>
          <p:cNvPr id="93" name="Google Shape;93;p14"/>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4"/>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4"/>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
        <p:nvSpPr>
          <p:cNvPr id="96" name="Google Shape;96;p14"/>
          <p:cNvSpPr txBox="1"/>
          <p:nvPr/>
        </p:nvSpPr>
        <p:spPr>
          <a:xfrm>
            <a:off x="742950" y="663597"/>
            <a:ext cx="457200" cy="438582"/>
          </a:xfrm>
          <a:prstGeom prst="rect">
            <a:avLst/>
          </a:prstGeom>
          <a:noFill/>
          <a:ln>
            <a:noFill/>
          </a:ln>
        </p:spPr>
        <p:txBody>
          <a:bodyPr spcFirstLastPara="1" wrap="square" lIns="68575" tIns="34275" rIns="68575" bIns="34275" anchor="ctr" anchorCtr="0">
            <a:noAutofit/>
          </a:bodyPr>
          <a:lstStyle/>
          <a:p>
            <a:pPr marL="0" marR="0" lvl="0" indent="0" algn="l" rtl="0">
              <a:spcBef>
                <a:spcPts val="0"/>
              </a:spcBef>
              <a:spcAft>
                <a:spcPts val="0"/>
              </a:spcAft>
              <a:buClr>
                <a:schemeClr val="lt1"/>
              </a:buClr>
              <a:buSzPts val="6000"/>
              <a:buFont typeface="Lustria"/>
              <a:buNone/>
            </a:pPr>
            <a:r>
              <a:rPr lang="en-US" sz="6000" b="0" cap="none">
                <a:solidFill>
                  <a:schemeClr val="lt1"/>
                </a:solidFill>
                <a:latin typeface="Lustria"/>
                <a:ea typeface="Lustria"/>
                <a:cs typeface="Lustria"/>
                <a:sym typeface="Lustria"/>
              </a:rPr>
              <a:t>“</a:t>
            </a:r>
            <a:endParaRPr/>
          </a:p>
        </p:txBody>
      </p:sp>
      <p:sp>
        <p:nvSpPr>
          <p:cNvPr id="97" name="Google Shape;97;p14"/>
          <p:cNvSpPr txBox="1"/>
          <p:nvPr/>
        </p:nvSpPr>
        <p:spPr>
          <a:xfrm>
            <a:off x="7878537" y="2196194"/>
            <a:ext cx="457200" cy="438582"/>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Clr>
                <a:schemeClr val="lt1"/>
              </a:buClr>
              <a:buSzPts val="6000"/>
              <a:buFont typeface="Lustria"/>
              <a:buNone/>
            </a:pPr>
            <a:r>
              <a:rPr lang="en-US" sz="6000" b="0" cap="none">
                <a:solidFill>
                  <a:schemeClr val="lt1"/>
                </a:solidFill>
                <a:latin typeface="Lustria"/>
                <a:ea typeface="Lustria"/>
                <a:cs typeface="Lustria"/>
                <a:sym typeface="Lustria"/>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a:off x="685346" y="1595207"/>
            <a:ext cx="7765322" cy="1883876"/>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a:bodyPr>
          <a:lstStyle>
            <a:lvl1pPr lvl="0" algn="ctr">
              <a:spcBef>
                <a:spcPts val="0"/>
              </a:spcBef>
              <a:spcAft>
                <a:spcPts val="0"/>
              </a:spcAft>
              <a:buClr>
                <a:schemeClr val="lt2"/>
              </a:buClr>
              <a:buSzPts val="2400"/>
              <a:buFont typeface="Lustria"/>
              <a:buNone/>
              <a:defRPr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5"/>
          <p:cNvSpPr txBox="1">
            <a:spLocks noGrp="1"/>
          </p:cNvSpPr>
          <p:nvPr>
            <p:ph type="body" idx="1"/>
          </p:nvPr>
        </p:nvSpPr>
        <p:spPr>
          <a:xfrm>
            <a:off x="685339" y="3487917"/>
            <a:ext cx="7764149" cy="855483"/>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40"/>
              </a:spcBef>
              <a:spcAft>
                <a:spcPts val="0"/>
              </a:spcAft>
              <a:buSzPts val="840"/>
              <a:buNone/>
              <a:defRPr sz="1200"/>
            </a:lvl1pPr>
            <a:lvl2pPr marL="914400" lvl="1" indent="-228600" algn="l">
              <a:spcBef>
                <a:spcPts val="450"/>
              </a:spcBef>
              <a:spcAft>
                <a:spcPts val="0"/>
              </a:spcAft>
              <a:buSzPts val="735"/>
              <a:buNone/>
              <a:defRPr sz="1050"/>
            </a:lvl2pPr>
            <a:lvl3pPr marL="1371600" lvl="2" indent="-228600" algn="l">
              <a:spcBef>
                <a:spcPts val="450"/>
              </a:spcBef>
              <a:spcAft>
                <a:spcPts val="0"/>
              </a:spcAft>
              <a:buSzPts val="630"/>
              <a:buNone/>
              <a:defRPr sz="900"/>
            </a:lvl3pPr>
            <a:lvl4pPr marL="1828800" lvl="3" indent="-228600" algn="l">
              <a:spcBef>
                <a:spcPts val="450"/>
              </a:spcBef>
              <a:spcAft>
                <a:spcPts val="0"/>
              </a:spcAft>
              <a:buSzPts val="525"/>
              <a:buNone/>
              <a:defRPr sz="750"/>
            </a:lvl4pPr>
            <a:lvl5pPr marL="2286000" lvl="4" indent="-228600" algn="l">
              <a:spcBef>
                <a:spcPts val="450"/>
              </a:spcBef>
              <a:spcAft>
                <a:spcPts val="0"/>
              </a:spcAft>
              <a:buSzPts val="525"/>
              <a:buNone/>
              <a:defRPr sz="750"/>
            </a:lvl5pPr>
            <a:lvl6pPr marL="2743200" lvl="5" indent="-228600" algn="l">
              <a:spcBef>
                <a:spcPts val="450"/>
              </a:spcBef>
              <a:spcAft>
                <a:spcPts val="0"/>
              </a:spcAft>
              <a:buSzPts val="525"/>
              <a:buNone/>
              <a:defRPr sz="750"/>
            </a:lvl6pPr>
            <a:lvl7pPr marL="3200400" lvl="6" indent="-228600" algn="l">
              <a:spcBef>
                <a:spcPts val="450"/>
              </a:spcBef>
              <a:spcAft>
                <a:spcPts val="0"/>
              </a:spcAft>
              <a:buSzPts val="525"/>
              <a:buNone/>
              <a:defRPr sz="750"/>
            </a:lvl7pPr>
            <a:lvl8pPr marL="3657600" lvl="7" indent="-228600" algn="l">
              <a:spcBef>
                <a:spcPts val="450"/>
              </a:spcBef>
              <a:spcAft>
                <a:spcPts val="0"/>
              </a:spcAft>
              <a:buSzPts val="525"/>
              <a:buNone/>
              <a:defRPr sz="750"/>
            </a:lvl8pPr>
            <a:lvl9pPr marL="4114800" lvl="8" indent="-228600" algn="l">
              <a:spcBef>
                <a:spcPts val="450"/>
              </a:spcBef>
              <a:spcAft>
                <a:spcPts val="450"/>
              </a:spcAft>
              <a:buSzPts val="525"/>
              <a:buNone/>
              <a:defRPr sz="750"/>
            </a:lvl9pPr>
          </a:lstStyle>
          <a:p>
            <a:endParaRPr/>
          </a:p>
        </p:txBody>
      </p:sp>
      <p:sp>
        <p:nvSpPr>
          <p:cNvPr id="101" name="Google Shape;101;p15"/>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15"/>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15"/>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3 Column">
  <p:cSld name="3 Column">
    <p:spTree>
      <p:nvGrpSpPr>
        <p:cNvPr id="1" name="Shape 104"/>
        <p:cNvGrpSpPr/>
        <p:nvPr/>
      </p:nvGrpSpPr>
      <p:grpSpPr>
        <a:xfrm>
          <a:off x="0" y="0"/>
          <a:ext cx="0" cy="0"/>
          <a:chOff x="0" y="0"/>
          <a:chExt cx="0" cy="0"/>
        </a:xfrm>
      </p:grpSpPr>
      <p:sp>
        <p:nvSpPr>
          <p:cNvPr id="105" name="Google Shape;105;p16"/>
          <p:cNvSpPr txBox="1">
            <a:spLocks noGrp="1"/>
          </p:cNvSpPr>
          <p:nvPr>
            <p:ph type="title"/>
          </p:nvPr>
        </p:nvSpPr>
        <p:spPr>
          <a:xfrm>
            <a:off x="685346" y="457200"/>
            <a:ext cx="7765322" cy="72783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6"/>
          <p:cNvSpPr txBox="1">
            <a:spLocks noGrp="1"/>
          </p:cNvSpPr>
          <p:nvPr>
            <p:ph type="body" idx="1"/>
          </p:nvPr>
        </p:nvSpPr>
        <p:spPr>
          <a:xfrm>
            <a:off x="685346" y="1414462"/>
            <a:ext cx="2475738" cy="432197"/>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360"/>
              </a:spcBef>
              <a:spcAft>
                <a:spcPts val="0"/>
              </a:spcAft>
              <a:buSzPts val="1260"/>
              <a:buNone/>
              <a:defRPr sz="1800" b="0">
                <a:solidFill>
                  <a:schemeClr val="lt1"/>
                </a:solidFill>
              </a:defRPr>
            </a:lvl1pPr>
            <a:lvl2pPr marL="914400" lvl="1" indent="-228600" algn="l">
              <a:spcBef>
                <a:spcPts val="450"/>
              </a:spcBef>
              <a:spcAft>
                <a:spcPts val="0"/>
              </a:spcAft>
              <a:buSzPts val="1050"/>
              <a:buNone/>
              <a:defRPr sz="1500" b="1"/>
            </a:lvl2pPr>
            <a:lvl3pPr marL="1371600" lvl="2" indent="-228600" algn="l">
              <a:spcBef>
                <a:spcPts val="450"/>
              </a:spcBef>
              <a:spcAft>
                <a:spcPts val="0"/>
              </a:spcAft>
              <a:buSzPts val="945"/>
              <a:buNone/>
              <a:defRPr sz="1350" b="1"/>
            </a:lvl3pPr>
            <a:lvl4pPr marL="1828800" lvl="3" indent="-228600" algn="l">
              <a:spcBef>
                <a:spcPts val="450"/>
              </a:spcBef>
              <a:spcAft>
                <a:spcPts val="0"/>
              </a:spcAft>
              <a:buSzPts val="840"/>
              <a:buNone/>
              <a:defRPr sz="1200" b="1"/>
            </a:lvl4pPr>
            <a:lvl5pPr marL="2286000" lvl="4" indent="-228600" algn="l">
              <a:spcBef>
                <a:spcPts val="450"/>
              </a:spcBef>
              <a:spcAft>
                <a:spcPts val="0"/>
              </a:spcAft>
              <a:buSzPts val="840"/>
              <a:buNone/>
              <a:defRPr sz="1200" b="1"/>
            </a:lvl5pPr>
            <a:lvl6pPr marL="2743200" lvl="5" indent="-228600" algn="l">
              <a:spcBef>
                <a:spcPts val="450"/>
              </a:spcBef>
              <a:spcAft>
                <a:spcPts val="0"/>
              </a:spcAft>
              <a:buSzPts val="840"/>
              <a:buNone/>
              <a:defRPr sz="1200" b="1"/>
            </a:lvl6pPr>
            <a:lvl7pPr marL="3200400" lvl="6" indent="-228600" algn="l">
              <a:spcBef>
                <a:spcPts val="450"/>
              </a:spcBef>
              <a:spcAft>
                <a:spcPts val="0"/>
              </a:spcAft>
              <a:buSzPts val="840"/>
              <a:buNone/>
              <a:defRPr sz="1200" b="1"/>
            </a:lvl7pPr>
            <a:lvl8pPr marL="3657600" lvl="7" indent="-228600" algn="l">
              <a:spcBef>
                <a:spcPts val="450"/>
              </a:spcBef>
              <a:spcAft>
                <a:spcPts val="0"/>
              </a:spcAft>
              <a:buSzPts val="840"/>
              <a:buNone/>
              <a:defRPr sz="1200" b="1"/>
            </a:lvl8pPr>
            <a:lvl9pPr marL="4114800" lvl="8" indent="-228600" algn="l">
              <a:spcBef>
                <a:spcPts val="450"/>
              </a:spcBef>
              <a:spcAft>
                <a:spcPts val="450"/>
              </a:spcAft>
              <a:buSzPts val="840"/>
              <a:buNone/>
              <a:defRPr sz="1200" b="1"/>
            </a:lvl9pPr>
          </a:lstStyle>
          <a:p>
            <a:endParaRPr/>
          </a:p>
        </p:txBody>
      </p:sp>
      <p:sp>
        <p:nvSpPr>
          <p:cNvPr id="107" name="Google Shape;107;p16"/>
          <p:cNvSpPr txBox="1">
            <a:spLocks noGrp="1"/>
          </p:cNvSpPr>
          <p:nvPr>
            <p:ph type="body" idx="2"/>
          </p:nvPr>
        </p:nvSpPr>
        <p:spPr>
          <a:xfrm>
            <a:off x="685346" y="1928812"/>
            <a:ext cx="2475738" cy="2414588"/>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10"/>
              </a:spcBef>
              <a:spcAft>
                <a:spcPts val="0"/>
              </a:spcAft>
              <a:buSzPts val="735"/>
              <a:buNone/>
              <a:defRPr sz="1050"/>
            </a:lvl1pPr>
            <a:lvl2pPr marL="914400" lvl="1" indent="-228600" algn="l">
              <a:spcBef>
                <a:spcPts val="450"/>
              </a:spcBef>
              <a:spcAft>
                <a:spcPts val="0"/>
              </a:spcAft>
              <a:buSzPts val="630"/>
              <a:buNone/>
              <a:defRPr sz="900"/>
            </a:lvl2pPr>
            <a:lvl3pPr marL="1371600" lvl="2" indent="-228600" algn="l">
              <a:spcBef>
                <a:spcPts val="450"/>
              </a:spcBef>
              <a:spcAft>
                <a:spcPts val="0"/>
              </a:spcAft>
              <a:buSzPts val="525"/>
              <a:buNone/>
              <a:defRPr sz="750"/>
            </a:lvl3pPr>
            <a:lvl4pPr marL="1828800" lvl="3" indent="-228600" algn="l">
              <a:spcBef>
                <a:spcPts val="450"/>
              </a:spcBef>
              <a:spcAft>
                <a:spcPts val="0"/>
              </a:spcAft>
              <a:buSzPts val="473"/>
              <a:buNone/>
              <a:defRPr sz="675"/>
            </a:lvl4pPr>
            <a:lvl5pPr marL="2286000" lvl="4" indent="-228600" algn="l">
              <a:spcBef>
                <a:spcPts val="450"/>
              </a:spcBef>
              <a:spcAft>
                <a:spcPts val="0"/>
              </a:spcAft>
              <a:buSzPts val="473"/>
              <a:buNone/>
              <a:defRPr sz="675"/>
            </a:lvl5pPr>
            <a:lvl6pPr marL="2743200" lvl="5" indent="-228600" algn="l">
              <a:spcBef>
                <a:spcPts val="450"/>
              </a:spcBef>
              <a:spcAft>
                <a:spcPts val="0"/>
              </a:spcAft>
              <a:buSzPts val="473"/>
              <a:buNone/>
              <a:defRPr sz="675"/>
            </a:lvl6pPr>
            <a:lvl7pPr marL="3200400" lvl="6" indent="-228600" algn="l">
              <a:spcBef>
                <a:spcPts val="450"/>
              </a:spcBef>
              <a:spcAft>
                <a:spcPts val="0"/>
              </a:spcAft>
              <a:buSzPts val="473"/>
              <a:buNone/>
              <a:defRPr sz="675"/>
            </a:lvl7pPr>
            <a:lvl8pPr marL="3657600" lvl="7" indent="-228600" algn="l">
              <a:spcBef>
                <a:spcPts val="450"/>
              </a:spcBef>
              <a:spcAft>
                <a:spcPts val="0"/>
              </a:spcAft>
              <a:buSzPts val="473"/>
              <a:buNone/>
              <a:defRPr sz="675"/>
            </a:lvl8pPr>
            <a:lvl9pPr marL="4114800" lvl="8" indent="-228600" algn="l">
              <a:spcBef>
                <a:spcPts val="450"/>
              </a:spcBef>
              <a:spcAft>
                <a:spcPts val="450"/>
              </a:spcAft>
              <a:buSzPts val="473"/>
              <a:buNone/>
              <a:defRPr sz="675"/>
            </a:lvl9pPr>
          </a:lstStyle>
          <a:p>
            <a:endParaRPr/>
          </a:p>
        </p:txBody>
      </p:sp>
      <p:sp>
        <p:nvSpPr>
          <p:cNvPr id="108" name="Google Shape;108;p16"/>
          <p:cNvSpPr txBox="1">
            <a:spLocks noGrp="1"/>
          </p:cNvSpPr>
          <p:nvPr>
            <p:ph type="body" idx="3"/>
          </p:nvPr>
        </p:nvSpPr>
        <p:spPr>
          <a:xfrm>
            <a:off x="3335033" y="1414462"/>
            <a:ext cx="2475738" cy="432197"/>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360"/>
              </a:spcBef>
              <a:spcAft>
                <a:spcPts val="0"/>
              </a:spcAft>
              <a:buSzPts val="1260"/>
              <a:buNone/>
              <a:defRPr sz="1800" b="0">
                <a:solidFill>
                  <a:schemeClr val="lt1"/>
                </a:solidFill>
              </a:defRPr>
            </a:lvl1pPr>
            <a:lvl2pPr marL="914400" lvl="1" indent="-228600" algn="l">
              <a:spcBef>
                <a:spcPts val="450"/>
              </a:spcBef>
              <a:spcAft>
                <a:spcPts val="0"/>
              </a:spcAft>
              <a:buSzPts val="1050"/>
              <a:buNone/>
              <a:defRPr sz="1500" b="1"/>
            </a:lvl2pPr>
            <a:lvl3pPr marL="1371600" lvl="2" indent="-228600" algn="l">
              <a:spcBef>
                <a:spcPts val="450"/>
              </a:spcBef>
              <a:spcAft>
                <a:spcPts val="0"/>
              </a:spcAft>
              <a:buSzPts val="945"/>
              <a:buNone/>
              <a:defRPr sz="1350" b="1"/>
            </a:lvl3pPr>
            <a:lvl4pPr marL="1828800" lvl="3" indent="-228600" algn="l">
              <a:spcBef>
                <a:spcPts val="450"/>
              </a:spcBef>
              <a:spcAft>
                <a:spcPts val="0"/>
              </a:spcAft>
              <a:buSzPts val="840"/>
              <a:buNone/>
              <a:defRPr sz="1200" b="1"/>
            </a:lvl4pPr>
            <a:lvl5pPr marL="2286000" lvl="4" indent="-228600" algn="l">
              <a:spcBef>
                <a:spcPts val="450"/>
              </a:spcBef>
              <a:spcAft>
                <a:spcPts val="0"/>
              </a:spcAft>
              <a:buSzPts val="840"/>
              <a:buNone/>
              <a:defRPr sz="1200" b="1"/>
            </a:lvl5pPr>
            <a:lvl6pPr marL="2743200" lvl="5" indent="-228600" algn="l">
              <a:spcBef>
                <a:spcPts val="450"/>
              </a:spcBef>
              <a:spcAft>
                <a:spcPts val="0"/>
              </a:spcAft>
              <a:buSzPts val="840"/>
              <a:buNone/>
              <a:defRPr sz="1200" b="1"/>
            </a:lvl6pPr>
            <a:lvl7pPr marL="3200400" lvl="6" indent="-228600" algn="l">
              <a:spcBef>
                <a:spcPts val="450"/>
              </a:spcBef>
              <a:spcAft>
                <a:spcPts val="0"/>
              </a:spcAft>
              <a:buSzPts val="840"/>
              <a:buNone/>
              <a:defRPr sz="1200" b="1"/>
            </a:lvl7pPr>
            <a:lvl8pPr marL="3657600" lvl="7" indent="-228600" algn="l">
              <a:spcBef>
                <a:spcPts val="450"/>
              </a:spcBef>
              <a:spcAft>
                <a:spcPts val="0"/>
              </a:spcAft>
              <a:buSzPts val="840"/>
              <a:buNone/>
              <a:defRPr sz="1200" b="1"/>
            </a:lvl8pPr>
            <a:lvl9pPr marL="4114800" lvl="8" indent="-228600" algn="l">
              <a:spcBef>
                <a:spcPts val="450"/>
              </a:spcBef>
              <a:spcAft>
                <a:spcPts val="450"/>
              </a:spcAft>
              <a:buSzPts val="840"/>
              <a:buNone/>
              <a:defRPr sz="1200" b="1"/>
            </a:lvl9pPr>
          </a:lstStyle>
          <a:p>
            <a:endParaRPr/>
          </a:p>
        </p:txBody>
      </p:sp>
      <p:sp>
        <p:nvSpPr>
          <p:cNvPr id="109" name="Google Shape;109;p16"/>
          <p:cNvSpPr txBox="1">
            <a:spLocks noGrp="1"/>
          </p:cNvSpPr>
          <p:nvPr>
            <p:ph type="body" idx="4"/>
          </p:nvPr>
        </p:nvSpPr>
        <p:spPr>
          <a:xfrm>
            <a:off x="3331076" y="1928812"/>
            <a:ext cx="2475738" cy="2414588"/>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10"/>
              </a:spcBef>
              <a:spcAft>
                <a:spcPts val="0"/>
              </a:spcAft>
              <a:buSzPts val="735"/>
              <a:buNone/>
              <a:defRPr sz="1050"/>
            </a:lvl1pPr>
            <a:lvl2pPr marL="914400" lvl="1" indent="-228600" algn="l">
              <a:spcBef>
                <a:spcPts val="450"/>
              </a:spcBef>
              <a:spcAft>
                <a:spcPts val="0"/>
              </a:spcAft>
              <a:buSzPts val="630"/>
              <a:buNone/>
              <a:defRPr sz="900"/>
            </a:lvl2pPr>
            <a:lvl3pPr marL="1371600" lvl="2" indent="-228600" algn="l">
              <a:spcBef>
                <a:spcPts val="450"/>
              </a:spcBef>
              <a:spcAft>
                <a:spcPts val="0"/>
              </a:spcAft>
              <a:buSzPts val="525"/>
              <a:buNone/>
              <a:defRPr sz="750"/>
            </a:lvl3pPr>
            <a:lvl4pPr marL="1828800" lvl="3" indent="-228600" algn="l">
              <a:spcBef>
                <a:spcPts val="450"/>
              </a:spcBef>
              <a:spcAft>
                <a:spcPts val="0"/>
              </a:spcAft>
              <a:buSzPts val="473"/>
              <a:buNone/>
              <a:defRPr sz="675"/>
            </a:lvl4pPr>
            <a:lvl5pPr marL="2286000" lvl="4" indent="-228600" algn="l">
              <a:spcBef>
                <a:spcPts val="450"/>
              </a:spcBef>
              <a:spcAft>
                <a:spcPts val="0"/>
              </a:spcAft>
              <a:buSzPts val="473"/>
              <a:buNone/>
              <a:defRPr sz="675"/>
            </a:lvl5pPr>
            <a:lvl6pPr marL="2743200" lvl="5" indent="-228600" algn="l">
              <a:spcBef>
                <a:spcPts val="450"/>
              </a:spcBef>
              <a:spcAft>
                <a:spcPts val="0"/>
              </a:spcAft>
              <a:buSzPts val="473"/>
              <a:buNone/>
              <a:defRPr sz="675"/>
            </a:lvl6pPr>
            <a:lvl7pPr marL="3200400" lvl="6" indent="-228600" algn="l">
              <a:spcBef>
                <a:spcPts val="450"/>
              </a:spcBef>
              <a:spcAft>
                <a:spcPts val="0"/>
              </a:spcAft>
              <a:buSzPts val="473"/>
              <a:buNone/>
              <a:defRPr sz="675"/>
            </a:lvl7pPr>
            <a:lvl8pPr marL="3657600" lvl="7" indent="-228600" algn="l">
              <a:spcBef>
                <a:spcPts val="450"/>
              </a:spcBef>
              <a:spcAft>
                <a:spcPts val="0"/>
              </a:spcAft>
              <a:buSzPts val="473"/>
              <a:buNone/>
              <a:defRPr sz="675"/>
            </a:lvl8pPr>
            <a:lvl9pPr marL="4114800" lvl="8" indent="-228600" algn="l">
              <a:spcBef>
                <a:spcPts val="450"/>
              </a:spcBef>
              <a:spcAft>
                <a:spcPts val="450"/>
              </a:spcAft>
              <a:buSzPts val="473"/>
              <a:buNone/>
              <a:defRPr sz="675"/>
            </a:lvl9pPr>
          </a:lstStyle>
          <a:p>
            <a:endParaRPr/>
          </a:p>
        </p:txBody>
      </p:sp>
      <p:sp>
        <p:nvSpPr>
          <p:cNvPr id="110" name="Google Shape;110;p16"/>
          <p:cNvSpPr txBox="1">
            <a:spLocks noGrp="1"/>
          </p:cNvSpPr>
          <p:nvPr>
            <p:ph type="body" idx="5"/>
          </p:nvPr>
        </p:nvSpPr>
        <p:spPr>
          <a:xfrm>
            <a:off x="5974929" y="1414462"/>
            <a:ext cx="2475738" cy="432197"/>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360"/>
              </a:spcBef>
              <a:spcAft>
                <a:spcPts val="0"/>
              </a:spcAft>
              <a:buSzPts val="1260"/>
              <a:buNone/>
              <a:defRPr sz="1800" b="0">
                <a:solidFill>
                  <a:schemeClr val="lt1"/>
                </a:solidFill>
              </a:defRPr>
            </a:lvl1pPr>
            <a:lvl2pPr marL="914400" lvl="1" indent="-228600" algn="l">
              <a:spcBef>
                <a:spcPts val="450"/>
              </a:spcBef>
              <a:spcAft>
                <a:spcPts val="0"/>
              </a:spcAft>
              <a:buSzPts val="1050"/>
              <a:buNone/>
              <a:defRPr sz="1500" b="1"/>
            </a:lvl2pPr>
            <a:lvl3pPr marL="1371600" lvl="2" indent="-228600" algn="l">
              <a:spcBef>
                <a:spcPts val="450"/>
              </a:spcBef>
              <a:spcAft>
                <a:spcPts val="0"/>
              </a:spcAft>
              <a:buSzPts val="945"/>
              <a:buNone/>
              <a:defRPr sz="1350" b="1"/>
            </a:lvl3pPr>
            <a:lvl4pPr marL="1828800" lvl="3" indent="-228600" algn="l">
              <a:spcBef>
                <a:spcPts val="450"/>
              </a:spcBef>
              <a:spcAft>
                <a:spcPts val="0"/>
              </a:spcAft>
              <a:buSzPts val="840"/>
              <a:buNone/>
              <a:defRPr sz="1200" b="1"/>
            </a:lvl4pPr>
            <a:lvl5pPr marL="2286000" lvl="4" indent="-228600" algn="l">
              <a:spcBef>
                <a:spcPts val="450"/>
              </a:spcBef>
              <a:spcAft>
                <a:spcPts val="0"/>
              </a:spcAft>
              <a:buSzPts val="840"/>
              <a:buNone/>
              <a:defRPr sz="1200" b="1"/>
            </a:lvl5pPr>
            <a:lvl6pPr marL="2743200" lvl="5" indent="-228600" algn="l">
              <a:spcBef>
                <a:spcPts val="450"/>
              </a:spcBef>
              <a:spcAft>
                <a:spcPts val="0"/>
              </a:spcAft>
              <a:buSzPts val="840"/>
              <a:buNone/>
              <a:defRPr sz="1200" b="1"/>
            </a:lvl6pPr>
            <a:lvl7pPr marL="3200400" lvl="6" indent="-228600" algn="l">
              <a:spcBef>
                <a:spcPts val="450"/>
              </a:spcBef>
              <a:spcAft>
                <a:spcPts val="0"/>
              </a:spcAft>
              <a:buSzPts val="840"/>
              <a:buNone/>
              <a:defRPr sz="1200" b="1"/>
            </a:lvl7pPr>
            <a:lvl8pPr marL="3657600" lvl="7" indent="-228600" algn="l">
              <a:spcBef>
                <a:spcPts val="450"/>
              </a:spcBef>
              <a:spcAft>
                <a:spcPts val="0"/>
              </a:spcAft>
              <a:buSzPts val="840"/>
              <a:buNone/>
              <a:defRPr sz="1200" b="1"/>
            </a:lvl8pPr>
            <a:lvl9pPr marL="4114800" lvl="8" indent="-228600" algn="l">
              <a:spcBef>
                <a:spcPts val="450"/>
              </a:spcBef>
              <a:spcAft>
                <a:spcPts val="450"/>
              </a:spcAft>
              <a:buSzPts val="840"/>
              <a:buNone/>
              <a:defRPr sz="1200" b="1"/>
            </a:lvl9pPr>
          </a:lstStyle>
          <a:p>
            <a:endParaRPr/>
          </a:p>
        </p:txBody>
      </p:sp>
      <p:sp>
        <p:nvSpPr>
          <p:cNvPr id="111" name="Google Shape;111;p16"/>
          <p:cNvSpPr txBox="1">
            <a:spLocks noGrp="1"/>
          </p:cNvSpPr>
          <p:nvPr>
            <p:ph type="body" idx="6"/>
          </p:nvPr>
        </p:nvSpPr>
        <p:spPr>
          <a:xfrm>
            <a:off x="5974929" y="1928812"/>
            <a:ext cx="2475738" cy="2414588"/>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10"/>
              </a:spcBef>
              <a:spcAft>
                <a:spcPts val="0"/>
              </a:spcAft>
              <a:buSzPts val="735"/>
              <a:buNone/>
              <a:defRPr sz="1050"/>
            </a:lvl1pPr>
            <a:lvl2pPr marL="914400" lvl="1" indent="-228600" algn="l">
              <a:spcBef>
                <a:spcPts val="450"/>
              </a:spcBef>
              <a:spcAft>
                <a:spcPts val="0"/>
              </a:spcAft>
              <a:buSzPts val="630"/>
              <a:buNone/>
              <a:defRPr sz="900"/>
            </a:lvl2pPr>
            <a:lvl3pPr marL="1371600" lvl="2" indent="-228600" algn="l">
              <a:spcBef>
                <a:spcPts val="450"/>
              </a:spcBef>
              <a:spcAft>
                <a:spcPts val="0"/>
              </a:spcAft>
              <a:buSzPts val="525"/>
              <a:buNone/>
              <a:defRPr sz="750"/>
            </a:lvl3pPr>
            <a:lvl4pPr marL="1828800" lvl="3" indent="-228600" algn="l">
              <a:spcBef>
                <a:spcPts val="450"/>
              </a:spcBef>
              <a:spcAft>
                <a:spcPts val="0"/>
              </a:spcAft>
              <a:buSzPts val="473"/>
              <a:buNone/>
              <a:defRPr sz="675"/>
            </a:lvl4pPr>
            <a:lvl5pPr marL="2286000" lvl="4" indent="-228600" algn="l">
              <a:spcBef>
                <a:spcPts val="450"/>
              </a:spcBef>
              <a:spcAft>
                <a:spcPts val="0"/>
              </a:spcAft>
              <a:buSzPts val="473"/>
              <a:buNone/>
              <a:defRPr sz="675"/>
            </a:lvl5pPr>
            <a:lvl6pPr marL="2743200" lvl="5" indent="-228600" algn="l">
              <a:spcBef>
                <a:spcPts val="450"/>
              </a:spcBef>
              <a:spcAft>
                <a:spcPts val="0"/>
              </a:spcAft>
              <a:buSzPts val="473"/>
              <a:buNone/>
              <a:defRPr sz="675"/>
            </a:lvl6pPr>
            <a:lvl7pPr marL="3200400" lvl="6" indent="-228600" algn="l">
              <a:spcBef>
                <a:spcPts val="450"/>
              </a:spcBef>
              <a:spcAft>
                <a:spcPts val="0"/>
              </a:spcAft>
              <a:buSzPts val="473"/>
              <a:buNone/>
              <a:defRPr sz="675"/>
            </a:lvl7pPr>
            <a:lvl8pPr marL="3657600" lvl="7" indent="-228600" algn="l">
              <a:spcBef>
                <a:spcPts val="450"/>
              </a:spcBef>
              <a:spcAft>
                <a:spcPts val="0"/>
              </a:spcAft>
              <a:buSzPts val="473"/>
              <a:buNone/>
              <a:defRPr sz="675"/>
            </a:lvl8pPr>
            <a:lvl9pPr marL="4114800" lvl="8" indent="-228600" algn="l">
              <a:spcBef>
                <a:spcPts val="450"/>
              </a:spcBef>
              <a:spcAft>
                <a:spcPts val="450"/>
              </a:spcAft>
              <a:buSzPts val="473"/>
              <a:buNone/>
              <a:defRPr sz="675"/>
            </a:lvl9pPr>
          </a:lstStyle>
          <a:p>
            <a:endParaRPr/>
          </a:p>
        </p:txBody>
      </p:sp>
      <p:sp>
        <p:nvSpPr>
          <p:cNvPr id="112" name="Google Shape;112;p16"/>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16"/>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16"/>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 Picture Column">
  <p:cSld name="3 Picture Column">
    <p:spTree>
      <p:nvGrpSpPr>
        <p:cNvPr id="1" name="Shape 115"/>
        <p:cNvGrpSpPr/>
        <p:nvPr/>
      </p:nvGrpSpPr>
      <p:grpSpPr>
        <a:xfrm>
          <a:off x="0" y="0"/>
          <a:ext cx="0" cy="0"/>
          <a:chOff x="0" y="0"/>
          <a:chExt cx="0" cy="0"/>
        </a:xfrm>
      </p:grpSpPr>
      <p:pic>
        <p:nvPicPr>
          <p:cNvPr id="116" name="Google Shape;116;p17" descr="Slate-V2-HD-3colPhotoInset.png"/>
          <p:cNvPicPr preferRelativeResize="0"/>
          <p:nvPr/>
        </p:nvPicPr>
        <p:blipFill rotWithShape="1">
          <a:blip r:embed="rId2">
            <a:alphaModFix/>
          </a:blip>
          <a:srcRect/>
          <a:stretch/>
        </p:blipFill>
        <p:spPr>
          <a:xfrm>
            <a:off x="673472" y="1363661"/>
            <a:ext cx="2504979" cy="1385888"/>
          </a:xfrm>
          <a:prstGeom prst="rect">
            <a:avLst/>
          </a:prstGeom>
          <a:noFill/>
          <a:ln>
            <a:noFill/>
          </a:ln>
        </p:spPr>
      </p:pic>
      <p:pic>
        <p:nvPicPr>
          <p:cNvPr id="117" name="Google Shape;117;p17" descr="Slate-V2-HD-3colPhotoInset.png"/>
          <p:cNvPicPr preferRelativeResize="0"/>
          <p:nvPr/>
        </p:nvPicPr>
        <p:blipFill rotWithShape="1">
          <a:blip r:embed="rId2">
            <a:alphaModFix/>
          </a:blip>
          <a:srcRect/>
          <a:stretch/>
        </p:blipFill>
        <p:spPr>
          <a:xfrm>
            <a:off x="3302850" y="1363661"/>
            <a:ext cx="2504979" cy="1385888"/>
          </a:xfrm>
          <a:prstGeom prst="rect">
            <a:avLst/>
          </a:prstGeom>
          <a:noFill/>
          <a:ln>
            <a:noFill/>
          </a:ln>
        </p:spPr>
      </p:pic>
      <p:pic>
        <p:nvPicPr>
          <p:cNvPr id="118" name="Google Shape;118;p17" descr="Slate-V2-HD-3colPhotoInset.png"/>
          <p:cNvPicPr preferRelativeResize="0"/>
          <p:nvPr/>
        </p:nvPicPr>
        <p:blipFill rotWithShape="1">
          <a:blip r:embed="rId2">
            <a:alphaModFix/>
          </a:blip>
          <a:srcRect/>
          <a:stretch/>
        </p:blipFill>
        <p:spPr>
          <a:xfrm>
            <a:off x="5952038" y="1363661"/>
            <a:ext cx="2504979" cy="1385888"/>
          </a:xfrm>
          <a:prstGeom prst="rect">
            <a:avLst/>
          </a:prstGeom>
          <a:noFill/>
          <a:ln>
            <a:noFill/>
          </a:ln>
        </p:spPr>
      </p:pic>
      <p:sp>
        <p:nvSpPr>
          <p:cNvPr id="119" name="Google Shape;119;p17"/>
          <p:cNvSpPr txBox="1">
            <a:spLocks noGrp="1"/>
          </p:cNvSpPr>
          <p:nvPr>
            <p:ph type="title"/>
          </p:nvPr>
        </p:nvSpPr>
        <p:spPr>
          <a:xfrm>
            <a:off x="685346" y="457200"/>
            <a:ext cx="7765322" cy="72783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17"/>
          <p:cNvSpPr txBox="1">
            <a:spLocks noGrp="1"/>
          </p:cNvSpPr>
          <p:nvPr>
            <p:ph type="body" idx="1"/>
          </p:nvPr>
        </p:nvSpPr>
        <p:spPr>
          <a:xfrm>
            <a:off x="685346" y="2928079"/>
            <a:ext cx="2475738" cy="432197"/>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300"/>
              </a:spcBef>
              <a:spcAft>
                <a:spcPts val="0"/>
              </a:spcAft>
              <a:buSzPts val="1050"/>
              <a:buNone/>
              <a:defRPr sz="1500" b="0">
                <a:solidFill>
                  <a:schemeClr val="lt1"/>
                </a:solidFill>
              </a:defRPr>
            </a:lvl1pPr>
            <a:lvl2pPr marL="914400" lvl="1" indent="-228600" algn="l">
              <a:spcBef>
                <a:spcPts val="450"/>
              </a:spcBef>
              <a:spcAft>
                <a:spcPts val="0"/>
              </a:spcAft>
              <a:buSzPts val="1050"/>
              <a:buNone/>
              <a:defRPr sz="1500" b="1"/>
            </a:lvl2pPr>
            <a:lvl3pPr marL="1371600" lvl="2" indent="-228600" algn="l">
              <a:spcBef>
                <a:spcPts val="450"/>
              </a:spcBef>
              <a:spcAft>
                <a:spcPts val="0"/>
              </a:spcAft>
              <a:buSzPts val="945"/>
              <a:buNone/>
              <a:defRPr sz="1350" b="1"/>
            </a:lvl3pPr>
            <a:lvl4pPr marL="1828800" lvl="3" indent="-228600" algn="l">
              <a:spcBef>
                <a:spcPts val="450"/>
              </a:spcBef>
              <a:spcAft>
                <a:spcPts val="0"/>
              </a:spcAft>
              <a:buSzPts val="840"/>
              <a:buNone/>
              <a:defRPr sz="1200" b="1"/>
            </a:lvl4pPr>
            <a:lvl5pPr marL="2286000" lvl="4" indent="-228600" algn="l">
              <a:spcBef>
                <a:spcPts val="450"/>
              </a:spcBef>
              <a:spcAft>
                <a:spcPts val="0"/>
              </a:spcAft>
              <a:buSzPts val="840"/>
              <a:buNone/>
              <a:defRPr sz="1200" b="1"/>
            </a:lvl5pPr>
            <a:lvl6pPr marL="2743200" lvl="5" indent="-228600" algn="l">
              <a:spcBef>
                <a:spcPts val="450"/>
              </a:spcBef>
              <a:spcAft>
                <a:spcPts val="0"/>
              </a:spcAft>
              <a:buSzPts val="840"/>
              <a:buNone/>
              <a:defRPr sz="1200" b="1"/>
            </a:lvl6pPr>
            <a:lvl7pPr marL="3200400" lvl="6" indent="-228600" algn="l">
              <a:spcBef>
                <a:spcPts val="450"/>
              </a:spcBef>
              <a:spcAft>
                <a:spcPts val="0"/>
              </a:spcAft>
              <a:buSzPts val="840"/>
              <a:buNone/>
              <a:defRPr sz="1200" b="1"/>
            </a:lvl7pPr>
            <a:lvl8pPr marL="3657600" lvl="7" indent="-228600" algn="l">
              <a:spcBef>
                <a:spcPts val="450"/>
              </a:spcBef>
              <a:spcAft>
                <a:spcPts val="0"/>
              </a:spcAft>
              <a:buSzPts val="840"/>
              <a:buNone/>
              <a:defRPr sz="1200" b="1"/>
            </a:lvl8pPr>
            <a:lvl9pPr marL="4114800" lvl="8" indent="-228600" algn="l">
              <a:spcBef>
                <a:spcPts val="450"/>
              </a:spcBef>
              <a:spcAft>
                <a:spcPts val="450"/>
              </a:spcAft>
              <a:buSzPts val="840"/>
              <a:buNone/>
              <a:defRPr sz="1200" b="1"/>
            </a:lvl9pPr>
          </a:lstStyle>
          <a:p>
            <a:endParaRPr/>
          </a:p>
        </p:txBody>
      </p:sp>
      <p:sp>
        <p:nvSpPr>
          <p:cNvPr id="121" name="Google Shape;121;p17"/>
          <p:cNvSpPr>
            <a:spLocks noGrp="1"/>
          </p:cNvSpPr>
          <p:nvPr>
            <p:ph type="pic" idx="2"/>
          </p:nvPr>
        </p:nvSpPr>
        <p:spPr>
          <a:xfrm>
            <a:off x="763577" y="1454188"/>
            <a:ext cx="2319276" cy="1202216"/>
          </a:xfrm>
          <a:prstGeom prst="roundRect">
            <a:avLst>
              <a:gd name="adj" fmla="val 1858"/>
            </a:avLst>
          </a:prstGeom>
          <a:noFill/>
          <a:ln>
            <a:noFill/>
          </a:ln>
          <a:effectLst>
            <a:outerShdw blurRad="38100" dist="25400" dir="4440000">
              <a:srgbClr val="000000">
                <a:alpha val="35686"/>
              </a:srgbClr>
            </a:outerShdw>
          </a:effectLst>
        </p:spPr>
      </p:sp>
      <p:sp>
        <p:nvSpPr>
          <p:cNvPr id="122" name="Google Shape;122;p17"/>
          <p:cNvSpPr txBox="1">
            <a:spLocks noGrp="1"/>
          </p:cNvSpPr>
          <p:nvPr>
            <p:ph type="body" idx="3"/>
          </p:nvPr>
        </p:nvSpPr>
        <p:spPr>
          <a:xfrm>
            <a:off x="685346" y="3360276"/>
            <a:ext cx="2475738" cy="983125"/>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10"/>
              </a:spcBef>
              <a:spcAft>
                <a:spcPts val="0"/>
              </a:spcAft>
              <a:buSzPts val="735"/>
              <a:buNone/>
              <a:defRPr sz="1050"/>
            </a:lvl1pPr>
            <a:lvl2pPr marL="914400" lvl="1" indent="-228600" algn="l">
              <a:spcBef>
                <a:spcPts val="450"/>
              </a:spcBef>
              <a:spcAft>
                <a:spcPts val="0"/>
              </a:spcAft>
              <a:buSzPts val="630"/>
              <a:buNone/>
              <a:defRPr sz="900"/>
            </a:lvl2pPr>
            <a:lvl3pPr marL="1371600" lvl="2" indent="-228600" algn="l">
              <a:spcBef>
                <a:spcPts val="450"/>
              </a:spcBef>
              <a:spcAft>
                <a:spcPts val="0"/>
              </a:spcAft>
              <a:buSzPts val="525"/>
              <a:buNone/>
              <a:defRPr sz="750"/>
            </a:lvl3pPr>
            <a:lvl4pPr marL="1828800" lvl="3" indent="-228600" algn="l">
              <a:spcBef>
                <a:spcPts val="450"/>
              </a:spcBef>
              <a:spcAft>
                <a:spcPts val="0"/>
              </a:spcAft>
              <a:buSzPts val="473"/>
              <a:buNone/>
              <a:defRPr sz="675"/>
            </a:lvl4pPr>
            <a:lvl5pPr marL="2286000" lvl="4" indent="-228600" algn="l">
              <a:spcBef>
                <a:spcPts val="450"/>
              </a:spcBef>
              <a:spcAft>
                <a:spcPts val="0"/>
              </a:spcAft>
              <a:buSzPts val="473"/>
              <a:buNone/>
              <a:defRPr sz="675"/>
            </a:lvl5pPr>
            <a:lvl6pPr marL="2743200" lvl="5" indent="-228600" algn="l">
              <a:spcBef>
                <a:spcPts val="450"/>
              </a:spcBef>
              <a:spcAft>
                <a:spcPts val="0"/>
              </a:spcAft>
              <a:buSzPts val="473"/>
              <a:buNone/>
              <a:defRPr sz="675"/>
            </a:lvl6pPr>
            <a:lvl7pPr marL="3200400" lvl="6" indent="-228600" algn="l">
              <a:spcBef>
                <a:spcPts val="450"/>
              </a:spcBef>
              <a:spcAft>
                <a:spcPts val="0"/>
              </a:spcAft>
              <a:buSzPts val="473"/>
              <a:buNone/>
              <a:defRPr sz="675"/>
            </a:lvl7pPr>
            <a:lvl8pPr marL="3657600" lvl="7" indent="-228600" algn="l">
              <a:spcBef>
                <a:spcPts val="450"/>
              </a:spcBef>
              <a:spcAft>
                <a:spcPts val="0"/>
              </a:spcAft>
              <a:buSzPts val="473"/>
              <a:buNone/>
              <a:defRPr sz="675"/>
            </a:lvl8pPr>
            <a:lvl9pPr marL="4114800" lvl="8" indent="-228600" algn="l">
              <a:spcBef>
                <a:spcPts val="450"/>
              </a:spcBef>
              <a:spcAft>
                <a:spcPts val="450"/>
              </a:spcAft>
              <a:buSzPts val="473"/>
              <a:buNone/>
              <a:defRPr sz="675"/>
            </a:lvl9pPr>
          </a:lstStyle>
          <a:p>
            <a:endParaRPr/>
          </a:p>
        </p:txBody>
      </p:sp>
      <p:sp>
        <p:nvSpPr>
          <p:cNvPr id="123" name="Google Shape;123;p17"/>
          <p:cNvSpPr txBox="1">
            <a:spLocks noGrp="1"/>
          </p:cNvSpPr>
          <p:nvPr>
            <p:ph type="body" idx="4"/>
          </p:nvPr>
        </p:nvSpPr>
        <p:spPr>
          <a:xfrm>
            <a:off x="3332091" y="2928079"/>
            <a:ext cx="2475738" cy="432197"/>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300"/>
              </a:spcBef>
              <a:spcAft>
                <a:spcPts val="0"/>
              </a:spcAft>
              <a:buSzPts val="1050"/>
              <a:buNone/>
              <a:defRPr sz="1500" b="0">
                <a:solidFill>
                  <a:schemeClr val="lt1"/>
                </a:solidFill>
              </a:defRPr>
            </a:lvl1pPr>
            <a:lvl2pPr marL="914400" lvl="1" indent="-228600" algn="l">
              <a:spcBef>
                <a:spcPts val="450"/>
              </a:spcBef>
              <a:spcAft>
                <a:spcPts val="0"/>
              </a:spcAft>
              <a:buSzPts val="1050"/>
              <a:buNone/>
              <a:defRPr sz="1500" b="1"/>
            </a:lvl2pPr>
            <a:lvl3pPr marL="1371600" lvl="2" indent="-228600" algn="l">
              <a:spcBef>
                <a:spcPts val="450"/>
              </a:spcBef>
              <a:spcAft>
                <a:spcPts val="0"/>
              </a:spcAft>
              <a:buSzPts val="945"/>
              <a:buNone/>
              <a:defRPr sz="1350" b="1"/>
            </a:lvl3pPr>
            <a:lvl4pPr marL="1828800" lvl="3" indent="-228600" algn="l">
              <a:spcBef>
                <a:spcPts val="450"/>
              </a:spcBef>
              <a:spcAft>
                <a:spcPts val="0"/>
              </a:spcAft>
              <a:buSzPts val="840"/>
              <a:buNone/>
              <a:defRPr sz="1200" b="1"/>
            </a:lvl4pPr>
            <a:lvl5pPr marL="2286000" lvl="4" indent="-228600" algn="l">
              <a:spcBef>
                <a:spcPts val="450"/>
              </a:spcBef>
              <a:spcAft>
                <a:spcPts val="0"/>
              </a:spcAft>
              <a:buSzPts val="840"/>
              <a:buNone/>
              <a:defRPr sz="1200" b="1"/>
            </a:lvl5pPr>
            <a:lvl6pPr marL="2743200" lvl="5" indent="-228600" algn="l">
              <a:spcBef>
                <a:spcPts val="450"/>
              </a:spcBef>
              <a:spcAft>
                <a:spcPts val="0"/>
              </a:spcAft>
              <a:buSzPts val="840"/>
              <a:buNone/>
              <a:defRPr sz="1200" b="1"/>
            </a:lvl6pPr>
            <a:lvl7pPr marL="3200400" lvl="6" indent="-228600" algn="l">
              <a:spcBef>
                <a:spcPts val="450"/>
              </a:spcBef>
              <a:spcAft>
                <a:spcPts val="0"/>
              </a:spcAft>
              <a:buSzPts val="840"/>
              <a:buNone/>
              <a:defRPr sz="1200" b="1"/>
            </a:lvl7pPr>
            <a:lvl8pPr marL="3657600" lvl="7" indent="-228600" algn="l">
              <a:spcBef>
                <a:spcPts val="450"/>
              </a:spcBef>
              <a:spcAft>
                <a:spcPts val="0"/>
              </a:spcAft>
              <a:buSzPts val="840"/>
              <a:buNone/>
              <a:defRPr sz="1200" b="1"/>
            </a:lvl8pPr>
            <a:lvl9pPr marL="4114800" lvl="8" indent="-228600" algn="l">
              <a:spcBef>
                <a:spcPts val="450"/>
              </a:spcBef>
              <a:spcAft>
                <a:spcPts val="450"/>
              </a:spcAft>
              <a:buSzPts val="840"/>
              <a:buNone/>
              <a:defRPr sz="1200" b="1"/>
            </a:lvl9pPr>
          </a:lstStyle>
          <a:p>
            <a:endParaRPr/>
          </a:p>
        </p:txBody>
      </p:sp>
      <p:sp>
        <p:nvSpPr>
          <p:cNvPr id="124" name="Google Shape;124;p17"/>
          <p:cNvSpPr>
            <a:spLocks noGrp="1"/>
          </p:cNvSpPr>
          <p:nvPr>
            <p:ph type="pic" idx="5"/>
          </p:nvPr>
        </p:nvSpPr>
        <p:spPr>
          <a:xfrm>
            <a:off x="3409307" y="1454321"/>
            <a:ext cx="2319276" cy="1206123"/>
          </a:xfrm>
          <a:prstGeom prst="roundRect">
            <a:avLst>
              <a:gd name="adj" fmla="val 1858"/>
            </a:avLst>
          </a:prstGeom>
          <a:noFill/>
          <a:ln>
            <a:noFill/>
          </a:ln>
          <a:effectLst>
            <a:outerShdw blurRad="38100" dist="25400" dir="4440000">
              <a:srgbClr val="000000">
                <a:alpha val="35686"/>
              </a:srgbClr>
            </a:outerShdw>
          </a:effectLst>
        </p:spPr>
      </p:sp>
      <p:sp>
        <p:nvSpPr>
          <p:cNvPr id="125" name="Google Shape;125;p17"/>
          <p:cNvSpPr txBox="1">
            <a:spLocks noGrp="1"/>
          </p:cNvSpPr>
          <p:nvPr>
            <p:ph type="body" idx="6"/>
          </p:nvPr>
        </p:nvSpPr>
        <p:spPr>
          <a:xfrm>
            <a:off x="3331076" y="3360276"/>
            <a:ext cx="2475738" cy="983125"/>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10"/>
              </a:spcBef>
              <a:spcAft>
                <a:spcPts val="0"/>
              </a:spcAft>
              <a:buSzPts val="735"/>
              <a:buNone/>
              <a:defRPr sz="1050"/>
            </a:lvl1pPr>
            <a:lvl2pPr marL="914400" lvl="1" indent="-228600" algn="l">
              <a:spcBef>
                <a:spcPts val="450"/>
              </a:spcBef>
              <a:spcAft>
                <a:spcPts val="0"/>
              </a:spcAft>
              <a:buSzPts val="630"/>
              <a:buNone/>
              <a:defRPr sz="900"/>
            </a:lvl2pPr>
            <a:lvl3pPr marL="1371600" lvl="2" indent="-228600" algn="l">
              <a:spcBef>
                <a:spcPts val="450"/>
              </a:spcBef>
              <a:spcAft>
                <a:spcPts val="0"/>
              </a:spcAft>
              <a:buSzPts val="525"/>
              <a:buNone/>
              <a:defRPr sz="750"/>
            </a:lvl3pPr>
            <a:lvl4pPr marL="1828800" lvl="3" indent="-228600" algn="l">
              <a:spcBef>
                <a:spcPts val="450"/>
              </a:spcBef>
              <a:spcAft>
                <a:spcPts val="0"/>
              </a:spcAft>
              <a:buSzPts val="473"/>
              <a:buNone/>
              <a:defRPr sz="675"/>
            </a:lvl4pPr>
            <a:lvl5pPr marL="2286000" lvl="4" indent="-228600" algn="l">
              <a:spcBef>
                <a:spcPts val="450"/>
              </a:spcBef>
              <a:spcAft>
                <a:spcPts val="0"/>
              </a:spcAft>
              <a:buSzPts val="473"/>
              <a:buNone/>
              <a:defRPr sz="675"/>
            </a:lvl5pPr>
            <a:lvl6pPr marL="2743200" lvl="5" indent="-228600" algn="l">
              <a:spcBef>
                <a:spcPts val="450"/>
              </a:spcBef>
              <a:spcAft>
                <a:spcPts val="0"/>
              </a:spcAft>
              <a:buSzPts val="473"/>
              <a:buNone/>
              <a:defRPr sz="675"/>
            </a:lvl6pPr>
            <a:lvl7pPr marL="3200400" lvl="6" indent="-228600" algn="l">
              <a:spcBef>
                <a:spcPts val="450"/>
              </a:spcBef>
              <a:spcAft>
                <a:spcPts val="0"/>
              </a:spcAft>
              <a:buSzPts val="473"/>
              <a:buNone/>
              <a:defRPr sz="675"/>
            </a:lvl7pPr>
            <a:lvl8pPr marL="3657600" lvl="7" indent="-228600" algn="l">
              <a:spcBef>
                <a:spcPts val="450"/>
              </a:spcBef>
              <a:spcAft>
                <a:spcPts val="0"/>
              </a:spcAft>
              <a:buSzPts val="473"/>
              <a:buNone/>
              <a:defRPr sz="675"/>
            </a:lvl8pPr>
            <a:lvl9pPr marL="4114800" lvl="8" indent="-228600" algn="l">
              <a:spcBef>
                <a:spcPts val="450"/>
              </a:spcBef>
              <a:spcAft>
                <a:spcPts val="450"/>
              </a:spcAft>
              <a:buSzPts val="473"/>
              <a:buNone/>
              <a:defRPr sz="675"/>
            </a:lvl9pPr>
          </a:lstStyle>
          <a:p>
            <a:endParaRPr/>
          </a:p>
        </p:txBody>
      </p:sp>
      <p:sp>
        <p:nvSpPr>
          <p:cNvPr id="126" name="Google Shape;126;p17"/>
          <p:cNvSpPr txBox="1">
            <a:spLocks noGrp="1"/>
          </p:cNvSpPr>
          <p:nvPr>
            <p:ph type="body" idx="7"/>
          </p:nvPr>
        </p:nvSpPr>
        <p:spPr>
          <a:xfrm>
            <a:off x="5975023" y="2928079"/>
            <a:ext cx="2475738" cy="432197"/>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Autofit/>
          </a:bodyPr>
          <a:lstStyle>
            <a:lvl1pPr marL="457200" lvl="0" indent="-228600" algn="ctr">
              <a:spcBef>
                <a:spcPts val="300"/>
              </a:spcBef>
              <a:spcAft>
                <a:spcPts val="0"/>
              </a:spcAft>
              <a:buSzPts val="1050"/>
              <a:buNone/>
              <a:defRPr sz="1500" b="0">
                <a:solidFill>
                  <a:schemeClr val="lt1"/>
                </a:solidFill>
              </a:defRPr>
            </a:lvl1pPr>
            <a:lvl2pPr marL="914400" lvl="1" indent="-228600" algn="l">
              <a:spcBef>
                <a:spcPts val="450"/>
              </a:spcBef>
              <a:spcAft>
                <a:spcPts val="0"/>
              </a:spcAft>
              <a:buSzPts val="1050"/>
              <a:buNone/>
              <a:defRPr sz="1500" b="1"/>
            </a:lvl2pPr>
            <a:lvl3pPr marL="1371600" lvl="2" indent="-228600" algn="l">
              <a:spcBef>
                <a:spcPts val="450"/>
              </a:spcBef>
              <a:spcAft>
                <a:spcPts val="0"/>
              </a:spcAft>
              <a:buSzPts val="945"/>
              <a:buNone/>
              <a:defRPr sz="1350" b="1"/>
            </a:lvl3pPr>
            <a:lvl4pPr marL="1828800" lvl="3" indent="-228600" algn="l">
              <a:spcBef>
                <a:spcPts val="450"/>
              </a:spcBef>
              <a:spcAft>
                <a:spcPts val="0"/>
              </a:spcAft>
              <a:buSzPts val="840"/>
              <a:buNone/>
              <a:defRPr sz="1200" b="1"/>
            </a:lvl4pPr>
            <a:lvl5pPr marL="2286000" lvl="4" indent="-228600" algn="l">
              <a:spcBef>
                <a:spcPts val="450"/>
              </a:spcBef>
              <a:spcAft>
                <a:spcPts val="0"/>
              </a:spcAft>
              <a:buSzPts val="840"/>
              <a:buNone/>
              <a:defRPr sz="1200" b="1"/>
            </a:lvl5pPr>
            <a:lvl6pPr marL="2743200" lvl="5" indent="-228600" algn="l">
              <a:spcBef>
                <a:spcPts val="450"/>
              </a:spcBef>
              <a:spcAft>
                <a:spcPts val="0"/>
              </a:spcAft>
              <a:buSzPts val="840"/>
              <a:buNone/>
              <a:defRPr sz="1200" b="1"/>
            </a:lvl6pPr>
            <a:lvl7pPr marL="3200400" lvl="6" indent="-228600" algn="l">
              <a:spcBef>
                <a:spcPts val="450"/>
              </a:spcBef>
              <a:spcAft>
                <a:spcPts val="0"/>
              </a:spcAft>
              <a:buSzPts val="840"/>
              <a:buNone/>
              <a:defRPr sz="1200" b="1"/>
            </a:lvl7pPr>
            <a:lvl8pPr marL="3657600" lvl="7" indent="-228600" algn="l">
              <a:spcBef>
                <a:spcPts val="450"/>
              </a:spcBef>
              <a:spcAft>
                <a:spcPts val="0"/>
              </a:spcAft>
              <a:buSzPts val="840"/>
              <a:buNone/>
              <a:defRPr sz="1200" b="1"/>
            </a:lvl8pPr>
            <a:lvl9pPr marL="4114800" lvl="8" indent="-228600" algn="l">
              <a:spcBef>
                <a:spcPts val="450"/>
              </a:spcBef>
              <a:spcAft>
                <a:spcPts val="450"/>
              </a:spcAft>
              <a:buSzPts val="840"/>
              <a:buNone/>
              <a:defRPr sz="1200" b="1"/>
            </a:lvl9pPr>
          </a:lstStyle>
          <a:p>
            <a:endParaRPr/>
          </a:p>
        </p:txBody>
      </p:sp>
      <p:sp>
        <p:nvSpPr>
          <p:cNvPr id="127" name="Google Shape;127;p17"/>
          <p:cNvSpPr>
            <a:spLocks noGrp="1"/>
          </p:cNvSpPr>
          <p:nvPr>
            <p:ph type="pic" idx="8"/>
          </p:nvPr>
        </p:nvSpPr>
        <p:spPr>
          <a:xfrm>
            <a:off x="6056774" y="1450824"/>
            <a:ext cx="2319276" cy="1205471"/>
          </a:xfrm>
          <a:prstGeom prst="roundRect">
            <a:avLst>
              <a:gd name="adj" fmla="val 1858"/>
            </a:avLst>
          </a:prstGeom>
          <a:noFill/>
          <a:ln>
            <a:noFill/>
          </a:ln>
          <a:effectLst>
            <a:outerShdw blurRad="38100" dist="25400" dir="4440000">
              <a:srgbClr val="000000">
                <a:alpha val="35686"/>
              </a:srgbClr>
            </a:outerShdw>
          </a:effectLst>
        </p:spPr>
      </p:sp>
      <p:sp>
        <p:nvSpPr>
          <p:cNvPr id="128" name="Google Shape;128;p17"/>
          <p:cNvSpPr txBox="1">
            <a:spLocks noGrp="1"/>
          </p:cNvSpPr>
          <p:nvPr>
            <p:ph type="body" idx="9"/>
          </p:nvPr>
        </p:nvSpPr>
        <p:spPr>
          <a:xfrm>
            <a:off x="5974929" y="3360274"/>
            <a:ext cx="2475738" cy="983126"/>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228600" algn="ctr">
              <a:spcBef>
                <a:spcPts val="210"/>
              </a:spcBef>
              <a:spcAft>
                <a:spcPts val="0"/>
              </a:spcAft>
              <a:buSzPts val="735"/>
              <a:buNone/>
              <a:defRPr sz="1050"/>
            </a:lvl1pPr>
            <a:lvl2pPr marL="914400" lvl="1" indent="-228600" algn="l">
              <a:spcBef>
                <a:spcPts val="450"/>
              </a:spcBef>
              <a:spcAft>
                <a:spcPts val="0"/>
              </a:spcAft>
              <a:buSzPts val="630"/>
              <a:buNone/>
              <a:defRPr sz="900"/>
            </a:lvl2pPr>
            <a:lvl3pPr marL="1371600" lvl="2" indent="-228600" algn="l">
              <a:spcBef>
                <a:spcPts val="450"/>
              </a:spcBef>
              <a:spcAft>
                <a:spcPts val="0"/>
              </a:spcAft>
              <a:buSzPts val="525"/>
              <a:buNone/>
              <a:defRPr sz="750"/>
            </a:lvl3pPr>
            <a:lvl4pPr marL="1828800" lvl="3" indent="-228600" algn="l">
              <a:spcBef>
                <a:spcPts val="450"/>
              </a:spcBef>
              <a:spcAft>
                <a:spcPts val="0"/>
              </a:spcAft>
              <a:buSzPts val="473"/>
              <a:buNone/>
              <a:defRPr sz="675"/>
            </a:lvl4pPr>
            <a:lvl5pPr marL="2286000" lvl="4" indent="-228600" algn="l">
              <a:spcBef>
                <a:spcPts val="450"/>
              </a:spcBef>
              <a:spcAft>
                <a:spcPts val="0"/>
              </a:spcAft>
              <a:buSzPts val="473"/>
              <a:buNone/>
              <a:defRPr sz="675"/>
            </a:lvl5pPr>
            <a:lvl6pPr marL="2743200" lvl="5" indent="-228600" algn="l">
              <a:spcBef>
                <a:spcPts val="450"/>
              </a:spcBef>
              <a:spcAft>
                <a:spcPts val="0"/>
              </a:spcAft>
              <a:buSzPts val="473"/>
              <a:buNone/>
              <a:defRPr sz="675"/>
            </a:lvl6pPr>
            <a:lvl7pPr marL="3200400" lvl="6" indent="-228600" algn="l">
              <a:spcBef>
                <a:spcPts val="450"/>
              </a:spcBef>
              <a:spcAft>
                <a:spcPts val="0"/>
              </a:spcAft>
              <a:buSzPts val="473"/>
              <a:buNone/>
              <a:defRPr sz="675"/>
            </a:lvl7pPr>
            <a:lvl8pPr marL="3657600" lvl="7" indent="-228600" algn="l">
              <a:spcBef>
                <a:spcPts val="450"/>
              </a:spcBef>
              <a:spcAft>
                <a:spcPts val="0"/>
              </a:spcAft>
              <a:buSzPts val="473"/>
              <a:buNone/>
              <a:defRPr sz="675"/>
            </a:lvl8pPr>
            <a:lvl9pPr marL="4114800" lvl="8" indent="-228600" algn="l">
              <a:spcBef>
                <a:spcPts val="450"/>
              </a:spcBef>
              <a:spcAft>
                <a:spcPts val="450"/>
              </a:spcAft>
              <a:buSzPts val="473"/>
              <a:buNone/>
              <a:defRPr sz="675"/>
            </a:lvl9pPr>
          </a:lstStyle>
          <a:p>
            <a:endParaRPr/>
          </a:p>
        </p:txBody>
      </p:sp>
      <p:sp>
        <p:nvSpPr>
          <p:cNvPr id="129" name="Google Shape;129;p17"/>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0" name="Google Shape;130;p17"/>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7"/>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2"/>
        <p:cNvGrpSpPr/>
        <p:nvPr/>
      </p:nvGrpSpPr>
      <p:grpSpPr>
        <a:xfrm>
          <a:off x="0" y="0"/>
          <a:ext cx="0" cy="0"/>
          <a:chOff x="0" y="0"/>
          <a:chExt cx="0" cy="0"/>
        </a:xfrm>
      </p:grpSpPr>
      <p:sp>
        <p:nvSpPr>
          <p:cNvPr id="133" name="Google Shape;133;p18"/>
          <p:cNvSpPr txBox="1">
            <a:spLocks noGrp="1"/>
          </p:cNvSpPr>
          <p:nvPr>
            <p:ph type="title"/>
          </p:nvPr>
        </p:nvSpPr>
        <p:spPr>
          <a:xfrm>
            <a:off x="685346" y="457200"/>
            <a:ext cx="7765322" cy="72783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18"/>
          <p:cNvSpPr txBox="1">
            <a:spLocks noGrp="1"/>
          </p:cNvSpPr>
          <p:nvPr>
            <p:ph type="body" idx="1"/>
          </p:nvPr>
        </p:nvSpPr>
        <p:spPr>
          <a:xfrm rot="5400000">
            <a:off x="3045976" y="-1061292"/>
            <a:ext cx="3044063" cy="7765322"/>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ts val="0"/>
              </a:spcAft>
              <a:buSzPts val="1260"/>
              <a:buChar char="◈"/>
              <a:defRPr/>
            </a:lvl1pPr>
            <a:lvl2pPr marL="914400" lvl="1" indent="-308610" algn="l">
              <a:spcBef>
                <a:spcPts val="450"/>
              </a:spcBef>
              <a:spcAft>
                <a:spcPts val="0"/>
              </a:spcAft>
              <a:buSzPts val="1260"/>
              <a:buChar char="🞚"/>
              <a:defRPr/>
            </a:lvl2pPr>
            <a:lvl3pPr marL="1371600" lvl="2" indent="-308610" algn="l">
              <a:spcBef>
                <a:spcPts val="450"/>
              </a:spcBef>
              <a:spcAft>
                <a:spcPts val="0"/>
              </a:spcAft>
              <a:buSzPts val="1260"/>
              <a:buChar char="◈"/>
              <a:defRPr/>
            </a:lvl3pPr>
            <a:lvl4pPr marL="1828800" lvl="3" indent="-308610" algn="l">
              <a:spcBef>
                <a:spcPts val="450"/>
              </a:spcBef>
              <a:spcAft>
                <a:spcPts val="0"/>
              </a:spcAft>
              <a:buSzPts val="1260"/>
              <a:buChar char="🞚"/>
              <a:defRPr/>
            </a:lvl4pPr>
            <a:lvl5pPr marL="2286000" lvl="4" indent="-308610" algn="l">
              <a:spcBef>
                <a:spcPts val="450"/>
              </a:spcBef>
              <a:spcAft>
                <a:spcPts val="0"/>
              </a:spcAft>
              <a:buSzPts val="1260"/>
              <a:buChar char="◈"/>
              <a:defRPr/>
            </a:lvl5pPr>
            <a:lvl6pPr marL="2743200" lvl="5" indent="-308610" algn="l">
              <a:spcBef>
                <a:spcPts val="450"/>
              </a:spcBef>
              <a:spcAft>
                <a:spcPts val="0"/>
              </a:spcAft>
              <a:buSzPts val="1260"/>
              <a:buChar char="◈"/>
              <a:defRPr/>
            </a:lvl6pPr>
            <a:lvl7pPr marL="3200400" lvl="6" indent="-308610" algn="l">
              <a:spcBef>
                <a:spcPts val="450"/>
              </a:spcBef>
              <a:spcAft>
                <a:spcPts val="0"/>
              </a:spcAft>
              <a:buSzPts val="1260"/>
              <a:buChar char="◈"/>
              <a:defRPr/>
            </a:lvl7pPr>
            <a:lvl8pPr marL="3657600" lvl="7" indent="-308609" algn="l">
              <a:spcBef>
                <a:spcPts val="450"/>
              </a:spcBef>
              <a:spcAft>
                <a:spcPts val="0"/>
              </a:spcAft>
              <a:buSzPts val="1260"/>
              <a:buChar char="◈"/>
              <a:defRPr/>
            </a:lvl8pPr>
            <a:lvl9pPr marL="4114800" lvl="8" indent="-308609" algn="l">
              <a:spcBef>
                <a:spcPts val="450"/>
              </a:spcBef>
              <a:spcAft>
                <a:spcPts val="450"/>
              </a:spcAft>
              <a:buSzPts val="1260"/>
              <a:buChar char="◈"/>
              <a:defRPr/>
            </a:lvl9pPr>
          </a:lstStyle>
          <a:p>
            <a:endParaRPr/>
          </a:p>
        </p:txBody>
      </p:sp>
      <p:sp>
        <p:nvSpPr>
          <p:cNvPr id="135" name="Google Shape;135;p18"/>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18"/>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18"/>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8"/>
        <p:cNvGrpSpPr/>
        <p:nvPr/>
      </p:nvGrpSpPr>
      <p:grpSpPr>
        <a:xfrm>
          <a:off x="0" y="0"/>
          <a:ext cx="0" cy="0"/>
          <a:chOff x="0" y="0"/>
          <a:chExt cx="0" cy="0"/>
        </a:xfrm>
      </p:grpSpPr>
      <p:sp>
        <p:nvSpPr>
          <p:cNvPr id="139" name="Google Shape;139;p19"/>
          <p:cNvSpPr txBox="1">
            <a:spLocks noGrp="1"/>
          </p:cNvSpPr>
          <p:nvPr>
            <p:ph type="title"/>
          </p:nvPr>
        </p:nvSpPr>
        <p:spPr>
          <a:xfrm rot="5400000">
            <a:off x="5650884" y="1543618"/>
            <a:ext cx="3886201" cy="1713365"/>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lvl="0" algn="l">
              <a:spcBef>
                <a:spcPts val="0"/>
              </a:spcBef>
              <a:spcAft>
                <a:spcPts val="0"/>
              </a:spcAft>
              <a:buClr>
                <a:schemeClr val="lt2"/>
              </a:buClr>
              <a:buSzPts val="3000"/>
              <a:buFont typeface="Lustr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19"/>
          <p:cNvSpPr txBox="1">
            <a:spLocks noGrp="1"/>
          </p:cNvSpPr>
          <p:nvPr>
            <p:ph type="body" idx="1"/>
          </p:nvPr>
        </p:nvSpPr>
        <p:spPr>
          <a:xfrm rot="5400000">
            <a:off x="1711073" y="-568526"/>
            <a:ext cx="3886201" cy="5937654"/>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lvl="0" indent="-308610" algn="l">
              <a:spcBef>
                <a:spcPts val="360"/>
              </a:spcBef>
              <a:spcAft>
                <a:spcPts val="0"/>
              </a:spcAft>
              <a:buSzPts val="1260"/>
              <a:buChar char="◈"/>
              <a:defRPr/>
            </a:lvl1pPr>
            <a:lvl2pPr marL="914400" lvl="1" indent="-308610" algn="l">
              <a:spcBef>
                <a:spcPts val="450"/>
              </a:spcBef>
              <a:spcAft>
                <a:spcPts val="0"/>
              </a:spcAft>
              <a:buSzPts val="1260"/>
              <a:buChar char="🞚"/>
              <a:defRPr/>
            </a:lvl2pPr>
            <a:lvl3pPr marL="1371600" lvl="2" indent="-308610" algn="l">
              <a:spcBef>
                <a:spcPts val="450"/>
              </a:spcBef>
              <a:spcAft>
                <a:spcPts val="0"/>
              </a:spcAft>
              <a:buSzPts val="1260"/>
              <a:buChar char="◈"/>
              <a:defRPr/>
            </a:lvl3pPr>
            <a:lvl4pPr marL="1828800" lvl="3" indent="-308610" algn="l">
              <a:spcBef>
                <a:spcPts val="450"/>
              </a:spcBef>
              <a:spcAft>
                <a:spcPts val="0"/>
              </a:spcAft>
              <a:buSzPts val="1260"/>
              <a:buChar char="🞚"/>
              <a:defRPr/>
            </a:lvl4pPr>
            <a:lvl5pPr marL="2286000" lvl="4" indent="-308610" algn="l">
              <a:spcBef>
                <a:spcPts val="450"/>
              </a:spcBef>
              <a:spcAft>
                <a:spcPts val="0"/>
              </a:spcAft>
              <a:buSzPts val="1260"/>
              <a:buChar char="◈"/>
              <a:defRPr/>
            </a:lvl5pPr>
            <a:lvl6pPr marL="2743200" lvl="5" indent="-308610" algn="l">
              <a:spcBef>
                <a:spcPts val="450"/>
              </a:spcBef>
              <a:spcAft>
                <a:spcPts val="0"/>
              </a:spcAft>
              <a:buSzPts val="1260"/>
              <a:buChar char="◈"/>
              <a:defRPr/>
            </a:lvl6pPr>
            <a:lvl7pPr marL="3200400" lvl="6" indent="-308610" algn="l">
              <a:spcBef>
                <a:spcPts val="450"/>
              </a:spcBef>
              <a:spcAft>
                <a:spcPts val="0"/>
              </a:spcAft>
              <a:buSzPts val="1260"/>
              <a:buChar char="◈"/>
              <a:defRPr/>
            </a:lvl7pPr>
            <a:lvl8pPr marL="3657600" lvl="7" indent="-308609" algn="l">
              <a:spcBef>
                <a:spcPts val="450"/>
              </a:spcBef>
              <a:spcAft>
                <a:spcPts val="0"/>
              </a:spcAft>
              <a:buSzPts val="1260"/>
              <a:buChar char="◈"/>
              <a:defRPr/>
            </a:lvl8pPr>
            <a:lvl9pPr marL="4114800" lvl="8" indent="-308609" algn="l">
              <a:spcBef>
                <a:spcPts val="450"/>
              </a:spcBef>
              <a:spcAft>
                <a:spcPts val="450"/>
              </a:spcAft>
              <a:buSzPts val="1260"/>
              <a:buChar char="◈"/>
              <a:defRPr/>
            </a:lvl9pPr>
          </a:lstStyle>
          <a:p>
            <a:endParaRPr/>
          </a:p>
        </p:txBody>
      </p:sp>
      <p:sp>
        <p:nvSpPr>
          <p:cNvPr id="141" name="Google Shape;141;p19"/>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19"/>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19"/>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spcAft>
                <a:spcPts val="0"/>
              </a:spcAft>
              <a:buClr>
                <a:srgbClr val="F2F2F2"/>
              </a:buClr>
              <a:buSzPts val="700"/>
              <a:buFont typeface="Lustria"/>
              <a:buNone/>
              <a:defRPr/>
            </a:lvl1pPr>
            <a:lvl2pPr marL="0" lvl="1" indent="0" algn="r">
              <a:spcBef>
                <a:spcPts val="0"/>
              </a:spcBef>
              <a:spcAft>
                <a:spcPts val="0"/>
              </a:spcAft>
              <a:buClr>
                <a:srgbClr val="F2F2F2"/>
              </a:buClr>
              <a:buSzPts val="700"/>
              <a:buFont typeface="Lustria"/>
              <a:buNone/>
              <a:defRPr/>
            </a:lvl2pPr>
            <a:lvl3pPr marL="0" lvl="2" indent="0" algn="r">
              <a:spcBef>
                <a:spcPts val="0"/>
              </a:spcBef>
              <a:spcAft>
                <a:spcPts val="0"/>
              </a:spcAft>
              <a:buClr>
                <a:srgbClr val="F2F2F2"/>
              </a:buClr>
              <a:buSzPts val="700"/>
              <a:buFont typeface="Lustria"/>
              <a:buNone/>
              <a:defRPr/>
            </a:lvl3pPr>
            <a:lvl4pPr marL="0" lvl="3" indent="0" algn="r">
              <a:spcBef>
                <a:spcPts val="0"/>
              </a:spcBef>
              <a:spcAft>
                <a:spcPts val="0"/>
              </a:spcAft>
              <a:buClr>
                <a:srgbClr val="F2F2F2"/>
              </a:buClr>
              <a:buSzPts val="700"/>
              <a:buFont typeface="Lustria"/>
              <a:buNone/>
              <a:defRPr/>
            </a:lvl4pPr>
            <a:lvl5pPr marL="0" lvl="4" indent="0" algn="r">
              <a:spcBef>
                <a:spcPts val="0"/>
              </a:spcBef>
              <a:spcAft>
                <a:spcPts val="0"/>
              </a:spcAft>
              <a:buClr>
                <a:srgbClr val="F2F2F2"/>
              </a:buClr>
              <a:buSzPts val="700"/>
              <a:buFont typeface="Lustria"/>
              <a:buNone/>
              <a:defRPr/>
            </a:lvl5pPr>
            <a:lvl6pPr marL="0" lvl="5" indent="0" algn="r">
              <a:spcBef>
                <a:spcPts val="0"/>
              </a:spcBef>
              <a:spcAft>
                <a:spcPts val="0"/>
              </a:spcAft>
              <a:buClr>
                <a:srgbClr val="F2F2F2"/>
              </a:buClr>
              <a:buSzPts val="700"/>
              <a:buFont typeface="Lustria"/>
              <a:buNone/>
              <a:defRPr/>
            </a:lvl6pPr>
            <a:lvl7pPr marL="0" lvl="6" indent="0" algn="r">
              <a:spcBef>
                <a:spcPts val="0"/>
              </a:spcBef>
              <a:spcAft>
                <a:spcPts val="0"/>
              </a:spcAft>
              <a:buClr>
                <a:srgbClr val="F2F2F2"/>
              </a:buClr>
              <a:buSzPts val="700"/>
              <a:buFont typeface="Lustria"/>
              <a:buNone/>
              <a:defRPr/>
            </a:lvl7pPr>
            <a:lvl8pPr marL="0" lvl="7" indent="0" algn="r">
              <a:spcBef>
                <a:spcPts val="0"/>
              </a:spcBef>
              <a:spcAft>
                <a:spcPts val="0"/>
              </a:spcAft>
              <a:buClr>
                <a:srgbClr val="F2F2F2"/>
              </a:buClr>
              <a:buSzPts val="700"/>
              <a:buFont typeface="Lustria"/>
              <a:buNone/>
              <a:defRPr/>
            </a:lvl8pPr>
            <a:lvl9pPr marL="0" lvl="8" indent="0" algn="r">
              <a:spcBef>
                <a:spcPts val="0"/>
              </a:spcBef>
              <a:spcAft>
                <a:spcPts val="0"/>
              </a:spcAft>
              <a:buClr>
                <a:srgbClr val="F2F2F2"/>
              </a:buClr>
              <a:buSzPts val="700"/>
              <a:buFont typeface="Lustria"/>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144"/>
        <p:cNvGrpSpPr/>
        <p:nvPr/>
      </p:nvGrpSpPr>
      <p:grpSpPr>
        <a:xfrm>
          <a:off x="0" y="0"/>
          <a:ext cx="0" cy="0"/>
          <a:chOff x="0" y="0"/>
          <a:chExt cx="0" cy="0"/>
        </a:xfrm>
      </p:grpSpPr>
      <p:sp>
        <p:nvSpPr>
          <p:cNvPr id="145" name="Google Shape;145;p20"/>
          <p:cNvSpPr txBox="1">
            <a:spLocks noGrp="1"/>
          </p:cNvSpPr>
          <p:nvPr>
            <p:ph type="title"/>
          </p:nvPr>
        </p:nvSpPr>
        <p:spPr>
          <a:xfrm>
            <a:off x="1385850" y="1383850"/>
            <a:ext cx="6372300" cy="1379700"/>
          </a:xfrm>
          <a:prstGeom prst="rect">
            <a:avLst/>
          </a:prstGeom>
          <a:noFill/>
          <a:ln>
            <a:noFill/>
          </a:ln>
          <a:effectLst>
            <a:outerShdw blurRad="25400">
              <a:srgbClr val="000000">
                <a:alpha val="45882"/>
              </a:srgbClr>
            </a:outerShdw>
          </a:effectLst>
        </p:spPr>
        <p:txBody>
          <a:bodyPr spcFirstLastPara="1" wrap="square" lIns="91425" tIns="91425" rIns="91425" bIns="91425" anchor="ctr" anchorCtr="0">
            <a:normAutofit/>
          </a:bodyPr>
          <a:lstStyle>
            <a:lvl1pPr lvl="0" algn="ctr">
              <a:spcBef>
                <a:spcPts val="0"/>
              </a:spcBef>
              <a:spcAft>
                <a:spcPts val="0"/>
              </a:spcAft>
              <a:buClr>
                <a:schemeClr val="dk2"/>
              </a:buClr>
              <a:buSzPts val="8600"/>
              <a:buFont typeface="Lustria"/>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endParaRPr/>
          </a:p>
        </p:txBody>
      </p:sp>
      <p:sp>
        <p:nvSpPr>
          <p:cNvPr id="146" name="Google Shape;146;p20"/>
          <p:cNvSpPr txBox="1">
            <a:spLocks noGrp="1"/>
          </p:cNvSpPr>
          <p:nvPr>
            <p:ph type="body" idx="1"/>
          </p:nvPr>
        </p:nvSpPr>
        <p:spPr>
          <a:xfrm>
            <a:off x="1385850" y="2863850"/>
            <a:ext cx="6372300" cy="6411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lvl1pPr marL="457200" lvl="0" indent="-311150" algn="ctr">
              <a:spcBef>
                <a:spcPts val="0"/>
              </a:spcBef>
              <a:spcAft>
                <a:spcPts val="0"/>
              </a:spcAft>
              <a:buSzPts val="13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
        <p:nvSpPr>
          <p:cNvPr id="147" name="Google Shape;147;p20"/>
          <p:cNvSpPr txBox="1">
            <a:spLocks noGrp="1"/>
          </p:cNvSpPr>
          <p:nvPr>
            <p:ph type="sldNum" idx="12"/>
          </p:nvPr>
        </p:nvSpPr>
        <p:spPr>
          <a:xfrm>
            <a:off x="8390734" y="4543668"/>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1pPr>
            <a:lvl2pPr marL="0" marR="0" lvl="1"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2pPr>
            <a:lvl3pPr marL="0" marR="0" lvl="2"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3pPr>
            <a:lvl4pPr marL="0" marR="0" lvl="3"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4pPr>
            <a:lvl5pPr marL="0" marR="0" lvl="4"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5pPr>
            <a:lvl6pPr marL="0" marR="0" lvl="5"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6pPr>
            <a:lvl7pPr marL="0" marR="0" lvl="6"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7pPr>
            <a:lvl8pPr marL="0" marR="0" lvl="7"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8pPr>
            <a:lvl9pPr marL="0" marR="0" lvl="8" indent="0" algn="r">
              <a:spcBef>
                <a:spcPts val="0"/>
              </a:spcBef>
              <a:spcAft>
                <a:spcPts val="0"/>
              </a:spcAft>
              <a:buClr>
                <a:srgbClr val="F2F2F2"/>
              </a:buClr>
              <a:buSzPts val="750"/>
              <a:buFont typeface="Lustria"/>
              <a:buNone/>
              <a:defRPr sz="750">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2/17/2026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01503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2"/>
        <p:cNvGrpSpPr/>
        <p:nvPr/>
      </p:nvGrpSpPr>
      <p:grpSpPr>
        <a:xfrm>
          <a:off x="0" y="0"/>
          <a:ext cx="0" cy="0"/>
          <a:chOff x="0" y="0"/>
          <a:chExt cx="0" cy="0"/>
        </a:xfrm>
      </p:grpSpPr>
      <p:grpSp>
        <p:nvGrpSpPr>
          <p:cNvPr id="153" name="Google Shape;153;p22"/>
          <p:cNvGrpSpPr/>
          <p:nvPr/>
        </p:nvGrpSpPr>
        <p:grpSpPr>
          <a:xfrm>
            <a:off x="0" y="3903669"/>
            <a:ext cx="9144000" cy="1239925"/>
            <a:chOff x="0" y="3903669"/>
            <a:chExt cx="9144000" cy="1239925"/>
          </a:xfrm>
        </p:grpSpPr>
        <p:sp>
          <p:nvSpPr>
            <p:cNvPr id="154" name="Google Shape;154;p22"/>
            <p:cNvSpPr/>
            <p:nvPr/>
          </p:nvSpPr>
          <p:spPr>
            <a:xfrm>
              <a:off x="8154895"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155;p22"/>
            <p:cNvSpPr/>
            <p:nvPr/>
          </p:nvSpPr>
          <p:spPr>
            <a:xfrm flipH="1">
              <a:off x="6181163" y="3903669"/>
              <a:ext cx="989100" cy="9879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6" name="Google Shape;156;p22"/>
            <p:cNvSpPr/>
            <p:nvPr/>
          </p:nvSpPr>
          <p:spPr>
            <a:xfrm>
              <a:off x="7170274" y="3903669"/>
              <a:ext cx="989100" cy="987900"/>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7" name="Google Shape;157;p22"/>
            <p:cNvSpPr/>
            <p:nvPr/>
          </p:nvSpPr>
          <p:spPr>
            <a:xfrm rot="10800000">
              <a:off x="8154757" y="3903682"/>
              <a:ext cx="989100" cy="987900"/>
            </a:xfrm>
            <a:prstGeom prst="rtTriangl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8" name="Google Shape;158;p22"/>
            <p:cNvSpPr/>
            <p:nvPr/>
          </p:nvSpPr>
          <p:spPr>
            <a:xfrm>
              <a:off x="0" y="4891594"/>
              <a:ext cx="9144000" cy="2520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grpSp>
      <p:sp>
        <p:nvSpPr>
          <p:cNvPr id="159" name="Google Shape;159;p22"/>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60" name="Google Shape;160;p22"/>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1" name="Google Shape;161;p22"/>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1pPr>
            <a:lvl2pPr marL="0" marR="0" lvl="1"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2pPr>
            <a:lvl3pPr marL="0" marR="0" lvl="2"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3pPr>
            <a:lvl4pPr marL="0" marR="0" lvl="3"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4pPr>
            <a:lvl5pPr marL="0" marR="0" lvl="4"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5pPr>
            <a:lvl6pPr marL="0" marR="0" lvl="5"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6pPr>
            <a:lvl7pPr marL="0" marR="0" lvl="6"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7pPr>
            <a:lvl8pPr marL="0" marR="0" lvl="7"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8pPr>
            <a:lvl9pPr marL="0" marR="0" lvl="8" indent="0" algn="r">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162"/>
        <p:cNvGrpSpPr/>
        <p:nvPr/>
      </p:nvGrpSpPr>
      <p:grpSpPr>
        <a:xfrm>
          <a:off x="0" y="0"/>
          <a:ext cx="0" cy="0"/>
          <a:chOff x="0" y="0"/>
          <a:chExt cx="0" cy="0"/>
        </a:xfrm>
      </p:grpSpPr>
      <p:grpSp>
        <p:nvGrpSpPr>
          <p:cNvPr id="163" name="Google Shape;163;p23"/>
          <p:cNvGrpSpPr/>
          <p:nvPr/>
        </p:nvGrpSpPr>
        <p:grpSpPr>
          <a:xfrm>
            <a:off x="6098378" y="5"/>
            <a:ext cx="3045625" cy="2030570"/>
            <a:chOff x="6098378" y="5"/>
            <a:chExt cx="3045625" cy="2030570"/>
          </a:xfrm>
        </p:grpSpPr>
        <p:sp>
          <p:nvSpPr>
            <p:cNvPr id="164" name="Google Shape;164;p23"/>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5" name="Google Shape;165;p23"/>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6" name="Google Shape;166;p23"/>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7" name="Google Shape;167;p23"/>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68" name="Google Shape;168;p23"/>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69" name="Google Shape;169;p23"/>
          <p:cNvSpPr txBox="1">
            <a:spLocks noGrp="1"/>
          </p:cNvSpPr>
          <p:nvPr>
            <p:ph type="ctrTitle"/>
          </p:nvPr>
        </p:nvSpPr>
        <p:spPr>
          <a:xfrm>
            <a:off x="598100" y="1775222"/>
            <a:ext cx="8222100" cy="8388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a:endParaRPr/>
          </a:p>
        </p:txBody>
      </p:sp>
      <p:sp>
        <p:nvSpPr>
          <p:cNvPr id="170" name="Google Shape;170;p23"/>
          <p:cNvSpPr txBox="1">
            <a:spLocks noGrp="1"/>
          </p:cNvSpPr>
          <p:nvPr>
            <p:ph type="subTitle" idx="1"/>
          </p:nvPr>
        </p:nvSpPr>
        <p:spPr>
          <a:xfrm>
            <a:off x="598088" y="2715913"/>
            <a:ext cx="8222100" cy="4329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Clr>
                <a:schemeClr val="lt1"/>
              </a:buClr>
              <a:buSzPts val="2100"/>
              <a:buNone/>
              <a:defRPr sz="2100">
                <a:solidFill>
                  <a:schemeClr val="lt1"/>
                </a:solidFill>
              </a:defRPr>
            </a:lvl1pPr>
            <a:lvl2pPr lvl="1" algn="l">
              <a:lnSpc>
                <a:spcPct val="100000"/>
              </a:lnSpc>
              <a:spcBef>
                <a:spcPts val="0"/>
              </a:spcBef>
              <a:spcAft>
                <a:spcPts val="0"/>
              </a:spcAft>
              <a:buClr>
                <a:schemeClr val="lt1"/>
              </a:buClr>
              <a:buSzPts val="2100"/>
              <a:buNone/>
              <a:defRPr sz="2100">
                <a:solidFill>
                  <a:schemeClr val="lt1"/>
                </a:solidFill>
              </a:defRPr>
            </a:lvl2pPr>
            <a:lvl3pPr lvl="2" algn="l">
              <a:lnSpc>
                <a:spcPct val="100000"/>
              </a:lnSpc>
              <a:spcBef>
                <a:spcPts val="0"/>
              </a:spcBef>
              <a:spcAft>
                <a:spcPts val="0"/>
              </a:spcAft>
              <a:buClr>
                <a:schemeClr val="lt1"/>
              </a:buClr>
              <a:buSzPts val="2100"/>
              <a:buNone/>
              <a:defRPr sz="2100">
                <a:solidFill>
                  <a:schemeClr val="lt1"/>
                </a:solidFill>
              </a:defRPr>
            </a:lvl3pPr>
            <a:lvl4pPr lvl="3" algn="l">
              <a:lnSpc>
                <a:spcPct val="100000"/>
              </a:lnSpc>
              <a:spcBef>
                <a:spcPts val="0"/>
              </a:spcBef>
              <a:spcAft>
                <a:spcPts val="0"/>
              </a:spcAft>
              <a:buClr>
                <a:schemeClr val="lt1"/>
              </a:buClr>
              <a:buSzPts val="2100"/>
              <a:buNone/>
              <a:defRPr sz="2100">
                <a:solidFill>
                  <a:schemeClr val="lt1"/>
                </a:solidFill>
              </a:defRPr>
            </a:lvl4pPr>
            <a:lvl5pPr lvl="4" algn="l">
              <a:lnSpc>
                <a:spcPct val="100000"/>
              </a:lnSpc>
              <a:spcBef>
                <a:spcPts val="0"/>
              </a:spcBef>
              <a:spcAft>
                <a:spcPts val="0"/>
              </a:spcAft>
              <a:buClr>
                <a:schemeClr val="lt1"/>
              </a:buClr>
              <a:buSzPts val="2100"/>
              <a:buNone/>
              <a:defRPr sz="2100">
                <a:solidFill>
                  <a:schemeClr val="lt1"/>
                </a:solidFill>
              </a:defRPr>
            </a:lvl5pPr>
            <a:lvl6pPr lvl="5" algn="l">
              <a:lnSpc>
                <a:spcPct val="100000"/>
              </a:lnSpc>
              <a:spcBef>
                <a:spcPts val="0"/>
              </a:spcBef>
              <a:spcAft>
                <a:spcPts val="0"/>
              </a:spcAft>
              <a:buClr>
                <a:schemeClr val="lt1"/>
              </a:buClr>
              <a:buSzPts val="2100"/>
              <a:buNone/>
              <a:defRPr sz="2100">
                <a:solidFill>
                  <a:schemeClr val="lt1"/>
                </a:solidFill>
              </a:defRPr>
            </a:lvl6pPr>
            <a:lvl7pPr lvl="6" algn="l">
              <a:lnSpc>
                <a:spcPct val="100000"/>
              </a:lnSpc>
              <a:spcBef>
                <a:spcPts val="0"/>
              </a:spcBef>
              <a:spcAft>
                <a:spcPts val="0"/>
              </a:spcAft>
              <a:buClr>
                <a:schemeClr val="lt1"/>
              </a:buClr>
              <a:buSzPts val="2100"/>
              <a:buNone/>
              <a:defRPr sz="2100">
                <a:solidFill>
                  <a:schemeClr val="lt1"/>
                </a:solidFill>
              </a:defRPr>
            </a:lvl7pPr>
            <a:lvl8pPr lvl="7" algn="l">
              <a:lnSpc>
                <a:spcPct val="100000"/>
              </a:lnSpc>
              <a:spcBef>
                <a:spcPts val="0"/>
              </a:spcBef>
              <a:spcAft>
                <a:spcPts val="0"/>
              </a:spcAft>
              <a:buClr>
                <a:schemeClr val="lt1"/>
              </a:buClr>
              <a:buSzPts val="2100"/>
              <a:buNone/>
              <a:defRPr sz="2100">
                <a:solidFill>
                  <a:schemeClr val="lt1"/>
                </a:solidFill>
              </a:defRPr>
            </a:lvl8pPr>
            <a:lvl9pPr lvl="8" algn="l">
              <a:lnSpc>
                <a:spcPct val="100000"/>
              </a:lnSpc>
              <a:spcBef>
                <a:spcPts val="0"/>
              </a:spcBef>
              <a:spcAft>
                <a:spcPts val="0"/>
              </a:spcAft>
              <a:buClr>
                <a:schemeClr val="lt1"/>
              </a:buClr>
              <a:buSzPts val="2100"/>
              <a:buNone/>
              <a:defRPr sz="2100">
                <a:solidFill>
                  <a:schemeClr val="lt1"/>
                </a:solidFill>
              </a:defRPr>
            </a:lvl9pPr>
          </a:lstStyle>
          <a:p>
            <a:endParaRPr/>
          </a:p>
        </p:txBody>
      </p:sp>
      <p:sp>
        <p:nvSpPr>
          <p:cNvPr id="171" name="Google Shape;171;p23"/>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1pPr>
            <a:lvl2pPr marL="0" marR="0" lvl="1"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2pPr>
            <a:lvl3pPr marL="0" marR="0" lvl="2"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3pPr>
            <a:lvl4pPr marL="0" marR="0" lvl="3"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4pPr>
            <a:lvl5pPr marL="0" marR="0" lvl="4"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5pPr>
            <a:lvl6pPr marL="0" marR="0" lvl="5"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6pPr>
            <a:lvl7pPr marL="0" marR="0" lvl="6"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7pPr>
            <a:lvl8pPr marL="0" marR="0" lvl="7"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8pPr>
            <a:lvl9pPr marL="0" marR="0" lvl="8"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72"/>
        <p:cNvGrpSpPr/>
        <p:nvPr/>
      </p:nvGrpSpPr>
      <p:grpSpPr>
        <a:xfrm>
          <a:off x="0" y="0"/>
          <a:ext cx="0" cy="0"/>
          <a:chOff x="0" y="0"/>
          <a:chExt cx="0" cy="0"/>
        </a:xfrm>
      </p:grpSpPr>
      <p:grpSp>
        <p:nvGrpSpPr>
          <p:cNvPr id="173" name="Google Shape;173;p24"/>
          <p:cNvGrpSpPr/>
          <p:nvPr/>
        </p:nvGrpSpPr>
        <p:grpSpPr>
          <a:xfrm>
            <a:off x="6098378" y="5"/>
            <a:ext cx="3045625" cy="2030570"/>
            <a:chOff x="6098378" y="5"/>
            <a:chExt cx="3045625" cy="2030570"/>
          </a:xfrm>
        </p:grpSpPr>
        <p:sp>
          <p:nvSpPr>
            <p:cNvPr id="174" name="Google Shape;174;p24"/>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5" name="Google Shape;175;p24"/>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6" name="Google Shape;176;p24"/>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7" name="Google Shape;177;p24"/>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78" name="Google Shape;178;p24"/>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179" name="Google Shape;179;p24"/>
          <p:cNvSpPr txBox="1">
            <a:spLocks noGrp="1"/>
          </p:cNvSpPr>
          <p:nvPr>
            <p:ph type="title"/>
          </p:nvPr>
        </p:nvSpPr>
        <p:spPr>
          <a:xfrm>
            <a:off x="598100" y="2152347"/>
            <a:ext cx="8222100" cy="838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200"/>
              <a:buNone/>
              <a:defRPr sz="4200">
                <a:solidFill>
                  <a:schemeClr val="lt1"/>
                </a:solidFill>
              </a:defRPr>
            </a:lvl1pPr>
            <a:lvl2pPr lvl="1" algn="l">
              <a:lnSpc>
                <a:spcPct val="100000"/>
              </a:lnSpc>
              <a:spcBef>
                <a:spcPts val="0"/>
              </a:spcBef>
              <a:spcAft>
                <a:spcPts val="0"/>
              </a:spcAft>
              <a:buClr>
                <a:schemeClr val="lt1"/>
              </a:buClr>
              <a:buSzPts val="4200"/>
              <a:buNone/>
              <a:defRPr sz="4200">
                <a:solidFill>
                  <a:schemeClr val="lt1"/>
                </a:solidFill>
              </a:defRPr>
            </a:lvl2pPr>
            <a:lvl3pPr lvl="2" algn="l">
              <a:lnSpc>
                <a:spcPct val="100000"/>
              </a:lnSpc>
              <a:spcBef>
                <a:spcPts val="0"/>
              </a:spcBef>
              <a:spcAft>
                <a:spcPts val="0"/>
              </a:spcAft>
              <a:buClr>
                <a:schemeClr val="lt1"/>
              </a:buClr>
              <a:buSzPts val="4200"/>
              <a:buNone/>
              <a:defRPr sz="4200">
                <a:solidFill>
                  <a:schemeClr val="lt1"/>
                </a:solidFill>
              </a:defRPr>
            </a:lvl3pPr>
            <a:lvl4pPr lvl="3" algn="l">
              <a:lnSpc>
                <a:spcPct val="100000"/>
              </a:lnSpc>
              <a:spcBef>
                <a:spcPts val="0"/>
              </a:spcBef>
              <a:spcAft>
                <a:spcPts val="0"/>
              </a:spcAft>
              <a:buClr>
                <a:schemeClr val="lt1"/>
              </a:buClr>
              <a:buSzPts val="4200"/>
              <a:buNone/>
              <a:defRPr sz="4200">
                <a:solidFill>
                  <a:schemeClr val="lt1"/>
                </a:solidFill>
              </a:defRPr>
            </a:lvl4pPr>
            <a:lvl5pPr lvl="4" algn="l">
              <a:lnSpc>
                <a:spcPct val="100000"/>
              </a:lnSpc>
              <a:spcBef>
                <a:spcPts val="0"/>
              </a:spcBef>
              <a:spcAft>
                <a:spcPts val="0"/>
              </a:spcAft>
              <a:buClr>
                <a:schemeClr val="lt1"/>
              </a:buClr>
              <a:buSzPts val="4200"/>
              <a:buNone/>
              <a:defRPr sz="4200">
                <a:solidFill>
                  <a:schemeClr val="lt1"/>
                </a:solidFill>
              </a:defRPr>
            </a:lvl5pPr>
            <a:lvl6pPr lvl="5" algn="l">
              <a:lnSpc>
                <a:spcPct val="100000"/>
              </a:lnSpc>
              <a:spcBef>
                <a:spcPts val="0"/>
              </a:spcBef>
              <a:spcAft>
                <a:spcPts val="0"/>
              </a:spcAft>
              <a:buClr>
                <a:schemeClr val="lt1"/>
              </a:buClr>
              <a:buSzPts val="4200"/>
              <a:buNone/>
              <a:defRPr sz="4200">
                <a:solidFill>
                  <a:schemeClr val="lt1"/>
                </a:solidFill>
              </a:defRPr>
            </a:lvl6pPr>
            <a:lvl7pPr lvl="6" algn="l">
              <a:lnSpc>
                <a:spcPct val="100000"/>
              </a:lnSpc>
              <a:spcBef>
                <a:spcPts val="0"/>
              </a:spcBef>
              <a:spcAft>
                <a:spcPts val="0"/>
              </a:spcAft>
              <a:buClr>
                <a:schemeClr val="lt1"/>
              </a:buClr>
              <a:buSzPts val="4200"/>
              <a:buNone/>
              <a:defRPr sz="4200">
                <a:solidFill>
                  <a:schemeClr val="lt1"/>
                </a:solidFill>
              </a:defRPr>
            </a:lvl7pPr>
            <a:lvl8pPr lvl="7" algn="l">
              <a:lnSpc>
                <a:spcPct val="100000"/>
              </a:lnSpc>
              <a:spcBef>
                <a:spcPts val="0"/>
              </a:spcBef>
              <a:spcAft>
                <a:spcPts val="0"/>
              </a:spcAft>
              <a:buClr>
                <a:schemeClr val="lt1"/>
              </a:buClr>
              <a:buSzPts val="4200"/>
              <a:buNone/>
              <a:defRPr sz="4200">
                <a:solidFill>
                  <a:schemeClr val="lt1"/>
                </a:solidFill>
              </a:defRPr>
            </a:lvl8pPr>
            <a:lvl9pPr lvl="8" algn="l">
              <a:lnSpc>
                <a:spcPct val="100000"/>
              </a:lnSpc>
              <a:spcBef>
                <a:spcPts val="0"/>
              </a:spcBef>
              <a:spcAft>
                <a:spcPts val="0"/>
              </a:spcAft>
              <a:buClr>
                <a:schemeClr val="lt1"/>
              </a:buClr>
              <a:buSzPts val="4200"/>
              <a:buNone/>
              <a:defRPr sz="4200">
                <a:solidFill>
                  <a:schemeClr val="lt1"/>
                </a:solidFill>
              </a:defRPr>
            </a:lvl9pPr>
          </a:lstStyle>
          <a:p>
            <a:endParaRPr/>
          </a:p>
        </p:txBody>
      </p:sp>
      <p:sp>
        <p:nvSpPr>
          <p:cNvPr id="180" name="Google Shape;180;p24"/>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1pPr>
            <a:lvl2pPr marL="0" marR="0" lvl="1"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2pPr>
            <a:lvl3pPr marL="0" marR="0" lvl="2"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3pPr>
            <a:lvl4pPr marL="0" marR="0" lvl="3"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4pPr>
            <a:lvl5pPr marL="0" marR="0" lvl="4"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5pPr>
            <a:lvl6pPr marL="0" marR="0" lvl="5"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6pPr>
            <a:lvl7pPr marL="0" marR="0" lvl="6"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7pPr>
            <a:lvl8pPr marL="0" marR="0" lvl="7"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8pPr>
            <a:lvl9pPr marL="0" marR="0" lvl="8"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81"/>
        <p:cNvGrpSpPr/>
        <p:nvPr/>
      </p:nvGrpSpPr>
      <p:grpSpPr>
        <a:xfrm>
          <a:off x="0" y="0"/>
          <a:ext cx="0" cy="0"/>
          <a:chOff x="0" y="0"/>
          <a:chExt cx="0" cy="0"/>
        </a:xfrm>
      </p:grpSpPr>
      <p:sp>
        <p:nvSpPr>
          <p:cNvPr id="182" name="Google Shape;182;p25"/>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83" name="Google Shape;183;p25"/>
          <p:cNvSpPr txBox="1">
            <a:spLocks noGrp="1"/>
          </p:cNvSpPr>
          <p:nvPr>
            <p:ph type="body" idx="1"/>
          </p:nvPr>
        </p:nvSpPr>
        <p:spPr>
          <a:xfrm>
            <a:off x="311700" y="1229975"/>
            <a:ext cx="3999900" cy="33390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84" name="Google Shape;184;p25"/>
          <p:cNvSpPr txBox="1">
            <a:spLocks noGrp="1"/>
          </p:cNvSpPr>
          <p:nvPr>
            <p:ph type="body" idx="2"/>
          </p:nvPr>
        </p:nvSpPr>
        <p:spPr>
          <a:xfrm>
            <a:off x="4832400" y="1229975"/>
            <a:ext cx="3999900" cy="33390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85" name="Google Shape;185;p25"/>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1pPr>
            <a:lvl2pPr marL="0" marR="0" lvl="1"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2pPr>
            <a:lvl3pPr marL="0" marR="0" lvl="2"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3pPr>
            <a:lvl4pPr marL="0" marR="0" lvl="3"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4pPr>
            <a:lvl5pPr marL="0" marR="0" lvl="4"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5pPr>
            <a:lvl6pPr marL="0" marR="0" lvl="5"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6pPr>
            <a:lvl7pPr marL="0" marR="0" lvl="6"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7pPr>
            <a:lvl8pPr marL="0" marR="0" lvl="7"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8pPr>
            <a:lvl9pPr marL="0" marR="0" lvl="8"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6"/>
        <p:cNvGrpSpPr/>
        <p:nvPr/>
      </p:nvGrpSpPr>
      <p:grpSpPr>
        <a:xfrm>
          <a:off x="0" y="0"/>
          <a:ext cx="0" cy="0"/>
          <a:chOff x="0" y="0"/>
          <a:chExt cx="0" cy="0"/>
        </a:xfrm>
      </p:grpSpPr>
      <p:sp>
        <p:nvSpPr>
          <p:cNvPr id="187" name="Google Shape;187;p26"/>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88" name="Google Shape;188;p26"/>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1pPr>
            <a:lvl2pPr marL="0" marR="0" lvl="1"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2pPr>
            <a:lvl3pPr marL="0" marR="0" lvl="2"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3pPr>
            <a:lvl4pPr marL="0" marR="0" lvl="3"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4pPr>
            <a:lvl5pPr marL="0" marR="0" lvl="4"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5pPr>
            <a:lvl6pPr marL="0" marR="0" lvl="5"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6pPr>
            <a:lvl7pPr marL="0" marR="0" lvl="6"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7pPr>
            <a:lvl8pPr marL="0" marR="0" lvl="7"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8pPr>
            <a:lvl9pPr marL="0" marR="0" lvl="8"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89"/>
        <p:cNvGrpSpPr/>
        <p:nvPr/>
      </p:nvGrpSpPr>
      <p:grpSpPr>
        <a:xfrm>
          <a:off x="0" y="0"/>
          <a:ext cx="0" cy="0"/>
          <a:chOff x="0" y="0"/>
          <a:chExt cx="0" cy="0"/>
        </a:xfrm>
      </p:grpSpPr>
      <p:sp>
        <p:nvSpPr>
          <p:cNvPr id="190" name="Google Shape;190;p27"/>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91" name="Google Shape;191;p27"/>
          <p:cNvSpPr txBox="1">
            <a:spLocks noGrp="1"/>
          </p:cNvSpPr>
          <p:nvPr>
            <p:ph type="body" idx="1"/>
          </p:nvPr>
        </p:nvSpPr>
        <p:spPr>
          <a:xfrm>
            <a:off x="311700" y="1465804"/>
            <a:ext cx="2808000" cy="3103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92" name="Google Shape;192;p27"/>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1pPr>
            <a:lvl2pPr marL="0" marR="0" lvl="1"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2pPr>
            <a:lvl3pPr marL="0" marR="0" lvl="2"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3pPr>
            <a:lvl4pPr marL="0" marR="0" lvl="3"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4pPr>
            <a:lvl5pPr marL="0" marR="0" lvl="4"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5pPr>
            <a:lvl6pPr marL="0" marR="0" lvl="5"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6pPr>
            <a:lvl7pPr marL="0" marR="0" lvl="6"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7pPr>
            <a:lvl8pPr marL="0" marR="0" lvl="7"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8pPr>
            <a:lvl9pPr marL="0" marR="0" lvl="8"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4"/>
        </a:solidFill>
        <a:effectLst/>
      </p:bgPr>
    </p:bg>
    <p:spTree>
      <p:nvGrpSpPr>
        <p:cNvPr id="1" name="Shape 193"/>
        <p:cNvGrpSpPr/>
        <p:nvPr/>
      </p:nvGrpSpPr>
      <p:grpSpPr>
        <a:xfrm>
          <a:off x="0" y="0"/>
          <a:ext cx="0" cy="0"/>
          <a:chOff x="0" y="0"/>
          <a:chExt cx="0" cy="0"/>
        </a:xfrm>
      </p:grpSpPr>
      <p:grpSp>
        <p:nvGrpSpPr>
          <p:cNvPr id="194" name="Google Shape;194;p28"/>
          <p:cNvGrpSpPr/>
          <p:nvPr/>
        </p:nvGrpSpPr>
        <p:grpSpPr>
          <a:xfrm>
            <a:off x="6098378" y="5"/>
            <a:ext cx="3045625" cy="2030570"/>
            <a:chOff x="6098378" y="5"/>
            <a:chExt cx="3045625" cy="2030570"/>
          </a:xfrm>
        </p:grpSpPr>
        <p:sp>
          <p:nvSpPr>
            <p:cNvPr id="195" name="Google Shape;195;p28"/>
            <p:cNvSpPr/>
            <p:nvPr/>
          </p:nvSpPr>
          <p:spPr>
            <a:xfrm>
              <a:off x="8128803" y="16"/>
              <a:ext cx="1015200" cy="1015200"/>
            </a:xfrm>
            <a:prstGeom prst="rect">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6" name="Google Shape;196;p28"/>
            <p:cNvSpPr/>
            <p:nvPr/>
          </p:nvSpPr>
          <p:spPr>
            <a:xfrm flipH="1">
              <a:off x="7113463" y="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7" name="Google Shape;197;p28"/>
            <p:cNvSpPr/>
            <p:nvPr/>
          </p:nvSpPr>
          <p:spPr>
            <a:xfrm rot="10800000" flipH="1">
              <a:off x="7113588" y="107"/>
              <a:ext cx="1015200" cy="1015200"/>
            </a:xfrm>
            <a:prstGeom prst="rtTriangle">
              <a:avLst/>
            </a:prstGeom>
            <a:solidFill>
              <a:schemeClr val="accent3"/>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8" name="Google Shape;198;p28"/>
            <p:cNvSpPr/>
            <p:nvPr/>
          </p:nvSpPr>
          <p:spPr>
            <a:xfrm rot="10800000">
              <a:off x="6098378" y="97"/>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199" name="Google Shape;199;p28"/>
            <p:cNvSpPr/>
            <p:nvPr/>
          </p:nvSpPr>
          <p:spPr>
            <a:xfrm rot="10800000">
              <a:off x="8128789" y="1015375"/>
              <a:ext cx="1015200" cy="1015200"/>
            </a:xfrm>
            <a:prstGeom prst="rtTriangle">
              <a:avLst/>
            </a:prstGeom>
            <a:solidFill>
              <a:schemeClr val="accent5"/>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00" name="Google Shape;200;p28"/>
          <p:cNvSpPr txBox="1">
            <a:spLocks noGrp="1"/>
          </p:cNvSpPr>
          <p:nvPr>
            <p:ph type="title"/>
          </p:nvPr>
        </p:nvSpPr>
        <p:spPr>
          <a:xfrm>
            <a:off x="490250" y="526350"/>
            <a:ext cx="56187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201" name="Google Shape;201;p28"/>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1pPr>
            <a:lvl2pPr marL="0" marR="0" lvl="1"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2pPr>
            <a:lvl3pPr marL="0" marR="0" lvl="2"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3pPr>
            <a:lvl4pPr marL="0" marR="0" lvl="3"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4pPr>
            <a:lvl5pPr marL="0" marR="0" lvl="4"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5pPr>
            <a:lvl6pPr marL="0" marR="0" lvl="5"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6pPr>
            <a:lvl7pPr marL="0" marR="0" lvl="6"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7pPr>
            <a:lvl8pPr marL="0" marR="0" lvl="7"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8pPr>
            <a:lvl9pPr marL="0" marR="0" lvl="8"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02"/>
        <p:cNvGrpSpPr/>
        <p:nvPr/>
      </p:nvGrpSpPr>
      <p:grpSpPr>
        <a:xfrm>
          <a:off x="0" y="0"/>
          <a:ext cx="0" cy="0"/>
          <a:chOff x="0" y="0"/>
          <a:chExt cx="0" cy="0"/>
        </a:xfrm>
      </p:grpSpPr>
      <p:sp>
        <p:nvSpPr>
          <p:cNvPr id="203" name="Google Shape;203;p29"/>
          <p:cNvSpPr/>
          <p:nvPr/>
        </p:nvSpPr>
        <p:spPr>
          <a:xfrm>
            <a:off x="4572000" y="-1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cxnSp>
        <p:nvCxnSpPr>
          <p:cNvPr id="204" name="Google Shape;204;p2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205" name="Google Shape;205;p29"/>
          <p:cNvSpPr txBox="1">
            <a:spLocks noGrp="1"/>
          </p:cNvSpPr>
          <p:nvPr>
            <p:ph type="title"/>
          </p:nvPr>
        </p:nvSpPr>
        <p:spPr>
          <a:xfrm>
            <a:off x="265500" y="1151100"/>
            <a:ext cx="4045200" cy="1564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06" name="Google Shape;206;p29"/>
          <p:cNvSpPr txBox="1">
            <a:spLocks noGrp="1"/>
          </p:cNvSpPr>
          <p:nvPr>
            <p:ph type="subTitle" idx="1"/>
          </p:nvPr>
        </p:nvSpPr>
        <p:spPr>
          <a:xfrm>
            <a:off x="265500" y="2769001"/>
            <a:ext cx="4045200" cy="12693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07" name="Google Shape;207;p29"/>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0"/>
              </a:spcBef>
              <a:spcAft>
                <a:spcPts val="0"/>
              </a:spcAft>
              <a:buClr>
                <a:schemeClr val="lt1"/>
              </a:buClr>
              <a:buSzPts val="1400"/>
              <a:buChar char="○"/>
              <a:defRPr>
                <a:solidFill>
                  <a:schemeClr val="lt1"/>
                </a:solidFill>
              </a:defRPr>
            </a:lvl2pPr>
            <a:lvl3pPr marL="1371600" lvl="2" indent="-317500" algn="l">
              <a:lnSpc>
                <a:spcPct val="115000"/>
              </a:lnSpc>
              <a:spcBef>
                <a:spcPts val="0"/>
              </a:spcBef>
              <a:spcAft>
                <a:spcPts val="0"/>
              </a:spcAft>
              <a:buClr>
                <a:schemeClr val="lt1"/>
              </a:buClr>
              <a:buSzPts val="1400"/>
              <a:buChar char="■"/>
              <a:defRPr>
                <a:solidFill>
                  <a:schemeClr val="lt1"/>
                </a:solidFill>
              </a:defRPr>
            </a:lvl3pPr>
            <a:lvl4pPr marL="1828800" lvl="3" indent="-317500" algn="l">
              <a:lnSpc>
                <a:spcPct val="115000"/>
              </a:lnSpc>
              <a:spcBef>
                <a:spcPts val="0"/>
              </a:spcBef>
              <a:spcAft>
                <a:spcPts val="0"/>
              </a:spcAft>
              <a:buClr>
                <a:schemeClr val="lt1"/>
              </a:buClr>
              <a:buSzPts val="1400"/>
              <a:buChar char="●"/>
              <a:defRPr>
                <a:solidFill>
                  <a:schemeClr val="lt1"/>
                </a:solidFill>
              </a:defRPr>
            </a:lvl4pPr>
            <a:lvl5pPr marL="2286000" lvl="4" indent="-317500" algn="l">
              <a:lnSpc>
                <a:spcPct val="115000"/>
              </a:lnSpc>
              <a:spcBef>
                <a:spcPts val="0"/>
              </a:spcBef>
              <a:spcAft>
                <a:spcPts val="0"/>
              </a:spcAft>
              <a:buClr>
                <a:schemeClr val="lt1"/>
              </a:buClr>
              <a:buSzPts val="1400"/>
              <a:buChar char="○"/>
              <a:defRPr>
                <a:solidFill>
                  <a:schemeClr val="lt1"/>
                </a:solidFill>
              </a:defRPr>
            </a:lvl5pPr>
            <a:lvl6pPr marL="2743200" lvl="5" indent="-317500" algn="l">
              <a:lnSpc>
                <a:spcPct val="115000"/>
              </a:lnSpc>
              <a:spcBef>
                <a:spcPts val="0"/>
              </a:spcBef>
              <a:spcAft>
                <a:spcPts val="0"/>
              </a:spcAft>
              <a:buClr>
                <a:schemeClr val="lt1"/>
              </a:buClr>
              <a:buSzPts val="1400"/>
              <a:buChar char="■"/>
              <a:defRPr>
                <a:solidFill>
                  <a:schemeClr val="lt1"/>
                </a:solidFill>
              </a:defRPr>
            </a:lvl6pPr>
            <a:lvl7pPr marL="3200400" lvl="6" indent="-317500" algn="l">
              <a:lnSpc>
                <a:spcPct val="115000"/>
              </a:lnSpc>
              <a:spcBef>
                <a:spcPts val="0"/>
              </a:spcBef>
              <a:spcAft>
                <a:spcPts val="0"/>
              </a:spcAft>
              <a:buClr>
                <a:schemeClr val="lt1"/>
              </a:buClr>
              <a:buSzPts val="1400"/>
              <a:buChar char="●"/>
              <a:defRPr>
                <a:solidFill>
                  <a:schemeClr val="lt1"/>
                </a:solidFill>
              </a:defRPr>
            </a:lvl7pPr>
            <a:lvl8pPr marL="3657600" lvl="7" indent="-317500" algn="l">
              <a:lnSpc>
                <a:spcPct val="115000"/>
              </a:lnSpc>
              <a:spcBef>
                <a:spcPts val="0"/>
              </a:spcBef>
              <a:spcAft>
                <a:spcPts val="0"/>
              </a:spcAft>
              <a:buClr>
                <a:schemeClr val="lt1"/>
              </a:buClr>
              <a:buSzPts val="1400"/>
              <a:buChar char="○"/>
              <a:defRPr>
                <a:solidFill>
                  <a:schemeClr val="lt1"/>
                </a:solidFill>
              </a:defRPr>
            </a:lvl8pPr>
            <a:lvl9pPr marL="4114800" lvl="8" indent="-317500" algn="l">
              <a:lnSpc>
                <a:spcPct val="115000"/>
              </a:lnSpc>
              <a:spcBef>
                <a:spcPts val="0"/>
              </a:spcBef>
              <a:spcAft>
                <a:spcPts val="0"/>
              </a:spcAft>
              <a:buClr>
                <a:schemeClr val="lt1"/>
              </a:buClr>
              <a:buSzPts val="1400"/>
              <a:buChar char="■"/>
              <a:defRPr>
                <a:solidFill>
                  <a:schemeClr val="lt1"/>
                </a:solidFill>
              </a:defRPr>
            </a:lvl9pPr>
          </a:lstStyle>
          <a:p>
            <a:endParaRPr/>
          </a:p>
        </p:txBody>
      </p:sp>
      <p:sp>
        <p:nvSpPr>
          <p:cNvPr id="208" name="Google Shape;208;p29"/>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1pPr>
            <a:lvl2pPr marL="0" marR="0" lvl="1"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2pPr>
            <a:lvl3pPr marL="0" marR="0" lvl="2"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3pPr>
            <a:lvl4pPr marL="0" marR="0" lvl="3"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4pPr>
            <a:lvl5pPr marL="0" marR="0" lvl="4"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5pPr>
            <a:lvl6pPr marL="0" marR="0" lvl="5"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6pPr>
            <a:lvl7pPr marL="0" marR="0" lvl="6"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7pPr>
            <a:lvl8pPr marL="0" marR="0" lvl="7"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8pPr>
            <a:lvl9pPr marL="0" marR="0" lvl="8"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09"/>
        <p:cNvGrpSpPr/>
        <p:nvPr/>
      </p:nvGrpSpPr>
      <p:grpSpPr>
        <a:xfrm>
          <a:off x="0" y="0"/>
          <a:ext cx="0" cy="0"/>
          <a:chOff x="0" y="0"/>
          <a:chExt cx="0" cy="0"/>
        </a:xfrm>
      </p:grpSpPr>
      <p:sp>
        <p:nvSpPr>
          <p:cNvPr id="210" name="Google Shape;210;p30"/>
          <p:cNvSpPr txBox="1">
            <a:spLocks noGrp="1"/>
          </p:cNvSpPr>
          <p:nvPr>
            <p:ph type="body" idx="1"/>
          </p:nvPr>
        </p:nvSpPr>
        <p:spPr>
          <a:xfrm>
            <a:off x="319500" y="4230575"/>
            <a:ext cx="5998800" cy="598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11" name="Google Shape;211;p30"/>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1pPr>
            <a:lvl2pPr marL="0" marR="0" lvl="1"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2pPr>
            <a:lvl3pPr marL="0" marR="0" lvl="2"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3pPr>
            <a:lvl4pPr marL="0" marR="0" lvl="3"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4pPr>
            <a:lvl5pPr marL="0" marR="0" lvl="4"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5pPr>
            <a:lvl6pPr marL="0" marR="0" lvl="5"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6pPr>
            <a:lvl7pPr marL="0" marR="0" lvl="6"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7pPr>
            <a:lvl8pPr marL="0" marR="0" lvl="7"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8pPr>
            <a:lvl9pPr marL="0" marR="0" lvl="8"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212"/>
        <p:cNvGrpSpPr/>
        <p:nvPr/>
      </p:nvGrpSpPr>
      <p:grpSpPr>
        <a:xfrm>
          <a:off x="0" y="0"/>
          <a:ext cx="0" cy="0"/>
          <a:chOff x="0" y="0"/>
          <a:chExt cx="0" cy="0"/>
        </a:xfrm>
      </p:grpSpPr>
      <p:grpSp>
        <p:nvGrpSpPr>
          <p:cNvPr id="213" name="Google Shape;213;p31"/>
          <p:cNvGrpSpPr/>
          <p:nvPr/>
        </p:nvGrpSpPr>
        <p:grpSpPr>
          <a:xfrm>
            <a:off x="6098378" y="5"/>
            <a:ext cx="3045625" cy="2030570"/>
            <a:chOff x="6098378" y="5"/>
            <a:chExt cx="3045625" cy="2030570"/>
          </a:xfrm>
        </p:grpSpPr>
        <p:sp>
          <p:nvSpPr>
            <p:cNvPr id="214" name="Google Shape;214;p31"/>
            <p:cNvSpPr/>
            <p:nvPr/>
          </p:nvSpPr>
          <p:spPr>
            <a:xfrm>
              <a:off x="8128803" y="16"/>
              <a:ext cx="1015200" cy="1015200"/>
            </a:xfrm>
            <a:prstGeom prst="rect">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5" name="Google Shape;215;p31"/>
            <p:cNvSpPr/>
            <p:nvPr/>
          </p:nvSpPr>
          <p:spPr>
            <a:xfrm flipH="1">
              <a:off x="7113463" y="5"/>
              <a:ext cx="1015200" cy="1015200"/>
            </a:xfrm>
            <a:prstGeom prst="rtTriangle">
              <a:avLst/>
            </a:prstGeom>
            <a:solidFill>
              <a:schemeClr val="accen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6" name="Google Shape;216;p31"/>
            <p:cNvSpPr/>
            <p:nvPr/>
          </p:nvSpPr>
          <p:spPr>
            <a:xfrm rot="10800000" flipH="1">
              <a:off x="7113588" y="107"/>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7" name="Google Shape;217;p31"/>
            <p:cNvSpPr/>
            <p:nvPr/>
          </p:nvSpPr>
          <p:spPr>
            <a:xfrm rot="10800000">
              <a:off x="6098378" y="97"/>
              <a:ext cx="1015200" cy="1015200"/>
            </a:xfrm>
            <a:prstGeom prst="rtTriangle">
              <a:avLst/>
            </a:prstGeom>
            <a:solidFill>
              <a:schemeClr val="accent1"/>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sp>
          <p:nvSpPr>
            <p:cNvPr id="218" name="Google Shape;218;p31"/>
            <p:cNvSpPr/>
            <p:nvPr/>
          </p:nvSpPr>
          <p:spPr>
            <a:xfrm rot="10800000">
              <a:off x="8128789" y="1015375"/>
              <a:ext cx="1015200" cy="1015200"/>
            </a:xfrm>
            <a:prstGeom prst="rtTriangle">
              <a:avLst/>
            </a:prstGeom>
            <a:solidFill>
              <a:schemeClr val="accent6"/>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p:txBody>
        </p:sp>
      </p:grpSp>
      <p:sp>
        <p:nvSpPr>
          <p:cNvPr id="219" name="Google Shape;219;p31"/>
          <p:cNvSpPr txBox="1">
            <a:spLocks noGrp="1"/>
          </p:cNvSpPr>
          <p:nvPr>
            <p:ph type="title"/>
          </p:nvPr>
        </p:nvSpPr>
        <p:spPr>
          <a:xfrm>
            <a:off x="311700" y="1256050"/>
            <a:ext cx="8520600" cy="20307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Clr>
                <a:schemeClr val="lt1"/>
              </a:buClr>
              <a:buSzPts val="12000"/>
              <a:buNone/>
              <a:defRPr sz="12000">
                <a:solidFill>
                  <a:schemeClr val="lt1"/>
                </a:solidFill>
              </a:defRPr>
            </a:lvl1pPr>
            <a:lvl2pPr lvl="1" algn="ctr">
              <a:lnSpc>
                <a:spcPct val="100000"/>
              </a:lnSpc>
              <a:spcBef>
                <a:spcPts val="0"/>
              </a:spcBef>
              <a:spcAft>
                <a:spcPts val="0"/>
              </a:spcAft>
              <a:buClr>
                <a:schemeClr val="lt1"/>
              </a:buClr>
              <a:buSzPts val="12000"/>
              <a:buNone/>
              <a:defRPr sz="12000">
                <a:solidFill>
                  <a:schemeClr val="lt1"/>
                </a:solidFill>
              </a:defRPr>
            </a:lvl2pPr>
            <a:lvl3pPr lvl="2" algn="ctr">
              <a:lnSpc>
                <a:spcPct val="100000"/>
              </a:lnSpc>
              <a:spcBef>
                <a:spcPts val="0"/>
              </a:spcBef>
              <a:spcAft>
                <a:spcPts val="0"/>
              </a:spcAft>
              <a:buClr>
                <a:schemeClr val="lt1"/>
              </a:buClr>
              <a:buSzPts val="12000"/>
              <a:buNone/>
              <a:defRPr sz="12000">
                <a:solidFill>
                  <a:schemeClr val="lt1"/>
                </a:solidFill>
              </a:defRPr>
            </a:lvl3pPr>
            <a:lvl4pPr lvl="3" algn="ctr">
              <a:lnSpc>
                <a:spcPct val="100000"/>
              </a:lnSpc>
              <a:spcBef>
                <a:spcPts val="0"/>
              </a:spcBef>
              <a:spcAft>
                <a:spcPts val="0"/>
              </a:spcAft>
              <a:buClr>
                <a:schemeClr val="lt1"/>
              </a:buClr>
              <a:buSzPts val="12000"/>
              <a:buNone/>
              <a:defRPr sz="12000">
                <a:solidFill>
                  <a:schemeClr val="lt1"/>
                </a:solidFill>
              </a:defRPr>
            </a:lvl4pPr>
            <a:lvl5pPr lvl="4" algn="ctr">
              <a:lnSpc>
                <a:spcPct val="100000"/>
              </a:lnSpc>
              <a:spcBef>
                <a:spcPts val="0"/>
              </a:spcBef>
              <a:spcAft>
                <a:spcPts val="0"/>
              </a:spcAft>
              <a:buClr>
                <a:schemeClr val="lt1"/>
              </a:buClr>
              <a:buSzPts val="12000"/>
              <a:buNone/>
              <a:defRPr sz="12000">
                <a:solidFill>
                  <a:schemeClr val="lt1"/>
                </a:solidFill>
              </a:defRPr>
            </a:lvl5pPr>
            <a:lvl6pPr lvl="5" algn="ctr">
              <a:lnSpc>
                <a:spcPct val="100000"/>
              </a:lnSpc>
              <a:spcBef>
                <a:spcPts val="0"/>
              </a:spcBef>
              <a:spcAft>
                <a:spcPts val="0"/>
              </a:spcAft>
              <a:buClr>
                <a:schemeClr val="lt1"/>
              </a:buClr>
              <a:buSzPts val="12000"/>
              <a:buNone/>
              <a:defRPr sz="12000">
                <a:solidFill>
                  <a:schemeClr val="lt1"/>
                </a:solidFill>
              </a:defRPr>
            </a:lvl6pPr>
            <a:lvl7pPr lvl="6" algn="ctr">
              <a:lnSpc>
                <a:spcPct val="100000"/>
              </a:lnSpc>
              <a:spcBef>
                <a:spcPts val="0"/>
              </a:spcBef>
              <a:spcAft>
                <a:spcPts val="0"/>
              </a:spcAft>
              <a:buClr>
                <a:schemeClr val="lt1"/>
              </a:buClr>
              <a:buSzPts val="12000"/>
              <a:buNone/>
              <a:defRPr sz="12000">
                <a:solidFill>
                  <a:schemeClr val="lt1"/>
                </a:solidFill>
              </a:defRPr>
            </a:lvl7pPr>
            <a:lvl8pPr lvl="7" algn="ctr">
              <a:lnSpc>
                <a:spcPct val="100000"/>
              </a:lnSpc>
              <a:spcBef>
                <a:spcPts val="0"/>
              </a:spcBef>
              <a:spcAft>
                <a:spcPts val="0"/>
              </a:spcAft>
              <a:buClr>
                <a:schemeClr val="lt1"/>
              </a:buClr>
              <a:buSzPts val="12000"/>
              <a:buNone/>
              <a:defRPr sz="12000">
                <a:solidFill>
                  <a:schemeClr val="lt1"/>
                </a:solidFill>
              </a:defRPr>
            </a:lvl8pPr>
            <a:lvl9pPr lvl="8" algn="ctr">
              <a:lnSpc>
                <a:spcPct val="100000"/>
              </a:lnSpc>
              <a:spcBef>
                <a:spcPts val="0"/>
              </a:spcBef>
              <a:spcAft>
                <a:spcPts val="0"/>
              </a:spcAft>
              <a:buClr>
                <a:schemeClr val="lt1"/>
              </a:buClr>
              <a:buSzPts val="12000"/>
              <a:buNone/>
              <a:defRPr sz="12000">
                <a:solidFill>
                  <a:schemeClr val="lt1"/>
                </a:solidFill>
              </a:defRPr>
            </a:lvl9pPr>
          </a:lstStyle>
          <a:p>
            <a:endParaRPr/>
          </a:p>
        </p:txBody>
      </p:sp>
      <p:sp>
        <p:nvSpPr>
          <p:cNvPr id="220" name="Google Shape;220;p31"/>
          <p:cNvSpPr txBox="1">
            <a:spLocks noGrp="1"/>
          </p:cNvSpPr>
          <p:nvPr>
            <p:ph type="body" idx="1"/>
          </p:nvPr>
        </p:nvSpPr>
        <p:spPr>
          <a:xfrm>
            <a:off x="311700" y="3369225"/>
            <a:ext cx="8520600" cy="12819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Clr>
                <a:schemeClr val="lt1"/>
              </a:buClr>
              <a:buSzPts val="1800"/>
              <a:buChar char="●"/>
              <a:defRPr>
                <a:solidFill>
                  <a:schemeClr val="lt1"/>
                </a:solidFill>
              </a:defRPr>
            </a:lvl1pPr>
            <a:lvl2pPr marL="914400" lvl="1" indent="-317500" algn="ctr">
              <a:lnSpc>
                <a:spcPct val="115000"/>
              </a:lnSpc>
              <a:spcBef>
                <a:spcPts val="0"/>
              </a:spcBef>
              <a:spcAft>
                <a:spcPts val="0"/>
              </a:spcAft>
              <a:buClr>
                <a:schemeClr val="lt1"/>
              </a:buClr>
              <a:buSzPts val="1400"/>
              <a:buChar char="○"/>
              <a:defRPr>
                <a:solidFill>
                  <a:schemeClr val="lt1"/>
                </a:solidFill>
              </a:defRPr>
            </a:lvl2pPr>
            <a:lvl3pPr marL="1371600" lvl="2" indent="-317500" algn="ctr">
              <a:lnSpc>
                <a:spcPct val="115000"/>
              </a:lnSpc>
              <a:spcBef>
                <a:spcPts val="0"/>
              </a:spcBef>
              <a:spcAft>
                <a:spcPts val="0"/>
              </a:spcAft>
              <a:buClr>
                <a:schemeClr val="lt1"/>
              </a:buClr>
              <a:buSzPts val="1400"/>
              <a:buChar char="■"/>
              <a:defRPr>
                <a:solidFill>
                  <a:schemeClr val="lt1"/>
                </a:solidFill>
              </a:defRPr>
            </a:lvl3pPr>
            <a:lvl4pPr marL="1828800" lvl="3" indent="-317500" algn="ctr">
              <a:lnSpc>
                <a:spcPct val="115000"/>
              </a:lnSpc>
              <a:spcBef>
                <a:spcPts val="0"/>
              </a:spcBef>
              <a:spcAft>
                <a:spcPts val="0"/>
              </a:spcAft>
              <a:buClr>
                <a:schemeClr val="lt1"/>
              </a:buClr>
              <a:buSzPts val="1400"/>
              <a:buChar char="●"/>
              <a:defRPr>
                <a:solidFill>
                  <a:schemeClr val="lt1"/>
                </a:solidFill>
              </a:defRPr>
            </a:lvl4pPr>
            <a:lvl5pPr marL="2286000" lvl="4" indent="-317500" algn="ctr">
              <a:lnSpc>
                <a:spcPct val="115000"/>
              </a:lnSpc>
              <a:spcBef>
                <a:spcPts val="0"/>
              </a:spcBef>
              <a:spcAft>
                <a:spcPts val="0"/>
              </a:spcAft>
              <a:buClr>
                <a:schemeClr val="lt1"/>
              </a:buClr>
              <a:buSzPts val="1400"/>
              <a:buChar char="○"/>
              <a:defRPr>
                <a:solidFill>
                  <a:schemeClr val="lt1"/>
                </a:solidFill>
              </a:defRPr>
            </a:lvl5pPr>
            <a:lvl6pPr marL="2743200" lvl="5" indent="-317500" algn="ctr">
              <a:lnSpc>
                <a:spcPct val="115000"/>
              </a:lnSpc>
              <a:spcBef>
                <a:spcPts val="0"/>
              </a:spcBef>
              <a:spcAft>
                <a:spcPts val="0"/>
              </a:spcAft>
              <a:buClr>
                <a:schemeClr val="lt1"/>
              </a:buClr>
              <a:buSzPts val="1400"/>
              <a:buChar char="■"/>
              <a:defRPr>
                <a:solidFill>
                  <a:schemeClr val="lt1"/>
                </a:solidFill>
              </a:defRPr>
            </a:lvl6pPr>
            <a:lvl7pPr marL="3200400" lvl="6" indent="-317500" algn="ctr">
              <a:lnSpc>
                <a:spcPct val="115000"/>
              </a:lnSpc>
              <a:spcBef>
                <a:spcPts val="0"/>
              </a:spcBef>
              <a:spcAft>
                <a:spcPts val="0"/>
              </a:spcAft>
              <a:buClr>
                <a:schemeClr val="lt1"/>
              </a:buClr>
              <a:buSzPts val="1400"/>
              <a:buChar char="●"/>
              <a:defRPr>
                <a:solidFill>
                  <a:schemeClr val="lt1"/>
                </a:solidFill>
              </a:defRPr>
            </a:lvl7pPr>
            <a:lvl8pPr marL="3657600" lvl="7" indent="-317500" algn="ctr">
              <a:lnSpc>
                <a:spcPct val="115000"/>
              </a:lnSpc>
              <a:spcBef>
                <a:spcPts val="0"/>
              </a:spcBef>
              <a:spcAft>
                <a:spcPts val="0"/>
              </a:spcAft>
              <a:buClr>
                <a:schemeClr val="lt1"/>
              </a:buClr>
              <a:buSzPts val="1400"/>
              <a:buChar char="○"/>
              <a:defRPr>
                <a:solidFill>
                  <a:schemeClr val="lt1"/>
                </a:solidFill>
              </a:defRPr>
            </a:lvl8pPr>
            <a:lvl9pPr marL="4114800" lvl="8" indent="-317500" algn="ctr">
              <a:lnSpc>
                <a:spcPct val="115000"/>
              </a:lnSpc>
              <a:spcBef>
                <a:spcPts val="0"/>
              </a:spcBef>
              <a:spcAft>
                <a:spcPts val="0"/>
              </a:spcAft>
              <a:buClr>
                <a:schemeClr val="lt1"/>
              </a:buClr>
              <a:buSzPts val="1400"/>
              <a:buChar char="■"/>
              <a:defRPr>
                <a:solidFill>
                  <a:schemeClr val="lt1"/>
                </a:solidFill>
              </a:defRPr>
            </a:lvl9pPr>
          </a:lstStyle>
          <a:p>
            <a:endParaRPr/>
          </a:p>
        </p:txBody>
      </p:sp>
      <p:sp>
        <p:nvSpPr>
          <p:cNvPr id="221" name="Google Shape;221;p3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1pPr>
            <a:lvl2pPr marL="0" marR="0" lvl="1"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2pPr>
            <a:lvl3pPr marL="0" marR="0" lvl="2"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3pPr>
            <a:lvl4pPr marL="0" marR="0" lvl="3"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4pPr>
            <a:lvl5pPr marL="0" marR="0" lvl="4"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5pPr>
            <a:lvl6pPr marL="0" marR="0" lvl="5"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6pPr>
            <a:lvl7pPr marL="0" marR="0" lvl="6"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7pPr>
            <a:lvl8pPr marL="0" marR="0" lvl="7"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8pPr>
            <a:lvl9pPr marL="0" marR="0" lvl="8" indent="0" algn="r">
              <a:spcBef>
                <a:spcPts val="0"/>
              </a:spcBef>
              <a:spcAft>
                <a:spcPts val="0"/>
              </a:spcAft>
              <a:buClr>
                <a:schemeClr val="lt1"/>
              </a:buClr>
              <a:buSzPts val="1000"/>
              <a:buFont typeface="Roboto"/>
              <a:buNone/>
              <a:defRPr sz="1000">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2"/>
        <p:cNvGrpSpPr/>
        <p:nvPr/>
      </p:nvGrpSpPr>
      <p:grpSpPr>
        <a:xfrm>
          <a:off x="0" y="0"/>
          <a:ext cx="0" cy="0"/>
          <a:chOff x="0" y="0"/>
          <a:chExt cx="0" cy="0"/>
        </a:xfrm>
      </p:grpSpPr>
      <p:sp>
        <p:nvSpPr>
          <p:cNvPr id="223" name="Google Shape;223;p32"/>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1pPr>
            <a:lvl2pPr marL="0" marR="0" lvl="1"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2pPr>
            <a:lvl3pPr marL="0" marR="0" lvl="2"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3pPr>
            <a:lvl4pPr marL="0" marR="0" lvl="3"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4pPr>
            <a:lvl5pPr marL="0" marR="0" lvl="4"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5pPr>
            <a:lvl6pPr marL="0" marR="0" lvl="5"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6pPr>
            <a:lvl7pPr marL="0" marR="0" lvl="6"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7pPr>
            <a:lvl8pPr marL="0" marR="0" lvl="7"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8pPr>
            <a:lvl9pPr marL="0" marR="0" lvl="8" indent="0" algn="r">
              <a:spcBef>
                <a:spcPts val="0"/>
              </a:spcBef>
              <a:spcAft>
                <a:spcPts val="0"/>
              </a:spcAft>
              <a:buClr>
                <a:schemeClr val="dk2"/>
              </a:buClr>
              <a:buSzPts val="1000"/>
              <a:buFont typeface="Roboto"/>
              <a:buNone/>
              <a:defRPr sz="10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85346" y="457200"/>
            <a:ext cx="7765322" cy="727838"/>
          </a:xfrm>
          <a:prstGeom prst="rect">
            <a:avLst/>
          </a:prstGeom>
          <a:noFill/>
          <a:ln>
            <a:noFill/>
          </a:ln>
          <a:effectLst>
            <a:outerShdw blurRad="25400">
              <a:srgbClr val="000000">
                <a:alpha val="45882"/>
              </a:srgbClr>
            </a:outerShdw>
          </a:effectLst>
        </p:spPr>
        <p:txBody>
          <a:bodyPr spcFirstLastPara="1" wrap="square" lIns="91425" tIns="45700" rIns="91425" bIns="45700" anchor="ctr" anchorCtr="0">
            <a:normAutofit/>
          </a:bodyPr>
          <a:lstStyle>
            <a:lvl1pPr marR="0" lvl="0" algn="ctr" rtl="0">
              <a:spcBef>
                <a:spcPts val="0"/>
              </a:spcBef>
              <a:spcAft>
                <a:spcPts val="0"/>
              </a:spcAft>
              <a:buClr>
                <a:schemeClr val="lt2"/>
              </a:buClr>
              <a:buSzPts val="3000"/>
              <a:buFont typeface="Lustria"/>
              <a:buNone/>
              <a:defRPr sz="3000" b="0" i="0" u="none" strike="noStrike" cap="none">
                <a:solidFill>
                  <a:schemeClr val="lt2"/>
                </a:solidFill>
                <a:latin typeface="Lustria"/>
                <a:ea typeface="Lustria"/>
                <a:cs typeface="Lustria"/>
                <a:sym typeface="Lustria"/>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7" name="Google Shape;7;p1"/>
          <p:cNvSpPr txBox="1">
            <a:spLocks noGrp="1"/>
          </p:cNvSpPr>
          <p:nvPr>
            <p:ph type="body" idx="1"/>
          </p:nvPr>
        </p:nvSpPr>
        <p:spPr>
          <a:xfrm>
            <a:off x="685346" y="1299337"/>
            <a:ext cx="7765322" cy="3044063"/>
          </a:xfrm>
          <a:prstGeom prst="rect">
            <a:avLst/>
          </a:prstGeom>
          <a:noFill/>
          <a:ln>
            <a:noFill/>
          </a:ln>
          <a:effectLst>
            <a:outerShdw blurRad="25400">
              <a:srgbClr val="000000">
                <a:alpha val="45882"/>
              </a:srgbClr>
            </a:outerShdw>
          </a:effectLst>
        </p:spPr>
        <p:txBody>
          <a:bodyPr spcFirstLastPara="1" wrap="square" lIns="91425" tIns="45700" rIns="91425" bIns="45700" anchor="t" anchorCtr="0">
            <a:normAutofit/>
          </a:bodyPr>
          <a:lstStyle>
            <a:lvl1pPr marL="457200" marR="0" lvl="0" indent="-295275" algn="l" rtl="0">
              <a:spcBef>
                <a:spcPts val="300"/>
              </a:spcBef>
              <a:spcAft>
                <a:spcPts val="0"/>
              </a:spcAft>
              <a:buClr>
                <a:schemeClr val="lt2"/>
              </a:buClr>
              <a:buSzPts val="1050"/>
              <a:buFont typeface="Noto Sans Symbols"/>
              <a:buChar char="◈"/>
              <a:defRPr sz="1500" b="0" i="0" u="none" strike="noStrike" cap="none">
                <a:solidFill>
                  <a:schemeClr val="lt2"/>
                </a:solidFill>
                <a:latin typeface="Lustria"/>
                <a:ea typeface="Lustria"/>
                <a:cs typeface="Lustria"/>
                <a:sym typeface="Lustria"/>
              </a:defRPr>
            </a:lvl1pPr>
            <a:lvl2pPr marL="914400" marR="0" lvl="1" indent="-288607" algn="l" rtl="0">
              <a:spcBef>
                <a:spcPts val="450"/>
              </a:spcBef>
              <a:spcAft>
                <a:spcPts val="0"/>
              </a:spcAft>
              <a:buClr>
                <a:schemeClr val="lt2"/>
              </a:buClr>
              <a:buSzPts val="945"/>
              <a:buFont typeface="Noto Sans Symbols"/>
              <a:buChar char="🞚"/>
              <a:defRPr sz="1350" b="0" i="0" u="none" strike="noStrike" cap="none">
                <a:solidFill>
                  <a:schemeClr val="lt2"/>
                </a:solidFill>
                <a:latin typeface="Lustria"/>
                <a:ea typeface="Lustria"/>
                <a:cs typeface="Lustria"/>
                <a:sym typeface="Lustria"/>
              </a:defRPr>
            </a:lvl2pPr>
            <a:lvl3pPr marL="1371600" marR="0" lvl="2" indent="-281939" algn="l" rtl="0">
              <a:spcBef>
                <a:spcPts val="450"/>
              </a:spcBef>
              <a:spcAft>
                <a:spcPts val="0"/>
              </a:spcAft>
              <a:buClr>
                <a:schemeClr val="lt2"/>
              </a:buClr>
              <a:buSzPts val="840"/>
              <a:buFont typeface="Noto Sans Symbols"/>
              <a:buChar char="◈"/>
              <a:defRPr sz="1200" b="0" i="0" u="none" strike="noStrike" cap="none">
                <a:solidFill>
                  <a:schemeClr val="lt2"/>
                </a:solidFill>
                <a:latin typeface="Lustria"/>
                <a:ea typeface="Lustria"/>
                <a:cs typeface="Lustria"/>
                <a:sym typeface="Lustria"/>
              </a:defRPr>
            </a:lvl3pPr>
            <a:lvl4pPr marL="1828800" marR="0" lvl="3" indent="-275272" algn="l" rtl="0">
              <a:spcBef>
                <a:spcPts val="450"/>
              </a:spcBef>
              <a:spcAft>
                <a:spcPts val="0"/>
              </a:spcAft>
              <a:buClr>
                <a:schemeClr val="lt2"/>
              </a:buClr>
              <a:buSzPts val="735"/>
              <a:buFont typeface="Noto Sans Symbols"/>
              <a:buChar char="🞚"/>
              <a:defRPr sz="1050" b="0" i="0" u="none" strike="noStrike" cap="none">
                <a:solidFill>
                  <a:schemeClr val="lt2"/>
                </a:solidFill>
                <a:latin typeface="Lustria"/>
                <a:ea typeface="Lustria"/>
                <a:cs typeface="Lustria"/>
                <a:sym typeface="Lustria"/>
              </a:defRPr>
            </a:lvl4pPr>
            <a:lvl5pPr marL="2286000" marR="0" lvl="4" indent="-275272" algn="l" rtl="0">
              <a:spcBef>
                <a:spcPts val="450"/>
              </a:spcBef>
              <a:spcAft>
                <a:spcPts val="0"/>
              </a:spcAft>
              <a:buClr>
                <a:schemeClr val="lt2"/>
              </a:buClr>
              <a:buSzPts val="735"/>
              <a:buFont typeface="Noto Sans Symbols"/>
              <a:buChar char="◈"/>
              <a:defRPr sz="1050" b="0" i="0" u="none" strike="noStrike" cap="none">
                <a:solidFill>
                  <a:schemeClr val="lt2"/>
                </a:solidFill>
                <a:latin typeface="Lustria"/>
                <a:ea typeface="Lustria"/>
                <a:cs typeface="Lustria"/>
                <a:sym typeface="Lustria"/>
              </a:defRPr>
            </a:lvl5pPr>
            <a:lvl6pPr marL="2743200" marR="0" lvl="5" indent="-275272" algn="l" rtl="0">
              <a:spcBef>
                <a:spcPts val="450"/>
              </a:spcBef>
              <a:spcAft>
                <a:spcPts val="0"/>
              </a:spcAft>
              <a:buClr>
                <a:schemeClr val="lt2"/>
              </a:buClr>
              <a:buSzPts val="735"/>
              <a:buFont typeface="Noto Sans Symbols"/>
              <a:buChar char="◈"/>
              <a:defRPr sz="1050" b="0" i="0" u="none" strike="noStrike" cap="none">
                <a:solidFill>
                  <a:schemeClr val="lt2"/>
                </a:solidFill>
                <a:latin typeface="Lustria"/>
                <a:ea typeface="Lustria"/>
                <a:cs typeface="Lustria"/>
                <a:sym typeface="Lustria"/>
              </a:defRPr>
            </a:lvl6pPr>
            <a:lvl7pPr marL="3200400" marR="0" lvl="6" indent="-275272" algn="l" rtl="0">
              <a:spcBef>
                <a:spcPts val="450"/>
              </a:spcBef>
              <a:spcAft>
                <a:spcPts val="0"/>
              </a:spcAft>
              <a:buClr>
                <a:schemeClr val="lt2"/>
              </a:buClr>
              <a:buSzPts val="735"/>
              <a:buFont typeface="Noto Sans Symbols"/>
              <a:buChar char="◈"/>
              <a:defRPr sz="1050" b="0" i="0" u="none" strike="noStrike" cap="none">
                <a:solidFill>
                  <a:schemeClr val="lt2"/>
                </a:solidFill>
                <a:latin typeface="Lustria"/>
                <a:ea typeface="Lustria"/>
                <a:cs typeface="Lustria"/>
                <a:sym typeface="Lustria"/>
              </a:defRPr>
            </a:lvl7pPr>
            <a:lvl8pPr marL="3657600" marR="0" lvl="7" indent="-275272" algn="l" rtl="0">
              <a:spcBef>
                <a:spcPts val="450"/>
              </a:spcBef>
              <a:spcAft>
                <a:spcPts val="0"/>
              </a:spcAft>
              <a:buClr>
                <a:schemeClr val="lt2"/>
              </a:buClr>
              <a:buSzPts val="735"/>
              <a:buFont typeface="Noto Sans Symbols"/>
              <a:buChar char="◈"/>
              <a:defRPr sz="1050" b="0" i="0" u="none" strike="noStrike" cap="none">
                <a:solidFill>
                  <a:schemeClr val="lt2"/>
                </a:solidFill>
                <a:latin typeface="Lustria"/>
                <a:ea typeface="Lustria"/>
                <a:cs typeface="Lustria"/>
                <a:sym typeface="Lustria"/>
              </a:defRPr>
            </a:lvl8pPr>
            <a:lvl9pPr marL="4114800" marR="0" lvl="8" indent="-275272" algn="l" rtl="0">
              <a:spcBef>
                <a:spcPts val="450"/>
              </a:spcBef>
              <a:spcAft>
                <a:spcPts val="450"/>
              </a:spcAft>
              <a:buClr>
                <a:schemeClr val="lt2"/>
              </a:buClr>
              <a:buSzPts val="735"/>
              <a:buFont typeface="Noto Sans Symbols"/>
              <a:buChar char="◈"/>
              <a:defRPr sz="1050" b="0" i="0" u="none" strike="noStrike" cap="none">
                <a:solidFill>
                  <a:schemeClr val="lt2"/>
                </a:solidFill>
                <a:latin typeface="Lustria"/>
                <a:ea typeface="Lustria"/>
                <a:cs typeface="Lustria"/>
                <a:sym typeface="Lustria"/>
              </a:defRPr>
            </a:lvl9pPr>
          </a:lstStyle>
          <a:p>
            <a:endParaRPr/>
          </a:p>
        </p:txBody>
      </p:sp>
      <p:sp>
        <p:nvSpPr>
          <p:cNvPr id="8" name="Google Shape;8;p1"/>
          <p:cNvSpPr txBox="1">
            <a:spLocks noGrp="1"/>
          </p:cNvSpPr>
          <p:nvPr>
            <p:ph type="dt" idx="10"/>
          </p:nvPr>
        </p:nvSpPr>
        <p:spPr>
          <a:xfrm>
            <a:off x="5759052" y="4412457"/>
            <a:ext cx="2057400" cy="273844"/>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9pPr>
          </a:lstStyle>
          <a:p>
            <a:endParaRPr/>
          </a:p>
        </p:txBody>
      </p:sp>
      <p:sp>
        <p:nvSpPr>
          <p:cNvPr id="9" name="Google Shape;9;p1"/>
          <p:cNvSpPr txBox="1">
            <a:spLocks noGrp="1"/>
          </p:cNvSpPr>
          <p:nvPr>
            <p:ph type="ftr" idx="11"/>
          </p:nvPr>
        </p:nvSpPr>
        <p:spPr>
          <a:xfrm>
            <a:off x="685347" y="4412457"/>
            <a:ext cx="5004649"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750" b="0" i="0" u="none" strike="noStrike" cap="none">
                <a:solidFill>
                  <a:srgbClr val="F2F2F2"/>
                </a:solidFill>
                <a:latin typeface="Lustria"/>
                <a:ea typeface="Lustria"/>
                <a:cs typeface="Lustria"/>
                <a:sym typeface="Lustria"/>
              </a:defRPr>
            </a:lvl1pPr>
            <a:lvl2pPr marR="0" lvl="1"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2pPr>
            <a:lvl3pPr marR="0" lvl="2"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3pPr>
            <a:lvl4pPr marR="0" lvl="3"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4pPr>
            <a:lvl5pPr marR="0" lvl="4"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5pPr>
            <a:lvl6pPr marR="0" lvl="5"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6pPr>
            <a:lvl7pPr marR="0" lvl="6"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7pPr>
            <a:lvl8pPr marR="0" lvl="7"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8pPr>
            <a:lvl9pPr marR="0" lvl="8" algn="l" rtl="0">
              <a:spcBef>
                <a:spcPts val="0"/>
              </a:spcBef>
              <a:spcAft>
                <a:spcPts val="0"/>
              </a:spcAft>
              <a:buSzPts val="1400"/>
              <a:buNone/>
              <a:defRPr sz="1800" b="0" i="0" u="none" strike="noStrike" cap="none">
                <a:solidFill>
                  <a:schemeClr val="lt1"/>
                </a:solidFill>
                <a:latin typeface="Lustria"/>
                <a:ea typeface="Lustria"/>
                <a:cs typeface="Lustria"/>
                <a:sym typeface="Lustria"/>
              </a:defRPr>
            </a:lvl9pPr>
          </a:lstStyle>
          <a:p>
            <a:endParaRPr/>
          </a:p>
        </p:txBody>
      </p:sp>
      <p:sp>
        <p:nvSpPr>
          <p:cNvPr id="10" name="Google Shape;10;p1"/>
          <p:cNvSpPr txBox="1">
            <a:spLocks noGrp="1"/>
          </p:cNvSpPr>
          <p:nvPr>
            <p:ph type="sldNum" idx="12"/>
          </p:nvPr>
        </p:nvSpPr>
        <p:spPr>
          <a:xfrm>
            <a:off x="7885509" y="4412457"/>
            <a:ext cx="565159"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1pPr>
            <a:lvl2pPr marL="0" marR="0" lvl="1"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2pPr>
            <a:lvl3pPr marL="0" marR="0" lvl="2"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3pPr>
            <a:lvl4pPr marL="0" marR="0" lvl="3"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4pPr>
            <a:lvl5pPr marL="0" marR="0" lvl="4"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5pPr>
            <a:lvl6pPr marL="0" marR="0" lvl="5"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6pPr>
            <a:lvl7pPr marL="0" marR="0" lvl="6"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7pPr>
            <a:lvl8pPr marL="0" marR="0" lvl="7"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8pPr>
            <a:lvl9pPr marL="0" marR="0" lvl="8" indent="0" algn="r" rtl="0">
              <a:spcBef>
                <a:spcPts val="0"/>
              </a:spcBef>
              <a:spcAft>
                <a:spcPts val="0"/>
              </a:spcAft>
              <a:buClr>
                <a:srgbClr val="F2F2F2"/>
              </a:buClr>
              <a:buSzPts val="750"/>
              <a:buFont typeface="Lustria"/>
              <a:buNone/>
              <a:defRPr sz="750" b="0" i="0" u="none" strike="noStrike" cap="none">
                <a:solidFill>
                  <a:srgbClr val="F2F2F2"/>
                </a:solidFill>
                <a:latin typeface="Lustria"/>
                <a:ea typeface="Lustria"/>
                <a:cs typeface="Lustria"/>
                <a:sym typeface="Lustri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724"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8"/>
        <p:cNvGrpSpPr/>
        <p:nvPr/>
      </p:nvGrpSpPr>
      <p:grpSpPr>
        <a:xfrm>
          <a:off x="0" y="0"/>
          <a:ext cx="0" cy="0"/>
          <a:chOff x="0" y="0"/>
          <a:chExt cx="0" cy="0"/>
        </a:xfrm>
      </p:grpSpPr>
      <p:sp>
        <p:nvSpPr>
          <p:cNvPr id="149" name="Google Shape;149;p21"/>
          <p:cNvSpPr txBox="1">
            <a:spLocks noGrp="1"/>
          </p:cNvSpPr>
          <p:nvPr>
            <p:ph type="title"/>
          </p:nvPr>
        </p:nvSpPr>
        <p:spPr>
          <a:xfrm>
            <a:off x="311700" y="410000"/>
            <a:ext cx="8520600" cy="6078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2pPr>
            <a:lvl3pPr marR="0" lvl="2"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3pPr>
            <a:lvl4pPr marR="0" lvl="3"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4pPr>
            <a:lvl5pPr marR="0" lvl="4"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5pPr>
            <a:lvl6pPr marR="0" lvl="5"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6pPr>
            <a:lvl7pPr marR="0" lvl="6"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7pPr>
            <a:lvl8pPr marR="0" lvl="7"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8pPr>
            <a:lvl9pPr marR="0" lvl="8" algn="l" rtl="0">
              <a:lnSpc>
                <a:spcPct val="100000"/>
              </a:lnSpc>
              <a:spcBef>
                <a:spcPts val="0"/>
              </a:spcBef>
              <a:spcAft>
                <a:spcPts val="0"/>
              </a:spcAft>
              <a:buClr>
                <a:schemeClr val="dk1"/>
              </a:buClr>
              <a:buSzPts val="3000"/>
              <a:buFont typeface="Roboto"/>
              <a:buNone/>
              <a:defRPr sz="3000" b="0" i="0" u="none" strike="noStrike" cap="none">
                <a:solidFill>
                  <a:schemeClr val="dk1"/>
                </a:solidFill>
                <a:latin typeface="Roboto"/>
                <a:ea typeface="Roboto"/>
                <a:cs typeface="Roboto"/>
                <a:sym typeface="Roboto"/>
              </a:defRPr>
            </a:lvl9pPr>
          </a:lstStyle>
          <a:p>
            <a:endParaRPr/>
          </a:p>
        </p:txBody>
      </p:sp>
      <p:sp>
        <p:nvSpPr>
          <p:cNvPr id="150" name="Google Shape;150;p21"/>
          <p:cNvSpPr txBox="1">
            <a:spLocks noGrp="1"/>
          </p:cNvSpPr>
          <p:nvPr>
            <p:ph type="body" idx="1"/>
          </p:nvPr>
        </p:nvSpPr>
        <p:spPr>
          <a:xfrm>
            <a:off x="311700" y="1229875"/>
            <a:ext cx="8520600" cy="33390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Roboto"/>
              <a:buChar char="●"/>
              <a:defRPr sz="1800" b="0" i="0" u="none" strike="noStrike" cap="none">
                <a:solidFill>
                  <a:schemeClr val="dk2"/>
                </a:solidFill>
                <a:latin typeface="Roboto"/>
                <a:ea typeface="Roboto"/>
                <a:cs typeface="Roboto"/>
                <a:sym typeface="Roboto"/>
              </a:defRPr>
            </a:lvl1pPr>
            <a:lvl2pPr marL="914400" marR="0" lvl="1"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2pPr>
            <a:lvl3pPr marL="1371600" marR="0" lvl="2"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3pPr>
            <a:lvl4pPr marL="1828800" marR="0" lvl="3"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4pPr>
            <a:lvl5pPr marL="2286000" marR="0" lvl="4"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5pPr>
            <a:lvl6pPr marL="2743200" marR="0" lvl="5"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6pPr>
            <a:lvl7pPr marL="3200400" marR="0" lvl="6"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7pPr>
            <a:lvl8pPr marL="3657600" marR="0" lvl="7"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8pPr>
            <a:lvl9pPr marL="4114800" marR="0" lvl="8" indent="-317500" algn="l" rtl="0">
              <a:lnSpc>
                <a:spcPct val="115000"/>
              </a:lnSpc>
              <a:spcBef>
                <a:spcPts val="0"/>
              </a:spcBef>
              <a:spcAft>
                <a:spcPts val="0"/>
              </a:spcAft>
              <a:buClr>
                <a:schemeClr val="dk2"/>
              </a:buClr>
              <a:buSzPts val="1400"/>
              <a:buFont typeface="Roboto"/>
              <a:buChar char="■"/>
              <a:defRPr sz="1400" b="0" i="0" u="none" strike="noStrike" cap="none">
                <a:solidFill>
                  <a:schemeClr val="dk2"/>
                </a:solidFill>
                <a:latin typeface="Roboto"/>
                <a:ea typeface="Roboto"/>
                <a:cs typeface="Roboto"/>
                <a:sym typeface="Roboto"/>
              </a:defRPr>
            </a:lvl9pPr>
          </a:lstStyle>
          <a:p>
            <a:endParaRPr/>
          </a:p>
        </p:txBody>
      </p:sp>
      <p:sp>
        <p:nvSpPr>
          <p:cNvPr id="151" name="Google Shape;151;p21"/>
          <p:cNvSpPr txBox="1">
            <a:spLocks noGrp="1"/>
          </p:cNvSpPr>
          <p:nvPr>
            <p:ph type="sldNum" idx="12"/>
          </p:nvPr>
        </p:nvSpPr>
        <p:spPr>
          <a:xfrm>
            <a:off x="8460431" y="4651190"/>
            <a:ext cx="548700" cy="393600"/>
          </a:xfrm>
          <a:prstGeom prst="rect">
            <a:avLst/>
          </a:prstGeom>
          <a:noFill/>
          <a:ln>
            <a:noFill/>
          </a:ln>
        </p:spPr>
        <p:txBody>
          <a:bodyPr spcFirstLastPara="1" wrap="square" lIns="91425" tIns="91425" rIns="91425" bIns="91425" anchor="ctr" anchorCtr="0">
            <a:normAutofit/>
          </a:bodyPr>
          <a:lstStyle>
            <a:lvl1pPr marL="0" marR="0" lvl="0"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1pPr>
            <a:lvl2pPr marL="0" marR="0" lvl="1"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2pPr>
            <a:lvl3pPr marL="0" marR="0" lvl="2"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3pPr>
            <a:lvl4pPr marL="0" marR="0" lvl="3"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4pPr>
            <a:lvl5pPr marL="0" marR="0" lvl="4"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5pPr>
            <a:lvl6pPr marL="0" marR="0" lvl="5"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6pPr>
            <a:lvl7pPr marL="0" marR="0" lvl="6"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7pPr>
            <a:lvl8pPr marL="0" marR="0" lvl="7"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8pPr>
            <a:lvl9pPr marL="0" marR="0" lvl="8" indent="0" algn="r" rtl="0">
              <a:spcBef>
                <a:spcPts val="0"/>
              </a:spcBef>
              <a:spcAft>
                <a:spcPts val="0"/>
              </a:spcAft>
              <a:buClr>
                <a:schemeClr val="lt1"/>
              </a:buClr>
              <a:buSzPts val="1000"/>
              <a:buFont typeface="Roboto"/>
              <a:buNone/>
              <a:defRPr sz="10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www.cde.ca.gov/ls/pf/mc/capurplestar.asp" TargetMode="External"/><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hyperlink" Target="https://www.sowy.org/uc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20.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20.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20.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package" Target="../embeddings/Microsoft_PowerPoint_Presentation.pptx"/><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PowerPoint_Presentation1.pptx"/><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38"/>
        <p:cNvGrpSpPr/>
        <p:nvPr/>
      </p:nvGrpSpPr>
      <p:grpSpPr>
        <a:xfrm>
          <a:off x="0" y="0"/>
          <a:ext cx="0" cy="0"/>
          <a:chOff x="0" y="0"/>
          <a:chExt cx="0" cy="0"/>
        </a:xfrm>
      </p:grpSpPr>
      <p:sp>
        <p:nvSpPr>
          <p:cNvPr id="1239" name="Google Shape;1239;p77"/>
          <p:cNvSpPr txBox="1">
            <a:spLocks noGrp="1"/>
          </p:cNvSpPr>
          <p:nvPr>
            <p:ph type="subTitle" idx="1"/>
          </p:nvPr>
        </p:nvSpPr>
        <p:spPr>
          <a:xfrm>
            <a:off x="311700" y="4164950"/>
            <a:ext cx="8520600" cy="7926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Autofit/>
          </a:bodyPr>
          <a:lstStyle/>
          <a:p>
            <a:pPr marL="0" lvl="0" indent="0" algn="ctr" rtl="0">
              <a:spcBef>
                <a:spcPts val="0"/>
              </a:spcBef>
              <a:spcAft>
                <a:spcPts val="0"/>
              </a:spcAft>
              <a:buSzPts val="1540"/>
              <a:buNone/>
            </a:pPr>
            <a:r>
              <a:rPr lang="en-US" sz="2200" b="1" dirty="0">
                <a:latin typeface="Lustria" panose="020B0604020202020204" charset="0"/>
                <a:ea typeface="Comic Sans MS"/>
                <a:cs typeface="Comic Sans MS"/>
                <a:sym typeface="Comic Sans MS"/>
              </a:rPr>
              <a:t>Community Advisory Committee</a:t>
            </a:r>
            <a:endParaRPr sz="2200" b="1" dirty="0">
              <a:latin typeface="Lustria" panose="020B0604020202020204" charset="0"/>
              <a:ea typeface="Comic Sans MS"/>
              <a:cs typeface="Comic Sans MS"/>
              <a:sym typeface="Comic Sans MS"/>
            </a:endParaRPr>
          </a:p>
          <a:p>
            <a:pPr marL="0" lvl="0" indent="0" algn="ctr" rtl="0">
              <a:spcBef>
                <a:spcPts val="0"/>
              </a:spcBef>
              <a:spcAft>
                <a:spcPts val="0"/>
              </a:spcAft>
              <a:buSzPts val="1540"/>
              <a:buNone/>
            </a:pPr>
            <a:r>
              <a:rPr lang="en-US" sz="2200" b="1" dirty="0">
                <a:latin typeface="Lustria" panose="020B0604020202020204" charset="0"/>
                <a:ea typeface="Comic Sans MS"/>
                <a:cs typeface="Comic Sans MS"/>
                <a:sym typeface="Comic Sans MS"/>
              </a:rPr>
              <a:t>February 17, 2026</a:t>
            </a:r>
            <a:endParaRPr sz="2200" b="1" dirty="0">
              <a:latin typeface="Lustria" panose="020B0604020202020204" charset="0"/>
              <a:ea typeface="Comic Sans MS"/>
              <a:cs typeface="Comic Sans MS"/>
              <a:sym typeface="Comic Sans MS"/>
            </a:endParaRPr>
          </a:p>
        </p:txBody>
      </p:sp>
      <p:pic>
        <p:nvPicPr>
          <p:cNvPr id="1240" name="Google Shape;1240;p77"/>
          <p:cNvPicPr preferRelativeResize="0"/>
          <p:nvPr/>
        </p:nvPicPr>
        <p:blipFill rotWithShape="1">
          <a:blip r:embed="rId3">
            <a:alphaModFix/>
          </a:blip>
          <a:srcRect/>
          <a:stretch/>
        </p:blipFill>
        <p:spPr>
          <a:xfrm>
            <a:off x="502900" y="404725"/>
            <a:ext cx="8245752" cy="36642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44"/>
        <p:cNvGrpSpPr/>
        <p:nvPr/>
      </p:nvGrpSpPr>
      <p:grpSpPr>
        <a:xfrm>
          <a:off x="0" y="0"/>
          <a:ext cx="0" cy="0"/>
          <a:chOff x="0" y="0"/>
          <a:chExt cx="0" cy="0"/>
        </a:xfrm>
      </p:grpSpPr>
      <p:sp>
        <p:nvSpPr>
          <p:cNvPr id="1245" name="Google Shape;1245;p78"/>
          <p:cNvSpPr txBox="1">
            <a:spLocks noGrp="1"/>
          </p:cNvSpPr>
          <p:nvPr>
            <p:ph type="ctrTitle"/>
          </p:nvPr>
        </p:nvSpPr>
        <p:spPr>
          <a:xfrm>
            <a:off x="1732935" y="96992"/>
            <a:ext cx="6099007" cy="1151433"/>
          </a:xfrm>
          <a:prstGeom prst="rect">
            <a:avLst/>
          </a:prstGeom>
          <a:noFill/>
          <a:ln>
            <a:noFill/>
          </a:ln>
          <a:effectLst>
            <a:outerShdw blurRad="25400">
              <a:srgbClr val="000000">
                <a:alpha val="45882"/>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4400"/>
              <a:buFont typeface="Comic Sans MS"/>
              <a:buNone/>
            </a:pPr>
            <a:r>
              <a:rPr lang="en-US" sz="4400" b="1" dirty="0">
                <a:solidFill>
                  <a:schemeClr val="lt1"/>
                </a:solidFill>
                <a:latin typeface="Lustria" panose="020B0604020202020204" charset="0"/>
                <a:ea typeface="Comic Sans MS"/>
                <a:cs typeface="Comic Sans MS"/>
                <a:sym typeface="Comic Sans MS"/>
              </a:rPr>
              <a:t>Opening Procedures</a:t>
            </a:r>
            <a:endParaRPr sz="4400" b="1" dirty="0">
              <a:solidFill>
                <a:schemeClr val="lt1"/>
              </a:solidFill>
              <a:latin typeface="Lustria" panose="020B0604020202020204" charset="0"/>
              <a:ea typeface="Comic Sans MS"/>
              <a:cs typeface="Comic Sans MS"/>
              <a:sym typeface="Comic Sans MS"/>
            </a:endParaRPr>
          </a:p>
        </p:txBody>
      </p:sp>
      <p:sp>
        <p:nvSpPr>
          <p:cNvPr id="1246" name="Google Shape;1246;p78"/>
          <p:cNvSpPr txBox="1">
            <a:spLocks noGrp="1"/>
          </p:cNvSpPr>
          <p:nvPr>
            <p:ph type="subTitle" idx="1"/>
          </p:nvPr>
        </p:nvSpPr>
        <p:spPr>
          <a:xfrm>
            <a:off x="1519487" y="1746150"/>
            <a:ext cx="5838300" cy="16512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fontScale="92500" lnSpcReduction="20000"/>
          </a:bodyPr>
          <a:lstStyle/>
          <a:p>
            <a:pPr marL="457200" lvl="0" indent="-387350" algn="l" rtl="0">
              <a:spcBef>
                <a:spcPts val="0"/>
              </a:spcBef>
              <a:spcAft>
                <a:spcPts val="0"/>
              </a:spcAft>
              <a:buClr>
                <a:schemeClr val="lt1"/>
              </a:buClr>
              <a:buSzPct val="108108"/>
              <a:buFont typeface="Noto Sans Symbols"/>
              <a:buChar char="⮚"/>
            </a:pPr>
            <a:r>
              <a:rPr lang="en-US" sz="2500" dirty="0">
                <a:latin typeface="Lustria" panose="020B0604020202020204" charset="0"/>
                <a:ea typeface="Comic Sans MS"/>
                <a:cs typeface="Comic Sans MS"/>
                <a:sym typeface="Comic Sans MS"/>
              </a:rPr>
              <a:t>Call to Order</a:t>
            </a:r>
            <a:endParaRPr sz="2500" dirty="0">
              <a:latin typeface="Lustria" panose="020B0604020202020204" charset="0"/>
              <a:ea typeface="Comic Sans MS"/>
              <a:cs typeface="Comic Sans MS"/>
              <a:sym typeface="Comic Sans MS"/>
            </a:endParaRPr>
          </a:p>
          <a:p>
            <a:pPr marL="457200" lvl="0" indent="-387350" algn="l" rtl="0">
              <a:spcBef>
                <a:spcPts val="0"/>
              </a:spcBef>
              <a:spcAft>
                <a:spcPts val="0"/>
              </a:spcAft>
              <a:buClr>
                <a:schemeClr val="lt1"/>
              </a:buClr>
              <a:buSzPct val="108108"/>
              <a:buFont typeface="Noto Sans Symbols"/>
              <a:buChar char="⮚"/>
            </a:pPr>
            <a:r>
              <a:rPr lang="en-US" sz="2500" dirty="0">
                <a:latin typeface="Lustria" panose="020B0604020202020204" charset="0"/>
                <a:ea typeface="Comic Sans MS"/>
                <a:cs typeface="Comic Sans MS"/>
                <a:sym typeface="Comic Sans MS"/>
              </a:rPr>
              <a:t>Attendance and Verification of Quorum</a:t>
            </a:r>
            <a:endParaRPr sz="2500" dirty="0">
              <a:latin typeface="Lustria" panose="020B0604020202020204" charset="0"/>
              <a:ea typeface="Comic Sans MS"/>
              <a:cs typeface="Comic Sans MS"/>
              <a:sym typeface="Comic Sans MS"/>
            </a:endParaRPr>
          </a:p>
          <a:p>
            <a:pPr marL="457200" lvl="0" indent="-387350" algn="l" rtl="0">
              <a:spcBef>
                <a:spcPts val="0"/>
              </a:spcBef>
              <a:spcAft>
                <a:spcPts val="0"/>
              </a:spcAft>
              <a:buClr>
                <a:schemeClr val="lt1"/>
              </a:buClr>
              <a:buSzPct val="108108"/>
              <a:buFont typeface="Noto Sans Symbols"/>
              <a:buChar char="⮚"/>
            </a:pPr>
            <a:r>
              <a:rPr lang="en-US" sz="2500" dirty="0">
                <a:latin typeface="Lustria" panose="020B0604020202020204" charset="0"/>
                <a:ea typeface="Comic Sans MS"/>
                <a:cs typeface="Comic Sans MS"/>
                <a:sym typeface="Comic Sans MS"/>
              </a:rPr>
              <a:t>Review of Minutes</a:t>
            </a:r>
            <a:endParaRPr sz="2500" dirty="0">
              <a:latin typeface="Lustria" panose="020B0604020202020204" charset="0"/>
              <a:ea typeface="Comic Sans MS"/>
              <a:cs typeface="Comic Sans MS"/>
              <a:sym typeface="Comic Sans MS"/>
            </a:endParaRPr>
          </a:p>
          <a:p>
            <a:pPr marL="457200" lvl="0" indent="-387350" algn="l" rtl="0">
              <a:spcBef>
                <a:spcPts val="0"/>
              </a:spcBef>
              <a:spcAft>
                <a:spcPts val="0"/>
              </a:spcAft>
              <a:buClr>
                <a:schemeClr val="lt1"/>
              </a:buClr>
              <a:buSzPct val="108108"/>
              <a:buFont typeface="Noto Sans Symbols"/>
              <a:buChar char="⮚"/>
            </a:pPr>
            <a:r>
              <a:rPr lang="en-US" sz="2500" dirty="0">
                <a:latin typeface="Lustria" panose="020B0604020202020204" charset="0"/>
                <a:ea typeface="Comic Sans MS"/>
                <a:cs typeface="Comic Sans MS"/>
                <a:sym typeface="Comic Sans MS"/>
              </a:rPr>
              <a:t>Purpose and Agenda Review</a:t>
            </a:r>
            <a:endParaRPr sz="2500" dirty="0">
              <a:latin typeface="Lustria" panose="020B0604020202020204" charset="0"/>
              <a:ea typeface="Comic Sans MS"/>
              <a:cs typeface="Comic Sans MS"/>
              <a:sym typeface="Comic Sans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55"/>
        <p:cNvGrpSpPr/>
        <p:nvPr/>
      </p:nvGrpSpPr>
      <p:grpSpPr>
        <a:xfrm>
          <a:off x="0" y="0"/>
          <a:ext cx="0" cy="0"/>
          <a:chOff x="0" y="0"/>
          <a:chExt cx="0" cy="0"/>
        </a:xfrm>
      </p:grpSpPr>
      <p:sp>
        <p:nvSpPr>
          <p:cNvPr id="1256" name="Google Shape;1256;p80"/>
          <p:cNvSpPr txBox="1">
            <a:spLocks noGrp="1"/>
          </p:cNvSpPr>
          <p:nvPr>
            <p:ph type="ctrTitle"/>
          </p:nvPr>
        </p:nvSpPr>
        <p:spPr>
          <a:xfrm>
            <a:off x="238800" y="1911315"/>
            <a:ext cx="8666400" cy="1448100"/>
          </a:xfrm>
          <a:prstGeom prst="rect">
            <a:avLst/>
          </a:prstGeom>
          <a:noFill/>
          <a:ln>
            <a:noFill/>
          </a:ln>
          <a:effectLst>
            <a:outerShdw blurRad="25400">
              <a:srgbClr val="000000">
                <a:alpha val="45882"/>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4000"/>
              <a:buFont typeface="Comic Sans MS"/>
              <a:buNone/>
            </a:pPr>
            <a:r>
              <a:rPr lang="en-US" sz="4000" b="1" dirty="0">
                <a:solidFill>
                  <a:schemeClr val="lt1"/>
                </a:solidFill>
                <a:latin typeface="Lustria" panose="020B0604020202020204" charset="0"/>
                <a:ea typeface="Comic Sans MS"/>
                <a:cs typeface="Comic Sans MS"/>
                <a:sym typeface="Comic Sans MS"/>
              </a:rPr>
              <a:t>SELPA Presentation</a:t>
            </a:r>
            <a:endParaRPr sz="4000" b="1" dirty="0">
              <a:solidFill>
                <a:schemeClr val="lt1"/>
              </a:solidFill>
              <a:latin typeface="Lustria" panose="020B0604020202020204" charset="0"/>
              <a:ea typeface="Comic Sans MS"/>
              <a:cs typeface="Comic Sans MS"/>
              <a:sym typeface="Comic Sans MS"/>
            </a:endParaRPr>
          </a:p>
          <a:p>
            <a:pPr marL="0" lvl="0" indent="0" algn="ctr" rtl="0">
              <a:spcBef>
                <a:spcPts val="1200"/>
              </a:spcBef>
              <a:spcAft>
                <a:spcPts val="0"/>
              </a:spcAft>
              <a:buClr>
                <a:schemeClr val="lt2"/>
              </a:buClr>
              <a:buSzPts val="2500"/>
              <a:buFont typeface="Lustria"/>
              <a:buNone/>
            </a:pPr>
            <a:endParaRPr sz="2500" b="1" dirty="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0"/>
        <p:cNvGrpSpPr/>
        <p:nvPr/>
      </p:nvGrpSpPr>
      <p:grpSpPr>
        <a:xfrm>
          <a:off x="0" y="0"/>
          <a:ext cx="0" cy="0"/>
          <a:chOff x="0" y="0"/>
          <a:chExt cx="0" cy="0"/>
        </a:xfrm>
      </p:grpSpPr>
      <p:sp>
        <p:nvSpPr>
          <p:cNvPr id="1251" name="Google Shape;1251;p79"/>
          <p:cNvSpPr txBox="1">
            <a:spLocks noGrp="1"/>
          </p:cNvSpPr>
          <p:nvPr>
            <p:ph type="ctrTitle"/>
          </p:nvPr>
        </p:nvSpPr>
        <p:spPr>
          <a:xfrm>
            <a:off x="242375" y="1822825"/>
            <a:ext cx="8666400" cy="1448100"/>
          </a:xfrm>
          <a:prstGeom prst="rect">
            <a:avLst/>
          </a:prstGeom>
          <a:noFill/>
          <a:ln>
            <a:noFill/>
          </a:ln>
          <a:effectLst>
            <a:outerShdw blurRad="25400">
              <a:srgbClr val="000000">
                <a:alpha val="45882"/>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4000"/>
              <a:buFont typeface="Comic Sans MS"/>
              <a:buNone/>
            </a:pPr>
            <a:r>
              <a:rPr lang="en-US" sz="4000" b="1" dirty="0">
                <a:solidFill>
                  <a:schemeClr val="lt1"/>
                </a:solidFill>
                <a:latin typeface="Lustria" panose="020B0604020202020204" charset="0"/>
                <a:ea typeface="Comic Sans MS"/>
                <a:cs typeface="Comic Sans MS"/>
                <a:sym typeface="Comic Sans MS"/>
              </a:rPr>
              <a:t>Open Seats Review</a:t>
            </a:r>
            <a:endParaRPr sz="4000" b="1" dirty="0">
              <a:solidFill>
                <a:schemeClr val="lt1"/>
              </a:solidFill>
              <a:latin typeface="Lustria" panose="020B0604020202020204" charset="0"/>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0"/>
        <p:cNvGrpSpPr/>
        <p:nvPr/>
      </p:nvGrpSpPr>
      <p:grpSpPr>
        <a:xfrm>
          <a:off x="0" y="0"/>
          <a:ext cx="0" cy="0"/>
          <a:chOff x="0" y="0"/>
          <a:chExt cx="0" cy="0"/>
        </a:xfrm>
      </p:grpSpPr>
      <p:sp>
        <p:nvSpPr>
          <p:cNvPr id="1261" name="Google Shape;1261;p81"/>
          <p:cNvSpPr txBox="1">
            <a:spLocks noGrp="1"/>
          </p:cNvSpPr>
          <p:nvPr>
            <p:ph type="ctrTitle"/>
          </p:nvPr>
        </p:nvSpPr>
        <p:spPr>
          <a:xfrm>
            <a:off x="242375" y="1822825"/>
            <a:ext cx="8666400" cy="1448100"/>
          </a:xfrm>
          <a:prstGeom prst="rect">
            <a:avLst/>
          </a:prstGeom>
          <a:noFill/>
          <a:ln>
            <a:noFill/>
          </a:ln>
          <a:effectLst>
            <a:outerShdw blurRad="25400">
              <a:srgbClr val="000000">
                <a:alpha val="45882"/>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4000"/>
              <a:buFont typeface="Comic Sans MS"/>
              <a:buNone/>
            </a:pPr>
            <a:r>
              <a:rPr lang="en-US" sz="4000" b="1" dirty="0">
                <a:solidFill>
                  <a:schemeClr val="lt1"/>
                </a:solidFill>
                <a:latin typeface="Lustria" panose="020B0604020202020204" charset="0"/>
                <a:ea typeface="Comic Sans MS"/>
                <a:cs typeface="Comic Sans MS"/>
                <a:sym typeface="Comic Sans MS"/>
              </a:rPr>
              <a:t>South County District Highlights</a:t>
            </a:r>
            <a:endParaRPr sz="4000" b="1" dirty="0">
              <a:solidFill>
                <a:schemeClr val="lt1"/>
              </a:solidFill>
              <a:latin typeface="Lustria" panose="020B0604020202020204" charset="0"/>
              <a:ea typeface="Comic Sans MS"/>
              <a:cs typeface="Comic Sans MS"/>
              <a:sym typeface="Comic Sans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265"/>
        <p:cNvGrpSpPr/>
        <p:nvPr/>
      </p:nvGrpSpPr>
      <p:grpSpPr>
        <a:xfrm>
          <a:off x="0" y="0"/>
          <a:ext cx="0" cy="0"/>
          <a:chOff x="0" y="0"/>
          <a:chExt cx="0" cy="0"/>
        </a:xfrm>
      </p:grpSpPr>
      <p:sp>
        <p:nvSpPr>
          <p:cNvPr id="1266" name="Google Shape;1266;p82"/>
          <p:cNvSpPr txBox="1">
            <a:spLocks noGrp="1"/>
          </p:cNvSpPr>
          <p:nvPr>
            <p:ph type="title"/>
          </p:nvPr>
        </p:nvSpPr>
        <p:spPr>
          <a:xfrm>
            <a:off x="311700" y="410000"/>
            <a:ext cx="8520600" cy="607800"/>
          </a:xfrm>
        </p:spPr>
        <p:txBody>
          <a:bodyPr spcFirstLastPara="1" wrap="square" lIns="91425" tIns="91425" rIns="91425" bIns="91425" anchor="ctr" anchorCtr="0">
            <a:normAutofit/>
          </a:bodyPr>
          <a:lstStyle/>
          <a:p>
            <a:pPr marL="0" lvl="0" indent="0" rtl="0">
              <a:lnSpc>
                <a:spcPct val="90000"/>
              </a:lnSpc>
              <a:spcBef>
                <a:spcPts val="0"/>
              </a:spcBef>
              <a:spcAft>
                <a:spcPts val="0"/>
              </a:spcAft>
              <a:buSzPct val="111111"/>
              <a:buNone/>
            </a:pPr>
            <a:r>
              <a:rPr lang="en-US" sz="2900" dirty="0">
                <a:latin typeface="Lustria" panose="020B0604020202020204" charset="0"/>
              </a:rPr>
              <a:t>Coronado Unified School District </a:t>
            </a:r>
          </a:p>
        </p:txBody>
      </p:sp>
      <p:graphicFrame>
        <p:nvGraphicFramePr>
          <p:cNvPr id="1269" name="Google Shape;1267;p82">
            <a:extLst>
              <a:ext uri="{FF2B5EF4-FFF2-40B4-BE49-F238E27FC236}">
                <a16:creationId xmlns:a16="http://schemas.microsoft.com/office/drawing/2014/main" id="{3A812E77-057B-DF40-E258-43F3743C09EE}"/>
              </a:ext>
            </a:extLst>
          </p:cNvPr>
          <p:cNvGraphicFramePr/>
          <p:nvPr>
            <p:extLst>
              <p:ext uri="{D42A27DB-BD31-4B8C-83A1-F6EECF244321}">
                <p14:modId xmlns:p14="http://schemas.microsoft.com/office/powerpoint/2010/main" val="2321074007"/>
              </p:ext>
            </p:extLst>
          </p:nvPr>
        </p:nvGraphicFramePr>
        <p:xfrm>
          <a:off x="311700" y="1208300"/>
          <a:ext cx="8520600"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337"/>
        <p:cNvGrpSpPr/>
        <p:nvPr/>
      </p:nvGrpSpPr>
      <p:grpSpPr>
        <a:xfrm>
          <a:off x="0" y="0"/>
          <a:ext cx="0" cy="0"/>
          <a:chOff x="0" y="0"/>
          <a:chExt cx="0" cy="0"/>
        </a:xfrm>
      </p:grpSpPr>
      <p:sp>
        <p:nvSpPr>
          <p:cNvPr id="1338" name="Google Shape;1338;p91"/>
          <p:cNvSpPr txBox="1">
            <a:spLocks noGrp="1"/>
          </p:cNvSpPr>
          <p:nvPr>
            <p:ph type="title"/>
          </p:nvPr>
        </p:nvSpPr>
        <p:spPr>
          <a:xfrm>
            <a:off x="311700" y="410000"/>
            <a:ext cx="8520600" cy="607800"/>
          </a:xfrm>
        </p:spPr>
        <p:txBody>
          <a:bodyPr spcFirstLastPara="1" wrap="square" lIns="91425" tIns="91425" rIns="91425" bIns="91425" anchor="ctr" anchorCtr="0">
            <a:normAutofit/>
          </a:bodyPr>
          <a:lstStyle/>
          <a:p>
            <a:pPr marL="0" lvl="0" indent="0" rtl="0">
              <a:lnSpc>
                <a:spcPct val="90000"/>
              </a:lnSpc>
              <a:spcBef>
                <a:spcPts val="0"/>
              </a:spcBef>
              <a:spcAft>
                <a:spcPts val="0"/>
              </a:spcAft>
              <a:buSzPct val="111111"/>
              <a:buNone/>
            </a:pPr>
            <a:r>
              <a:rPr lang="en-US" sz="2900" dirty="0">
                <a:latin typeface="Lustria" panose="020B0604020202020204" charset="0"/>
              </a:rPr>
              <a:t>National School District</a:t>
            </a:r>
          </a:p>
        </p:txBody>
      </p:sp>
      <p:sp>
        <p:nvSpPr>
          <p:cNvPr id="1339" name="Google Shape;1339;p91"/>
          <p:cNvSpPr txBox="1">
            <a:spLocks noGrp="1"/>
          </p:cNvSpPr>
          <p:nvPr>
            <p:ph type="body" idx="4294967295"/>
          </p:nvPr>
        </p:nvSpPr>
        <p:spPr>
          <a:xfrm>
            <a:off x="0" y="1208088"/>
            <a:ext cx="8375650" cy="2066925"/>
          </a:xfrm>
        </p:spPr>
        <p:txBody>
          <a:bodyPr spcFirstLastPara="1" lIns="91425" tIns="91425" rIns="91425" bIns="91425" anchor="t" anchorCtr="0">
            <a:normAutofit fontScale="85000" lnSpcReduction="20000"/>
          </a:bodyPr>
          <a:lstStyle/>
          <a:p>
            <a:pPr>
              <a:spcAft>
                <a:spcPts val="600"/>
              </a:spcAft>
              <a:buClr>
                <a:srgbClr val="000000"/>
              </a:buClr>
              <a:buFont typeface="Arial"/>
            </a:pPr>
            <a:r>
              <a:rPr lang="en-US" b="0" i="0" u="none" strike="noStrike" cap="none" dirty="0">
                <a:solidFill>
                  <a:schemeClr val="lt1"/>
                </a:solidFill>
                <a:latin typeface="Lustria" panose="020B0604020202020204" charset="0"/>
              </a:rPr>
              <a:t>NSD is currently in the middle of our Social/Emotional Learning survey and gearing up for the CA Healthy Kids survey in a few weeks. </a:t>
            </a:r>
          </a:p>
          <a:p>
            <a:pPr marL="114300" indent="0">
              <a:spcAft>
                <a:spcPts val="600"/>
              </a:spcAft>
              <a:buClr>
                <a:srgbClr val="000000"/>
              </a:buClr>
              <a:buFont typeface="Arial"/>
              <a:buNone/>
            </a:pPr>
            <a:endParaRPr lang="en-US" b="0" i="0" u="none" strike="noStrike" cap="none" dirty="0">
              <a:solidFill>
                <a:schemeClr val="lt1"/>
              </a:solidFill>
              <a:latin typeface="Lustria" panose="020B0604020202020204" charset="0"/>
            </a:endParaRPr>
          </a:p>
          <a:p>
            <a:pPr>
              <a:spcAft>
                <a:spcPts val="600"/>
              </a:spcAft>
              <a:buClr>
                <a:srgbClr val="000000"/>
              </a:buClr>
              <a:buFont typeface="Arial"/>
            </a:pPr>
            <a:r>
              <a:rPr lang="en-US" b="0" i="0" u="none" strike="noStrike" cap="none" dirty="0">
                <a:solidFill>
                  <a:schemeClr val="lt1"/>
                </a:solidFill>
                <a:latin typeface="Lustria" panose="020B0604020202020204" charset="0"/>
              </a:rPr>
              <a:t>We are also very excited to share that all school sites in NSD applied and qualified for the Purple Star designation. This is a big recognition since no other district in San Diego County received the designation for all schools within the district.  </a:t>
            </a:r>
            <a:r>
              <a:rPr lang="en-US" b="0" i="0" u="none" strike="noStrike" cap="none" dirty="0">
                <a:solidFill>
                  <a:schemeClr val="lt1"/>
                </a:solidFill>
                <a:latin typeface="Lustria" panose="020B0604020202020204" charset="0"/>
                <a:hlinkClick r:id="rId3">
                  <a:extLst>
                    <a:ext uri="{A12FA001-AC4F-418D-AE19-62706E023703}">
                      <ahyp:hlinkClr xmlns:ahyp="http://schemas.microsoft.com/office/drawing/2018/hyperlinkcolor" val="tx"/>
                    </a:ext>
                  </a:extLst>
                </a:hlinkClick>
              </a:rPr>
              <a:t>Purple Star School Information</a:t>
            </a:r>
            <a:endParaRPr lang="en-US" b="0" i="0" u="none" strike="noStrike" cap="none" dirty="0">
              <a:solidFill>
                <a:schemeClr val="lt1"/>
              </a:solidFill>
              <a:latin typeface="Lustria" panose="020B0604020202020204" charset="0"/>
            </a:endParaRPr>
          </a:p>
          <a:p>
            <a:pPr marL="114300" lvl="0" indent="0">
              <a:spcAft>
                <a:spcPts val="600"/>
              </a:spcAft>
              <a:buClr>
                <a:srgbClr val="000000"/>
              </a:buClr>
              <a:buSzPts val="1800"/>
              <a:buFont typeface="Arial"/>
              <a:buNone/>
            </a:pPr>
            <a:endParaRPr lang="en-US" b="0" i="0" u="none" strike="noStrike" cap="none" dirty="0">
              <a:solidFill>
                <a:schemeClr val="lt1"/>
              </a:solidFill>
            </a:endParaRPr>
          </a:p>
        </p:txBody>
      </p:sp>
      <p:pic>
        <p:nvPicPr>
          <p:cNvPr id="3" name="Picture 2">
            <a:extLst>
              <a:ext uri="{FF2B5EF4-FFF2-40B4-BE49-F238E27FC236}">
                <a16:creationId xmlns:a16="http://schemas.microsoft.com/office/drawing/2014/main" id="{E3B2D6C5-02AC-D642-608E-20645A81143D}"/>
              </a:ext>
            </a:extLst>
          </p:cNvPr>
          <p:cNvPicPr>
            <a:picLocks noChangeAspect="1"/>
          </p:cNvPicPr>
          <p:nvPr/>
        </p:nvPicPr>
        <p:blipFill>
          <a:blip r:embed="rId4"/>
          <a:stretch>
            <a:fillRect/>
          </a:stretch>
        </p:blipFill>
        <p:spPr>
          <a:xfrm>
            <a:off x="1271251" y="3175462"/>
            <a:ext cx="6351974" cy="166581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302"/>
        <p:cNvGrpSpPr/>
        <p:nvPr/>
      </p:nvGrpSpPr>
      <p:grpSpPr>
        <a:xfrm>
          <a:off x="0" y="0"/>
          <a:ext cx="0" cy="0"/>
          <a:chOff x="0" y="0"/>
          <a:chExt cx="0" cy="0"/>
        </a:xfrm>
      </p:grpSpPr>
      <p:sp>
        <p:nvSpPr>
          <p:cNvPr id="1303" name="Google Shape;1303;p86"/>
          <p:cNvSpPr txBox="1">
            <a:spLocks noGrp="1"/>
          </p:cNvSpPr>
          <p:nvPr>
            <p:ph type="title"/>
          </p:nvPr>
        </p:nvSpPr>
        <p:spPr>
          <a:xfrm>
            <a:off x="311700" y="410000"/>
            <a:ext cx="8520600" cy="607800"/>
          </a:xfrm>
        </p:spPr>
        <p:txBody>
          <a:bodyPr spcFirstLastPara="1" wrap="square" lIns="91425" tIns="91425" rIns="91425" bIns="91425" anchor="ctr" anchorCtr="0">
            <a:normAutofit/>
          </a:bodyPr>
          <a:lstStyle/>
          <a:p>
            <a:pPr marL="0" lvl="0" indent="0" rtl="0">
              <a:lnSpc>
                <a:spcPct val="90000"/>
              </a:lnSpc>
              <a:spcBef>
                <a:spcPts val="0"/>
              </a:spcBef>
              <a:spcAft>
                <a:spcPts val="0"/>
              </a:spcAft>
              <a:buSzPct val="111111"/>
              <a:buNone/>
            </a:pPr>
            <a:r>
              <a:rPr lang="en-US" sz="2900" dirty="0">
                <a:latin typeface="Lustria" panose="020B0604020202020204" charset="0"/>
              </a:rPr>
              <a:t>San Ysidro School District</a:t>
            </a:r>
            <a:r>
              <a:rPr lang="en-US" sz="2900" dirty="0"/>
              <a:t>	</a:t>
            </a:r>
          </a:p>
        </p:txBody>
      </p:sp>
      <p:sp>
        <p:nvSpPr>
          <p:cNvPr id="1304" name="Google Shape;1304;p86"/>
          <p:cNvSpPr txBox="1">
            <a:spLocks noGrp="1"/>
          </p:cNvSpPr>
          <p:nvPr>
            <p:ph type="body" idx="4294967295"/>
          </p:nvPr>
        </p:nvSpPr>
        <p:spPr>
          <a:xfrm>
            <a:off x="0" y="1208088"/>
            <a:ext cx="8521700" cy="3263900"/>
          </a:xfrm>
        </p:spPr>
        <p:txBody>
          <a:bodyPr spcFirstLastPara="1" lIns="91425" tIns="91425" rIns="91425" bIns="91425" anchor="t" anchorCtr="0">
            <a:normAutofit/>
          </a:bodyPr>
          <a:lstStyle/>
          <a:p>
            <a:pPr marL="457200" lvl="0" indent="-342900">
              <a:spcAft>
                <a:spcPts val="600"/>
              </a:spcAft>
              <a:buClr>
                <a:srgbClr val="000000"/>
              </a:buClr>
              <a:buSzPct val="138996"/>
              <a:buFont typeface="Arial"/>
              <a:buChar char="•"/>
            </a:pPr>
            <a:r>
              <a:rPr lang="en-US" b="0" i="0" u="none" strike="noStrike" cap="none" dirty="0">
                <a:solidFill>
                  <a:schemeClr val="lt1"/>
                </a:solidFill>
                <a:latin typeface="Lustria" panose="020B0604020202020204" charset="0"/>
              </a:rPr>
              <a:t>District recently held a Community Forum with San Diego County District Attorney on Consumer Fraud and Online Safety (human trafficking awareness/social media safety). </a:t>
            </a:r>
          </a:p>
          <a:p>
            <a:pPr marL="114300" lvl="0" indent="0">
              <a:spcAft>
                <a:spcPts val="600"/>
              </a:spcAft>
              <a:buClr>
                <a:srgbClr val="000000"/>
              </a:buClr>
              <a:buSzPct val="138996"/>
              <a:buFont typeface="Arial"/>
              <a:buNone/>
            </a:pPr>
            <a:endParaRPr lang="en-US" b="0" i="0" u="none" strike="noStrike" cap="none" dirty="0">
              <a:solidFill>
                <a:schemeClr val="lt1"/>
              </a:solidFill>
              <a:latin typeface="Lustria" panose="020B0604020202020204" charset="0"/>
            </a:endParaRPr>
          </a:p>
          <a:p>
            <a:pPr marL="457200" lvl="0" indent="-342900">
              <a:spcAft>
                <a:spcPts val="600"/>
              </a:spcAft>
              <a:buClr>
                <a:srgbClr val="000000"/>
              </a:buClr>
              <a:buSzPct val="138996"/>
              <a:buFont typeface="Arial"/>
              <a:buChar char="•"/>
            </a:pPr>
            <a:r>
              <a:rPr lang="en-US" b="0" i="0" u="none" strike="noStrike" cap="none" dirty="0">
                <a:solidFill>
                  <a:schemeClr val="lt1"/>
                </a:solidFill>
                <a:latin typeface="Lustria" panose="020B0604020202020204" charset="0"/>
              </a:rPr>
              <a:t>Ocean View Hills School was recognized as a 2025 Honor Roll school from Educational Results Partnership. </a:t>
            </a:r>
          </a:p>
          <a:p>
            <a:pPr marL="114300" lvl="0" indent="0">
              <a:spcAft>
                <a:spcPts val="600"/>
              </a:spcAft>
              <a:buClr>
                <a:srgbClr val="000000"/>
              </a:buClr>
              <a:buSzPct val="138996"/>
              <a:buFont typeface="Arial"/>
              <a:buNone/>
            </a:pPr>
            <a:endParaRPr lang="en-US" b="0" i="0" u="none" strike="noStrike" cap="none" dirty="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308"/>
        <p:cNvGrpSpPr/>
        <p:nvPr/>
      </p:nvGrpSpPr>
      <p:grpSpPr>
        <a:xfrm>
          <a:off x="0" y="0"/>
          <a:ext cx="0" cy="0"/>
          <a:chOff x="0" y="0"/>
          <a:chExt cx="0" cy="0"/>
        </a:xfrm>
      </p:grpSpPr>
      <p:sp>
        <p:nvSpPr>
          <p:cNvPr id="1309" name="Google Shape;1309;p87"/>
          <p:cNvSpPr txBox="1">
            <a:spLocks noGrp="1"/>
          </p:cNvSpPr>
          <p:nvPr>
            <p:ph type="title"/>
          </p:nvPr>
        </p:nvSpPr>
        <p:spPr>
          <a:xfrm>
            <a:off x="311700" y="410000"/>
            <a:ext cx="8520600" cy="607800"/>
          </a:xfrm>
        </p:spPr>
        <p:txBody>
          <a:bodyPr spcFirstLastPara="1" wrap="square" lIns="91425" tIns="91425" rIns="91425" bIns="91425" anchor="ctr" anchorCtr="0">
            <a:normAutofit/>
          </a:bodyPr>
          <a:lstStyle/>
          <a:p>
            <a:pPr marL="0" lvl="0" indent="0" rtl="0">
              <a:lnSpc>
                <a:spcPct val="90000"/>
              </a:lnSpc>
              <a:spcBef>
                <a:spcPts val="0"/>
              </a:spcBef>
              <a:spcAft>
                <a:spcPts val="0"/>
              </a:spcAft>
              <a:buSzPct val="111111"/>
              <a:buNone/>
            </a:pPr>
            <a:r>
              <a:rPr lang="en-US" sz="2900" dirty="0">
                <a:latin typeface="Lustria" panose="020B0604020202020204" charset="0"/>
              </a:rPr>
              <a:t>South Bay Union School District</a:t>
            </a:r>
          </a:p>
        </p:txBody>
      </p:sp>
      <p:graphicFrame>
        <p:nvGraphicFramePr>
          <p:cNvPr id="1312" name="Google Shape;1310;p87">
            <a:extLst>
              <a:ext uri="{FF2B5EF4-FFF2-40B4-BE49-F238E27FC236}">
                <a16:creationId xmlns:a16="http://schemas.microsoft.com/office/drawing/2014/main" id="{ED96D16C-9CCD-755C-7B90-D3EE4AEF7A00}"/>
              </a:ext>
            </a:extLst>
          </p:cNvPr>
          <p:cNvGraphicFramePr/>
          <p:nvPr>
            <p:extLst>
              <p:ext uri="{D42A27DB-BD31-4B8C-83A1-F6EECF244321}">
                <p14:modId xmlns:p14="http://schemas.microsoft.com/office/powerpoint/2010/main" val="778320901"/>
              </p:ext>
            </p:extLst>
          </p:nvPr>
        </p:nvGraphicFramePr>
        <p:xfrm>
          <a:off x="311700" y="1208300"/>
          <a:ext cx="8520600" cy="3264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308">
          <a:extLst>
            <a:ext uri="{FF2B5EF4-FFF2-40B4-BE49-F238E27FC236}">
              <a16:creationId xmlns:a16="http://schemas.microsoft.com/office/drawing/2014/main" id="{FB2C3716-1660-F488-DC89-744CE5E1AD9C}"/>
            </a:ext>
          </a:extLst>
        </p:cNvPr>
        <p:cNvGrpSpPr/>
        <p:nvPr/>
      </p:nvGrpSpPr>
      <p:grpSpPr>
        <a:xfrm>
          <a:off x="0" y="0"/>
          <a:ext cx="0" cy="0"/>
          <a:chOff x="0" y="0"/>
          <a:chExt cx="0" cy="0"/>
        </a:xfrm>
      </p:grpSpPr>
      <p:sp>
        <p:nvSpPr>
          <p:cNvPr id="1309" name="Google Shape;1309;p87">
            <a:extLst>
              <a:ext uri="{FF2B5EF4-FFF2-40B4-BE49-F238E27FC236}">
                <a16:creationId xmlns:a16="http://schemas.microsoft.com/office/drawing/2014/main" id="{CEA5C8F9-F599-CC48-135E-653D786B5777}"/>
              </a:ext>
            </a:extLst>
          </p:cNvPr>
          <p:cNvSpPr txBox="1">
            <a:spLocks noGrp="1"/>
          </p:cNvSpPr>
          <p:nvPr>
            <p:ph type="title"/>
          </p:nvPr>
        </p:nvSpPr>
        <p:spPr>
          <a:xfrm>
            <a:off x="311700" y="410000"/>
            <a:ext cx="8520600" cy="607800"/>
          </a:xfrm>
        </p:spPr>
        <p:txBody>
          <a:bodyPr spcFirstLastPara="1" wrap="square" lIns="91425" tIns="91425" rIns="91425" bIns="91425" anchor="ctr" anchorCtr="0">
            <a:normAutofit/>
          </a:bodyPr>
          <a:lstStyle/>
          <a:p>
            <a:pPr marL="0" lvl="0" indent="0" rtl="0">
              <a:lnSpc>
                <a:spcPct val="90000"/>
              </a:lnSpc>
              <a:spcBef>
                <a:spcPts val="0"/>
              </a:spcBef>
              <a:spcAft>
                <a:spcPts val="0"/>
              </a:spcAft>
              <a:buSzPct val="111111"/>
              <a:buNone/>
            </a:pPr>
            <a:r>
              <a:rPr lang="en-US" sz="2900" dirty="0">
                <a:latin typeface="Lustria" panose="020B0604020202020204" charset="0"/>
              </a:rPr>
              <a:t>South Bay Union School District</a:t>
            </a:r>
          </a:p>
        </p:txBody>
      </p:sp>
      <p:sp>
        <p:nvSpPr>
          <p:cNvPr id="1310" name="Google Shape;1310;p87">
            <a:extLst>
              <a:ext uri="{FF2B5EF4-FFF2-40B4-BE49-F238E27FC236}">
                <a16:creationId xmlns:a16="http://schemas.microsoft.com/office/drawing/2014/main" id="{267BAE80-D809-5D68-0C41-7BC87BFAA490}"/>
              </a:ext>
            </a:extLst>
          </p:cNvPr>
          <p:cNvSpPr txBox="1">
            <a:spLocks noGrp="1"/>
          </p:cNvSpPr>
          <p:nvPr>
            <p:ph type="body" idx="4294967295"/>
          </p:nvPr>
        </p:nvSpPr>
        <p:spPr>
          <a:xfrm>
            <a:off x="0" y="1208088"/>
            <a:ext cx="8521700" cy="3263900"/>
          </a:xfrm>
        </p:spPr>
        <p:txBody>
          <a:bodyPr spcFirstLastPara="1" lIns="91425" tIns="91425" rIns="91425" bIns="91425" anchor="t" anchorCtr="0">
            <a:normAutofit/>
          </a:bodyPr>
          <a:lstStyle/>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Despite declining enrollment and potential staff reductions, the entire SBUSD team remains committed to improving student achievement. At the January Board meeting, Dashboard data were presented showing that students with disabilities continue to demonstrate improvement in both English Language Arts (ELA) and Mathematics.</a:t>
            </a:r>
          </a:p>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ELA Performance (Change from Prior Year):</a:t>
            </a:r>
          </a:p>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2022–23: +11.6 points</a:t>
            </a:r>
          </a:p>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2023–24: +4.4 points</a:t>
            </a:r>
          </a:p>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2024–25: +16.9 points</a:t>
            </a:r>
            <a:br>
              <a:rPr lang="en-US" sz="1100" b="0" i="0" u="none" strike="noStrike" cap="none" dirty="0">
                <a:solidFill>
                  <a:schemeClr val="lt1"/>
                </a:solidFill>
                <a:latin typeface="Lustria" panose="020B0604020202020204" charset="0"/>
              </a:rPr>
            </a:br>
            <a:r>
              <a:rPr lang="en-US" sz="1100" b="1" i="0" u="none" strike="noStrike" cap="none" dirty="0">
                <a:solidFill>
                  <a:schemeClr val="lt1"/>
                </a:solidFill>
                <a:latin typeface="Lustria" panose="020B0604020202020204" charset="0"/>
              </a:rPr>
              <a:t>Trend: Consistent growth across all three years</a:t>
            </a:r>
          </a:p>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Math Performance (Change from Prior Year):</a:t>
            </a:r>
          </a:p>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2022–23: +11.9 points</a:t>
            </a:r>
          </a:p>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2023–24: +4.4 points</a:t>
            </a:r>
          </a:p>
          <a:p>
            <a:pPr>
              <a:lnSpc>
                <a:spcPct val="105000"/>
              </a:lnSpc>
              <a:spcAft>
                <a:spcPts val="600"/>
              </a:spcAft>
              <a:buClr>
                <a:srgbClr val="000000"/>
              </a:buClr>
              <a:buFont typeface="Arial"/>
            </a:pPr>
            <a:r>
              <a:rPr lang="en-US" sz="1100" b="0" i="0" u="none" strike="noStrike" cap="none" dirty="0">
                <a:solidFill>
                  <a:schemeClr val="lt1"/>
                </a:solidFill>
                <a:latin typeface="Lustria" panose="020B0604020202020204" charset="0"/>
              </a:rPr>
              <a:t>2024–25: +10.9 points</a:t>
            </a:r>
            <a:br>
              <a:rPr lang="en-US" sz="1100" b="0" i="0" u="none" strike="noStrike" cap="none" dirty="0">
                <a:solidFill>
                  <a:schemeClr val="lt1"/>
                </a:solidFill>
                <a:latin typeface="Lustria" panose="020B0604020202020204" charset="0"/>
              </a:rPr>
            </a:br>
            <a:r>
              <a:rPr lang="en-US" sz="1100" b="1" i="0" u="none" strike="noStrike" cap="none" dirty="0">
                <a:solidFill>
                  <a:schemeClr val="lt1"/>
                </a:solidFill>
                <a:latin typeface="Lustria" panose="020B0604020202020204" charset="0"/>
              </a:rPr>
              <a:t>Trend: Consistent growth across all three years</a:t>
            </a:r>
          </a:p>
          <a:p>
            <a:pPr>
              <a:lnSpc>
                <a:spcPct val="105000"/>
              </a:lnSpc>
              <a:spcAft>
                <a:spcPts val="600"/>
              </a:spcAft>
              <a:buClr>
                <a:srgbClr val="000000"/>
              </a:buClr>
              <a:buFont typeface="Arial"/>
            </a:pPr>
            <a:endParaRPr lang="en-US" sz="1100" b="0" i="0" u="none" strike="noStrike" cap="none" dirty="0">
              <a:solidFill>
                <a:schemeClr val="lt1"/>
              </a:solidFill>
            </a:endParaRPr>
          </a:p>
          <a:p>
            <a:pPr marL="114300" lvl="0" indent="0">
              <a:lnSpc>
                <a:spcPct val="105000"/>
              </a:lnSpc>
              <a:spcAft>
                <a:spcPts val="600"/>
              </a:spcAft>
              <a:buClr>
                <a:srgbClr val="000000"/>
              </a:buClr>
              <a:buSzPct val="165898"/>
              <a:buFont typeface="Arial"/>
              <a:buNone/>
            </a:pPr>
            <a:endParaRPr lang="en-US" sz="1100" b="0" i="0" u="none" strike="noStrike" cap="none" dirty="0">
              <a:solidFill>
                <a:schemeClr val="lt1"/>
              </a:solidFill>
            </a:endParaRPr>
          </a:p>
        </p:txBody>
      </p:sp>
    </p:spTree>
    <p:extLst>
      <p:ext uri="{BB962C8B-B14F-4D97-AF65-F5344CB8AC3E}">
        <p14:creationId xmlns:p14="http://schemas.microsoft.com/office/powerpoint/2010/main" val="1574024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321"/>
        <p:cNvGrpSpPr/>
        <p:nvPr/>
      </p:nvGrpSpPr>
      <p:grpSpPr>
        <a:xfrm>
          <a:off x="0" y="0"/>
          <a:ext cx="0" cy="0"/>
          <a:chOff x="0" y="0"/>
          <a:chExt cx="0" cy="0"/>
        </a:xfrm>
      </p:grpSpPr>
      <p:sp>
        <p:nvSpPr>
          <p:cNvPr id="1322" name="Google Shape;1322;p89"/>
          <p:cNvSpPr txBox="1">
            <a:spLocks noGrp="1"/>
          </p:cNvSpPr>
          <p:nvPr>
            <p:ph type="title"/>
          </p:nvPr>
        </p:nvSpPr>
        <p:spPr>
          <a:xfrm>
            <a:off x="311700" y="410000"/>
            <a:ext cx="8520600" cy="607800"/>
          </a:xfrm>
        </p:spPr>
        <p:txBody>
          <a:bodyPr spcFirstLastPara="1" wrap="square" lIns="91425" tIns="91425" rIns="91425" bIns="91425" anchor="ctr" anchorCtr="0">
            <a:normAutofit/>
          </a:bodyPr>
          <a:lstStyle/>
          <a:p>
            <a:pPr marL="0" lvl="0" indent="0" rtl="0">
              <a:lnSpc>
                <a:spcPct val="90000"/>
              </a:lnSpc>
              <a:spcBef>
                <a:spcPts val="0"/>
              </a:spcBef>
              <a:spcAft>
                <a:spcPts val="0"/>
              </a:spcAft>
              <a:buSzPct val="111111"/>
              <a:buNone/>
            </a:pPr>
            <a:r>
              <a:rPr lang="en-US" sz="2900" dirty="0">
                <a:latin typeface="Lustria" panose="020B0604020202020204" charset="0"/>
              </a:rPr>
              <a:t>Sweetwater Union High School District</a:t>
            </a:r>
          </a:p>
        </p:txBody>
      </p:sp>
      <p:sp>
        <p:nvSpPr>
          <p:cNvPr id="1325" name="Google Shape;1325;p89"/>
          <p:cNvSpPr txBox="1"/>
          <p:nvPr/>
        </p:nvSpPr>
        <p:spPr>
          <a:xfrm>
            <a:off x="311700" y="1208300"/>
            <a:ext cx="8520600" cy="3264408"/>
          </a:xfrm>
          <a:prstGeom prst="rect">
            <a:avLst/>
          </a:prstGeom>
          <a:noFill/>
          <a:ln>
            <a:noFill/>
          </a:ln>
        </p:spPr>
        <p:txBody>
          <a:bodyPr spcFirstLastPara="1" lIns="91425" tIns="45700" rIns="91425" bIns="45700" anchor="t" anchorCtr="0">
            <a:normAutofit/>
          </a:bodyPr>
          <a:lstStyle/>
          <a:p>
            <a:pPr marL="0" lvl="0" indent="0">
              <a:lnSpc>
                <a:spcPct val="90000"/>
              </a:lnSpc>
              <a:spcAft>
                <a:spcPts val="600"/>
              </a:spcAft>
              <a:buFont typeface="Arial"/>
              <a:buNone/>
            </a:pPr>
            <a:r>
              <a:rPr lang="en-US" sz="1200" b="1" i="0" u="none" strike="noStrike" cap="none" dirty="0">
                <a:solidFill>
                  <a:schemeClr val="lt1"/>
                </a:solidFill>
                <a:latin typeface="Lustria" panose="020B0604020202020204" charset="0"/>
              </a:rPr>
              <a:t>CAC Member Advocacy! </a:t>
            </a:r>
          </a:p>
          <a:p>
            <a:pPr marL="171450" lvl="0" indent="-171450">
              <a:lnSpc>
                <a:spcPct val="90000"/>
              </a:lnSpc>
              <a:spcAft>
                <a:spcPts val="600"/>
              </a:spcAft>
              <a:buFont typeface="Arial"/>
              <a:buChar char="•"/>
            </a:pPr>
            <a:r>
              <a:rPr lang="en-US" sz="1100" b="0" i="0" u="none" strike="noStrike" cap="none" dirty="0">
                <a:solidFill>
                  <a:schemeClr val="lt1"/>
                </a:solidFill>
                <a:latin typeface="Lustria" panose="020B0604020202020204" charset="0"/>
              </a:rPr>
              <a:t>Sweetwater CAC Members met with SE Director and Program Manager and discussed status of Open Seats. Currently 3 parents in East Chula would like to join, district is seeking West Representation which there has been no applicants for this SY. </a:t>
            </a:r>
          </a:p>
          <a:p>
            <a:pPr marL="171450" lvl="0" indent="-171450">
              <a:lnSpc>
                <a:spcPct val="90000"/>
              </a:lnSpc>
              <a:spcAft>
                <a:spcPts val="600"/>
              </a:spcAft>
              <a:buFont typeface="Arial"/>
              <a:buChar char="•"/>
            </a:pPr>
            <a:r>
              <a:rPr lang="en-US" sz="1100" b="0" i="0" u="none" strike="noStrike" cap="none" dirty="0">
                <a:solidFill>
                  <a:schemeClr val="lt1"/>
                </a:solidFill>
                <a:latin typeface="Lustria" panose="020B0604020202020204" charset="0"/>
              </a:rPr>
              <a:t>Seeking Buddy Recognition by the district (such as Titan Buddies or Spartan Closet)</a:t>
            </a:r>
          </a:p>
          <a:p>
            <a:pPr marL="171450" lvl="0" indent="-171450">
              <a:lnSpc>
                <a:spcPct val="90000"/>
              </a:lnSpc>
              <a:spcAft>
                <a:spcPts val="600"/>
              </a:spcAft>
              <a:buFont typeface="Arial"/>
              <a:buChar char="•"/>
            </a:pPr>
            <a:r>
              <a:rPr lang="en-US" sz="1100" b="0" i="0" u="none" strike="noStrike" cap="none" dirty="0">
                <a:solidFill>
                  <a:schemeClr val="lt1"/>
                </a:solidFill>
                <a:latin typeface="Lustria" panose="020B0604020202020204" charset="0"/>
              </a:rPr>
              <a:t>Sweetwater CAC members asked for the inclusion survey to be emailed by the district. Was emailed on January 21, 2026 and since that survey went out to just Sweetwater SE parents, we had over 60 MORE responses! </a:t>
            </a:r>
          </a:p>
          <a:p>
            <a:pPr marL="171450" lvl="0" indent="-171450">
              <a:lnSpc>
                <a:spcPct val="90000"/>
              </a:lnSpc>
              <a:spcAft>
                <a:spcPts val="600"/>
              </a:spcAft>
              <a:buFont typeface="Arial"/>
              <a:buChar char="•"/>
            </a:pPr>
            <a:endParaRPr lang="en-US" sz="1200" b="1" i="0" u="none" strike="noStrike" cap="none" dirty="0">
              <a:solidFill>
                <a:schemeClr val="lt1"/>
              </a:solidFill>
              <a:latin typeface="Lustria" panose="020B0604020202020204" charset="0"/>
            </a:endParaRPr>
          </a:p>
          <a:p>
            <a:pPr lvl="0">
              <a:lnSpc>
                <a:spcPct val="90000"/>
              </a:lnSpc>
              <a:spcAft>
                <a:spcPts val="600"/>
              </a:spcAft>
            </a:pPr>
            <a:r>
              <a:rPr lang="en-US" sz="1200" b="1" i="0" u="none" strike="noStrike" cap="none" dirty="0">
                <a:solidFill>
                  <a:schemeClr val="lt1"/>
                </a:solidFill>
                <a:latin typeface="Lustria" panose="020B0604020202020204" charset="0"/>
              </a:rPr>
              <a:t>Collaboration! </a:t>
            </a:r>
          </a:p>
          <a:p>
            <a:pPr marL="171450" indent="-171450">
              <a:lnSpc>
                <a:spcPct val="90000"/>
              </a:lnSpc>
              <a:spcAft>
                <a:spcPts val="600"/>
              </a:spcAft>
              <a:buFont typeface="Arial"/>
              <a:buChar char="•"/>
            </a:pPr>
            <a:r>
              <a:rPr lang="en-US" sz="1100" b="0" i="0" u="none" strike="noStrike" cap="none" dirty="0">
                <a:solidFill>
                  <a:schemeClr val="lt1"/>
                </a:solidFill>
                <a:latin typeface="Lustria" panose="020B0604020202020204" charset="0"/>
              </a:rPr>
              <a:t>Sweetwater District Representative will present a district update at the April CAC meeting. </a:t>
            </a:r>
          </a:p>
          <a:p>
            <a:pPr marL="171450" indent="-171450">
              <a:lnSpc>
                <a:spcPct val="90000"/>
              </a:lnSpc>
              <a:spcAft>
                <a:spcPts val="600"/>
              </a:spcAft>
              <a:buFont typeface="Arial"/>
              <a:buChar char="•"/>
            </a:pPr>
            <a:r>
              <a:rPr lang="en-US" sz="1100" b="0" i="0" u="none" strike="noStrike" cap="none" dirty="0">
                <a:solidFill>
                  <a:schemeClr val="lt1"/>
                </a:solidFill>
                <a:latin typeface="Lustria" panose="020B0604020202020204" charset="0"/>
              </a:rPr>
              <a:t>Sweetwater CAC members spoke at the Sweetwater Monthly Psychologist meeting about the CAC, open seats, and how we would like to help. </a:t>
            </a:r>
          </a:p>
          <a:p>
            <a:pPr marL="171450" indent="-171450">
              <a:lnSpc>
                <a:spcPct val="90000"/>
              </a:lnSpc>
              <a:spcAft>
                <a:spcPts val="600"/>
              </a:spcAft>
              <a:buFont typeface="Arial"/>
              <a:buChar char="•"/>
            </a:pPr>
            <a:r>
              <a:rPr lang="en-US" sz="1100" b="0" i="0" u="none" strike="noStrike" cap="none" dirty="0">
                <a:solidFill>
                  <a:schemeClr val="lt1"/>
                </a:solidFill>
                <a:latin typeface="Lustria" panose="020B0604020202020204" charset="0"/>
              </a:rPr>
              <a:t>Sweetwater CAC Members subsequently invited to Chula Vista High School (from their School Psych) that night to attend the Wish Well series.</a:t>
            </a:r>
          </a:p>
          <a:p>
            <a:pPr marL="171450" indent="-171450">
              <a:lnSpc>
                <a:spcPct val="90000"/>
              </a:lnSpc>
              <a:spcAft>
                <a:spcPts val="600"/>
              </a:spcAft>
              <a:buFont typeface="Arial"/>
              <a:buChar char="•"/>
            </a:pPr>
            <a:r>
              <a:rPr lang="en-US" sz="1100" b="0" i="0" u="none" strike="noStrike" cap="none" dirty="0">
                <a:solidFill>
                  <a:schemeClr val="lt1"/>
                </a:solidFill>
                <a:latin typeface="Lustria" panose="020B0604020202020204" charset="0"/>
              </a:rPr>
              <a:t>Sweetwater CAC Members went and observed what Wish Well does: Great Program!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321">
          <a:extLst>
            <a:ext uri="{FF2B5EF4-FFF2-40B4-BE49-F238E27FC236}">
              <a16:creationId xmlns:a16="http://schemas.microsoft.com/office/drawing/2014/main" id="{007A0F0B-44AB-E388-8962-0C8F1D77BAFA}"/>
            </a:ext>
          </a:extLst>
        </p:cNvPr>
        <p:cNvGrpSpPr/>
        <p:nvPr/>
      </p:nvGrpSpPr>
      <p:grpSpPr>
        <a:xfrm>
          <a:off x="0" y="0"/>
          <a:ext cx="0" cy="0"/>
          <a:chOff x="0" y="0"/>
          <a:chExt cx="0" cy="0"/>
        </a:xfrm>
      </p:grpSpPr>
      <p:sp>
        <p:nvSpPr>
          <p:cNvPr id="1322" name="Google Shape;1322;p89">
            <a:extLst>
              <a:ext uri="{FF2B5EF4-FFF2-40B4-BE49-F238E27FC236}">
                <a16:creationId xmlns:a16="http://schemas.microsoft.com/office/drawing/2014/main" id="{0C154FE0-0836-BCDE-43AB-0DE8A601AF38}"/>
              </a:ext>
            </a:extLst>
          </p:cNvPr>
          <p:cNvSpPr txBox="1">
            <a:spLocks noGrp="1"/>
          </p:cNvSpPr>
          <p:nvPr>
            <p:ph type="title"/>
          </p:nvPr>
        </p:nvSpPr>
        <p:spPr>
          <a:xfrm>
            <a:off x="311700" y="410000"/>
            <a:ext cx="8520600" cy="607800"/>
          </a:xfrm>
        </p:spPr>
        <p:txBody>
          <a:bodyPr spcFirstLastPara="1" wrap="square" lIns="91425" tIns="91425" rIns="91425" bIns="91425" anchor="ctr" anchorCtr="0">
            <a:normAutofit/>
          </a:bodyPr>
          <a:lstStyle/>
          <a:p>
            <a:pPr marL="0" lvl="0" indent="0" rtl="0">
              <a:lnSpc>
                <a:spcPct val="90000"/>
              </a:lnSpc>
              <a:spcBef>
                <a:spcPts val="0"/>
              </a:spcBef>
              <a:spcAft>
                <a:spcPts val="0"/>
              </a:spcAft>
              <a:buSzPct val="111111"/>
              <a:buNone/>
            </a:pPr>
            <a:r>
              <a:rPr lang="en-US" sz="2900" dirty="0">
                <a:latin typeface="Lustria" panose="020B0604020202020204" charset="0"/>
              </a:rPr>
              <a:t>Sweetwater Union High School District</a:t>
            </a:r>
          </a:p>
        </p:txBody>
      </p:sp>
      <p:sp>
        <p:nvSpPr>
          <p:cNvPr id="1325" name="Google Shape;1325;p89">
            <a:extLst>
              <a:ext uri="{FF2B5EF4-FFF2-40B4-BE49-F238E27FC236}">
                <a16:creationId xmlns:a16="http://schemas.microsoft.com/office/drawing/2014/main" id="{97AEC285-2213-3ED8-508A-D9F44DCD071D}"/>
              </a:ext>
            </a:extLst>
          </p:cNvPr>
          <p:cNvSpPr txBox="1"/>
          <p:nvPr/>
        </p:nvSpPr>
        <p:spPr>
          <a:xfrm>
            <a:off x="311700" y="1208300"/>
            <a:ext cx="6704242" cy="3525200"/>
          </a:xfrm>
          <a:prstGeom prst="rect">
            <a:avLst/>
          </a:prstGeom>
          <a:noFill/>
          <a:ln>
            <a:noFill/>
          </a:ln>
        </p:spPr>
        <p:txBody>
          <a:bodyPr spcFirstLastPara="1" lIns="91425" tIns="45700" rIns="91425" bIns="45700" anchor="t" anchorCtr="0">
            <a:normAutofit/>
          </a:bodyPr>
          <a:lstStyle/>
          <a:p>
            <a:pPr marL="0" lvl="0" indent="0">
              <a:lnSpc>
                <a:spcPct val="90000"/>
              </a:lnSpc>
              <a:spcAft>
                <a:spcPts val="600"/>
              </a:spcAft>
              <a:buFont typeface="Arial"/>
              <a:buNone/>
            </a:pPr>
            <a:r>
              <a:rPr lang="en-US" sz="1200" b="1" i="0" u="none" strike="noStrike" cap="none" dirty="0">
                <a:solidFill>
                  <a:schemeClr val="lt1"/>
                </a:solidFill>
                <a:latin typeface="Lustria" panose="020B0604020202020204" charset="0"/>
              </a:rPr>
              <a:t>Inclusive Sports! </a:t>
            </a:r>
          </a:p>
          <a:p>
            <a:pPr marL="171450" lvl="0" indent="-171450">
              <a:lnSpc>
                <a:spcPct val="90000"/>
              </a:lnSpc>
              <a:spcAft>
                <a:spcPts val="600"/>
              </a:spcAft>
              <a:buFont typeface="Arial" panose="020B0604020202020204" pitchFamily="34" charset="0"/>
              <a:buChar char="•"/>
            </a:pPr>
            <a:r>
              <a:rPr lang="en-US" sz="1200" i="0" u="none" strike="noStrike" cap="none" dirty="0">
                <a:solidFill>
                  <a:schemeClr val="lt1"/>
                </a:solidFill>
                <a:latin typeface="Lustria" panose="020B0604020202020204" charset="0"/>
              </a:rPr>
              <a:t>There have been wonderful Unified Sports Basketball games throughout the district: </a:t>
            </a:r>
          </a:p>
          <a:p>
            <a:pPr marL="171450" lvl="0" indent="-171450">
              <a:lnSpc>
                <a:spcPct val="90000"/>
              </a:lnSpc>
              <a:spcAft>
                <a:spcPts val="600"/>
              </a:spcAft>
              <a:buFont typeface="Arial" panose="020B0604020202020204" pitchFamily="34" charset="0"/>
              <a:buChar char="•"/>
            </a:pPr>
            <a:r>
              <a:rPr lang="en-US" sz="1200" i="0" u="none" strike="noStrike" cap="none" dirty="0">
                <a:solidFill>
                  <a:schemeClr val="lt1"/>
                </a:solidFill>
                <a:latin typeface="Lustria" panose="020B0604020202020204" charset="0"/>
              </a:rPr>
              <a:t>Eastlake High played Hilltop High (February 11, 2026) and recognized the Senior Unified athletes.</a:t>
            </a:r>
          </a:p>
          <a:p>
            <a:pPr marL="171450" lvl="0" indent="-171450">
              <a:lnSpc>
                <a:spcPct val="90000"/>
              </a:lnSpc>
              <a:spcAft>
                <a:spcPts val="600"/>
              </a:spcAft>
              <a:buFont typeface="Arial" panose="020B0604020202020204" pitchFamily="34" charset="0"/>
              <a:buChar char="•"/>
            </a:pPr>
            <a:r>
              <a:rPr lang="en-US" sz="1200" i="0" u="none" strike="noStrike" cap="none" dirty="0">
                <a:solidFill>
                  <a:schemeClr val="lt1"/>
                </a:solidFill>
                <a:latin typeface="Lustria" panose="020B0604020202020204" charset="0"/>
              </a:rPr>
              <a:t>This event was very inclusive (where some of the Gen Ed students were there watching and cheering). </a:t>
            </a:r>
          </a:p>
          <a:p>
            <a:pPr marL="171450" lvl="0" indent="-171450">
              <a:lnSpc>
                <a:spcPct val="90000"/>
              </a:lnSpc>
              <a:spcAft>
                <a:spcPts val="600"/>
              </a:spcAft>
              <a:buFont typeface="Arial" panose="020B0604020202020204" pitchFamily="34" charset="0"/>
              <a:buChar char="•"/>
            </a:pPr>
            <a:r>
              <a:rPr lang="en-US" sz="1200" i="0" u="none" strike="noStrike" cap="none" dirty="0">
                <a:solidFill>
                  <a:schemeClr val="lt1"/>
                </a:solidFill>
                <a:latin typeface="Lustria" panose="020B0604020202020204" charset="0"/>
              </a:rPr>
              <a:t>Castle Park High also recently played Southwest High for an amazing event with cheer athletes and community cheering them on. </a:t>
            </a:r>
          </a:p>
          <a:p>
            <a:pPr marL="171450" lvl="0" indent="-171450">
              <a:lnSpc>
                <a:spcPct val="90000"/>
              </a:lnSpc>
              <a:spcAft>
                <a:spcPts val="600"/>
              </a:spcAft>
              <a:buFont typeface="Arial" panose="020B0604020202020204" pitchFamily="34" charset="0"/>
              <a:buChar char="•"/>
            </a:pPr>
            <a:r>
              <a:rPr lang="en-US" sz="1200" i="0" u="none" strike="noStrike" cap="none" dirty="0">
                <a:solidFill>
                  <a:schemeClr val="lt1"/>
                </a:solidFill>
                <a:latin typeface="Lustria" panose="020B0604020202020204" charset="0"/>
              </a:rPr>
              <a:t>Need to request Special Services website to include information about Unified events. </a:t>
            </a:r>
          </a:p>
        </p:txBody>
      </p:sp>
      <p:pic>
        <p:nvPicPr>
          <p:cNvPr id="4" name="Picture 3">
            <a:extLst>
              <a:ext uri="{FF2B5EF4-FFF2-40B4-BE49-F238E27FC236}">
                <a16:creationId xmlns:a16="http://schemas.microsoft.com/office/drawing/2014/main" id="{5CB11F0A-80C3-1012-4BFD-BA62EA1AD75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805006" y="2818014"/>
            <a:ext cx="2214303" cy="2214303"/>
          </a:xfrm>
          <a:prstGeom prst="rect">
            <a:avLst/>
          </a:prstGeom>
        </p:spPr>
      </p:pic>
    </p:spTree>
    <p:extLst>
      <p:ext uri="{BB962C8B-B14F-4D97-AF65-F5344CB8AC3E}">
        <p14:creationId xmlns:p14="http://schemas.microsoft.com/office/powerpoint/2010/main" val="4102949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279"/>
        <p:cNvGrpSpPr/>
        <p:nvPr/>
      </p:nvGrpSpPr>
      <p:grpSpPr>
        <a:xfrm>
          <a:off x="0" y="0"/>
          <a:ext cx="0" cy="0"/>
          <a:chOff x="0" y="0"/>
          <a:chExt cx="0" cy="0"/>
        </a:xfrm>
      </p:grpSpPr>
      <p:sp>
        <p:nvSpPr>
          <p:cNvPr id="1280" name="Google Shape;1280;p84"/>
          <p:cNvSpPr txBox="1">
            <a:spLocks noGrp="1"/>
          </p:cNvSpPr>
          <p:nvPr>
            <p:ph type="title"/>
          </p:nvPr>
        </p:nvSpPr>
        <p:spPr>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solidFill>
                  <a:schemeClr val="bg1"/>
                </a:solidFill>
                <a:latin typeface="Lustria" panose="020B0604020202020204" charset="0"/>
                <a:ea typeface="Comic Sans MS"/>
                <a:cs typeface="Comic Sans MS"/>
                <a:sym typeface="Comic Sans MS"/>
              </a:rPr>
              <a:t>Chula Vista Elementary School District</a:t>
            </a:r>
            <a:r>
              <a:rPr lang="en-US" dirty="0">
                <a:solidFill>
                  <a:schemeClr val="bg1"/>
                </a:solidFill>
              </a:rPr>
              <a:t>	</a:t>
            </a:r>
            <a:endParaRPr dirty="0">
              <a:solidFill>
                <a:schemeClr val="bg1"/>
              </a:solidFill>
            </a:endParaRPr>
          </a:p>
        </p:txBody>
      </p:sp>
      <p:sp>
        <p:nvSpPr>
          <p:cNvPr id="1281" name="Google Shape;1281;p84"/>
          <p:cNvSpPr txBox="1">
            <a:spLocks noGrp="1"/>
          </p:cNvSpPr>
          <p:nvPr>
            <p:ph type="body" idx="1"/>
          </p:nvPr>
        </p:nvSpPr>
        <p:spPr>
          <a:xfrm>
            <a:off x="311700" y="1121809"/>
            <a:ext cx="8520600" cy="33390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endParaRPr sz="1100" dirty="0">
              <a:solidFill>
                <a:srgbClr val="000000"/>
              </a:solidFill>
              <a:latin typeface="Arial"/>
              <a:ea typeface="Arial"/>
              <a:cs typeface="Arial"/>
              <a:sym typeface="Arial"/>
            </a:endParaRPr>
          </a:p>
          <a:p>
            <a:pPr marL="0" lvl="0" indent="0" algn="l" rtl="0">
              <a:lnSpc>
                <a:spcPct val="115000"/>
              </a:lnSpc>
              <a:spcBef>
                <a:spcPts val="0"/>
              </a:spcBef>
              <a:spcAft>
                <a:spcPts val="1200"/>
              </a:spcAft>
              <a:buSzPts val="1800"/>
              <a:buNone/>
            </a:pPr>
            <a:endParaRPr sz="1200" dirty="0">
              <a:solidFill>
                <a:srgbClr val="000000"/>
              </a:solidFill>
              <a:latin typeface="Calibri"/>
              <a:ea typeface="Calibri"/>
              <a:cs typeface="Calibri"/>
              <a:sym typeface="Calibri"/>
            </a:endParaRPr>
          </a:p>
        </p:txBody>
      </p:sp>
      <p:sp>
        <p:nvSpPr>
          <p:cNvPr id="1287" name="Google Shape;1287;p84"/>
          <p:cNvSpPr txBox="1"/>
          <p:nvPr/>
        </p:nvSpPr>
        <p:spPr>
          <a:xfrm>
            <a:off x="153071" y="998363"/>
            <a:ext cx="5902037" cy="3901028"/>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1100" b="1" dirty="0">
                <a:solidFill>
                  <a:schemeClr val="bg1"/>
                </a:solidFill>
                <a:latin typeface="Lustria" panose="020B0604020202020204" charset="0"/>
                <a:ea typeface="Comic Sans MS"/>
                <a:cs typeface="Comic Sans MS"/>
                <a:sym typeface="Comic Sans MS"/>
              </a:rPr>
              <a:t>What the District has been doing in Special Education (SE)</a:t>
            </a:r>
          </a:p>
          <a:p>
            <a:pPr marL="342900" marR="0" lvl="0" indent="-342900" rtl="0">
              <a:lnSpc>
                <a:spcPct val="150000"/>
              </a:lnSpc>
              <a:spcBef>
                <a:spcPts val="0"/>
              </a:spcBef>
              <a:spcAft>
                <a:spcPts val="0"/>
              </a:spcAft>
              <a:buFont typeface="Arial" panose="020B0604020202020204" pitchFamily="34" charset="0"/>
              <a:buChar char="•"/>
            </a:pPr>
            <a:r>
              <a:rPr lang="en-US" sz="1100" dirty="0">
                <a:solidFill>
                  <a:schemeClr val="bg1"/>
                </a:solidFill>
                <a:latin typeface="Lustria" panose="020B0604020202020204" charset="0"/>
                <a:sym typeface="Comic Sans MS"/>
              </a:rPr>
              <a:t>Inclusive Practices Professional Development </a:t>
            </a:r>
          </a:p>
          <a:p>
            <a:pPr marL="342900" marR="0" lvl="0" indent="-342900" rtl="0">
              <a:lnSpc>
                <a:spcPct val="150000"/>
              </a:lnSpc>
              <a:spcBef>
                <a:spcPts val="0"/>
              </a:spcBef>
              <a:spcAft>
                <a:spcPts val="0"/>
              </a:spcAft>
              <a:buFont typeface="Arial" panose="020B0604020202020204" pitchFamily="34" charset="0"/>
              <a:buChar char="•"/>
            </a:pPr>
            <a:r>
              <a:rPr lang="en-US" sz="1100" dirty="0">
                <a:solidFill>
                  <a:schemeClr val="bg1"/>
                </a:solidFill>
                <a:latin typeface="Lustria" panose="020B0604020202020204" charset="0"/>
                <a:sym typeface="Comic Sans MS"/>
              </a:rPr>
              <a:t>Related Service Provider Training</a:t>
            </a:r>
          </a:p>
          <a:p>
            <a:pPr marL="342900" marR="0" lvl="0" indent="-342900" rtl="0">
              <a:lnSpc>
                <a:spcPct val="150000"/>
              </a:lnSpc>
              <a:spcBef>
                <a:spcPts val="0"/>
              </a:spcBef>
              <a:spcAft>
                <a:spcPts val="0"/>
              </a:spcAft>
              <a:buFont typeface="Arial" panose="020B0604020202020204" pitchFamily="34" charset="0"/>
              <a:buChar char="•"/>
            </a:pPr>
            <a:r>
              <a:rPr lang="en-US" sz="1100" dirty="0">
                <a:solidFill>
                  <a:schemeClr val="bg1"/>
                </a:solidFill>
                <a:latin typeface="Lustria" panose="020B0604020202020204" charset="0"/>
                <a:sym typeface="Comic Sans MS"/>
              </a:rPr>
              <a:t>Preschool Transition Workgroup </a:t>
            </a:r>
          </a:p>
          <a:p>
            <a:pPr marL="342900" marR="0" lvl="0" indent="-342900" rtl="0">
              <a:lnSpc>
                <a:spcPct val="150000"/>
              </a:lnSpc>
              <a:spcBef>
                <a:spcPts val="0"/>
              </a:spcBef>
              <a:spcAft>
                <a:spcPts val="0"/>
              </a:spcAft>
              <a:buFont typeface="Arial" panose="020B0604020202020204" pitchFamily="34" charset="0"/>
              <a:buChar char="•"/>
            </a:pPr>
            <a:r>
              <a:rPr lang="en-US" sz="1100" dirty="0">
                <a:solidFill>
                  <a:schemeClr val="bg1"/>
                </a:solidFill>
                <a:latin typeface="Lustria" panose="020B0604020202020204" charset="0"/>
                <a:sym typeface="Comic Sans MS"/>
              </a:rPr>
              <a:t>More Parent Engagement + Workshop opportunities</a:t>
            </a:r>
          </a:p>
          <a:p>
            <a:pPr marL="342900" marR="0" lvl="0" indent="-342900" rtl="0">
              <a:lnSpc>
                <a:spcPct val="150000"/>
              </a:lnSpc>
              <a:spcBef>
                <a:spcPts val="0"/>
              </a:spcBef>
              <a:spcAft>
                <a:spcPts val="0"/>
              </a:spcAft>
              <a:buFont typeface="Arial" panose="020B0604020202020204" pitchFamily="34" charset="0"/>
              <a:buChar char="•"/>
            </a:pPr>
            <a:r>
              <a:rPr lang="en-US" sz="1100" dirty="0">
                <a:solidFill>
                  <a:schemeClr val="bg1"/>
                </a:solidFill>
                <a:latin typeface="Lustria" panose="020B0604020202020204" charset="0"/>
                <a:sym typeface="Comic Sans MS"/>
              </a:rPr>
              <a:t>Latest Sensory Room opened at Sonia Sotomayor Elementary</a:t>
            </a:r>
          </a:p>
          <a:p>
            <a:pPr marL="342900" marR="0" lvl="0" indent="-342900" rtl="0">
              <a:lnSpc>
                <a:spcPct val="150000"/>
              </a:lnSpc>
              <a:spcBef>
                <a:spcPts val="0"/>
              </a:spcBef>
              <a:spcAft>
                <a:spcPts val="0"/>
              </a:spcAft>
              <a:buFont typeface="Arial" panose="020B0604020202020204" pitchFamily="34" charset="0"/>
              <a:buChar char="•"/>
            </a:pPr>
            <a:endParaRPr lang="en-US" sz="1100" dirty="0">
              <a:solidFill>
                <a:schemeClr val="bg1"/>
              </a:solidFill>
              <a:latin typeface="Lustria" panose="020B0604020202020204" charset="0"/>
              <a:sym typeface="Comic Sans MS"/>
            </a:endParaRPr>
          </a:p>
          <a:p>
            <a:pPr algn="ctr">
              <a:lnSpc>
                <a:spcPct val="150000"/>
              </a:lnSpc>
            </a:pPr>
            <a:r>
              <a:rPr lang="en-US" sz="1100" dirty="0">
                <a:solidFill>
                  <a:schemeClr val="bg1"/>
                </a:solidFill>
                <a:latin typeface="Lustria" panose="020B0604020202020204" charset="0"/>
                <a:sym typeface="Comic Sans MS"/>
              </a:rPr>
              <a:t>	</a:t>
            </a:r>
            <a:r>
              <a:rPr lang="en-US" sz="1100" b="1" dirty="0">
                <a:solidFill>
                  <a:schemeClr val="bg1"/>
                </a:solidFill>
                <a:latin typeface="Lustria" panose="020B0604020202020204" charset="0"/>
                <a:sym typeface="Comic Sans MS"/>
              </a:rPr>
              <a:t>Other Notable Updates</a:t>
            </a:r>
          </a:p>
          <a:p>
            <a:pPr marL="171450" indent="-171450">
              <a:lnSpc>
                <a:spcPct val="150000"/>
              </a:lnSpc>
              <a:buFont typeface="Arial" panose="020B0604020202020204" pitchFamily="34" charset="0"/>
              <a:buChar char="•"/>
            </a:pPr>
            <a:r>
              <a:rPr lang="en-US" sz="1100" dirty="0">
                <a:solidFill>
                  <a:schemeClr val="bg1"/>
                </a:solidFill>
                <a:latin typeface="Lustria" panose="020B0604020202020204" charset="0"/>
                <a:sym typeface="Comic Sans MS"/>
              </a:rPr>
              <a:t>At the recent Feb. 11 2026 board meeting some relevant positions were recommended for discontinuance next SY including Early Childhood Special Education Teacher (6), Program Specialist (1), Counselor (20). Teacher positions remain up for discussion (43). Some positions were discussed to be outsourced to SELPA such as Visually-Impaired Teacher (1). </a:t>
            </a:r>
          </a:p>
          <a:p>
            <a:pPr marL="171450" indent="-171450">
              <a:lnSpc>
                <a:spcPct val="150000"/>
              </a:lnSpc>
              <a:buFont typeface="Arial" panose="020B0604020202020204" pitchFamily="34" charset="0"/>
              <a:buChar char="•"/>
            </a:pPr>
            <a:r>
              <a:rPr lang="en-US" sz="1100" dirty="0">
                <a:solidFill>
                  <a:schemeClr val="bg1"/>
                </a:solidFill>
                <a:latin typeface="Lustria" panose="020B0604020202020204" charset="0"/>
                <a:sym typeface="Comic Sans MS"/>
              </a:rPr>
              <a:t>Our Special Education Director is retiring in July. Happy Retirement Rose! Thank you for your collaboration. </a:t>
            </a:r>
            <a:endParaRPr sz="1100" dirty="0">
              <a:solidFill>
                <a:schemeClr val="bg1"/>
              </a:solidFill>
              <a:latin typeface="Lustria" panose="020B0604020202020204" charset="0"/>
            </a:endParaRPr>
          </a:p>
        </p:txBody>
      </p:sp>
      <p:pic>
        <p:nvPicPr>
          <p:cNvPr id="3" name="Picture 2">
            <a:extLst>
              <a:ext uri="{FF2B5EF4-FFF2-40B4-BE49-F238E27FC236}">
                <a16:creationId xmlns:a16="http://schemas.microsoft.com/office/drawing/2014/main" id="{F9F82819-E00F-9B7D-3116-C46C7EC2DF01}"/>
              </a:ext>
            </a:extLst>
          </p:cNvPr>
          <p:cNvPicPr>
            <a:picLocks noChangeAspect="1"/>
          </p:cNvPicPr>
          <p:nvPr/>
        </p:nvPicPr>
        <p:blipFill>
          <a:blip r:embed="rId3"/>
          <a:stretch>
            <a:fillRect/>
          </a:stretch>
        </p:blipFill>
        <p:spPr>
          <a:xfrm>
            <a:off x="5755163" y="1492135"/>
            <a:ext cx="2935821" cy="2009602"/>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271"/>
        <p:cNvGrpSpPr/>
        <p:nvPr/>
      </p:nvGrpSpPr>
      <p:grpSpPr>
        <a:xfrm>
          <a:off x="0" y="0"/>
          <a:ext cx="0" cy="0"/>
          <a:chOff x="0" y="0"/>
          <a:chExt cx="0" cy="0"/>
        </a:xfrm>
      </p:grpSpPr>
      <p:sp>
        <p:nvSpPr>
          <p:cNvPr id="1272" name="Google Shape;1272;p83"/>
          <p:cNvSpPr txBox="1">
            <a:spLocks noGrp="1"/>
          </p:cNvSpPr>
          <p:nvPr>
            <p:ph type="title"/>
          </p:nvPr>
        </p:nvSpPr>
        <p:spPr>
          <a:prstGeom prst="rect">
            <a:avLst/>
          </a:prstGeom>
          <a:solidFill>
            <a:schemeClr val="accent2">
              <a:lumMod val="50000"/>
            </a:schemeClr>
          </a:solid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solidFill>
                  <a:schemeClr val="bg1"/>
                </a:solidFill>
                <a:latin typeface="Lustria" panose="020B0604020202020204" charset="0"/>
                <a:ea typeface="Comic Sans MS"/>
                <a:cs typeface="Comic Sans MS"/>
                <a:sym typeface="Comic Sans MS"/>
              </a:rPr>
              <a:t>Chula Vista Elementary School District	</a:t>
            </a:r>
            <a:endParaRPr dirty="0">
              <a:solidFill>
                <a:schemeClr val="bg1"/>
              </a:solidFill>
              <a:latin typeface="Lustria" panose="020B0604020202020204" charset="0"/>
              <a:ea typeface="Comic Sans MS"/>
              <a:cs typeface="Comic Sans MS"/>
              <a:sym typeface="Comic Sans MS"/>
            </a:endParaRPr>
          </a:p>
        </p:txBody>
      </p:sp>
      <p:sp>
        <p:nvSpPr>
          <p:cNvPr id="1273" name="Google Shape;1273;p83"/>
          <p:cNvSpPr txBox="1">
            <a:spLocks noGrp="1"/>
          </p:cNvSpPr>
          <p:nvPr>
            <p:ph type="body" idx="1"/>
          </p:nvPr>
        </p:nvSpPr>
        <p:spPr>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endParaRPr sz="1100" dirty="0">
              <a:solidFill>
                <a:srgbClr val="000000"/>
              </a:solidFill>
              <a:latin typeface="Arial"/>
              <a:ea typeface="Arial"/>
              <a:cs typeface="Arial"/>
              <a:sym typeface="Arial"/>
            </a:endParaRPr>
          </a:p>
          <a:p>
            <a:pPr marL="0" lvl="0" indent="0" algn="l" rtl="0">
              <a:lnSpc>
                <a:spcPct val="115000"/>
              </a:lnSpc>
              <a:spcBef>
                <a:spcPts val="0"/>
              </a:spcBef>
              <a:spcAft>
                <a:spcPts val="1200"/>
              </a:spcAft>
              <a:buSzPts val="1800"/>
              <a:buNone/>
            </a:pPr>
            <a:endParaRPr sz="1200" dirty="0">
              <a:solidFill>
                <a:srgbClr val="000000"/>
              </a:solidFill>
              <a:latin typeface="Calibri"/>
              <a:ea typeface="Calibri"/>
              <a:cs typeface="Calibri"/>
              <a:sym typeface="Calibri"/>
            </a:endParaRPr>
          </a:p>
        </p:txBody>
      </p:sp>
      <p:pic>
        <p:nvPicPr>
          <p:cNvPr id="1274" name="Google Shape;1274;p83"/>
          <p:cNvPicPr preferRelativeResize="0"/>
          <p:nvPr/>
        </p:nvPicPr>
        <p:blipFill rotWithShape="1">
          <a:blip r:embed="rId3">
            <a:alphaModFix/>
          </a:blip>
          <a:srcRect/>
          <a:stretch/>
        </p:blipFill>
        <p:spPr>
          <a:xfrm>
            <a:off x="311700" y="1072677"/>
            <a:ext cx="2903448" cy="3688294"/>
          </a:xfrm>
          <a:prstGeom prst="rect">
            <a:avLst/>
          </a:prstGeom>
          <a:noFill/>
          <a:ln>
            <a:noFill/>
          </a:ln>
        </p:spPr>
      </p:pic>
      <p:sp>
        <p:nvSpPr>
          <p:cNvPr id="3" name="TextBox 2">
            <a:extLst>
              <a:ext uri="{FF2B5EF4-FFF2-40B4-BE49-F238E27FC236}">
                <a16:creationId xmlns:a16="http://schemas.microsoft.com/office/drawing/2014/main" id="{4D27DF57-6FB3-1466-2213-53AEE440ECF3}"/>
              </a:ext>
            </a:extLst>
          </p:cNvPr>
          <p:cNvSpPr txBox="1"/>
          <p:nvPr/>
        </p:nvSpPr>
        <p:spPr>
          <a:xfrm>
            <a:off x="3206835" y="1240356"/>
            <a:ext cx="2903448" cy="2688108"/>
          </a:xfrm>
          <a:prstGeom prst="rect">
            <a:avLst/>
          </a:prstGeom>
          <a:noFill/>
        </p:spPr>
        <p:txBody>
          <a:bodyPr wrap="square">
            <a:spAutoFit/>
          </a:bodyPr>
          <a:lstStyle/>
          <a:p>
            <a:pPr marL="0" marR="0" lvl="0" indent="0" algn="ctr" rtl="0">
              <a:lnSpc>
                <a:spcPct val="150000"/>
              </a:lnSpc>
              <a:spcBef>
                <a:spcPts val="0"/>
              </a:spcBef>
              <a:spcAft>
                <a:spcPts val="0"/>
              </a:spcAft>
              <a:buNone/>
            </a:pPr>
            <a:r>
              <a:rPr lang="en-US" sz="1600" dirty="0">
                <a:solidFill>
                  <a:schemeClr val="bg1"/>
                </a:solidFill>
                <a:latin typeface="Lustria" panose="020B0604020202020204" charset="0"/>
                <a:ea typeface="Comic Sans MS"/>
                <a:cs typeface="Comic Sans MS"/>
                <a:sym typeface="Comic Sans MS"/>
              </a:rPr>
              <a:t>Feb 2026 Coffee Talk held</a:t>
            </a:r>
          </a:p>
          <a:p>
            <a:pPr marL="285750" marR="0" lvl="0" indent="-285750" rtl="0">
              <a:lnSpc>
                <a:spcPct val="150000"/>
              </a:lnSpc>
              <a:spcBef>
                <a:spcPts val="0"/>
              </a:spcBef>
              <a:spcAft>
                <a:spcPts val="0"/>
              </a:spcAft>
              <a:buFont typeface="Arial" panose="020B0604020202020204" pitchFamily="34" charset="0"/>
              <a:buChar char="•"/>
            </a:pPr>
            <a:r>
              <a:rPr lang="en-US" dirty="0">
                <a:solidFill>
                  <a:schemeClr val="bg1"/>
                </a:solidFill>
                <a:latin typeface="Lustria" panose="020B0604020202020204" charset="0"/>
                <a:ea typeface="Comic Sans MS"/>
                <a:cs typeface="Comic Sans MS"/>
                <a:sym typeface="Comic Sans MS"/>
              </a:rPr>
              <a:t>LCAP Presentation</a:t>
            </a:r>
          </a:p>
          <a:p>
            <a:pPr marL="285750" marR="0" lvl="0" indent="-285750" rtl="0">
              <a:lnSpc>
                <a:spcPct val="150000"/>
              </a:lnSpc>
              <a:spcBef>
                <a:spcPts val="0"/>
              </a:spcBef>
              <a:spcAft>
                <a:spcPts val="0"/>
              </a:spcAft>
              <a:buFont typeface="Arial" panose="020B0604020202020204" pitchFamily="34" charset="0"/>
              <a:buChar char="•"/>
            </a:pPr>
            <a:r>
              <a:rPr lang="en-US" dirty="0">
                <a:solidFill>
                  <a:schemeClr val="bg1"/>
                </a:solidFill>
                <a:latin typeface="Lustria" panose="020B0604020202020204" charset="0"/>
                <a:ea typeface="Comic Sans MS"/>
                <a:cs typeface="Comic Sans MS"/>
                <a:sym typeface="Comic Sans MS"/>
              </a:rPr>
              <a:t>Accessibility Resources for Testing</a:t>
            </a:r>
          </a:p>
          <a:p>
            <a:pPr marL="285750" marR="0" lvl="0" indent="-285750" rtl="0">
              <a:lnSpc>
                <a:spcPct val="150000"/>
              </a:lnSpc>
              <a:spcBef>
                <a:spcPts val="0"/>
              </a:spcBef>
              <a:spcAft>
                <a:spcPts val="0"/>
              </a:spcAft>
              <a:buFont typeface="Arial" panose="020B0604020202020204" pitchFamily="34" charset="0"/>
              <a:buChar char="•"/>
            </a:pPr>
            <a:r>
              <a:rPr lang="en-US" sz="1400" dirty="0">
                <a:solidFill>
                  <a:schemeClr val="bg1"/>
                </a:solidFill>
                <a:latin typeface="Lustria" panose="020B0604020202020204" charset="0"/>
                <a:ea typeface="Comic Sans MS"/>
                <a:cs typeface="Comic Sans MS"/>
                <a:sym typeface="Comic Sans MS"/>
              </a:rPr>
              <a:t>Testing Resources </a:t>
            </a:r>
            <a:r>
              <a:rPr lang="en-US" dirty="0">
                <a:solidFill>
                  <a:schemeClr val="bg1"/>
                </a:solidFill>
                <a:latin typeface="Lustria" panose="020B0604020202020204" charset="0"/>
                <a:ea typeface="Comic Sans MS"/>
                <a:cs typeface="Comic Sans MS"/>
                <a:sym typeface="Comic Sans MS"/>
              </a:rPr>
              <a:t>for Parents</a:t>
            </a:r>
          </a:p>
          <a:p>
            <a:pPr marL="285750" marR="0" lvl="0" indent="-285750" rtl="0">
              <a:lnSpc>
                <a:spcPct val="150000"/>
              </a:lnSpc>
              <a:spcBef>
                <a:spcPts val="0"/>
              </a:spcBef>
              <a:spcAft>
                <a:spcPts val="0"/>
              </a:spcAft>
              <a:buFont typeface="Arial" panose="020B0604020202020204" pitchFamily="34" charset="0"/>
              <a:buChar char="•"/>
            </a:pPr>
            <a:r>
              <a:rPr lang="en-US" sz="1400" dirty="0">
                <a:solidFill>
                  <a:schemeClr val="bg1"/>
                </a:solidFill>
                <a:latin typeface="Lustria" panose="020B0604020202020204" charset="0"/>
                <a:ea typeface="Comic Sans MS"/>
                <a:cs typeface="Comic Sans MS"/>
                <a:sym typeface="Comic Sans MS"/>
              </a:rPr>
              <a:t>District </a:t>
            </a:r>
            <a:r>
              <a:rPr lang="en-US" dirty="0">
                <a:solidFill>
                  <a:schemeClr val="bg1"/>
                </a:solidFill>
                <a:latin typeface="Lustria" panose="020B0604020202020204" charset="0"/>
                <a:ea typeface="Comic Sans MS"/>
                <a:cs typeface="Comic Sans MS"/>
                <a:sym typeface="Comic Sans MS"/>
              </a:rPr>
              <a:t>SE </a:t>
            </a:r>
            <a:r>
              <a:rPr lang="en-US" sz="1400" dirty="0">
                <a:solidFill>
                  <a:schemeClr val="bg1"/>
                </a:solidFill>
                <a:latin typeface="Lustria" panose="020B0604020202020204" charset="0"/>
                <a:ea typeface="Comic Sans MS"/>
                <a:cs typeface="Comic Sans MS"/>
                <a:sym typeface="Comic Sans MS"/>
              </a:rPr>
              <a:t>Happenings</a:t>
            </a:r>
          </a:p>
          <a:p>
            <a:pPr marL="285750" marR="0" lvl="0" indent="-285750" rtl="0">
              <a:lnSpc>
                <a:spcPct val="150000"/>
              </a:lnSpc>
              <a:spcBef>
                <a:spcPts val="0"/>
              </a:spcBef>
              <a:spcAft>
                <a:spcPts val="0"/>
              </a:spcAft>
              <a:buFont typeface="Arial" panose="020B0604020202020204" pitchFamily="34" charset="0"/>
              <a:buChar char="•"/>
            </a:pPr>
            <a:r>
              <a:rPr lang="en-US" sz="1400" dirty="0">
                <a:solidFill>
                  <a:schemeClr val="bg1"/>
                </a:solidFill>
                <a:latin typeface="Lustria" panose="020B0604020202020204" charset="0"/>
                <a:ea typeface="Comic Sans MS"/>
                <a:cs typeface="Comic Sans MS"/>
                <a:sym typeface="Comic Sans MS"/>
              </a:rPr>
              <a:t>ESY Information</a:t>
            </a:r>
          </a:p>
        </p:txBody>
      </p:sp>
      <p:pic>
        <p:nvPicPr>
          <p:cNvPr id="5" name="Picture 4">
            <a:extLst>
              <a:ext uri="{FF2B5EF4-FFF2-40B4-BE49-F238E27FC236}">
                <a16:creationId xmlns:a16="http://schemas.microsoft.com/office/drawing/2014/main" id="{44B4D396-779C-8ADE-452D-053F1BF3A0AE}"/>
              </a:ext>
            </a:extLst>
          </p:cNvPr>
          <p:cNvPicPr>
            <a:picLocks noChangeAspect="1"/>
          </p:cNvPicPr>
          <p:nvPr/>
        </p:nvPicPr>
        <p:blipFill>
          <a:blip r:embed="rId4"/>
          <a:srcRect t="15189"/>
          <a:stretch>
            <a:fillRect/>
          </a:stretch>
        </p:blipFill>
        <p:spPr>
          <a:xfrm>
            <a:off x="6373099" y="1335794"/>
            <a:ext cx="2459201" cy="247191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292"/>
        <p:cNvGrpSpPr/>
        <p:nvPr/>
      </p:nvGrpSpPr>
      <p:grpSpPr>
        <a:xfrm>
          <a:off x="0" y="0"/>
          <a:ext cx="0" cy="0"/>
          <a:chOff x="0" y="0"/>
          <a:chExt cx="0" cy="0"/>
        </a:xfrm>
      </p:grpSpPr>
      <p:sp>
        <p:nvSpPr>
          <p:cNvPr id="1293" name="Google Shape;1293;p85"/>
          <p:cNvSpPr txBox="1">
            <a:spLocks noGrp="1"/>
          </p:cNvSpPr>
          <p:nvPr>
            <p:ph type="title"/>
          </p:nvPr>
        </p:nvSpPr>
        <p:spPr>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solidFill>
                  <a:schemeClr val="bg1"/>
                </a:solidFill>
                <a:latin typeface="Lustria" panose="020B0604020202020204" charset="0"/>
                <a:ea typeface="Comic Sans MS"/>
                <a:cs typeface="Comic Sans MS"/>
                <a:sym typeface="Comic Sans MS"/>
              </a:rPr>
              <a:t>Chula Vista Elementary School District</a:t>
            </a:r>
            <a:r>
              <a:rPr lang="en-US" dirty="0">
                <a:solidFill>
                  <a:schemeClr val="bg1"/>
                </a:solidFill>
                <a:latin typeface="Lustria" panose="020B0604020202020204" charset="0"/>
              </a:rPr>
              <a:t>	</a:t>
            </a:r>
            <a:endParaRPr dirty="0">
              <a:solidFill>
                <a:schemeClr val="bg1"/>
              </a:solidFill>
              <a:latin typeface="Lustria" panose="020B0604020202020204" charset="0"/>
            </a:endParaRPr>
          </a:p>
        </p:txBody>
      </p:sp>
      <p:sp>
        <p:nvSpPr>
          <p:cNvPr id="1294" name="Google Shape;1294;p85"/>
          <p:cNvSpPr txBox="1">
            <a:spLocks noGrp="1"/>
          </p:cNvSpPr>
          <p:nvPr>
            <p:ph type="body" idx="1"/>
          </p:nvPr>
        </p:nvSpPr>
        <p:spPr>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endParaRPr sz="1100" dirty="0">
              <a:solidFill>
                <a:srgbClr val="000000"/>
              </a:solidFill>
              <a:latin typeface="Arial"/>
              <a:ea typeface="Arial"/>
              <a:cs typeface="Arial"/>
              <a:sym typeface="Arial"/>
            </a:endParaRPr>
          </a:p>
          <a:p>
            <a:pPr marL="0" lvl="0" indent="0" algn="l" rtl="0">
              <a:lnSpc>
                <a:spcPct val="115000"/>
              </a:lnSpc>
              <a:spcBef>
                <a:spcPts val="0"/>
              </a:spcBef>
              <a:spcAft>
                <a:spcPts val="1200"/>
              </a:spcAft>
              <a:buSzPts val="1800"/>
              <a:buNone/>
            </a:pPr>
            <a:endParaRPr sz="1200" dirty="0">
              <a:solidFill>
                <a:srgbClr val="000000"/>
              </a:solidFill>
              <a:latin typeface="Calibri"/>
              <a:ea typeface="Calibri"/>
              <a:cs typeface="Calibri"/>
              <a:sym typeface="Calibri"/>
            </a:endParaRPr>
          </a:p>
        </p:txBody>
      </p:sp>
      <p:sp>
        <p:nvSpPr>
          <p:cNvPr id="1297" name="Google Shape;1297;p85"/>
          <p:cNvSpPr txBox="1"/>
          <p:nvPr/>
        </p:nvSpPr>
        <p:spPr>
          <a:xfrm>
            <a:off x="3895622" y="2969240"/>
            <a:ext cx="4515300" cy="116951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2"/>
              </a:buClr>
              <a:buSzPts val="1200"/>
              <a:buFont typeface="Arial"/>
              <a:buChar char="•"/>
            </a:pPr>
            <a:r>
              <a:rPr lang="en-US" dirty="0">
                <a:solidFill>
                  <a:schemeClr val="bg1"/>
                </a:solidFill>
                <a:latin typeface="Lustria" panose="020B0604020202020204" charset="0"/>
                <a:ea typeface="Comic Sans MS"/>
                <a:cs typeface="Comic Sans MS"/>
                <a:sym typeface="Comic Sans MS"/>
              </a:rPr>
              <a:t>Food + Childcare provided</a:t>
            </a:r>
            <a:endParaRPr sz="1600" dirty="0">
              <a:solidFill>
                <a:schemeClr val="bg1"/>
              </a:solidFill>
              <a:latin typeface="Lustria" panose="020B0604020202020204" charset="0"/>
            </a:endParaRPr>
          </a:p>
          <a:p>
            <a:pPr marL="285750" marR="0" lvl="0" indent="-285750" algn="l" rtl="0">
              <a:spcBef>
                <a:spcPts val="0"/>
              </a:spcBef>
              <a:spcAft>
                <a:spcPts val="0"/>
              </a:spcAft>
              <a:buClr>
                <a:schemeClr val="dk2"/>
              </a:buClr>
              <a:buSzPts val="1200"/>
              <a:buFont typeface="Arial"/>
              <a:buChar char="•"/>
            </a:pPr>
            <a:r>
              <a:rPr lang="en-US" dirty="0">
                <a:solidFill>
                  <a:schemeClr val="bg1"/>
                </a:solidFill>
                <a:latin typeface="Lustria" panose="020B0604020202020204" charset="0"/>
                <a:ea typeface="Comic Sans MS"/>
                <a:cs typeface="Comic Sans MS"/>
                <a:sym typeface="Comic Sans MS"/>
              </a:rPr>
              <a:t>15 individual Q&amp;A Sessions done</a:t>
            </a:r>
            <a:endParaRPr sz="1600" dirty="0">
              <a:solidFill>
                <a:schemeClr val="bg1"/>
              </a:solidFill>
              <a:latin typeface="Lustria" panose="020B0604020202020204" charset="0"/>
            </a:endParaRPr>
          </a:p>
          <a:p>
            <a:pPr marL="285750" marR="0" lvl="0" indent="-285750" algn="l" rtl="0">
              <a:spcBef>
                <a:spcPts val="0"/>
              </a:spcBef>
              <a:spcAft>
                <a:spcPts val="0"/>
              </a:spcAft>
              <a:buClr>
                <a:schemeClr val="dk2"/>
              </a:buClr>
              <a:buSzPts val="1200"/>
              <a:buFont typeface="Arial"/>
              <a:buChar char="•"/>
            </a:pPr>
            <a:r>
              <a:rPr lang="en-US" dirty="0">
                <a:solidFill>
                  <a:schemeClr val="bg1"/>
                </a:solidFill>
                <a:latin typeface="Lustria" panose="020B0604020202020204" charset="0"/>
                <a:ea typeface="Comic Sans MS"/>
                <a:cs typeface="Comic Sans MS"/>
                <a:sym typeface="Comic Sans MS"/>
              </a:rPr>
              <a:t>Booths hosted by SELPA, CAC, CVPD (Blue Envelope Program), Regional Center, SEL + other district resources.</a:t>
            </a:r>
            <a:endParaRPr sz="1600" dirty="0">
              <a:solidFill>
                <a:schemeClr val="bg1"/>
              </a:solidFill>
              <a:latin typeface="Lustria" panose="020B0604020202020204" charset="0"/>
            </a:endParaRPr>
          </a:p>
        </p:txBody>
      </p:sp>
      <p:pic>
        <p:nvPicPr>
          <p:cNvPr id="1298" name="Google Shape;1298;p85"/>
          <p:cNvPicPr preferRelativeResize="0"/>
          <p:nvPr/>
        </p:nvPicPr>
        <p:blipFill rotWithShape="1">
          <a:blip r:embed="rId3">
            <a:alphaModFix/>
          </a:blip>
          <a:srcRect/>
          <a:stretch/>
        </p:blipFill>
        <p:spPr>
          <a:xfrm>
            <a:off x="311700" y="1017800"/>
            <a:ext cx="2903449" cy="3714778"/>
          </a:xfrm>
          <a:prstGeom prst="rect">
            <a:avLst/>
          </a:prstGeom>
          <a:noFill/>
          <a:ln>
            <a:noFill/>
          </a:ln>
        </p:spPr>
      </p:pic>
      <p:pic>
        <p:nvPicPr>
          <p:cNvPr id="3" name="Picture 2">
            <a:extLst>
              <a:ext uri="{FF2B5EF4-FFF2-40B4-BE49-F238E27FC236}">
                <a16:creationId xmlns:a16="http://schemas.microsoft.com/office/drawing/2014/main" id="{B7803179-7861-A672-3FE1-804027797F5A}"/>
              </a:ext>
            </a:extLst>
          </p:cNvPr>
          <p:cNvPicPr>
            <a:picLocks noChangeAspect="1"/>
          </p:cNvPicPr>
          <p:nvPr/>
        </p:nvPicPr>
        <p:blipFill>
          <a:blip r:embed="rId4"/>
          <a:stretch>
            <a:fillRect/>
          </a:stretch>
        </p:blipFill>
        <p:spPr>
          <a:xfrm>
            <a:off x="3311914" y="1004749"/>
            <a:ext cx="2616939" cy="1820128"/>
          </a:xfrm>
          <a:prstGeom prst="rect">
            <a:avLst/>
          </a:prstGeom>
        </p:spPr>
      </p:pic>
      <p:pic>
        <p:nvPicPr>
          <p:cNvPr id="5" name="Picture 4">
            <a:extLst>
              <a:ext uri="{FF2B5EF4-FFF2-40B4-BE49-F238E27FC236}">
                <a16:creationId xmlns:a16="http://schemas.microsoft.com/office/drawing/2014/main" id="{F5EA74D0-F3FE-10DD-B390-0B354396C6EB}"/>
              </a:ext>
            </a:extLst>
          </p:cNvPr>
          <p:cNvPicPr>
            <a:picLocks noChangeAspect="1"/>
          </p:cNvPicPr>
          <p:nvPr/>
        </p:nvPicPr>
        <p:blipFill>
          <a:blip r:embed="rId5"/>
          <a:stretch>
            <a:fillRect/>
          </a:stretch>
        </p:blipFill>
        <p:spPr>
          <a:xfrm>
            <a:off x="6153272" y="1004749"/>
            <a:ext cx="2444497" cy="182012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Shape 1292">
          <a:extLst>
            <a:ext uri="{FF2B5EF4-FFF2-40B4-BE49-F238E27FC236}">
              <a16:creationId xmlns:a16="http://schemas.microsoft.com/office/drawing/2014/main" id="{4605804B-B87C-40C2-CB16-26F2AAD46288}"/>
            </a:ext>
          </a:extLst>
        </p:cNvPr>
        <p:cNvGrpSpPr/>
        <p:nvPr/>
      </p:nvGrpSpPr>
      <p:grpSpPr>
        <a:xfrm>
          <a:off x="0" y="0"/>
          <a:ext cx="0" cy="0"/>
          <a:chOff x="0" y="0"/>
          <a:chExt cx="0" cy="0"/>
        </a:xfrm>
      </p:grpSpPr>
      <p:sp>
        <p:nvSpPr>
          <p:cNvPr id="1293" name="Google Shape;1293;p85">
            <a:extLst>
              <a:ext uri="{FF2B5EF4-FFF2-40B4-BE49-F238E27FC236}">
                <a16:creationId xmlns:a16="http://schemas.microsoft.com/office/drawing/2014/main" id="{1ED0ACF5-2D93-D7C8-2355-232F66B1BB8F}"/>
              </a:ext>
            </a:extLst>
          </p:cNvPr>
          <p:cNvSpPr txBox="1">
            <a:spLocks noGrp="1"/>
          </p:cNvSpPr>
          <p:nvPr>
            <p:ph type="title"/>
          </p:nvPr>
        </p:nvSpPr>
        <p:spPr>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US" dirty="0">
                <a:solidFill>
                  <a:schemeClr val="bg1"/>
                </a:solidFill>
                <a:latin typeface="Lustria" panose="020B0604020202020204" charset="0"/>
                <a:ea typeface="Comic Sans MS"/>
                <a:cs typeface="Comic Sans MS"/>
                <a:sym typeface="Comic Sans MS"/>
              </a:rPr>
              <a:t>Chula Vista Elementary School District</a:t>
            </a:r>
            <a:r>
              <a:rPr lang="en-US" dirty="0">
                <a:solidFill>
                  <a:schemeClr val="bg1"/>
                </a:solidFill>
                <a:latin typeface="Lustria" panose="020B0604020202020204" charset="0"/>
              </a:rPr>
              <a:t>	</a:t>
            </a:r>
            <a:endParaRPr dirty="0">
              <a:solidFill>
                <a:schemeClr val="bg1"/>
              </a:solidFill>
              <a:latin typeface="Lustria" panose="020B0604020202020204" charset="0"/>
            </a:endParaRPr>
          </a:p>
        </p:txBody>
      </p:sp>
      <p:sp>
        <p:nvSpPr>
          <p:cNvPr id="1294" name="Google Shape;1294;p85">
            <a:extLst>
              <a:ext uri="{FF2B5EF4-FFF2-40B4-BE49-F238E27FC236}">
                <a16:creationId xmlns:a16="http://schemas.microsoft.com/office/drawing/2014/main" id="{027AAA90-7A9A-8BD2-31BE-B0A0ADB5A5E2}"/>
              </a:ext>
            </a:extLst>
          </p:cNvPr>
          <p:cNvSpPr txBox="1">
            <a:spLocks noGrp="1"/>
          </p:cNvSpPr>
          <p:nvPr>
            <p:ph type="body" idx="1"/>
          </p:nvPr>
        </p:nvSpPr>
        <p:spPr>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endParaRPr sz="1100" dirty="0">
              <a:solidFill>
                <a:srgbClr val="000000"/>
              </a:solidFill>
              <a:latin typeface="Arial"/>
              <a:ea typeface="Arial"/>
              <a:cs typeface="Arial"/>
              <a:sym typeface="Arial"/>
            </a:endParaRPr>
          </a:p>
          <a:p>
            <a:pPr marL="0" lvl="0" indent="0" algn="l" rtl="0">
              <a:lnSpc>
                <a:spcPct val="115000"/>
              </a:lnSpc>
              <a:spcBef>
                <a:spcPts val="0"/>
              </a:spcBef>
              <a:spcAft>
                <a:spcPts val="1200"/>
              </a:spcAft>
              <a:buSzPts val="1800"/>
              <a:buNone/>
            </a:pPr>
            <a:endParaRPr sz="1200" dirty="0">
              <a:solidFill>
                <a:srgbClr val="000000"/>
              </a:solidFill>
              <a:latin typeface="Calibri"/>
              <a:ea typeface="Calibri"/>
              <a:cs typeface="Calibri"/>
              <a:sym typeface="Calibri"/>
            </a:endParaRPr>
          </a:p>
        </p:txBody>
      </p:sp>
      <p:sp>
        <p:nvSpPr>
          <p:cNvPr id="1297" name="Google Shape;1297;p85">
            <a:extLst>
              <a:ext uri="{FF2B5EF4-FFF2-40B4-BE49-F238E27FC236}">
                <a16:creationId xmlns:a16="http://schemas.microsoft.com/office/drawing/2014/main" id="{8D1AE4E4-D5BD-0DCD-FB85-EBB22D75A725}"/>
              </a:ext>
            </a:extLst>
          </p:cNvPr>
          <p:cNvSpPr txBox="1"/>
          <p:nvPr/>
        </p:nvSpPr>
        <p:spPr>
          <a:xfrm>
            <a:off x="5961842" y="1161984"/>
            <a:ext cx="3003462" cy="224672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2"/>
              </a:buClr>
              <a:buSzPts val="1200"/>
              <a:buFont typeface="Arial"/>
              <a:buChar char="•"/>
            </a:pPr>
            <a:r>
              <a:rPr lang="en-US" dirty="0">
                <a:solidFill>
                  <a:schemeClr val="bg1"/>
                </a:solidFill>
                <a:latin typeface="Lustria" panose="020B0604020202020204" charset="0"/>
                <a:sym typeface="Comic Sans MS"/>
              </a:rPr>
              <a:t>CVESD University + Brain Balance Workshop Partnership continued. Sensory Processing Struggles Workshop was held in December 2025</a:t>
            </a:r>
          </a:p>
          <a:p>
            <a:pPr marR="0" lvl="0" algn="l" rtl="0">
              <a:spcBef>
                <a:spcPts val="0"/>
              </a:spcBef>
              <a:spcAft>
                <a:spcPts val="0"/>
              </a:spcAft>
              <a:buClr>
                <a:schemeClr val="dk2"/>
              </a:buClr>
              <a:buSzPts val="1200"/>
            </a:pPr>
            <a:endParaRPr lang="en-US" dirty="0">
              <a:solidFill>
                <a:schemeClr val="bg1"/>
              </a:solidFill>
              <a:latin typeface="Lustria" panose="020B0604020202020204" charset="0"/>
              <a:sym typeface="Comic Sans MS"/>
            </a:endParaRPr>
          </a:p>
          <a:p>
            <a:pPr marL="285750" marR="0" lvl="0" indent="-285750" algn="l" rtl="0">
              <a:spcBef>
                <a:spcPts val="0"/>
              </a:spcBef>
              <a:spcAft>
                <a:spcPts val="0"/>
              </a:spcAft>
              <a:buClr>
                <a:schemeClr val="dk2"/>
              </a:buClr>
              <a:buSzPts val="1200"/>
              <a:buFont typeface="Arial"/>
              <a:buChar char="•"/>
            </a:pPr>
            <a:r>
              <a:rPr lang="en-US" dirty="0">
                <a:solidFill>
                  <a:schemeClr val="bg1"/>
                </a:solidFill>
                <a:latin typeface="Lustria" panose="020B0604020202020204" charset="0"/>
                <a:sym typeface="Comic Sans MS"/>
              </a:rPr>
              <a:t>Managing Meltdowns and Behaviors to be held Feb 17, 2026 (Open to the Public)</a:t>
            </a:r>
            <a:endParaRPr sz="1600" dirty="0">
              <a:solidFill>
                <a:schemeClr val="bg1"/>
              </a:solidFill>
              <a:latin typeface="Lustria" panose="020B0604020202020204" charset="0"/>
            </a:endParaRPr>
          </a:p>
        </p:txBody>
      </p:sp>
      <p:pic>
        <p:nvPicPr>
          <p:cNvPr id="4" name="Picture 3">
            <a:extLst>
              <a:ext uri="{FF2B5EF4-FFF2-40B4-BE49-F238E27FC236}">
                <a16:creationId xmlns:a16="http://schemas.microsoft.com/office/drawing/2014/main" id="{15ECB8C5-6982-AE43-5577-F842A4C2BA38}"/>
              </a:ext>
            </a:extLst>
          </p:cNvPr>
          <p:cNvPicPr>
            <a:picLocks noChangeAspect="1"/>
          </p:cNvPicPr>
          <p:nvPr/>
        </p:nvPicPr>
        <p:blipFill>
          <a:blip r:embed="rId3"/>
          <a:stretch>
            <a:fillRect/>
          </a:stretch>
        </p:blipFill>
        <p:spPr>
          <a:xfrm>
            <a:off x="178696" y="1017800"/>
            <a:ext cx="3003462" cy="3859870"/>
          </a:xfrm>
          <a:prstGeom prst="rect">
            <a:avLst/>
          </a:prstGeom>
        </p:spPr>
      </p:pic>
      <p:pic>
        <p:nvPicPr>
          <p:cNvPr id="7" name="Picture 6">
            <a:extLst>
              <a:ext uri="{FF2B5EF4-FFF2-40B4-BE49-F238E27FC236}">
                <a16:creationId xmlns:a16="http://schemas.microsoft.com/office/drawing/2014/main" id="{7CBBACA5-FA17-3DC7-9DC0-1BD248DE6D3E}"/>
              </a:ext>
            </a:extLst>
          </p:cNvPr>
          <p:cNvPicPr>
            <a:picLocks noChangeAspect="1"/>
          </p:cNvPicPr>
          <p:nvPr/>
        </p:nvPicPr>
        <p:blipFill>
          <a:blip r:embed="rId4"/>
          <a:stretch>
            <a:fillRect/>
          </a:stretch>
        </p:blipFill>
        <p:spPr>
          <a:xfrm>
            <a:off x="3315162" y="1025993"/>
            <a:ext cx="2591819" cy="2273864"/>
          </a:xfrm>
          <a:prstGeom prst="rect">
            <a:avLst/>
          </a:prstGeom>
        </p:spPr>
      </p:pic>
    </p:spTree>
    <p:extLst>
      <p:ext uri="{BB962C8B-B14F-4D97-AF65-F5344CB8AC3E}">
        <p14:creationId xmlns:p14="http://schemas.microsoft.com/office/powerpoint/2010/main" val="1030570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45"/>
        <p:cNvGrpSpPr/>
        <p:nvPr/>
      </p:nvGrpSpPr>
      <p:grpSpPr>
        <a:xfrm>
          <a:off x="0" y="0"/>
          <a:ext cx="0" cy="0"/>
          <a:chOff x="0" y="0"/>
          <a:chExt cx="0" cy="0"/>
        </a:xfrm>
      </p:grpSpPr>
      <p:sp>
        <p:nvSpPr>
          <p:cNvPr id="1346" name="Google Shape;1346;p92"/>
          <p:cNvSpPr txBox="1">
            <a:spLocks noGrp="1"/>
          </p:cNvSpPr>
          <p:nvPr>
            <p:ph type="title"/>
          </p:nvPr>
        </p:nvSpPr>
        <p:spPr>
          <a:xfrm>
            <a:off x="909575" y="186325"/>
            <a:ext cx="7505700" cy="9546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0" lvl="0" indent="0" algn="ctr" rtl="0">
              <a:spcBef>
                <a:spcPts val="0"/>
              </a:spcBef>
              <a:spcAft>
                <a:spcPts val="0"/>
              </a:spcAft>
              <a:buClr>
                <a:schemeClr val="lt1"/>
              </a:buClr>
              <a:buSzPts val="3000"/>
              <a:buFont typeface="Lustria"/>
              <a:buNone/>
            </a:pPr>
            <a:r>
              <a:rPr lang="en-US" b="1" dirty="0">
                <a:solidFill>
                  <a:schemeClr val="lt1"/>
                </a:solidFill>
              </a:rPr>
              <a:t>CAC Subcommittee Updates </a:t>
            </a:r>
            <a:endParaRPr b="1" dirty="0">
              <a:solidFill>
                <a:schemeClr val="lt1"/>
              </a:solidFill>
            </a:endParaRPr>
          </a:p>
        </p:txBody>
      </p:sp>
      <p:graphicFrame>
        <p:nvGraphicFramePr>
          <p:cNvPr id="1347" name="Google Shape;1347;p92"/>
          <p:cNvGraphicFramePr/>
          <p:nvPr>
            <p:extLst>
              <p:ext uri="{D42A27DB-BD31-4B8C-83A1-F6EECF244321}">
                <p14:modId xmlns:p14="http://schemas.microsoft.com/office/powerpoint/2010/main" val="2409387609"/>
              </p:ext>
            </p:extLst>
          </p:nvPr>
        </p:nvGraphicFramePr>
        <p:xfrm>
          <a:off x="376173" y="1386347"/>
          <a:ext cx="8133650" cy="1275725"/>
        </p:xfrm>
        <a:graphic>
          <a:graphicData uri="http://schemas.openxmlformats.org/drawingml/2006/table">
            <a:tbl>
              <a:tblPr>
                <a:noFill/>
                <a:tableStyleId>{FCD938DD-6619-4E6F-8E32-FEE3B8B83813}</a:tableStyleId>
              </a:tblPr>
              <a:tblGrid>
                <a:gridCol w="3327850">
                  <a:extLst>
                    <a:ext uri="{9D8B030D-6E8A-4147-A177-3AD203B41FA5}">
                      <a16:colId xmlns:a16="http://schemas.microsoft.com/office/drawing/2014/main" val="20000"/>
                    </a:ext>
                  </a:extLst>
                </a:gridCol>
                <a:gridCol w="2402900">
                  <a:extLst>
                    <a:ext uri="{9D8B030D-6E8A-4147-A177-3AD203B41FA5}">
                      <a16:colId xmlns:a16="http://schemas.microsoft.com/office/drawing/2014/main" val="20001"/>
                    </a:ext>
                  </a:extLst>
                </a:gridCol>
                <a:gridCol w="2402900">
                  <a:extLst>
                    <a:ext uri="{9D8B030D-6E8A-4147-A177-3AD203B41FA5}">
                      <a16:colId xmlns:a16="http://schemas.microsoft.com/office/drawing/2014/main" val="20002"/>
                    </a:ext>
                  </a:extLst>
                </a:gridCol>
              </a:tblGrid>
              <a:tr h="659650">
                <a:tc>
                  <a:txBody>
                    <a:bodyPr/>
                    <a:lstStyle/>
                    <a:p>
                      <a:pPr marL="0" marR="0" lvl="0" indent="0" algn="ctr" rtl="0">
                        <a:spcBef>
                          <a:spcPts val="0"/>
                        </a:spcBef>
                        <a:spcAft>
                          <a:spcPts val="0"/>
                        </a:spcAft>
                        <a:buClr>
                          <a:schemeClr val="lt1"/>
                        </a:buClr>
                        <a:buSzPts val="1400"/>
                        <a:buFont typeface="Lustria"/>
                        <a:buNone/>
                      </a:pPr>
                      <a:endParaRPr sz="1600" b="1" u="none" strike="noStrike" cap="none" dirty="0">
                        <a:solidFill>
                          <a:schemeClr val="dk1"/>
                        </a:solidFill>
                        <a:latin typeface="Lustria" panose="020B0604020202020204" charset="0"/>
                        <a:ea typeface="Comic Sans MS"/>
                        <a:cs typeface="Comic Sans MS"/>
                        <a:sym typeface="Comic Sans MS"/>
                      </a:endParaRPr>
                    </a:p>
                    <a:p>
                      <a:pPr marL="0" marR="0" lvl="0" indent="0" algn="ctr" rtl="0">
                        <a:spcBef>
                          <a:spcPts val="0"/>
                        </a:spcBef>
                        <a:spcAft>
                          <a:spcPts val="0"/>
                        </a:spcAft>
                        <a:buClr>
                          <a:schemeClr val="dk1"/>
                        </a:buClr>
                        <a:buSzPts val="1400"/>
                        <a:buFont typeface="Comic Sans MS"/>
                        <a:buNone/>
                      </a:pPr>
                      <a:r>
                        <a:rPr lang="en-US" sz="1600" b="1" u="none" strike="noStrike" cap="none" dirty="0">
                          <a:solidFill>
                            <a:schemeClr val="dk1"/>
                          </a:solidFill>
                          <a:latin typeface="Lustria" panose="020B0604020202020204" charset="0"/>
                          <a:ea typeface="Comic Sans MS"/>
                          <a:cs typeface="Comic Sans MS"/>
                          <a:sym typeface="Comic Sans MS"/>
                        </a:rPr>
                        <a:t>CAC Handbook</a:t>
                      </a:r>
                      <a:endParaRPr sz="1600" b="1" u="none" strike="noStrike" cap="none" dirty="0">
                        <a:solidFill>
                          <a:schemeClr val="dk1"/>
                        </a:solidFill>
                        <a:latin typeface="Lustria" panose="020B0604020202020204" charset="0"/>
                        <a:ea typeface="Comic Sans MS"/>
                        <a:cs typeface="Comic Sans MS"/>
                        <a:sym typeface="Comic Sans MS"/>
                      </a:endParaRPr>
                    </a:p>
                  </a:txBody>
                  <a:tcPr marL="45700" marR="45700" marT="45700" marB="45700" anchor="ctr">
                    <a:solidFill>
                      <a:schemeClr val="accent1">
                        <a:lumMod val="20000"/>
                        <a:lumOff val="80000"/>
                      </a:schemeClr>
                    </a:solidFill>
                  </a:tcPr>
                </a:tc>
                <a:tc>
                  <a:txBody>
                    <a:bodyPr/>
                    <a:lstStyle/>
                    <a:p>
                      <a:pPr marL="0" marR="0" lvl="0" indent="0" algn="ctr" rtl="0">
                        <a:spcBef>
                          <a:spcPts val="0"/>
                        </a:spcBef>
                        <a:spcAft>
                          <a:spcPts val="0"/>
                        </a:spcAft>
                        <a:buClr>
                          <a:schemeClr val="dk1"/>
                        </a:buClr>
                        <a:buSzPts val="1400"/>
                        <a:buFont typeface="Comic Sans MS"/>
                        <a:buNone/>
                      </a:pPr>
                      <a:r>
                        <a:rPr lang="en-US" sz="1600" b="1" u="none" strike="noStrike" cap="none" dirty="0">
                          <a:solidFill>
                            <a:schemeClr val="dk1"/>
                          </a:solidFill>
                          <a:latin typeface="Lustria" panose="020B0604020202020204" charset="0"/>
                          <a:ea typeface="Comic Sans MS"/>
                          <a:cs typeface="Comic Sans MS"/>
                          <a:sym typeface="Comic Sans MS"/>
                        </a:rPr>
                        <a:t>Special Education </a:t>
                      </a:r>
                      <a:endParaRPr sz="1600" dirty="0">
                        <a:latin typeface="Lustria" panose="020B0604020202020204" charset="0"/>
                      </a:endParaRPr>
                    </a:p>
                    <a:p>
                      <a:pPr marL="0" marR="0" lvl="0" indent="0" algn="ctr" rtl="0">
                        <a:spcBef>
                          <a:spcPts val="0"/>
                        </a:spcBef>
                        <a:spcAft>
                          <a:spcPts val="0"/>
                        </a:spcAft>
                        <a:buClr>
                          <a:schemeClr val="dk1"/>
                        </a:buClr>
                        <a:buSzPts val="1400"/>
                        <a:buFont typeface="Comic Sans MS"/>
                        <a:buNone/>
                      </a:pPr>
                      <a:r>
                        <a:rPr lang="en-US" sz="1600" b="1" u="none" strike="noStrike" cap="none" dirty="0">
                          <a:solidFill>
                            <a:schemeClr val="dk1"/>
                          </a:solidFill>
                          <a:latin typeface="Lustria" panose="020B0604020202020204" charset="0"/>
                          <a:ea typeface="Comic Sans MS"/>
                          <a:cs typeface="Comic Sans MS"/>
                          <a:sym typeface="Comic Sans MS"/>
                        </a:rPr>
                        <a:t>Student Inclusion</a:t>
                      </a:r>
                      <a:endParaRPr sz="1600" b="1" u="none" strike="noStrike" cap="none" dirty="0">
                        <a:solidFill>
                          <a:schemeClr val="dk1"/>
                        </a:solidFill>
                        <a:latin typeface="Lustria" panose="020B0604020202020204" charset="0"/>
                        <a:ea typeface="Comic Sans MS"/>
                        <a:cs typeface="Comic Sans MS"/>
                        <a:sym typeface="Comic Sans MS"/>
                      </a:endParaRPr>
                    </a:p>
                  </a:txBody>
                  <a:tcPr marL="45700" marR="45700" marT="45700" marB="45700" anchor="ctr">
                    <a:solidFill>
                      <a:schemeClr val="accent1">
                        <a:lumMod val="20000"/>
                        <a:lumOff val="80000"/>
                      </a:schemeClr>
                    </a:solidFill>
                  </a:tcPr>
                </a:tc>
                <a:tc>
                  <a:txBody>
                    <a:bodyPr/>
                    <a:lstStyle/>
                    <a:p>
                      <a:pPr marL="0" marR="0" lvl="0" indent="0" algn="ctr" rtl="0">
                        <a:spcBef>
                          <a:spcPts val="0"/>
                        </a:spcBef>
                        <a:spcAft>
                          <a:spcPts val="0"/>
                        </a:spcAft>
                        <a:buClr>
                          <a:schemeClr val="dk1"/>
                        </a:buClr>
                        <a:buSzPts val="1400"/>
                        <a:buFont typeface="Comic Sans MS"/>
                        <a:buNone/>
                      </a:pPr>
                      <a:r>
                        <a:rPr lang="en-US" sz="1600" b="1" u="none" strike="noStrike" cap="none" dirty="0">
                          <a:solidFill>
                            <a:schemeClr val="dk1"/>
                          </a:solidFill>
                          <a:latin typeface="Lustria" panose="020B0604020202020204" charset="0"/>
                          <a:ea typeface="Comic Sans MS"/>
                          <a:cs typeface="Comic Sans MS"/>
                          <a:sym typeface="Comic Sans MS"/>
                        </a:rPr>
                        <a:t>Parent &amp; Staff Education</a:t>
                      </a:r>
                      <a:endParaRPr sz="1600" b="1" u="none" strike="noStrike" cap="none" dirty="0">
                        <a:solidFill>
                          <a:schemeClr val="dk1"/>
                        </a:solidFill>
                        <a:latin typeface="Lustria" panose="020B0604020202020204" charset="0"/>
                        <a:ea typeface="Comic Sans MS"/>
                        <a:cs typeface="Comic Sans MS"/>
                        <a:sym typeface="Comic Sans MS"/>
                      </a:endParaRPr>
                    </a:p>
                  </a:txBody>
                  <a:tcPr marL="45700" marR="45700" marT="45700" marB="45700" anchor="ctr">
                    <a:solidFill>
                      <a:schemeClr val="accent1">
                        <a:lumMod val="20000"/>
                        <a:lumOff val="80000"/>
                      </a:schemeClr>
                    </a:solidFill>
                  </a:tcPr>
                </a:tc>
                <a:extLst>
                  <a:ext uri="{0D108BD9-81ED-4DB2-BD59-A6C34878D82A}">
                    <a16:rowId xmlns:a16="http://schemas.microsoft.com/office/drawing/2014/main" val="10000"/>
                  </a:ext>
                </a:extLst>
              </a:tr>
              <a:tr h="616075">
                <a:tc>
                  <a:txBody>
                    <a:bodyPr/>
                    <a:lstStyle/>
                    <a:p>
                      <a:pPr marL="0" marR="0" lvl="0" indent="0" algn="ctr" rtl="0">
                        <a:spcBef>
                          <a:spcPts val="0"/>
                        </a:spcBef>
                        <a:spcAft>
                          <a:spcPts val="0"/>
                        </a:spcAft>
                        <a:buClr>
                          <a:schemeClr val="lt1"/>
                        </a:buClr>
                        <a:buSzPts val="1200"/>
                        <a:buFont typeface="Comic Sans MS"/>
                        <a:buNone/>
                      </a:pPr>
                      <a:r>
                        <a:rPr lang="en-US" sz="1600" b="1" u="none" strike="noStrike" cap="none" dirty="0">
                          <a:solidFill>
                            <a:schemeClr val="lt1"/>
                          </a:solidFill>
                          <a:latin typeface="Lustria" panose="020B0604020202020204" charset="0"/>
                          <a:ea typeface="Comic Sans MS"/>
                          <a:cs typeface="Comic Sans MS"/>
                          <a:sym typeface="Comic Sans MS"/>
                        </a:rPr>
                        <a:t>CVESD + SYSD</a:t>
                      </a:r>
                      <a:endParaRPr dirty="0">
                        <a:latin typeface="Lustria" panose="020B0604020202020204" charset="0"/>
                      </a:endParaRPr>
                    </a:p>
                  </a:txBody>
                  <a:tcPr marL="45700" marR="45700" marT="45700" marB="45700"/>
                </a:tc>
                <a:tc>
                  <a:txBody>
                    <a:bodyPr/>
                    <a:lstStyle/>
                    <a:p>
                      <a:pPr marL="0" marR="0" lvl="0" indent="0" algn="ctr" rtl="0">
                        <a:spcBef>
                          <a:spcPts val="0"/>
                        </a:spcBef>
                        <a:spcAft>
                          <a:spcPts val="0"/>
                        </a:spcAft>
                        <a:buClr>
                          <a:schemeClr val="lt1"/>
                        </a:buClr>
                        <a:buSzPts val="1200"/>
                        <a:buFont typeface="Comic Sans MS"/>
                        <a:buNone/>
                      </a:pPr>
                      <a:r>
                        <a:rPr lang="en-US" sz="1600" b="1" u="none" strike="noStrike" cap="none">
                          <a:solidFill>
                            <a:schemeClr val="lt1"/>
                          </a:solidFill>
                          <a:latin typeface="Lustria" panose="020B0604020202020204" charset="0"/>
                          <a:ea typeface="Comic Sans MS"/>
                          <a:cs typeface="Comic Sans MS"/>
                          <a:sym typeface="Comic Sans MS"/>
                        </a:rPr>
                        <a:t>SUHSD + CUSD</a:t>
                      </a:r>
                      <a:endParaRPr>
                        <a:latin typeface="Lustria" panose="020B0604020202020204" charset="0"/>
                      </a:endParaRPr>
                    </a:p>
                  </a:txBody>
                  <a:tcPr marL="45700" marR="45700" marT="45700" marB="45700"/>
                </a:tc>
                <a:tc>
                  <a:txBody>
                    <a:bodyPr/>
                    <a:lstStyle/>
                    <a:p>
                      <a:pPr marL="0" marR="0" lvl="0" indent="0" algn="ctr" rtl="0">
                        <a:spcBef>
                          <a:spcPts val="0"/>
                        </a:spcBef>
                        <a:spcAft>
                          <a:spcPts val="0"/>
                        </a:spcAft>
                        <a:buClr>
                          <a:schemeClr val="lt1"/>
                        </a:buClr>
                        <a:buSzPts val="1200"/>
                        <a:buFont typeface="Comic Sans MS"/>
                        <a:buNone/>
                      </a:pPr>
                      <a:r>
                        <a:rPr lang="en-US" sz="1600" b="1" u="none" strike="noStrike" cap="none" dirty="0">
                          <a:solidFill>
                            <a:schemeClr val="lt1"/>
                          </a:solidFill>
                          <a:latin typeface="Lustria" panose="020B0604020202020204" charset="0"/>
                          <a:ea typeface="Comic Sans MS"/>
                          <a:cs typeface="Comic Sans MS"/>
                          <a:sym typeface="Comic Sans MS"/>
                        </a:rPr>
                        <a:t>NSD + SBUSD</a:t>
                      </a:r>
                      <a:endParaRPr dirty="0">
                        <a:latin typeface="Lustria" panose="020B0604020202020204" charset="0"/>
                      </a:endParaRPr>
                    </a:p>
                  </a:txBody>
                  <a:tcPr marL="45700" marR="45700" marT="45700" marB="45700"/>
                </a:tc>
                <a:extLst>
                  <a:ext uri="{0D108BD9-81ED-4DB2-BD59-A6C34878D82A}">
                    <a16:rowId xmlns:a16="http://schemas.microsoft.com/office/drawing/2014/main" val="10001"/>
                  </a:ext>
                </a:extLst>
              </a:tr>
            </a:tbl>
          </a:graphicData>
        </a:graphic>
      </p:graphicFrame>
      <p:sp>
        <p:nvSpPr>
          <p:cNvPr id="1348" name="Google Shape;1348;p92"/>
          <p:cNvSpPr txBox="1"/>
          <p:nvPr/>
        </p:nvSpPr>
        <p:spPr>
          <a:xfrm>
            <a:off x="510746" y="3959946"/>
            <a:ext cx="7864500" cy="8055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lt1"/>
              </a:buClr>
              <a:buSzPts val="1800"/>
              <a:buFont typeface="Calibri"/>
              <a:buNone/>
            </a:pPr>
            <a:r>
              <a:rPr lang="en-US" sz="1800" dirty="0">
                <a:solidFill>
                  <a:schemeClr val="lt1"/>
                </a:solidFill>
                <a:latin typeface="Lustria" panose="020B0604020202020204" charset="0"/>
                <a:ea typeface="Calibri"/>
                <a:cs typeface="Calibri"/>
                <a:sym typeface="Calibri"/>
              </a:rPr>
              <a:t>Chair: Rosemary Lowry (CVESD)</a:t>
            </a:r>
            <a:endParaRPr sz="1800" dirty="0">
              <a:solidFill>
                <a:schemeClr val="lt1"/>
              </a:solidFill>
              <a:latin typeface="Lustria" panose="020B0604020202020204" charset="0"/>
              <a:ea typeface="Calibri"/>
              <a:cs typeface="Calibri"/>
              <a:sym typeface="Calibri"/>
            </a:endParaRPr>
          </a:p>
          <a:p>
            <a:pPr marL="0" marR="0" lvl="0" indent="0" algn="l" rtl="0">
              <a:spcBef>
                <a:spcPts val="0"/>
              </a:spcBef>
              <a:spcAft>
                <a:spcPts val="0"/>
              </a:spcAft>
              <a:buClr>
                <a:schemeClr val="lt1"/>
              </a:buClr>
              <a:buSzPts val="1800"/>
              <a:buFont typeface="Calibri"/>
              <a:buNone/>
            </a:pPr>
            <a:r>
              <a:rPr lang="en-US" sz="1800" dirty="0">
                <a:solidFill>
                  <a:schemeClr val="lt1"/>
                </a:solidFill>
                <a:latin typeface="Lustria" panose="020B0604020202020204" charset="0"/>
                <a:ea typeface="Calibri"/>
                <a:cs typeface="Calibri"/>
                <a:sym typeface="Calibri"/>
              </a:rPr>
              <a:t>Co-Chair: Melissa Dolo (SBUSD)</a:t>
            </a:r>
            <a:endParaRPr sz="1800" dirty="0">
              <a:solidFill>
                <a:schemeClr val="lt1"/>
              </a:solidFill>
              <a:latin typeface="Lustria" panose="020B0604020202020204" charset="0"/>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58">
          <a:extLst>
            <a:ext uri="{FF2B5EF4-FFF2-40B4-BE49-F238E27FC236}">
              <a16:creationId xmlns:a16="http://schemas.microsoft.com/office/drawing/2014/main" id="{B1538D70-F825-00BE-8DF0-0137296CA124}"/>
            </a:ext>
          </a:extLst>
        </p:cNvPr>
        <p:cNvGrpSpPr/>
        <p:nvPr/>
      </p:nvGrpSpPr>
      <p:grpSpPr>
        <a:xfrm>
          <a:off x="0" y="0"/>
          <a:ext cx="0" cy="0"/>
          <a:chOff x="0" y="0"/>
          <a:chExt cx="0" cy="0"/>
        </a:xfrm>
      </p:grpSpPr>
      <p:sp>
        <p:nvSpPr>
          <p:cNvPr id="1359" name="Google Shape;1359;p94">
            <a:extLst>
              <a:ext uri="{FF2B5EF4-FFF2-40B4-BE49-F238E27FC236}">
                <a16:creationId xmlns:a16="http://schemas.microsoft.com/office/drawing/2014/main" id="{61387ED0-1EA9-DC46-179E-96F6A47A1ECB}"/>
              </a:ext>
            </a:extLst>
          </p:cNvPr>
          <p:cNvSpPr txBox="1">
            <a:spLocks noGrp="1"/>
          </p:cNvSpPr>
          <p:nvPr>
            <p:ph type="title"/>
          </p:nvPr>
        </p:nvSpPr>
        <p:spPr>
          <a:xfrm>
            <a:off x="1253250" y="374399"/>
            <a:ext cx="6637500" cy="9546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lt1"/>
              </a:buClr>
              <a:buSzPts val="2700"/>
              <a:buFont typeface="Comic Sans MS"/>
              <a:buNone/>
            </a:pPr>
            <a:r>
              <a:rPr lang="en-US" sz="2700" b="1" dirty="0">
                <a:solidFill>
                  <a:schemeClr val="lt1"/>
                </a:solidFill>
                <a:latin typeface="Lustria" panose="020B0604020202020204" charset="0"/>
                <a:ea typeface="Comic Sans MS"/>
                <a:cs typeface="Comic Sans MS"/>
                <a:sym typeface="Comic Sans MS"/>
              </a:rPr>
              <a:t>CAC Handbook Update</a:t>
            </a:r>
            <a:endParaRPr sz="2700" b="1" dirty="0">
              <a:solidFill>
                <a:schemeClr val="lt1"/>
              </a:solidFill>
              <a:latin typeface="Lustria" panose="020B0604020202020204" charset="0"/>
              <a:ea typeface="Comic Sans MS"/>
              <a:cs typeface="Comic Sans MS"/>
              <a:sym typeface="Comic Sans MS"/>
            </a:endParaRPr>
          </a:p>
        </p:txBody>
      </p:sp>
      <p:sp>
        <p:nvSpPr>
          <p:cNvPr id="1360" name="Google Shape;1360;p94">
            <a:extLst>
              <a:ext uri="{FF2B5EF4-FFF2-40B4-BE49-F238E27FC236}">
                <a16:creationId xmlns:a16="http://schemas.microsoft.com/office/drawing/2014/main" id="{A918618D-2040-E367-7E45-777FFD75DCED}"/>
              </a:ext>
            </a:extLst>
          </p:cNvPr>
          <p:cNvSpPr txBox="1">
            <a:spLocks noGrp="1"/>
          </p:cNvSpPr>
          <p:nvPr>
            <p:ph type="body" idx="1"/>
          </p:nvPr>
        </p:nvSpPr>
        <p:spPr>
          <a:xfrm>
            <a:off x="221840" y="1585144"/>
            <a:ext cx="5810250" cy="24480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146050" lvl="0" indent="0" algn="l" rtl="0">
              <a:lnSpc>
                <a:spcPct val="150000"/>
              </a:lnSpc>
              <a:spcBef>
                <a:spcPts val="0"/>
              </a:spcBef>
              <a:spcAft>
                <a:spcPts val="0"/>
              </a:spcAft>
              <a:buSzPts val="1300"/>
              <a:buNone/>
            </a:pPr>
            <a:r>
              <a:rPr lang="en-US" dirty="0">
                <a:latin typeface="Lustria" panose="020B0604020202020204" charset="0"/>
                <a:sym typeface="Comic Sans MS"/>
              </a:rPr>
              <a:t>Attached Presentation </a:t>
            </a:r>
            <a:endParaRPr dirty="0">
              <a:latin typeface="Lustria" panose="020B0604020202020204" charset="0"/>
            </a:endParaRPr>
          </a:p>
        </p:txBody>
      </p:sp>
      <p:graphicFrame>
        <p:nvGraphicFramePr>
          <p:cNvPr id="3" name="Object 2">
            <a:hlinkClick r:id="" action="ppaction://ole?verb=0"/>
            <a:extLst>
              <a:ext uri="{FF2B5EF4-FFF2-40B4-BE49-F238E27FC236}">
                <a16:creationId xmlns:a16="http://schemas.microsoft.com/office/drawing/2014/main" id="{F073D34E-2471-1A4C-BB87-FC6B97BB936D}"/>
              </a:ext>
            </a:extLst>
          </p:cNvPr>
          <p:cNvGraphicFramePr>
            <a:graphicFrameLocks noChangeAspect="1"/>
          </p:cNvGraphicFramePr>
          <p:nvPr>
            <p:extLst>
              <p:ext uri="{D42A27DB-BD31-4B8C-83A1-F6EECF244321}">
                <p14:modId xmlns:p14="http://schemas.microsoft.com/office/powerpoint/2010/main" val="3356246891"/>
              </p:ext>
            </p:extLst>
          </p:nvPr>
        </p:nvGraphicFramePr>
        <p:xfrm>
          <a:off x="397828" y="2195763"/>
          <a:ext cx="4572000" cy="2573338"/>
        </p:xfrm>
        <a:graphic>
          <a:graphicData uri="http://schemas.openxmlformats.org/presentationml/2006/ole">
            <mc:AlternateContent xmlns:mc="http://schemas.openxmlformats.org/markup-compatibility/2006">
              <mc:Choice xmlns:v="urn:schemas-microsoft-com:vml" Requires="v">
                <p:oleObj name="Presentation" r:id="rId3" imgW="4572042" imgH="2572643" progId="PowerPoint.Show.12">
                  <p:embed/>
                </p:oleObj>
              </mc:Choice>
              <mc:Fallback>
                <p:oleObj name="Presentation" r:id="rId3" imgW="4572042" imgH="2572643" progId="PowerPoint.Show.12">
                  <p:embed/>
                  <p:pic>
                    <p:nvPicPr>
                      <p:cNvPr id="0" name=""/>
                      <p:cNvPicPr/>
                      <p:nvPr/>
                    </p:nvPicPr>
                    <p:blipFill>
                      <a:blip r:embed="rId4"/>
                      <a:stretch>
                        <a:fillRect/>
                      </a:stretch>
                    </p:blipFill>
                    <p:spPr>
                      <a:xfrm>
                        <a:off x="397828" y="2195763"/>
                        <a:ext cx="4572000" cy="2573338"/>
                      </a:xfrm>
                      <a:prstGeom prst="rect">
                        <a:avLst/>
                      </a:prstGeom>
                    </p:spPr>
                  </p:pic>
                </p:oleObj>
              </mc:Fallback>
            </mc:AlternateContent>
          </a:graphicData>
        </a:graphic>
      </p:graphicFrame>
    </p:spTree>
    <p:extLst>
      <p:ext uri="{BB962C8B-B14F-4D97-AF65-F5344CB8AC3E}">
        <p14:creationId xmlns:p14="http://schemas.microsoft.com/office/powerpoint/2010/main" val="1609540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58"/>
        <p:cNvGrpSpPr/>
        <p:nvPr/>
      </p:nvGrpSpPr>
      <p:grpSpPr>
        <a:xfrm>
          <a:off x="0" y="0"/>
          <a:ext cx="0" cy="0"/>
          <a:chOff x="0" y="0"/>
          <a:chExt cx="0" cy="0"/>
        </a:xfrm>
      </p:grpSpPr>
      <p:sp>
        <p:nvSpPr>
          <p:cNvPr id="1359" name="Google Shape;1359;p94"/>
          <p:cNvSpPr txBox="1">
            <a:spLocks noGrp="1"/>
          </p:cNvSpPr>
          <p:nvPr>
            <p:ph type="title"/>
          </p:nvPr>
        </p:nvSpPr>
        <p:spPr>
          <a:xfrm>
            <a:off x="1253250" y="374399"/>
            <a:ext cx="6637500" cy="9546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Autofit/>
          </a:bodyPr>
          <a:lstStyle/>
          <a:p>
            <a:pPr marL="0" lvl="0" indent="0" algn="ctr" rtl="0">
              <a:lnSpc>
                <a:spcPct val="100000"/>
              </a:lnSpc>
              <a:spcBef>
                <a:spcPts val="0"/>
              </a:spcBef>
              <a:spcAft>
                <a:spcPts val="0"/>
              </a:spcAft>
              <a:buClr>
                <a:schemeClr val="lt1"/>
              </a:buClr>
              <a:buSzPts val="2700"/>
              <a:buFont typeface="Comic Sans MS"/>
              <a:buNone/>
            </a:pPr>
            <a:r>
              <a:rPr lang="en-US" sz="2700" b="1" dirty="0">
                <a:solidFill>
                  <a:schemeClr val="lt1"/>
                </a:solidFill>
                <a:latin typeface="Lustria" panose="020B0604020202020204" charset="0"/>
                <a:ea typeface="Comic Sans MS"/>
                <a:cs typeface="Comic Sans MS"/>
                <a:sym typeface="Comic Sans MS"/>
              </a:rPr>
              <a:t>Student Inclusion Subcommittee Update</a:t>
            </a:r>
            <a:endParaRPr sz="2700" b="1" dirty="0">
              <a:solidFill>
                <a:schemeClr val="lt1"/>
              </a:solidFill>
              <a:latin typeface="Lustria" panose="020B0604020202020204" charset="0"/>
              <a:ea typeface="Comic Sans MS"/>
              <a:cs typeface="Comic Sans MS"/>
              <a:sym typeface="Comic Sans MS"/>
            </a:endParaRPr>
          </a:p>
        </p:txBody>
      </p:sp>
      <p:sp>
        <p:nvSpPr>
          <p:cNvPr id="1360" name="Google Shape;1360;p94"/>
          <p:cNvSpPr txBox="1">
            <a:spLocks noGrp="1"/>
          </p:cNvSpPr>
          <p:nvPr>
            <p:ph type="body" idx="1"/>
          </p:nvPr>
        </p:nvSpPr>
        <p:spPr>
          <a:xfrm>
            <a:off x="221840" y="1585144"/>
            <a:ext cx="5810250" cy="24480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146050" lvl="0" indent="0" algn="l" rtl="0">
              <a:lnSpc>
                <a:spcPct val="150000"/>
              </a:lnSpc>
              <a:spcBef>
                <a:spcPts val="0"/>
              </a:spcBef>
              <a:spcAft>
                <a:spcPts val="0"/>
              </a:spcAft>
              <a:buSzPts val="1300"/>
              <a:buNone/>
            </a:pPr>
            <a:r>
              <a:rPr lang="en-US" dirty="0">
                <a:latin typeface="Lustria" panose="020B0604020202020204" charset="0"/>
                <a:sym typeface="Comic Sans MS"/>
              </a:rPr>
              <a:t>Attached Presentation</a:t>
            </a:r>
            <a:endParaRPr dirty="0">
              <a:latin typeface="Lustria" panose="020B0604020202020204" charset="0"/>
            </a:endParaRPr>
          </a:p>
        </p:txBody>
      </p:sp>
      <p:graphicFrame>
        <p:nvGraphicFramePr>
          <p:cNvPr id="2" name="Object 1">
            <a:hlinkClick r:id="" action="ppaction://ole?verb=0"/>
            <a:extLst>
              <a:ext uri="{FF2B5EF4-FFF2-40B4-BE49-F238E27FC236}">
                <a16:creationId xmlns:a16="http://schemas.microsoft.com/office/drawing/2014/main" id="{0CC786D2-0F55-CE75-D914-D1D13CEBA672}"/>
              </a:ext>
            </a:extLst>
          </p:cNvPr>
          <p:cNvGraphicFramePr>
            <a:graphicFrameLocks noChangeAspect="1"/>
          </p:cNvGraphicFramePr>
          <p:nvPr>
            <p:extLst>
              <p:ext uri="{D42A27DB-BD31-4B8C-83A1-F6EECF244321}">
                <p14:modId xmlns:p14="http://schemas.microsoft.com/office/powerpoint/2010/main" val="2094896056"/>
              </p:ext>
            </p:extLst>
          </p:nvPr>
        </p:nvGraphicFramePr>
        <p:xfrm>
          <a:off x="367732" y="2195764"/>
          <a:ext cx="4572000" cy="2573337"/>
        </p:xfrm>
        <a:graphic>
          <a:graphicData uri="http://schemas.openxmlformats.org/presentationml/2006/ole">
            <mc:AlternateContent xmlns:mc="http://schemas.openxmlformats.org/markup-compatibility/2006">
              <mc:Choice xmlns:v="urn:schemas-microsoft-com:vml" Requires="v">
                <p:oleObj name="Presentation" r:id="rId3" imgW="4154636" imgH="2336505" progId="PowerPoint.Show.12">
                  <p:embed/>
                </p:oleObj>
              </mc:Choice>
              <mc:Fallback>
                <p:oleObj name="Presentation" r:id="rId3" imgW="4154636" imgH="2336505" progId="PowerPoint.Show.12">
                  <p:embed/>
                  <p:pic>
                    <p:nvPicPr>
                      <p:cNvPr id="0" name=""/>
                      <p:cNvPicPr/>
                      <p:nvPr/>
                    </p:nvPicPr>
                    <p:blipFill>
                      <a:blip r:embed="rId4"/>
                      <a:stretch>
                        <a:fillRect/>
                      </a:stretch>
                    </p:blipFill>
                    <p:spPr>
                      <a:xfrm>
                        <a:off x="367732" y="2195764"/>
                        <a:ext cx="4572000" cy="2573337"/>
                      </a:xfrm>
                      <a:prstGeom prst="rect">
                        <a:avLst/>
                      </a:prstGeom>
                    </p:spPr>
                  </p:pic>
                </p:oleObj>
              </mc:Fallback>
            </mc:AlternateContent>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52"/>
        <p:cNvGrpSpPr/>
        <p:nvPr/>
      </p:nvGrpSpPr>
      <p:grpSpPr>
        <a:xfrm>
          <a:off x="0" y="0"/>
          <a:ext cx="0" cy="0"/>
          <a:chOff x="0" y="0"/>
          <a:chExt cx="0" cy="0"/>
        </a:xfrm>
      </p:grpSpPr>
      <p:sp>
        <p:nvSpPr>
          <p:cNvPr id="1353" name="Google Shape;1353;p93"/>
          <p:cNvSpPr txBox="1">
            <a:spLocks noGrp="1"/>
          </p:cNvSpPr>
          <p:nvPr>
            <p:ph type="title"/>
          </p:nvPr>
        </p:nvSpPr>
        <p:spPr>
          <a:xfrm>
            <a:off x="819150" y="334765"/>
            <a:ext cx="7505700" cy="7155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0" lvl="0" indent="0" algn="ctr" rtl="0">
              <a:lnSpc>
                <a:spcPct val="100000"/>
              </a:lnSpc>
              <a:spcBef>
                <a:spcPts val="0"/>
              </a:spcBef>
              <a:spcAft>
                <a:spcPts val="0"/>
              </a:spcAft>
              <a:buClr>
                <a:schemeClr val="lt1"/>
              </a:buClr>
              <a:buSzPts val="3000"/>
              <a:buFont typeface="Comic Sans MS"/>
              <a:buNone/>
            </a:pPr>
            <a:r>
              <a:rPr lang="en-US" sz="2700" b="1" dirty="0">
                <a:solidFill>
                  <a:schemeClr val="lt1"/>
                </a:solidFill>
                <a:latin typeface="Lustria" panose="020B0604020202020204" charset="0"/>
                <a:ea typeface="Comic Sans MS"/>
                <a:cs typeface="Comic Sans MS"/>
                <a:sym typeface="Comic Sans MS"/>
              </a:rPr>
              <a:t>Parent &amp; Staff Education Update</a:t>
            </a:r>
            <a:endParaRPr b="1" dirty="0">
              <a:solidFill>
                <a:schemeClr val="lt1"/>
              </a:solidFill>
              <a:latin typeface="Lustria" panose="020B0604020202020204" charset="0"/>
              <a:ea typeface="Comic Sans MS"/>
              <a:cs typeface="Comic Sans MS"/>
              <a:sym typeface="Comic Sans MS"/>
            </a:endParaRPr>
          </a:p>
        </p:txBody>
      </p:sp>
      <p:sp>
        <p:nvSpPr>
          <p:cNvPr id="1354" name="Google Shape;1354;p93"/>
          <p:cNvSpPr txBox="1">
            <a:spLocks noGrp="1"/>
          </p:cNvSpPr>
          <p:nvPr>
            <p:ph type="body" idx="1"/>
          </p:nvPr>
        </p:nvSpPr>
        <p:spPr>
          <a:xfrm>
            <a:off x="819150" y="1526152"/>
            <a:ext cx="7505700" cy="24480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146050" indent="0">
              <a:buNone/>
            </a:pPr>
            <a:r>
              <a:rPr lang="en-US" b="1" dirty="0">
                <a:solidFill>
                  <a:schemeClr val="tx2"/>
                </a:solidFill>
              </a:rPr>
              <a:t>   Note: Motioned to be presented next meeting due to time constraints. </a:t>
            </a:r>
          </a:p>
          <a:p>
            <a:r>
              <a:rPr lang="en-US" b="1" dirty="0">
                <a:solidFill>
                  <a:schemeClr val="tx2"/>
                </a:solidFill>
              </a:rPr>
              <a:t>CAC Subcommittee requested feedback from members to help strengthen staff and parent education. Families were asked: “As parents/caregivers — what do you wish you had known when you first started the Special Education journey?”</a:t>
            </a:r>
          </a:p>
          <a:p>
            <a:endParaRPr lang="en-US" b="1" dirty="0">
              <a:solidFill>
                <a:schemeClr val="tx2"/>
              </a:solidFill>
            </a:endParaRPr>
          </a:p>
          <a:p>
            <a:r>
              <a:rPr lang="en-US" b="1" dirty="0">
                <a:solidFill>
                  <a:schemeClr val="tx2"/>
                </a:solidFill>
              </a:rPr>
              <a:t>Next slides are the key themes shared by families.</a:t>
            </a:r>
            <a:endParaRPr lang="en-US" dirty="0">
              <a:solidFill>
                <a:schemeClr val="tx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dirty="0"/>
              <a:t>Theme 1</a:t>
            </a:r>
            <a:r>
              <a:rPr lang="en-US" dirty="0"/>
              <a:t>: Better Transition from Diagnosis to Educational Support</a:t>
            </a:r>
            <a:endParaRPr dirty="0"/>
          </a:p>
        </p:txBody>
      </p:sp>
      <p:sp>
        <p:nvSpPr>
          <p:cNvPr id="3" name="Content Placeholder 2"/>
          <p:cNvSpPr>
            <a:spLocks noGrp="1"/>
          </p:cNvSpPr>
          <p:nvPr>
            <p:ph idx="1"/>
          </p:nvPr>
        </p:nvSpPr>
        <p:spPr>
          <a:xfrm>
            <a:off x="685346" y="1299337"/>
            <a:ext cx="7765322" cy="3688299"/>
          </a:xfrm>
        </p:spPr>
        <p:txBody>
          <a:bodyPr>
            <a:normAutofit fontScale="85000" lnSpcReduction="10000"/>
          </a:bodyPr>
          <a:lstStyle/>
          <a:p>
            <a:pPr marL="161925" indent="0">
              <a:buNone/>
            </a:pPr>
            <a:r>
              <a:rPr lang="en-US" dirty="0"/>
              <a:t>Many parents shared that when they first received a diagnosis (for example, through a medical provider like </a:t>
            </a:r>
            <a:r>
              <a:rPr lang="en-US" dirty="0" err="1"/>
              <a:t>Cortica</a:t>
            </a:r>
            <a:r>
              <a:rPr lang="en-US" dirty="0"/>
              <a:t>), there were no clear next steps provided on the educational side.</a:t>
            </a:r>
          </a:p>
          <a:p>
            <a:pPr marL="161925" indent="0">
              <a:buNone/>
            </a:pPr>
            <a:r>
              <a:rPr lang="en-US" dirty="0"/>
              <a:t>Families expressed a need for:</a:t>
            </a:r>
          </a:p>
          <a:p>
            <a:pPr marL="161925" indent="0">
              <a:buNone/>
            </a:pPr>
            <a:r>
              <a:rPr lang="en-US" dirty="0"/>
              <a:t>•	A stronger connection between the medical world and the educational/autism/disability world</a:t>
            </a:r>
          </a:p>
          <a:p>
            <a:pPr marL="161925" indent="0">
              <a:buNone/>
            </a:pPr>
            <a:r>
              <a:rPr lang="en-US" dirty="0"/>
              <a:t>•	Immediate guidance on what to do next</a:t>
            </a:r>
          </a:p>
          <a:p>
            <a:pPr marL="161925" indent="0">
              <a:buNone/>
            </a:pPr>
            <a:r>
              <a:rPr lang="en-US" dirty="0"/>
              <a:t>•	Clear direction on who to contact</a:t>
            </a:r>
          </a:p>
          <a:p>
            <a:pPr marL="161925" indent="0">
              <a:buNone/>
            </a:pPr>
            <a:endParaRPr lang="en-US" dirty="0"/>
          </a:p>
          <a:p>
            <a:pPr marL="161925" indent="0">
              <a:buNone/>
            </a:pPr>
            <a:r>
              <a:rPr lang="en-US" dirty="0"/>
              <a:t>Suggested supports at the time of diagnosis:</a:t>
            </a:r>
          </a:p>
          <a:p>
            <a:pPr marL="161925" indent="0">
              <a:buNone/>
            </a:pPr>
            <a:r>
              <a:rPr lang="en-US" dirty="0"/>
              <a:t>•	SELPA contact information</a:t>
            </a:r>
          </a:p>
          <a:p>
            <a:pPr marL="161925" indent="0">
              <a:buNone/>
            </a:pPr>
            <a:r>
              <a:rPr lang="en-US" dirty="0"/>
              <a:t>•	List of local autism/disability organizations</a:t>
            </a:r>
          </a:p>
          <a:p>
            <a:pPr marL="161925" indent="0">
              <a:buNone/>
            </a:pPr>
            <a:r>
              <a:rPr lang="en-US" dirty="0"/>
              <a:t>•	Parent support groups (in-person and online)</a:t>
            </a:r>
          </a:p>
          <a:p>
            <a:pPr marL="161925" indent="0">
              <a:buNone/>
            </a:pPr>
            <a:r>
              <a:rPr lang="en-US" dirty="0"/>
              <a:t>•	Social media community pages</a:t>
            </a:r>
          </a:p>
          <a:p>
            <a:pPr marL="161925" indent="0">
              <a:buNone/>
            </a:pPr>
            <a:r>
              <a:rPr lang="en-US" dirty="0"/>
              <a:t>•	Regional Center next steps</a:t>
            </a:r>
          </a:p>
          <a:p>
            <a:pPr marL="161925" indent="0">
              <a:buNone/>
            </a:pPr>
            <a:r>
              <a:rPr lang="en-US" dirty="0"/>
              <a:t>•	Educational workshops and conferences</a:t>
            </a:r>
          </a:p>
          <a:p>
            <a:pPr marL="161925" indent="0">
              <a:buNone/>
            </a:pPr>
            <a:r>
              <a:rPr lang="en-US" b="1" dirty="0">
                <a:solidFill>
                  <a:srgbClr val="FFFF00"/>
                </a:solidFill>
              </a:rPr>
              <a:t>This is a critical moment for families. Instead of feeling empowered, many parents described feeling isolated and anxious.</a:t>
            </a:r>
          </a:p>
          <a:p>
            <a:pPr marL="161925" indent="0">
              <a:buNone/>
            </a:pP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89011-F8CD-4A62-BAE9-A8E10FA49E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30C1E4-D280-E300-3606-01C468592237}"/>
              </a:ext>
            </a:extLst>
          </p:cNvPr>
          <p:cNvSpPr>
            <a:spLocks noGrp="1"/>
          </p:cNvSpPr>
          <p:nvPr>
            <p:ph type="title"/>
          </p:nvPr>
        </p:nvSpPr>
        <p:spPr/>
        <p:txBody>
          <a:bodyPr>
            <a:normAutofit fontScale="90000"/>
          </a:bodyPr>
          <a:lstStyle/>
          <a:p>
            <a:r>
              <a:rPr dirty="0"/>
              <a:t>Theme </a:t>
            </a:r>
            <a:r>
              <a:rPr lang="en-US" dirty="0"/>
              <a:t>2 : A “SPED 101” Welcome or Onboarding for Families</a:t>
            </a:r>
            <a:endParaRPr dirty="0"/>
          </a:p>
        </p:txBody>
      </p:sp>
      <p:sp>
        <p:nvSpPr>
          <p:cNvPr id="3" name="Content Placeholder 2">
            <a:extLst>
              <a:ext uri="{FF2B5EF4-FFF2-40B4-BE49-F238E27FC236}">
                <a16:creationId xmlns:a16="http://schemas.microsoft.com/office/drawing/2014/main" id="{0189CB9B-D897-C6D9-0737-65D457E68B0C}"/>
              </a:ext>
            </a:extLst>
          </p:cNvPr>
          <p:cNvSpPr>
            <a:spLocks noGrp="1"/>
          </p:cNvSpPr>
          <p:nvPr>
            <p:ph idx="1"/>
          </p:nvPr>
        </p:nvSpPr>
        <p:spPr>
          <a:xfrm>
            <a:off x="685346" y="1299337"/>
            <a:ext cx="7765322" cy="3688299"/>
          </a:xfrm>
        </p:spPr>
        <p:txBody>
          <a:bodyPr>
            <a:normAutofit fontScale="92500" lnSpcReduction="10000"/>
          </a:bodyPr>
          <a:lstStyle/>
          <a:p>
            <a:pPr marL="161925" indent="0">
              <a:buNone/>
            </a:pPr>
            <a:r>
              <a:rPr lang="en-US" dirty="0">
                <a:solidFill>
                  <a:schemeClr val="bg1"/>
                </a:solidFill>
              </a:rPr>
              <a:t>Parents consistently expressed a desire for a “Welcome to Special Education” orientation.</a:t>
            </a:r>
          </a:p>
          <a:p>
            <a:pPr marL="161925" indent="0">
              <a:buNone/>
            </a:pPr>
            <a:r>
              <a:rPr lang="en-US" dirty="0">
                <a:solidFill>
                  <a:schemeClr val="bg1"/>
                </a:solidFill>
              </a:rPr>
              <a:t>Ideas included:</a:t>
            </a:r>
          </a:p>
          <a:p>
            <a:pPr marL="161925" indent="0">
              <a:buNone/>
            </a:pPr>
            <a:r>
              <a:rPr lang="en-US" dirty="0">
                <a:solidFill>
                  <a:schemeClr val="bg1"/>
                </a:solidFill>
              </a:rPr>
              <a:t>•	A SPED 101 onboarding session</a:t>
            </a:r>
          </a:p>
          <a:p>
            <a:pPr marL="161925" indent="0">
              <a:buNone/>
            </a:pPr>
            <a:r>
              <a:rPr lang="en-US" dirty="0">
                <a:solidFill>
                  <a:schemeClr val="bg1"/>
                </a:solidFill>
              </a:rPr>
              <a:t>•	Overview of district services</a:t>
            </a:r>
          </a:p>
          <a:p>
            <a:pPr marL="161925" indent="0">
              <a:buNone/>
            </a:pPr>
            <a:r>
              <a:rPr lang="en-US" dirty="0">
                <a:solidFill>
                  <a:schemeClr val="bg1"/>
                </a:solidFill>
              </a:rPr>
              <a:t>•	Clear explanation of the IEP process</a:t>
            </a:r>
          </a:p>
          <a:p>
            <a:pPr marL="161925" indent="0">
              <a:buNone/>
            </a:pPr>
            <a:r>
              <a:rPr lang="en-US" dirty="0">
                <a:solidFill>
                  <a:schemeClr val="bg1"/>
                </a:solidFill>
              </a:rPr>
              <a:t>•	Opportunities to connect with district specialists</a:t>
            </a:r>
          </a:p>
          <a:p>
            <a:pPr marL="161925" indent="0">
              <a:buNone/>
            </a:pPr>
            <a:r>
              <a:rPr lang="en-US" dirty="0">
                <a:solidFill>
                  <a:schemeClr val="bg1"/>
                </a:solidFill>
              </a:rPr>
              <a:t>•	Informative workshops tailored to family needs</a:t>
            </a:r>
          </a:p>
          <a:p>
            <a:pPr marL="161925" indent="0">
              <a:buNone/>
            </a:pPr>
            <a:endParaRPr lang="en-US" b="1" dirty="0">
              <a:solidFill>
                <a:srgbClr val="FFFF00"/>
              </a:solidFill>
            </a:endParaRPr>
          </a:p>
          <a:p>
            <a:pPr marL="161925" indent="0">
              <a:buNone/>
            </a:pPr>
            <a:r>
              <a:rPr lang="en-US" dirty="0"/>
              <a:t>Families want early access to information, not a “learn as you go” experience.</a:t>
            </a:r>
          </a:p>
          <a:p>
            <a:pPr marL="161925" indent="0">
              <a:buNone/>
            </a:pPr>
            <a:endParaRPr lang="en-US" i="1" dirty="0"/>
          </a:p>
          <a:p>
            <a:pPr marL="161925" indent="0">
              <a:buNone/>
            </a:pPr>
            <a:r>
              <a:rPr lang="en-US" i="1" dirty="0"/>
              <a:t>Discussion: SELPA offers a Parent IEP Academy. Can this be offered as an online resource? Pre-recorded? </a:t>
            </a:r>
          </a:p>
          <a:p>
            <a:pPr marL="161925" indent="0">
              <a:buNone/>
            </a:pPr>
            <a:endParaRPr lang="en-US" i="1" dirty="0"/>
          </a:p>
          <a:p>
            <a:pPr marL="161925" indent="0">
              <a:buNone/>
            </a:pPr>
            <a:r>
              <a:rPr lang="en-US" i="1" dirty="0"/>
              <a:t>Is Parent Handbook covering these theme topics? If not, could we add some of these topics in a future version of the handbook? District services are in the Local Plan. This can be linked in handbook. </a:t>
            </a:r>
          </a:p>
          <a:p>
            <a:pPr marL="161925" indent="0">
              <a:buNone/>
            </a:pPr>
            <a:endParaRPr lang="en-US" b="1" dirty="0">
              <a:solidFill>
                <a:srgbClr val="FFFF00"/>
              </a:solidFill>
            </a:endParaRPr>
          </a:p>
        </p:txBody>
      </p:sp>
    </p:spTree>
    <p:extLst>
      <p:ext uri="{BB962C8B-B14F-4D97-AF65-F5344CB8AC3E}">
        <p14:creationId xmlns:p14="http://schemas.microsoft.com/office/powerpoint/2010/main" val="405109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39793-F7D0-BC57-7364-EAF150A32C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75843F-D0A3-F552-47C8-91F7A1A4B00B}"/>
              </a:ext>
            </a:extLst>
          </p:cNvPr>
          <p:cNvSpPr>
            <a:spLocks noGrp="1"/>
          </p:cNvSpPr>
          <p:nvPr>
            <p:ph type="title"/>
          </p:nvPr>
        </p:nvSpPr>
        <p:spPr/>
        <p:txBody>
          <a:bodyPr>
            <a:normAutofit fontScale="90000"/>
          </a:bodyPr>
          <a:lstStyle/>
          <a:p>
            <a:r>
              <a:rPr dirty="0"/>
              <a:t>Theme </a:t>
            </a:r>
            <a:r>
              <a:rPr lang="en-US" dirty="0"/>
              <a:t>3 : School-Based Community &amp; Connection</a:t>
            </a:r>
            <a:endParaRPr dirty="0"/>
          </a:p>
        </p:txBody>
      </p:sp>
      <p:sp>
        <p:nvSpPr>
          <p:cNvPr id="3" name="Content Placeholder 2">
            <a:extLst>
              <a:ext uri="{FF2B5EF4-FFF2-40B4-BE49-F238E27FC236}">
                <a16:creationId xmlns:a16="http://schemas.microsoft.com/office/drawing/2014/main" id="{002A9CD2-1FF6-E7B3-2D09-B3C193C17066}"/>
              </a:ext>
            </a:extLst>
          </p:cNvPr>
          <p:cNvSpPr>
            <a:spLocks noGrp="1"/>
          </p:cNvSpPr>
          <p:nvPr>
            <p:ph idx="1"/>
          </p:nvPr>
        </p:nvSpPr>
        <p:spPr>
          <a:xfrm>
            <a:off x="685346" y="1299337"/>
            <a:ext cx="7765322" cy="3688299"/>
          </a:xfrm>
        </p:spPr>
        <p:txBody>
          <a:bodyPr>
            <a:normAutofit/>
          </a:bodyPr>
          <a:lstStyle/>
          <a:p>
            <a:pPr marL="161925" indent="0">
              <a:buNone/>
            </a:pPr>
            <a:r>
              <a:rPr lang="en-US" dirty="0">
                <a:solidFill>
                  <a:schemeClr val="bg1"/>
                </a:solidFill>
              </a:rPr>
              <a:t>Connection with other families was described as essential.</a:t>
            </a:r>
          </a:p>
          <a:p>
            <a:pPr marL="161925" indent="0">
              <a:buNone/>
            </a:pPr>
            <a:r>
              <a:rPr lang="en-US" dirty="0">
                <a:solidFill>
                  <a:schemeClr val="bg1"/>
                </a:solidFill>
              </a:rPr>
              <a:t>Suggested ideas:</a:t>
            </a:r>
          </a:p>
          <a:p>
            <a:pPr marL="161925" indent="0">
              <a:buNone/>
            </a:pPr>
            <a:r>
              <a:rPr lang="en-US" dirty="0">
                <a:solidFill>
                  <a:schemeClr val="bg1"/>
                </a:solidFill>
              </a:rPr>
              <a:t>•	Coffee with the principal </a:t>
            </a:r>
            <a:r>
              <a:rPr lang="en-US" b="1" u="sng" dirty="0">
                <a:solidFill>
                  <a:schemeClr val="bg1"/>
                </a:solidFill>
              </a:rPr>
              <a:t>for special education families</a:t>
            </a:r>
          </a:p>
          <a:p>
            <a:pPr marL="161925" indent="0">
              <a:buNone/>
            </a:pPr>
            <a:r>
              <a:rPr lang="en-US" dirty="0">
                <a:solidFill>
                  <a:schemeClr val="bg1"/>
                </a:solidFill>
              </a:rPr>
              <a:t>•	School-based parent support groups</a:t>
            </a:r>
          </a:p>
          <a:p>
            <a:pPr marL="161925" indent="0">
              <a:buNone/>
            </a:pPr>
            <a:r>
              <a:rPr lang="en-US" dirty="0">
                <a:solidFill>
                  <a:schemeClr val="bg1"/>
                </a:solidFill>
              </a:rPr>
              <a:t>•	Parent meetups</a:t>
            </a:r>
          </a:p>
          <a:p>
            <a:pPr marL="161925" indent="0">
              <a:buNone/>
            </a:pPr>
            <a:r>
              <a:rPr lang="en-US" dirty="0">
                <a:solidFill>
                  <a:schemeClr val="bg1"/>
                </a:solidFill>
              </a:rPr>
              <a:t>•	Opportunities to connect informally with other families</a:t>
            </a:r>
          </a:p>
          <a:p>
            <a:pPr marL="161925" indent="0">
              <a:buNone/>
            </a:pPr>
            <a:endParaRPr lang="en-US" dirty="0">
              <a:solidFill>
                <a:srgbClr val="FFFF00"/>
              </a:solidFill>
            </a:endParaRPr>
          </a:p>
          <a:p>
            <a:pPr marL="161925" indent="0">
              <a:buNone/>
            </a:pPr>
            <a:r>
              <a:rPr lang="en-US" dirty="0">
                <a:solidFill>
                  <a:srgbClr val="FFFF00"/>
                </a:solidFill>
              </a:rPr>
              <a:t>Many parents emphasized that simply meeting other families going through similar experiences can make a significant difference.</a:t>
            </a:r>
          </a:p>
          <a:p>
            <a:pPr marL="161925" indent="0">
              <a:buNone/>
            </a:pPr>
            <a:endParaRPr lang="en-US" dirty="0">
              <a:solidFill>
                <a:srgbClr val="FFFF00"/>
              </a:solidFill>
            </a:endParaRPr>
          </a:p>
          <a:p>
            <a:pPr marL="161925" indent="0">
              <a:buNone/>
            </a:pPr>
            <a:r>
              <a:rPr lang="en-US" i="1" dirty="0">
                <a:solidFill>
                  <a:schemeClr val="bg1"/>
                </a:solidFill>
              </a:rPr>
              <a:t>Discussion: What districts are we routinely having Coffee with the Principal for Special Education families? Are you having opportunities at your district for connection with other families like yours? </a:t>
            </a:r>
          </a:p>
          <a:p>
            <a:pPr marL="161925" indent="0">
              <a:buNone/>
            </a:pPr>
            <a:endParaRPr lang="en-US" dirty="0">
              <a:solidFill>
                <a:srgbClr val="FFFF00"/>
              </a:solidFill>
            </a:endParaRPr>
          </a:p>
          <a:p>
            <a:pPr marL="161925" indent="0">
              <a:buNone/>
            </a:pPr>
            <a:endParaRPr lang="en-US" b="1" dirty="0">
              <a:solidFill>
                <a:srgbClr val="FFFF00"/>
              </a:solidFill>
            </a:endParaRPr>
          </a:p>
        </p:txBody>
      </p:sp>
    </p:spTree>
    <p:extLst>
      <p:ext uri="{BB962C8B-B14F-4D97-AF65-F5344CB8AC3E}">
        <p14:creationId xmlns:p14="http://schemas.microsoft.com/office/powerpoint/2010/main" val="2412756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4A8E6-08D9-0DA0-DEF4-3051EFDA4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43B420-A75E-BA10-379F-DA1219D36532}"/>
              </a:ext>
            </a:extLst>
          </p:cNvPr>
          <p:cNvSpPr>
            <a:spLocks noGrp="1"/>
          </p:cNvSpPr>
          <p:nvPr>
            <p:ph type="title"/>
          </p:nvPr>
        </p:nvSpPr>
        <p:spPr/>
        <p:txBody>
          <a:bodyPr>
            <a:normAutofit/>
          </a:bodyPr>
          <a:lstStyle/>
          <a:p>
            <a:r>
              <a:rPr dirty="0"/>
              <a:t>Theme </a:t>
            </a:r>
            <a:r>
              <a:rPr lang="en-US" dirty="0"/>
              <a:t>4 : The IEP &amp; District Services</a:t>
            </a:r>
            <a:endParaRPr dirty="0"/>
          </a:p>
        </p:txBody>
      </p:sp>
      <p:sp>
        <p:nvSpPr>
          <p:cNvPr id="3" name="Content Placeholder 2">
            <a:extLst>
              <a:ext uri="{FF2B5EF4-FFF2-40B4-BE49-F238E27FC236}">
                <a16:creationId xmlns:a16="http://schemas.microsoft.com/office/drawing/2014/main" id="{7DF7FD6F-450E-8F9B-363C-7B233981DAFE}"/>
              </a:ext>
            </a:extLst>
          </p:cNvPr>
          <p:cNvSpPr>
            <a:spLocks noGrp="1"/>
          </p:cNvSpPr>
          <p:nvPr>
            <p:ph idx="1"/>
          </p:nvPr>
        </p:nvSpPr>
        <p:spPr>
          <a:xfrm>
            <a:off x="685346" y="1299337"/>
            <a:ext cx="7765322" cy="3688299"/>
          </a:xfrm>
        </p:spPr>
        <p:txBody>
          <a:bodyPr>
            <a:normAutofit/>
          </a:bodyPr>
          <a:lstStyle/>
          <a:p>
            <a:pPr marL="161925" indent="0">
              <a:buNone/>
            </a:pPr>
            <a:r>
              <a:rPr lang="en-US" dirty="0">
                <a:solidFill>
                  <a:schemeClr val="bg1"/>
                </a:solidFill>
              </a:rPr>
              <a:t>Families expressed a strong need for clearer explanations about:</a:t>
            </a:r>
          </a:p>
          <a:p>
            <a:pPr marL="161925" indent="0">
              <a:buNone/>
            </a:pPr>
            <a:r>
              <a:rPr lang="en-US" dirty="0">
                <a:solidFill>
                  <a:schemeClr val="bg1"/>
                </a:solidFill>
              </a:rPr>
              <a:t>•	What services can the district offer?</a:t>
            </a:r>
          </a:p>
          <a:p>
            <a:pPr marL="161925" indent="0">
              <a:buNone/>
            </a:pPr>
            <a:r>
              <a:rPr lang="en-US" dirty="0">
                <a:solidFill>
                  <a:schemeClr val="bg1"/>
                </a:solidFill>
              </a:rPr>
              <a:t>•	What services or accommodations can parents request?</a:t>
            </a:r>
          </a:p>
          <a:p>
            <a:pPr marL="161925" indent="0">
              <a:buNone/>
            </a:pPr>
            <a:r>
              <a:rPr lang="en-US" dirty="0">
                <a:solidFill>
                  <a:schemeClr val="bg1"/>
                </a:solidFill>
              </a:rPr>
              <a:t>•	What do different assessments mean and evaluate? </a:t>
            </a:r>
          </a:p>
          <a:p>
            <a:pPr marL="161925" indent="0">
              <a:buNone/>
            </a:pPr>
            <a:r>
              <a:rPr lang="en-US" dirty="0">
                <a:solidFill>
                  <a:schemeClr val="bg1"/>
                </a:solidFill>
              </a:rPr>
              <a:t>•	What do each section (“box”) of the IEP means?</a:t>
            </a:r>
          </a:p>
          <a:p>
            <a:pPr marL="161925" indent="0">
              <a:buNone/>
            </a:pPr>
            <a:r>
              <a:rPr lang="en-US" dirty="0">
                <a:solidFill>
                  <a:schemeClr val="bg1"/>
                </a:solidFill>
              </a:rPr>
              <a:t>•	How can Special Education parents support the classroom and district?</a:t>
            </a:r>
          </a:p>
          <a:p>
            <a:pPr marL="161925" indent="0">
              <a:buNone/>
            </a:pPr>
            <a:r>
              <a:rPr lang="en-US" dirty="0">
                <a:solidFill>
                  <a:schemeClr val="bg1"/>
                </a:solidFill>
              </a:rPr>
              <a:t>•	Steps and reasons for a SCIA (Special Circumstances Instructional Assistant)</a:t>
            </a:r>
          </a:p>
          <a:p>
            <a:pPr marL="161925" indent="0">
              <a:buNone/>
            </a:pPr>
            <a:r>
              <a:rPr lang="en-US" dirty="0">
                <a:solidFill>
                  <a:schemeClr val="bg1"/>
                </a:solidFill>
              </a:rPr>
              <a:t>•	Least Restrictive Environment (LRE) → Most Restrictive Environment</a:t>
            </a:r>
          </a:p>
          <a:p>
            <a:pPr marL="161925" indent="0">
              <a:buNone/>
            </a:pPr>
            <a:r>
              <a:rPr lang="en-US" dirty="0">
                <a:solidFill>
                  <a:schemeClr val="bg1"/>
                </a:solidFill>
              </a:rPr>
              <a:t>•	Early intervention services offered by the district</a:t>
            </a:r>
          </a:p>
          <a:p>
            <a:pPr marL="161925" indent="0">
              <a:buNone/>
            </a:pPr>
            <a:endParaRPr lang="en-US" dirty="0">
              <a:solidFill>
                <a:schemeClr val="bg1"/>
              </a:solidFill>
            </a:endParaRPr>
          </a:p>
          <a:p>
            <a:pPr marL="161925" indent="0">
              <a:buNone/>
            </a:pPr>
            <a:r>
              <a:rPr lang="en-US" dirty="0">
                <a:solidFill>
                  <a:schemeClr val="bg1"/>
                </a:solidFill>
              </a:rPr>
              <a:t>We found that many parents want to be collaborative partners but need clearer guidance on how to do so.</a:t>
            </a:r>
          </a:p>
          <a:p>
            <a:pPr marL="161925" indent="0">
              <a:buNone/>
            </a:pPr>
            <a:endParaRPr lang="en-US" dirty="0">
              <a:solidFill>
                <a:srgbClr val="FFFF00"/>
              </a:solidFill>
            </a:endParaRPr>
          </a:p>
          <a:p>
            <a:pPr marL="161925" indent="0">
              <a:buNone/>
            </a:pPr>
            <a:endParaRPr lang="en-US" b="1" dirty="0">
              <a:solidFill>
                <a:srgbClr val="FFFF00"/>
              </a:solidFill>
            </a:endParaRPr>
          </a:p>
        </p:txBody>
      </p:sp>
    </p:spTree>
    <p:extLst>
      <p:ext uri="{BB962C8B-B14F-4D97-AF65-F5344CB8AC3E}">
        <p14:creationId xmlns:p14="http://schemas.microsoft.com/office/powerpoint/2010/main" val="9793388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CABA2-5476-964F-08C4-1697B4796D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F0BBF-AE5A-D6CD-97BA-DD9C4784BE81}"/>
              </a:ext>
            </a:extLst>
          </p:cNvPr>
          <p:cNvSpPr>
            <a:spLocks noGrp="1"/>
          </p:cNvSpPr>
          <p:nvPr>
            <p:ph type="title"/>
          </p:nvPr>
        </p:nvSpPr>
        <p:spPr/>
        <p:txBody>
          <a:bodyPr>
            <a:normAutofit fontScale="90000"/>
          </a:bodyPr>
          <a:lstStyle/>
          <a:p>
            <a:r>
              <a:rPr dirty="0"/>
              <a:t>Theme </a:t>
            </a:r>
            <a:r>
              <a:rPr lang="en-US" dirty="0"/>
              <a:t>5 : Programs &amp; Services That Made a Significant Difference</a:t>
            </a:r>
            <a:endParaRPr dirty="0"/>
          </a:p>
        </p:txBody>
      </p:sp>
      <p:sp>
        <p:nvSpPr>
          <p:cNvPr id="3" name="Content Placeholder 2">
            <a:extLst>
              <a:ext uri="{FF2B5EF4-FFF2-40B4-BE49-F238E27FC236}">
                <a16:creationId xmlns:a16="http://schemas.microsoft.com/office/drawing/2014/main" id="{6FD85778-DFA0-9D55-2742-BB09FA3E55B2}"/>
              </a:ext>
            </a:extLst>
          </p:cNvPr>
          <p:cNvSpPr>
            <a:spLocks noGrp="1"/>
          </p:cNvSpPr>
          <p:nvPr>
            <p:ph idx="1"/>
          </p:nvPr>
        </p:nvSpPr>
        <p:spPr>
          <a:xfrm>
            <a:off x="685346" y="1299337"/>
            <a:ext cx="7765322" cy="3688299"/>
          </a:xfrm>
        </p:spPr>
        <p:txBody>
          <a:bodyPr>
            <a:normAutofit/>
          </a:bodyPr>
          <a:lstStyle/>
          <a:p>
            <a:pPr marL="161925" indent="0">
              <a:buNone/>
            </a:pPr>
            <a:r>
              <a:rPr lang="en-US" dirty="0">
                <a:solidFill>
                  <a:schemeClr val="bg1"/>
                </a:solidFill>
              </a:rPr>
              <a:t>Parents highlighted programs that were especially impactful:</a:t>
            </a:r>
          </a:p>
          <a:p>
            <a:pPr marL="161925" indent="0">
              <a:buNone/>
            </a:pPr>
            <a:r>
              <a:rPr lang="en-US" dirty="0">
                <a:solidFill>
                  <a:schemeClr val="bg1"/>
                </a:solidFill>
              </a:rPr>
              <a:t>•	Project Impact (through Regional Center)</a:t>
            </a:r>
          </a:p>
          <a:p>
            <a:pPr marL="161925" indent="0">
              <a:buNone/>
            </a:pPr>
            <a:r>
              <a:rPr lang="en-US" dirty="0">
                <a:solidFill>
                  <a:schemeClr val="bg1"/>
                </a:solidFill>
              </a:rPr>
              <a:t>Described as making the biggest difference, with more noticeable improvement than speech therapy (ST) and occupational therapy (OT) alone.</a:t>
            </a:r>
          </a:p>
          <a:p>
            <a:pPr marL="161925" indent="0">
              <a:buNone/>
            </a:pPr>
            <a:r>
              <a:rPr lang="en-US" dirty="0">
                <a:solidFill>
                  <a:schemeClr val="bg1"/>
                </a:solidFill>
              </a:rPr>
              <a:t>•	TBS (Therapeutic Behavioral Services) through Medi-Cal</a:t>
            </a:r>
          </a:p>
          <a:p>
            <a:pPr marL="161925" indent="0">
              <a:buNone/>
            </a:pPr>
            <a:r>
              <a:rPr lang="en-US" dirty="0">
                <a:solidFill>
                  <a:schemeClr val="bg1"/>
                </a:solidFill>
              </a:rPr>
              <a:t>More intensive than ABA and very helpful for families.</a:t>
            </a:r>
          </a:p>
          <a:p>
            <a:pPr marL="161925" indent="0">
              <a:buNone/>
            </a:pPr>
            <a:r>
              <a:rPr lang="en-US" dirty="0">
                <a:solidFill>
                  <a:schemeClr val="bg1"/>
                </a:solidFill>
              </a:rPr>
              <a:t>TBS providers were also able to collaborate effectively with the school district.</a:t>
            </a:r>
          </a:p>
          <a:p>
            <a:pPr marL="161925" indent="0">
              <a:buNone/>
            </a:pPr>
            <a:endParaRPr lang="en-US" dirty="0">
              <a:solidFill>
                <a:schemeClr val="bg1"/>
              </a:solidFill>
            </a:endParaRPr>
          </a:p>
          <a:p>
            <a:pPr marL="161925" indent="0">
              <a:buNone/>
            </a:pPr>
            <a:endParaRPr lang="en-US" dirty="0">
              <a:solidFill>
                <a:schemeClr val="bg1"/>
              </a:solidFill>
            </a:endParaRPr>
          </a:p>
          <a:p>
            <a:pPr marL="161925" indent="0">
              <a:buNone/>
            </a:pPr>
            <a:r>
              <a:rPr lang="en-US" i="1" dirty="0">
                <a:solidFill>
                  <a:schemeClr val="bg1"/>
                </a:solidFill>
              </a:rPr>
              <a:t>Discussion: How can we share programs that are recommended by experienced Special Education families to new Special Education Families? </a:t>
            </a:r>
          </a:p>
          <a:p>
            <a:pPr marL="161925" indent="0">
              <a:buNone/>
            </a:pPr>
            <a:endParaRPr lang="en-US" dirty="0">
              <a:solidFill>
                <a:srgbClr val="FFFF00"/>
              </a:solidFill>
            </a:endParaRPr>
          </a:p>
          <a:p>
            <a:pPr marL="161925" indent="0">
              <a:buNone/>
            </a:pPr>
            <a:endParaRPr lang="en-US" b="1" dirty="0">
              <a:solidFill>
                <a:srgbClr val="FFFF00"/>
              </a:solidFill>
            </a:endParaRPr>
          </a:p>
        </p:txBody>
      </p:sp>
    </p:spTree>
    <p:extLst>
      <p:ext uri="{BB962C8B-B14F-4D97-AF65-F5344CB8AC3E}">
        <p14:creationId xmlns:p14="http://schemas.microsoft.com/office/powerpoint/2010/main" val="1808853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5F4FD-166D-2EFC-2EAA-5626A3626C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B2E54-736E-1627-109A-A25F147899FB}"/>
              </a:ext>
            </a:extLst>
          </p:cNvPr>
          <p:cNvSpPr>
            <a:spLocks noGrp="1"/>
          </p:cNvSpPr>
          <p:nvPr>
            <p:ph type="title"/>
          </p:nvPr>
        </p:nvSpPr>
        <p:spPr/>
        <p:txBody>
          <a:bodyPr>
            <a:normAutofit/>
          </a:bodyPr>
          <a:lstStyle/>
          <a:p>
            <a:r>
              <a:rPr lang="en-US" dirty="0"/>
              <a:t>Summary</a:t>
            </a:r>
            <a:endParaRPr dirty="0"/>
          </a:p>
        </p:txBody>
      </p:sp>
      <p:sp>
        <p:nvSpPr>
          <p:cNvPr id="3" name="Content Placeholder 2">
            <a:extLst>
              <a:ext uri="{FF2B5EF4-FFF2-40B4-BE49-F238E27FC236}">
                <a16:creationId xmlns:a16="http://schemas.microsoft.com/office/drawing/2014/main" id="{5C4BD939-01A9-1214-9835-B68C3B4B1BA3}"/>
              </a:ext>
            </a:extLst>
          </p:cNvPr>
          <p:cNvSpPr>
            <a:spLocks noGrp="1"/>
          </p:cNvSpPr>
          <p:nvPr>
            <p:ph idx="1"/>
          </p:nvPr>
        </p:nvSpPr>
        <p:spPr>
          <a:xfrm>
            <a:off x="685346" y="1299337"/>
            <a:ext cx="7765322" cy="3688299"/>
          </a:xfrm>
        </p:spPr>
        <p:txBody>
          <a:bodyPr>
            <a:normAutofit/>
          </a:bodyPr>
          <a:lstStyle/>
          <a:p>
            <a:pPr marL="161925" indent="0">
              <a:buNone/>
            </a:pPr>
            <a:r>
              <a:rPr lang="en-US" dirty="0">
                <a:solidFill>
                  <a:schemeClr val="bg1"/>
                </a:solidFill>
              </a:rPr>
              <a:t>Families are asking for:</a:t>
            </a:r>
          </a:p>
          <a:p>
            <a:pPr marL="161925" indent="0">
              <a:buNone/>
            </a:pPr>
            <a:r>
              <a:rPr lang="en-US" dirty="0">
                <a:solidFill>
                  <a:schemeClr val="bg1"/>
                </a:solidFill>
              </a:rPr>
              <a:t>•	Earlier connection to resources</a:t>
            </a:r>
          </a:p>
          <a:p>
            <a:pPr marL="161925" indent="0">
              <a:buNone/>
            </a:pPr>
            <a:r>
              <a:rPr lang="en-US" dirty="0">
                <a:solidFill>
                  <a:schemeClr val="bg1"/>
                </a:solidFill>
              </a:rPr>
              <a:t>•	Clear, plain-language explanations</a:t>
            </a:r>
          </a:p>
          <a:p>
            <a:pPr marL="161925" indent="0">
              <a:buNone/>
            </a:pPr>
            <a:r>
              <a:rPr lang="en-US" dirty="0">
                <a:solidFill>
                  <a:schemeClr val="bg1"/>
                </a:solidFill>
              </a:rPr>
              <a:t>•	Community and emotional support</a:t>
            </a:r>
          </a:p>
          <a:p>
            <a:pPr marL="161925" indent="0">
              <a:buNone/>
            </a:pPr>
            <a:r>
              <a:rPr lang="en-US" dirty="0">
                <a:solidFill>
                  <a:schemeClr val="bg1"/>
                </a:solidFill>
              </a:rPr>
              <a:t>•	Collaboration between medical providers and schools</a:t>
            </a:r>
          </a:p>
          <a:p>
            <a:pPr marL="161925" indent="0">
              <a:buNone/>
            </a:pPr>
            <a:r>
              <a:rPr lang="en-US" dirty="0">
                <a:solidFill>
                  <a:schemeClr val="bg1"/>
                </a:solidFill>
              </a:rPr>
              <a:t>•	Empowerment instead of confusion. </a:t>
            </a:r>
          </a:p>
          <a:p>
            <a:pPr marL="161925" indent="0">
              <a:buNone/>
            </a:pPr>
            <a:endParaRPr lang="en-US" dirty="0">
              <a:solidFill>
                <a:schemeClr val="bg1"/>
              </a:solidFill>
            </a:endParaRPr>
          </a:p>
          <a:p>
            <a:pPr marL="161925" indent="0">
              <a:buNone/>
            </a:pPr>
            <a:r>
              <a:rPr lang="en-US" dirty="0">
                <a:solidFill>
                  <a:schemeClr val="bg1"/>
                </a:solidFill>
              </a:rPr>
              <a:t>The Special Education journey should feel supported and guided, not isolated. </a:t>
            </a:r>
          </a:p>
          <a:p>
            <a:pPr marL="161925" indent="0">
              <a:buNone/>
            </a:pPr>
            <a:endParaRPr lang="en-US" dirty="0">
              <a:solidFill>
                <a:schemeClr val="bg1"/>
              </a:solidFill>
            </a:endParaRPr>
          </a:p>
          <a:p>
            <a:pPr marL="161925" indent="0">
              <a:buNone/>
            </a:pPr>
            <a:endParaRPr lang="en-US" b="1" dirty="0">
              <a:solidFill>
                <a:schemeClr val="bg1"/>
              </a:solidFill>
            </a:endParaRPr>
          </a:p>
          <a:p>
            <a:pPr marL="161925" indent="0">
              <a:buNone/>
            </a:pPr>
            <a:r>
              <a:rPr lang="en-US" b="1" dirty="0">
                <a:solidFill>
                  <a:schemeClr val="bg1"/>
                </a:solidFill>
              </a:rPr>
              <a:t>SELPA Parent </a:t>
            </a:r>
            <a:r>
              <a:rPr lang="en-US" b="1" dirty="0" err="1">
                <a:solidFill>
                  <a:schemeClr val="bg1"/>
                </a:solidFill>
              </a:rPr>
              <a:t>Liasons</a:t>
            </a:r>
            <a:endParaRPr lang="en-US" b="1" dirty="0">
              <a:solidFill>
                <a:schemeClr val="bg1"/>
              </a:solidFill>
            </a:endParaRPr>
          </a:p>
          <a:p>
            <a:pPr marL="161925" indent="0">
              <a:buNone/>
            </a:pPr>
            <a:r>
              <a:rPr lang="en-US" b="1" dirty="0">
                <a:solidFill>
                  <a:schemeClr val="bg1"/>
                </a:solidFill>
              </a:rPr>
              <a:t>Free Parent IEP Support</a:t>
            </a:r>
          </a:p>
          <a:p>
            <a:pPr marL="161925" indent="0">
              <a:buNone/>
            </a:pPr>
            <a:endParaRPr lang="en-US" dirty="0">
              <a:solidFill>
                <a:schemeClr val="bg1"/>
              </a:solidFill>
            </a:endParaRPr>
          </a:p>
          <a:p>
            <a:pPr marL="161925" indent="0">
              <a:buNone/>
            </a:pPr>
            <a:endParaRPr lang="en-US" dirty="0">
              <a:solidFill>
                <a:srgbClr val="FFFF00"/>
              </a:solidFill>
            </a:endParaRPr>
          </a:p>
          <a:p>
            <a:pPr marL="161925" indent="0">
              <a:buNone/>
            </a:pPr>
            <a:endParaRPr lang="en-US" b="1" dirty="0">
              <a:solidFill>
                <a:srgbClr val="FFFF00"/>
              </a:solidFill>
            </a:endParaRPr>
          </a:p>
        </p:txBody>
      </p:sp>
      <p:pic>
        <p:nvPicPr>
          <p:cNvPr id="5" name="Picture 4">
            <a:extLst>
              <a:ext uri="{FF2B5EF4-FFF2-40B4-BE49-F238E27FC236}">
                <a16:creationId xmlns:a16="http://schemas.microsoft.com/office/drawing/2014/main" id="{DE0C03C2-9E4C-C21E-598C-433FFAD4ABA9}"/>
              </a:ext>
            </a:extLst>
          </p:cNvPr>
          <p:cNvPicPr>
            <a:picLocks noChangeAspect="1"/>
          </p:cNvPicPr>
          <p:nvPr/>
        </p:nvPicPr>
        <p:blipFill>
          <a:blip r:embed="rId2"/>
          <a:srcRect t="7968" b="9240"/>
          <a:stretch>
            <a:fillRect/>
          </a:stretch>
        </p:blipFill>
        <p:spPr>
          <a:xfrm>
            <a:off x="3217025" y="3717068"/>
            <a:ext cx="4314305" cy="1270568"/>
          </a:xfrm>
          <a:prstGeom prst="rect">
            <a:avLst/>
          </a:prstGeom>
        </p:spPr>
      </p:pic>
    </p:spTree>
    <p:extLst>
      <p:ext uri="{BB962C8B-B14F-4D97-AF65-F5344CB8AC3E}">
        <p14:creationId xmlns:p14="http://schemas.microsoft.com/office/powerpoint/2010/main" val="2210084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394"/>
        <p:cNvGrpSpPr/>
        <p:nvPr/>
      </p:nvGrpSpPr>
      <p:grpSpPr>
        <a:xfrm>
          <a:off x="0" y="0"/>
          <a:ext cx="0" cy="0"/>
          <a:chOff x="0" y="0"/>
          <a:chExt cx="0" cy="0"/>
        </a:xfrm>
      </p:grpSpPr>
      <p:sp>
        <p:nvSpPr>
          <p:cNvPr id="1395" name="Google Shape;1395;p97"/>
          <p:cNvSpPr txBox="1">
            <a:spLocks noGrp="1"/>
          </p:cNvSpPr>
          <p:nvPr>
            <p:ph type="title"/>
          </p:nvPr>
        </p:nvSpPr>
        <p:spPr>
          <a:xfrm>
            <a:off x="819150" y="152426"/>
            <a:ext cx="7505700" cy="9546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0" lvl="0" indent="0" algn="ctr" rtl="0">
              <a:spcBef>
                <a:spcPts val="0"/>
              </a:spcBef>
              <a:spcAft>
                <a:spcPts val="0"/>
              </a:spcAft>
              <a:buClr>
                <a:schemeClr val="lt1"/>
              </a:buClr>
              <a:buSzPts val="3000"/>
              <a:buFont typeface="Comic Sans MS"/>
              <a:buNone/>
            </a:pPr>
            <a:r>
              <a:rPr lang="en-US" dirty="0">
                <a:solidFill>
                  <a:schemeClr val="lt1"/>
                </a:solidFill>
                <a:latin typeface="Lustria" panose="020B0604020202020204" charset="0"/>
                <a:ea typeface="Comic Sans MS"/>
                <a:cs typeface="Comic Sans MS"/>
                <a:sym typeface="Comic Sans MS"/>
              </a:rPr>
              <a:t>Workshop Topics</a:t>
            </a:r>
            <a:endParaRPr dirty="0">
              <a:latin typeface="Lustria" panose="020B0604020202020204" charset="0"/>
            </a:endParaRPr>
          </a:p>
        </p:txBody>
      </p:sp>
      <p:sp>
        <p:nvSpPr>
          <p:cNvPr id="1396" name="Google Shape;1396;p97"/>
          <p:cNvSpPr txBox="1">
            <a:spLocks noGrp="1"/>
          </p:cNvSpPr>
          <p:nvPr>
            <p:ph type="body" idx="1"/>
          </p:nvPr>
        </p:nvSpPr>
        <p:spPr>
          <a:xfrm>
            <a:off x="819150" y="1107027"/>
            <a:ext cx="7505700" cy="35481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Autofit/>
          </a:bodyPr>
          <a:lstStyle/>
          <a:p>
            <a:pPr marL="457200" lvl="0" indent="-228600" algn="l" rtl="0">
              <a:spcBef>
                <a:spcPts val="0"/>
              </a:spcBef>
              <a:spcAft>
                <a:spcPts val="0"/>
              </a:spcAft>
              <a:buClr>
                <a:srgbClr val="DBEFF9"/>
              </a:buClr>
              <a:buSzPts val="1300"/>
              <a:buNone/>
            </a:pPr>
            <a:r>
              <a:rPr lang="en-US" sz="1200" b="1" dirty="0">
                <a:solidFill>
                  <a:schemeClr val="lt1"/>
                </a:solidFill>
                <a:latin typeface="Lustria" panose="020B0604020202020204" charset="0"/>
                <a:ea typeface="Comic Sans MS"/>
                <a:cs typeface="Comic Sans MS"/>
                <a:sym typeface="Comic Sans MS"/>
              </a:rPr>
              <a:t>Possible Topics for SELPA workshops as polled by parent community:</a:t>
            </a:r>
          </a:p>
          <a:p>
            <a:pPr>
              <a:lnSpc>
                <a:spcPct val="200000"/>
              </a:lnSpc>
            </a:pPr>
            <a:r>
              <a:rPr lang="en-US" sz="1200" dirty="0">
                <a:latin typeface="Lustria" panose="020B0604020202020204" charset="0"/>
              </a:rPr>
              <a:t>AAC – All about AAC</a:t>
            </a:r>
          </a:p>
          <a:p>
            <a:pPr>
              <a:lnSpc>
                <a:spcPct val="200000"/>
              </a:lnSpc>
            </a:pPr>
            <a:r>
              <a:rPr lang="en-US" sz="1200" dirty="0">
                <a:latin typeface="Lustria" panose="020B0604020202020204" charset="0"/>
              </a:rPr>
              <a:t>Assistive technology (accommodations, programs, when does this apply?)</a:t>
            </a:r>
          </a:p>
          <a:p>
            <a:pPr>
              <a:lnSpc>
                <a:spcPct val="200000"/>
              </a:lnSpc>
            </a:pPr>
            <a:r>
              <a:rPr lang="en-US" sz="1200" dirty="0">
                <a:latin typeface="Lustria" panose="020B0604020202020204" charset="0"/>
              </a:rPr>
              <a:t>ADHD beyond attention: Executive functioning, emotional regulation, impulsivity</a:t>
            </a:r>
          </a:p>
          <a:p>
            <a:pPr>
              <a:lnSpc>
                <a:spcPct val="200000"/>
              </a:lnSpc>
            </a:pPr>
            <a:r>
              <a:rPr lang="en-US" sz="1200" dirty="0">
                <a:latin typeface="Lustria" panose="020B0604020202020204" charset="0"/>
              </a:rPr>
              <a:t>Navigating bullying in special education</a:t>
            </a:r>
          </a:p>
          <a:p>
            <a:pPr>
              <a:lnSpc>
                <a:spcPct val="200000"/>
              </a:lnSpc>
            </a:pPr>
            <a:r>
              <a:rPr lang="en-US" sz="1200" dirty="0">
                <a:latin typeface="Lustria" panose="020B0604020202020204" charset="0"/>
              </a:rPr>
              <a:t>How to engage in your schools beyond volunteering: LCAP, School Site Councils, District advisory Committees workshop</a:t>
            </a:r>
          </a:p>
          <a:p>
            <a:pPr>
              <a:lnSpc>
                <a:spcPct val="200000"/>
              </a:lnSpc>
            </a:pPr>
            <a:r>
              <a:rPr lang="en-US" sz="1200" dirty="0">
                <a:latin typeface="Lustria" panose="020B0604020202020204" charset="0"/>
              </a:rPr>
              <a:t>Supporting students with PDA – strategies for demand avoidant learners</a:t>
            </a:r>
          </a:p>
          <a:p>
            <a:pPr>
              <a:lnSpc>
                <a:spcPct val="200000"/>
              </a:lnSpc>
            </a:pPr>
            <a:r>
              <a:rPr lang="en-US" sz="1200" dirty="0">
                <a:latin typeface="Lustria" panose="020B0604020202020204" charset="0"/>
              </a:rPr>
              <a:t>Caregiver burnout + balance – signs, supports, strategies</a:t>
            </a:r>
          </a:p>
          <a:p>
            <a:pPr>
              <a:lnSpc>
                <a:spcPct val="200000"/>
              </a:lnSpc>
            </a:pPr>
            <a:r>
              <a:rPr lang="en-US" sz="1200" dirty="0">
                <a:latin typeface="Lustria" panose="020B0604020202020204" charset="0"/>
              </a:rPr>
              <a:t>Navigating 504 plans</a:t>
            </a:r>
          </a:p>
          <a:p>
            <a:pPr marL="146050" indent="0">
              <a:lnSpc>
                <a:spcPct val="200000"/>
              </a:lnSpc>
              <a:buNone/>
            </a:pPr>
            <a:endParaRPr sz="1200" dirty="0">
              <a:solidFill>
                <a:schemeClr val="lt1"/>
              </a:solidFill>
              <a:latin typeface="Lustria" panose="020B0604020202020204" charset="0"/>
              <a:ea typeface="Comic Sans MS"/>
              <a:cs typeface="Comic Sans MS"/>
              <a:sym typeface="Comic Sans M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394">
          <a:extLst>
            <a:ext uri="{FF2B5EF4-FFF2-40B4-BE49-F238E27FC236}">
              <a16:creationId xmlns:a16="http://schemas.microsoft.com/office/drawing/2014/main" id="{3B0065A0-E216-69A9-DAB9-0628EFAAB71D}"/>
            </a:ext>
          </a:extLst>
        </p:cNvPr>
        <p:cNvGrpSpPr/>
        <p:nvPr/>
      </p:nvGrpSpPr>
      <p:grpSpPr>
        <a:xfrm>
          <a:off x="0" y="0"/>
          <a:ext cx="0" cy="0"/>
          <a:chOff x="0" y="0"/>
          <a:chExt cx="0" cy="0"/>
        </a:xfrm>
      </p:grpSpPr>
      <p:sp>
        <p:nvSpPr>
          <p:cNvPr id="1395" name="Google Shape;1395;p97">
            <a:extLst>
              <a:ext uri="{FF2B5EF4-FFF2-40B4-BE49-F238E27FC236}">
                <a16:creationId xmlns:a16="http://schemas.microsoft.com/office/drawing/2014/main" id="{E308C916-5EDD-5CEA-5083-D1EE49C9609F}"/>
              </a:ext>
            </a:extLst>
          </p:cNvPr>
          <p:cNvSpPr txBox="1">
            <a:spLocks noGrp="1"/>
          </p:cNvSpPr>
          <p:nvPr>
            <p:ph type="title"/>
          </p:nvPr>
        </p:nvSpPr>
        <p:spPr>
          <a:xfrm>
            <a:off x="819150" y="152426"/>
            <a:ext cx="7505700" cy="9546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0" lvl="0" indent="0" algn="ctr" rtl="0">
              <a:spcBef>
                <a:spcPts val="0"/>
              </a:spcBef>
              <a:spcAft>
                <a:spcPts val="0"/>
              </a:spcAft>
              <a:buClr>
                <a:schemeClr val="lt1"/>
              </a:buClr>
              <a:buSzPts val="3000"/>
              <a:buFont typeface="Comic Sans MS"/>
              <a:buNone/>
            </a:pPr>
            <a:r>
              <a:rPr lang="en-US" dirty="0">
                <a:solidFill>
                  <a:schemeClr val="lt1"/>
                </a:solidFill>
                <a:latin typeface="Lustria" panose="020B0604020202020204" charset="0"/>
                <a:ea typeface="Comic Sans MS"/>
                <a:cs typeface="Comic Sans MS"/>
                <a:sym typeface="Comic Sans MS"/>
              </a:rPr>
              <a:t>Art Show</a:t>
            </a:r>
            <a:endParaRPr dirty="0">
              <a:latin typeface="Lustria" panose="020B0604020202020204" charset="0"/>
            </a:endParaRPr>
          </a:p>
        </p:txBody>
      </p:sp>
      <p:sp>
        <p:nvSpPr>
          <p:cNvPr id="1396" name="Google Shape;1396;p97">
            <a:extLst>
              <a:ext uri="{FF2B5EF4-FFF2-40B4-BE49-F238E27FC236}">
                <a16:creationId xmlns:a16="http://schemas.microsoft.com/office/drawing/2014/main" id="{B8940773-8F6F-1230-94A2-AD9D14A37F80}"/>
              </a:ext>
            </a:extLst>
          </p:cNvPr>
          <p:cNvSpPr txBox="1">
            <a:spLocks noGrp="1"/>
          </p:cNvSpPr>
          <p:nvPr>
            <p:ph type="body" idx="1"/>
          </p:nvPr>
        </p:nvSpPr>
        <p:spPr>
          <a:xfrm>
            <a:off x="266008" y="1197033"/>
            <a:ext cx="4655128" cy="2666505"/>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457200" lvl="0" indent="-228600" algn="ctr" rtl="0">
              <a:spcBef>
                <a:spcPts val="0"/>
              </a:spcBef>
              <a:spcAft>
                <a:spcPts val="0"/>
              </a:spcAft>
              <a:buClr>
                <a:srgbClr val="DBEFF9"/>
              </a:buClr>
              <a:buSzPts val="1300"/>
              <a:buNone/>
            </a:pPr>
            <a:r>
              <a:rPr lang="en-US" sz="2400" dirty="0">
                <a:solidFill>
                  <a:schemeClr val="lt1"/>
                </a:solidFill>
                <a:latin typeface="Lustria" panose="020B0604020202020204" charset="0"/>
                <a:ea typeface="Comic Sans MS"/>
                <a:cs typeface="Comic Sans MS"/>
                <a:sym typeface="Comic Sans MS"/>
              </a:rPr>
              <a:t>Date: April 22, 2026, 3:30 pm </a:t>
            </a:r>
          </a:p>
          <a:p>
            <a:pPr marL="457200" lvl="0" indent="-228600" algn="ctr" rtl="0">
              <a:spcBef>
                <a:spcPts val="0"/>
              </a:spcBef>
              <a:spcAft>
                <a:spcPts val="0"/>
              </a:spcAft>
              <a:buClr>
                <a:srgbClr val="DBEFF9"/>
              </a:buClr>
              <a:buSzPts val="1300"/>
              <a:buNone/>
            </a:pPr>
            <a:endParaRPr lang="en-US" sz="2400" dirty="0">
              <a:solidFill>
                <a:schemeClr val="lt1"/>
              </a:solidFill>
              <a:latin typeface="Lustria" panose="020B0604020202020204" charset="0"/>
              <a:ea typeface="Comic Sans MS"/>
              <a:cs typeface="Comic Sans MS"/>
              <a:sym typeface="Comic Sans MS"/>
            </a:endParaRPr>
          </a:p>
          <a:p>
            <a:pPr marL="457200" lvl="0" indent="-228600" algn="ctr" rtl="0">
              <a:spcBef>
                <a:spcPts val="0"/>
              </a:spcBef>
              <a:spcAft>
                <a:spcPts val="0"/>
              </a:spcAft>
              <a:buClr>
                <a:srgbClr val="DBEFF9"/>
              </a:buClr>
              <a:buSzPts val="1300"/>
              <a:buNone/>
            </a:pPr>
            <a:r>
              <a:rPr lang="en-US" sz="2400" dirty="0">
                <a:solidFill>
                  <a:schemeClr val="lt1"/>
                </a:solidFill>
                <a:latin typeface="Lustria" panose="020B0604020202020204" charset="0"/>
                <a:ea typeface="Comic Sans MS"/>
                <a:cs typeface="Comic Sans MS"/>
                <a:sym typeface="Comic Sans MS"/>
              </a:rPr>
              <a:t>Theme: Splash of Imagination</a:t>
            </a:r>
          </a:p>
          <a:p>
            <a:pPr marL="457200" lvl="0" indent="-228600" algn="ctr" rtl="0">
              <a:spcBef>
                <a:spcPts val="0"/>
              </a:spcBef>
              <a:spcAft>
                <a:spcPts val="0"/>
              </a:spcAft>
              <a:buClr>
                <a:srgbClr val="DBEFF9"/>
              </a:buClr>
              <a:buSzPts val="1300"/>
              <a:buNone/>
            </a:pPr>
            <a:endParaRPr lang="en-US" sz="2400" dirty="0">
              <a:solidFill>
                <a:schemeClr val="lt1"/>
              </a:solidFill>
              <a:latin typeface="Lustria" panose="020B0604020202020204" charset="0"/>
              <a:ea typeface="Comic Sans MS"/>
              <a:cs typeface="Comic Sans MS"/>
              <a:sym typeface="Comic Sans MS"/>
            </a:endParaRPr>
          </a:p>
          <a:p>
            <a:pPr marL="457200" lvl="0" indent="-228600" algn="ctr" rtl="0">
              <a:spcBef>
                <a:spcPts val="0"/>
              </a:spcBef>
              <a:spcAft>
                <a:spcPts val="0"/>
              </a:spcAft>
              <a:buClr>
                <a:srgbClr val="DBEFF9"/>
              </a:buClr>
              <a:buSzPts val="1300"/>
              <a:buNone/>
            </a:pPr>
            <a:r>
              <a:rPr lang="en-US" sz="2400" dirty="0">
                <a:solidFill>
                  <a:schemeClr val="lt1"/>
                </a:solidFill>
                <a:latin typeface="Lustria" panose="020B0604020202020204" charset="0"/>
                <a:ea typeface="Comic Sans MS"/>
                <a:cs typeface="Comic Sans MS"/>
                <a:sym typeface="Comic Sans MS"/>
              </a:rPr>
              <a:t>CAC Volunteers Requested! </a:t>
            </a:r>
          </a:p>
        </p:txBody>
      </p:sp>
      <p:pic>
        <p:nvPicPr>
          <p:cNvPr id="3" name="Picture 2">
            <a:extLst>
              <a:ext uri="{FF2B5EF4-FFF2-40B4-BE49-F238E27FC236}">
                <a16:creationId xmlns:a16="http://schemas.microsoft.com/office/drawing/2014/main" id="{52EFEB88-9EB1-CAEE-4AB5-736ED6E2DB3A}"/>
              </a:ext>
            </a:extLst>
          </p:cNvPr>
          <p:cNvPicPr>
            <a:picLocks noChangeAspect="1"/>
          </p:cNvPicPr>
          <p:nvPr/>
        </p:nvPicPr>
        <p:blipFill>
          <a:blip r:embed="rId3"/>
          <a:stretch>
            <a:fillRect/>
          </a:stretch>
        </p:blipFill>
        <p:spPr>
          <a:xfrm>
            <a:off x="5409667" y="939140"/>
            <a:ext cx="3163222" cy="3863538"/>
          </a:xfrm>
          <a:prstGeom prst="rect">
            <a:avLst/>
          </a:prstGeom>
        </p:spPr>
      </p:pic>
    </p:spTree>
    <p:extLst>
      <p:ext uri="{BB962C8B-B14F-4D97-AF65-F5344CB8AC3E}">
        <p14:creationId xmlns:p14="http://schemas.microsoft.com/office/powerpoint/2010/main" val="2170200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394">
          <a:extLst>
            <a:ext uri="{FF2B5EF4-FFF2-40B4-BE49-F238E27FC236}">
              <a16:creationId xmlns:a16="http://schemas.microsoft.com/office/drawing/2014/main" id="{5EC91BCC-CB3A-0DA1-3FAA-845D9F410D33}"/>
            </a:ext>
          </a:extLst>
        </p:cNvPr>
        <p:cNvGrpSpPr/>
        <p:nvPr/>
      </p:nvGrpSpPr>
      <p:grpSpPr>
        <a:xfrm>
          <a:off x="0" y="0"/>
          <a:ext cx="0" cy="0"/>
          <a:chOff x="0" y="0"/>
          <a:chExt cx="0" cy="0"/>
        </a:xfrm>
      </p:grpSpPr>
      <p:sp>
        <p:nvSpPr>
          <p:cNvPr id="1395" name="Google Shape;1395;p97">
            <a:extLst>
              <a:ext uri="{FF2B5EF4-FFF2-40B4-BE49-F238E27FC236}">
                <a16:creationId xmlns:a16="http://schemas.microsoft.com/office/drawing/2014/main" id="{21145FA7-C330-8371-CCB8-441860122655}"/>
              </a:ext>
            </a:extLst>
          </p:cNvPr>
          <p:cNvSpPr txBox="1">
            <a:spLocks noGrp="1"/>
          </p:cNvSpPr>
          <p:nvPr>
            <p:ph type="title"/>
          </p:nvPr>
        </p:nvSpPr>
        <p:spPr>
          <a:xfrm>
            <a:off x="819150" y="152426"/>
            <a:ext cx="7505700" cy="9546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a:bodyPr>
          <a:lstStyle/>
          <a:p>
            <a:pPr marL="0" lvl="0" indent="0" algn="ctr" rtl="0">
              <a:spcBef>
                <a:spcPts val="0"/>
              </a:spcBef>
              <a:spcAft>
                <a:spcPts val="0"/>
              </a:spcAft>
              <a:buClr>
                <a:schemeClr val="lt1"/>
              </a:buClr>
              <a:buSzPts val="3000"/>
              <a:buFont typeface="Comic Sans MS"/>
              <a:buNone/>
            </a:pPr>
            <a:r>
              <a:rPr lang="en-US" dirty="0">
                <a:solidFill>
                  <a:schemeClr val="lt1"/>
                </a:solidFill>
                <a:latin typeface="Lustria" panose="020B0604020202020204" charset="0"/>
                <a:ea typeface="Comic Sans MS"/>
                <a:cs typeface="Comic Sans MS"/>
                <a:sym typeface="Comic Sans MS"/>
              </a:rPr>
              <a:t>CAC 26/27 Officer Nominations</a:t>
            </a:r>
            <a:endParaRPr dirty="0">
              <a:latin typeface="Lustria" panose="020B0604020202020204" charset="0"/>
            </a:endParaRPr>
          </a:p>
        </p:txBody>
      </p:sp>
      <p:sp>
        <p:nvSpPr>
          <p:cNvPr id="1396" name="Google Shape;1396;p97">
            <a:extLst>
              <a:ext uri="{FF2B5EF4-FFF2-40B4-BE49-F238E27FC236}">
                <a16:creationId xmlns:a16="http://schemas.microsoft.com/office/drawing/2014/main" id="{EC02EA15-C305-D8E5-6501-C030FCD70357}"/>
              </a:ext>
            </a:extLst>
          </p:cNvPr>
          <p:cNvSpPr txBox="1">
            <a:spLocks noGrp="1"/>
          </p:cNvSpPr>
          <p:nvPr>
            <p:ph type="body" idx="1"/>
          </p:nvPr>
        </p:nvSpPr>
        <p:spPr>
          <a:xfrm>
            <a:off x="819150" y="1415538"/>
            <a:ext cx="7505700" cy="24480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lnSpcReduction="10000"/>
          </a:bodyPr>
          <a:lstStyle/>
          <a:p>
            <a:pPr marL="457200" lvl="0" indent="-228600" algn="l" rtl="0">
              <a:spcBef>
                <a:spcPts val="0"/>
              </a:spcBef>
              <a:spcAft>
                <a:spcPts val="0"/>
              </a:spcAft>
              <a:buClr>
                <a:srgbClr val="DBEFF9"/>
              </a:buClr>
              <a:buSzPts val="1300"/>
              <a:buNone/>
            </a:pPr>
            <a:r>
              <a:rPr lang="en-US" sz="1600" dirty="0">
                <a:solidFill>
                  <a:schemeClr val="tx2">
                    <a:lumMod val="75000"/>
                  </a:schemeClr>
                </a:solidFill>
                <a:latin typeface="Lustria" panose="020B0604020202020204" charset="0"/>
                <a:ea typeface="Comic Sans MS"/>
                <a:cs typeface="Comic Sans MS"/>
                <a:sym typeface="Comic Sans MS"/>
              </a:rPr>
              <a:t>Chair Nominations:</a:t>
            </a:r>
            <a:r>
              <a:rPr lang="en-US" sz="1600" dirty="0">
                <a:solidFill>
                  <a:schemeClr val="lt1"/>
                </a:solidFill>
                <a:latin typeface="Lustria" panose="020B0604020202020204" charset="0"/>
                <a:ea typeface="Comic Sans MS"/>
                <a:cs typeface="Comic Sans MS"/>
                <a:sym typeface="Comic Sans MS"/>
              </a:rPr>
              <a:t> </a:t>
            </a:r>
          </a:p>
          <a:p>
            <a:pPr marL="457200" lvl="0" indent="-228600" algn="l" rtl="0">
              <a:spcBef>
                <a:spcPts val="0"/>
              </a:spcBef>
              <a:spcAft>
                <a:spcPts val="0"/>
              </a:spcAft>
              <a:buClr>
                <a:srgbClr val="DBEFF9"/>
              </a:buClr>
              <a:buSzPts val="1300"/>
              <a:buNone/>
            </a:pPr>
            <a:r>
              <a:rPr lang="en-US" sz="1600" dirty="0">
                <a:solidFill>
                  <a:schemeClr val="lt1"/>
                </a:solidFill>
                <a:latin typeface="Lustria" panose="020B0604020202020204" charset="0"/>
                <a:ea typeface="Comic Sans MS"/>
                <a:cs typeface="Comic Sans MS"/>
                <a:sym typeface="Comic Sans MS"/>
              </a:rPr>
              <a:t>Rosemary Lowry CVESD Parent</a:t>
            </a:r>
          </a:p>
          <a:p>
            <a:pPr marL="457200" lvl="0" indent="-228600" algn="l" rtl="0">
              <a:spcBef>
                <a:spcPts val="0"/>
              </a:spcBef>
              <a:spcAft>
                <a:spcPts val="0"/>
              </a:spcAft>
              <a:buClr>
                <a:srgbClr val="DBEFF9"/>
              </a:buClr>
              <a:buSzPts val="1300"/>
              <a:buNone/>
            </a:pPr>
            <a:r>
              <a:rPr lang="en-US" sz="1600" dirty="0">
                <a:solidFill>
                  <a:schemeClr val="tx2">
                    <a:lumMod val="75000"/>
                  </a:schemeClr>
                </a:solidFill>
                <a:latin typeface="Lustria" panose="020B0604020202020204" charset="0"/>
                <a:ea typeface="Comic Sans MS"/>
                <a:cs typeface="Comic Sans MS"/>
                <a:sym typeface="Comic Sans MS"/>
              </a:rPr>
              <a:t>Co-Chair Nominations: </a:t>
            </a:r>
          </a:p>
          <a:p>
            <a:pPr marL="457200" lvl="0" indent="-228600" algn="l" rtl="0">
              <a:spcBef>
                <a:spcPts val="0"/>
              </a:spcBef>
              <a:spcAft>
                <a:spcPts val="0"/>
              </a:spcAft>
              <a:buClr>
                <a:srgbClr val="DBEFF9"/>
              </a:buClr>
              <a:buSzPts val="1300"/>
              <a:buNone/>
            </a:pPr>
            <a:r>
              <a:rPr lang="en-US" sz="1600" dirty="0">
                <a:solidFill>
                  <a:schemeClr val="lt1"/>
                </a:solidFill>
                <a:latin typeface="Lustria" panose="020B0604020202020204" charset="0"/>
                <a:ea typeface="Comic Sans MS"/>
                <a:cs typeface="Comic Sans MS"/>
                <a:sym typeface="Comic Sans MS"/>
              </a:rPr>
              <a:t>Erika Lowry Coronado Parent</a:t>
            </a:r>
          </a:p>
          <a:p>
            <a:pPr marL="457200" lvl="0" indent="-228600" algn="l" rtl="0">
              <a:spcBef>
                <a:spcPts val="0"/>
              </a:spcBef>
              <a:spcAft>
                <a:spcPts val="0"/>
              </a:spcAft>
              <a:buClr>
                <a:srgbClr val="DBEFF9"/>
              </a:buClr>
              <a:buSzPts val="1300"/>
              <a:buNone/>
            </a:pPr>
            <a:r>
              <a:rPr lang="en-US" sz="1600" dirty="0">
                <a:solidFill>
                  <a:schemeClr val="lt1"/>
                </a:solidFill>
                <a:latin typeface="Lustria" panose="020B0604020202020204" charset="0"/>
                <a:ea typeface="Comic Sans MS"/>
                <a:cs typeface="Comic Sans MS"/>
                <a:sym typeface="Comic Sans MS"/>
              </a:rPr>
              <a:t>Melissa Dolo South Bay Parent</a:t>
            </a:r>
          </a:p>
          <a:p>
            <a:pPr marL="457200" lvl="0" indent="-228600" algn="l" rtl="0">
              <a:spcBef>
                <a:spcPts val="0"/>
              </a:spcBef>
              <a:spcAft>
                <a:spcPts val="0"/>
              </a:spcAft>
              <a:buClr>
                <a:srgbClr val="DBEFF9"/>
              </a:buClr>
              <a:buSzPts val="1300"/>
              <a:buNone/>
            </a:pPr>
            <a:r>
              <a:rPr lang="en-US" sz="1600" dirty="0">
                <a:solidFill>
                  <a:schemeClr val="tx2">
                    <a:lumMod val="75000"/>
                  </a:schemeClr>
                </a:solidFill>
                <a:latin typeface="Lustria" panose="020B0604020202020204" charset="0"/>
                <a:ea typeface="Comic Sans MS"/>
                <a:cs typeface="Comic Sans MS"/>
                <a:sym typeface="Comic Sans MS"/>
              </a:rPr>
              <a:t>Secretary Nominations: </a:t>
            </a:r>
          </a:p>
          <a:p>
            <a:pPr marL="457200" lvl="0" indent="-228600" algn="l" rtl="0">
              <a:spcBef>
                <a:spcPts val="0"/>
              </a:spcBef>
              <a:spcAft>
                <a:spcPts val="0"/>
              </a:spcAft>
              <a:buClr>
                <a:srgbClr val="DBEFF9"/>
              </a:buClr>
              <a:buSzPts val="1300"/>
              <a:buNone/>
            </a:pPr>
            <a:r>
              <a:rPr lang="en-US" sz="1600" dirty="0">
                <a:solidFill>
                  <a:schemeClr val="lt1"/>
                </a:solidFill>
                <a:latin typeface="Lustria" panose="020B0604020202020204" charset="0"/>
                <a:ea typeface="Comic Sans MS"/>
                <a:cs typeface="Comic Sans MS"/>
                <a:sym typeface="Comic Sans MS"/>
              </a:rPr>
              <a:t>Melissa Dolo South Bay Parent</a:t>
            </a:r>
          </a:p>
          <a:p>
            <a:pPr marL="457200" lvl="0" indent="-228600" algn="l" rtl="0">
              <a:spcBef>
                <a:spcPts val="0"/>
              </a:spcBef>
              <a:spcAft>
                <a:spcPts val="0"/>
              </a:spcAft>
              <a:buClr>
                <a:srgbClr val="DBEFF9"/>
              </a:buClr>
              <a:buSzPts val="1300"/>
              <a:buNone/>
            </a:pPr>
            <a:r>
              <a:rPr lang="en-US" sz="1600" dirty="0">
                <a:solidFill>
                  <a:schemeClr val="lt1"/>
                </a:solidFill>
                <a:latin typeface="Lustria" panose="020B0604020202020204" charset="0"/>
                <a:ea typeface="Comic Sans MS"/>
                <a:cs typeface="Comic Sans MS"/>
                <a:sym typeface="Comic Sans MS"/>
              </a:rPr>
              <a:t>Raquel Lopez CVESD Special Education Teacher</a:t>
            </a:r>
          </a:p>
          <a:p>
            <a:pPr marL="457200" lvl="0" indent="-228600" algn="l" rtl="0">
              <a:spcBef>
                <a:spcPts val="0"/>
              </a:spcBef>
              <a:spcAft>
                <a:spcPts val="0"/>
              </a:spcAft>
              <a:buClr>
                <a:srgbClr val="DBEFF9"/>
              </a:buClr>
              <a:buSzPts val="1300"/>
              <a:buNone/>
            </a:pPr>
            <a:endParaRPr lang="en-US" sz="1800" dirty="0">
              <a:solidFill>
                <a:schemeClr val="lt1"/>
              </a:solidFill>
              <a:latin typeface="Lustria" panose="020B0604020202020204" charset="0"/>
              <a:ea typeface="Comic Sans MS"/>
              <a:cs typeface="Comic Sans MS"/>
              <a:sym typeface="Comic Sans MS"/>
            </a:endParaRPr>
          </a:p>
          <a:p>
            <a:pPr marL="457200" lvl="0" indent="-228600" algn="l" rtl="0">
              <a:spcBef>
                <a:spcPts val="0"/>
              </a:spcBef>
              <a:spcAft>
                <a:spcPts val="0"/>
              </a:spcAft>
              <a:buClr>
                <a:srgbClr val="DBEFF9"/>
              </a:buClr>
              <a:buSzPts val="1300"/>
              <a:buNone/>
            </a:pPr>
            <a:r>
              <a:rPr lang="en-US" sz="1800" dirty="0">
                <a:solidFill>
                  <a:schemeClr val="lt1"/>
                </a:solidFill>
                <a:latin typeface="Lustria" panose="020B0604020202020204" charset="0"/>
                <a:ea typeface="Comic Sans MS"/>
                <a:cs typeface="Comic Sans MS"/>
                <a:sym typeface="Comic Sans MS"/>
              </a:rPr>
              <a:t>Elections will be held next CAC Meeting April 2026</a:t>
            </a:r>
          </a:p>
          <a:p>
            <a:pPr marL="457200" lvl="0" indent="-228600" algn="l" rtl="0">
              <a:spcBef>
                <a:spcPts val="0"/>
              </a:spcBef>
              <a:spcAft>
                <a:spcPts val="0"/>
              </a:spcAft>
              <a:buClr>
                <a:srgbClr val="DBEFF9"/>
              </a:buClr>
              <a:buSzPts val="1300"/>
              <a:buNone/>
            </a:pPr>
            <a:endParaRPr sz="1400" dirty="0">
              <a:solidFill>
                <a:schemeClr val="lt1"/>
              </a:solidFill>
              <a:latin typeface="Comic Sans MS"/>
              <a:ea typeface="Comic Sans MS"/>
              <a:cs typeface="Comic Sans MS"/>
              <a:sym typeface="Comic Sans MS"/>
            </a:endParaRPr>
          </a:p>
        </p:txBody>
      </p:sp>
    </p:spTree>
    <p:extLst>
      <p:ext uri="{BB962C8B-B14F-4D97-AF65-F5344CB8AC3E}">
        <p14:creationId xmlns:p14="http://schemas.microsoft.com/office/powerpoint/2010/main" val="763656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436"/>
        <p:cNvGrpSpPr/>
        <p:nvPr/>
      </p:nvGrpSpPr>
      <p:grpSpPr>
        <a:xfrm>
          <a:off x="0" y="0"/>
          <a:ext cx="0" cy="0"/>
          <a:chOff x="0" y="0"/>
          <a:chExt cx="0" cy="0"/>
        </a:xfrm>
      </p:grpSpPr>
      <p:sp>
        <p:nvSpPr>
          <p:cNvPr id="1437" name="Google Shape;1437;p103"/>
          <p:cNvSpPr txBox="1">
            <a:spLocks noGrp="1"/>
          </p:cNvSpPr>
          <p:nvPr>
            <p:ph type="ctrTitle"/>
          </p:nvPr>
        </p:nvSpPr>
        <p:spPr>
          <a:xfrm>
            <a:off x="1041087" y="146425"/>
            <a:ext cx="6840600" cy="819594"/>
          </a:xfrm>
          <a:prstGeom prst="rect">
            <a:avLst/>
          </a:prstGeom>
          <a:noFill/>
          <a:ln>
            <a:noFill/>
          </a:ln>
          <a:effectLst>
            <a:outerShdw blurRad="25400">
              <a:srgbClr val="000000">
                <a:alpha val="45882"/>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lt1"/>
              </a:buClr>
              <a:buSzPts val="4400"/>
              <a:buFont typeface="Comic Sans MS"/>
              <a:buNone/>
            </a:pPr>
            <a:r>
              <a:rPr lang="en-US" sz="4400" b="1" dirty="0">
                <a:solidFill>
                  <a:schemeClr val="lt1"/>
                </a:solidFill>
                <a:latin typeface="Lustria" panose="020B0604020202020204" charset="0"/>
                <a:ea typeface="Comic Sans MS"/>
                <a:cs typeface="Comic Sans MS"/>
                <a:sym typeface="Comic Sans MS"/>
              </a:rPr>
              <a:t>Public Comments</a:t>
            </a:r>
            <a:endParaRPr sz="4400" b="1" dirty="0">
              <a:solidFill>
                <a:schemeClr val="lt1"/>
              </a:solidFill>
              <a:latin typeface="Lustria" panose="020B0604020202020204" charset="0"/>
              <a:ea typeface="Comic Sans MS"/>
              <a:cs typeface="Comic Sans MS"/>
              <a:sym typeface="Comic Sans MS"/>
            </a:endParaRPr>
          </a:p>
        </p:txBody>
      </p:sp>
      <p:sp>
        <p:nvSpPr>
          <p:cNvPr id="1438" name="Google Shape;1438;p103"/>
          <p:cNvSpPr txBox="1">
            <a:spLocks noGrp="1"/>
          </p:cNvSpPr>
          <p:nvPr>
            <p:ph type="subTitle" idx="1"/>
          </p:nvPr>
        </p:nvSpPr>
        <p:spPr>
          <a:xfrm>
            <a:off x="358200" y="1648350"/>
            <a:ext cx="8427600" cy="1846800"/>
          </a:xfrm>
          <a:prstGeom prst="rect">
            <a:avLst/>
          </a:prstGeom>
          <a:noFill/>
          <a:ln>
            <a:noFill/>
          </a:ln>
          <a:effectLst>
            <a:outerShdw blurRad="25400">
              <a:srgbClr val="000000">
                <a:alpha val="45882"/>
              </a:srgbClr>
            </a:outerShdw>
          </a:effectLst>
        </p:spPr>
        <p:txBody>
          <a:bodyPr spcFirstLastPara="1" wrap="square" lIns="91425" tIns="91425" rIns="91425" bIns="91425" anchor="t" anchorCtr="0">
            <a:normAutofit fontScale="92500" lnSpcReduction="10000"/>
          </a:bodyPr>
          <a:lstStyle/>
          <a:p>
            <a:pPr marL="457200" lvl="0" indent="-363537" algn="l" rtl="0">
              <a:lnSpc>
                <a:spcPct val="170000"/>
              </a:lnSpc>
              <a:spcBef>
                <a:spcPts val="0"/>
              </a:spcBef>
              <a:spcAft>
                <a:spcPts val="0"/>
              </a:spcAft>
              <a:buClr>
                <a:schemeClr val="lt1"/>
              </a:buClr>
              <a:buSzPct val="100000"/>
              <a:buFont typeface="Noto Sans Symbols"/>
              <a:buChar char="⮚"/>
            </a:pPr>
            <a:r>
              <a:rPr lang="en-US" sz="1600" dirty="0">
                <a:latin typeface="Lustria" panose="020B0604020202020204" charset="0"/>
                <a:ea typeface="Comic Sans MS"/>
                <a:cs typeface="Comic Sans MS"/>
                <a:sym typeface="Comic Sans MS"/>
              </a:rPr>
              <a:t>Individual speakers will be allowed </a:t>
            </a:r>
            <a:r>
              <a:rPr lang="en-US" sz="1600" b="1" dirty="0">
                <a:latin typeface="Lustria" panose="020B0604020202020204" charset="0"/>
                <a:ea typeface="Comic Sans MS"/>
                <a:cs typeface="Comic Sans MS"/>
                <a:sym typeface="Comic Sans MS"/>
              </a:rPr>
              <a:t>three (3) minutes</a:t>
            </a:r>
            <a:r>
              <a:rPr lang="en-US" sz="1600" dirty="0">
                <a:latin typeface="Lustria" panose="020B0604020202020204" charset="0"/>
                <a:ea typeface="Comic Sans MS"/>
                <a:cs typeface="Comic Sans MS"/>
                <a:sym typeface="Comic Sans MS"/>
              </a:rPr>
              <a:t> to address the committee</a:t>
            </a:r>
            <a:endParaRPr sz="1600" dirty="0">
              <a:latin typeface="Lustria" panose="020B0604020202020204" charset="0"/>
              <a:ea typeface="Comic Sans MS"/>
              <a:cs typeface="Comic Sans MS"/>
              <a:sym typeface="Comic Sans MS"/>
            </a:endParaRPr>
          </a:p>
          <a:p>
            <a:pPr marL="457200" lvl="0" indent="-363537" algn="l" rtl="0">
              <a:lnSpc>
                <a:spcPct val="170000"/>
              </a:lnSpc>
              <a:spcBef>
                <a:spcPts val="300"/>
              </a:spcBef>
              <a:spcAft>
                <a:spcPts val="0"/>
              </a:spcAft>
              <a:buClr>
                <a:schemeClr val="lt1"/>
              </a:buClr>
              <a:buSzPct val="100000"/>
              <a:buFont typeface="Noto Sans Symbols"/>
              <a:buChar char="⮚"/>
            </a:pPr>
            <a:r>
              <a:rPr lang="en-US" sz="1600" dirty="0">
                <a:latin typeface="Lustria" panose="020B0604020202020204" charset="0"/>
                <a:ea typeface="Comic Sans MS"/>
                <a:cs typeface="Comic Sans MS"/>
                <a:sym typeface="Comic Sans MS"/>
              </a:rPr>
              <a:t>Speakers are asked to </a:t>
            </a:r>
            <a:r>
              <a:rPr lang="en-US" sz="1600" b="1" dirty="0">
                <a:latin typeface="Lustria" panose="020B0604020202020204" charset="0"/>
                <a:ea typeface="Comic Sans MS"/>
                <a:cs typeface="Comic Sans MS"/>
                <a:sym typeface="Comic Sans MS"/>
              </a:rPr>
              <a:t>fill out a Public Comment Form</a:t>
            </a:r>
            <a:r>
              <a:rPr lang="en-US" sz="1600" dirty="0">
                <a:latin typeface="Lustria" panose="020B0604020202020204" charset="0"/>
                <a:ea typeface="Comic Sans MS"/>
                <a:cs typeface="Comic Sans MS"/>
                <a:sym typeface="Comic Sans MS"/>
              </a:rPr>
              <a:t> and submit it to the CAC Chair or Co-Chair </a:t>
            </a:r>
            <a:r>
              <a:rPr lang="en-US" sz="1600" b="1" dirty="0">
                <a:latin typeface="Lustria" panose="020B0604020202020204" charset="0"/>
                <a:ea typeface="Comic Sans MS"/>
                <a:cs typeface="Comic Sans MS"/>
                <a:sym typeface="Comic Sans MS"/>
              </a:rPr>
              <a:t>prior</a:t>
            </a:r>
            <a:r>
              <a:rPr lang="en-US" sz="1600" dirty="0">
                <a:latin typeface="Lustria" panose="020B0604020202020204" charset="0"/>
                <a:ea typeface="Comic Sans MS"/>
                <a:cs typeface="Comic Sans MS"/>
                <a:sym typeface="Comic Sans MS"/>
              </a:rPr>
              <a:t> to the start of the meeting </a:t>
            </a:r>
            <a:endParaRPr sz="1600" dirty="0">
              <a:latin typeface="Lustria" panose="020B0604020202020204" charset="0"/>
              <a:ea typeface="Comic Sans MS"/>
              <a:cs typeface="Comic Sans MS"/>
              <a:sym typeface="Comic Sans MS"/>
            </a:endParaRPr>
          </a:p>
          <a:p>
            <a:pPr marL="457200" lvl="0" indent="-363537" algn="l" rtl="0">
              <a:lnSpc>
                <a:spcPct val="170000"/>
              </a:lnSpc>
              <a:spcBef>
                <a:spcPts val="300"/>
              </a:spcBef>
              <a:spcAft>
                <a:spcPts val="300"/>
              </a:spcAft>
              <a:buClr>
                <a:schemeClr val="lt1"/>
              </a:buClr>
              <a:buSzPct val="100000"/>
              <a:buFont typeface="Noto Sans Symbols"/>
              <a:buChar char="⮚"/>
            </a:pPr>
            <a:r>
              <a:rPr lang="en-US" sz="1600" b="1" dirty="0">
                <a:latin typeface="Lustria" panose="020B0604020202020204" charset="0"/>
                <a:ea typeface="Comic Sans MS"/>
                <a:cs typeface="Comic Sans MS"/>
                <a:sym typeface="Comic Sans MS"/>
              </a:rPr>
              <a:t>No action, comment or agreement can be taken by the CAC</a:t>
            </a:r>
            <a:r>
              <a:rPr lang="en-US" sz="1600" dirty="0">
                <a:latin typeface="Lustria" panose="020B0604020202020204" charset="0"/>
                <a:ea typeface="Comic Sans MS"/>
                <a:cs typeface="Comic Sans MS"/>
                <a:sym typeface="Comic Sans MS"/>
              </a:rPr>
              <a:t> on oral communications</a:t>
            </a:r>
            <a:endParaRPr sz="1600" dirty="0">
              <a:latin typeface="Lustria" panose="020B0604020202020204" charset="0"/>
              <a:ea typeface="Comic Sans MS"/>
              <a:cs typeface="Comic Sans MS"/>
              <a:sym typeface="Comic Sans M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42"/>
        <p:cNvGrpSpPr/>
        <p:nvPr/>
      </p:nvGrpSpPr>
      <p:grpSpPr>
        <a:xfrm>
          <a:off x="0" y="0"/>
          <a:ext cx="0" cy="0"/>
          <a:chOff x="0" y="0"/>
          <a:chExt cx="0" cy="0"/>
        </a:xfrm>
      </p:grpSpPr>
      <p:sp>
        <p:nvSpPr>
          <p:cNvPr id="1443" name="Google Shape;1443;p104"/>
          <p:cNvSpPr txBox="1">
            <a:spLocks noGrp="1"/>
          </p:cNvSpPr>
          <p:nvPr>
            <p:ph type="ctrTitle"/>
          </p:nvPr>
        </p:nvSpPr>
        <p:spPr>
          <a:xfrm>
            <a:off x="1031987" y="1467265"/>
            <a:ext cx="7080026" cy="1371601"/>
          </a:xfrm>
          <a:prstGeom prst="rect">
            <a:avLst/>
          </a:prstGeom>
          <a:noFill/>
          <a:ln>
            <a:noFill/>
          </a:ln>
          <a:effectLst>
            <a:outerShdw blurRad="25400">
              <a:srgbClr val="000000">
                <a:alpha val="45882"/>
              </a:srgbClr>
            </a:outerShdw>
          </a:effectLst>
        </p:spPr>
        <p:txBody>
          <a:bodyPr spcFirstLastPara="1" wrap="square" lIns="91425" tIns="45700" rIns="91425" bIns="45700" anchor="b" anchorCtr="0">
            <a:normAutofit fontScale="90000"/>
          </a:bodyPr>
          <a:lstStyle/>
          <a:p>
            <a:pPr marL="0" lvl="0" indent="0" algn="ctr" rtl="0">
              <a:spcBef>
                <a:spcPts val="0"/>
              </a:spcBef>
              <a:spcAft>
                <a:spcPts val="0"/>
              </a:spcAft>
              <a:buClr>
                <a:srgbClr val="FFFFFF"/>
              </a:buClr>
              <a:buSzPct val="100000"/>
              <a:buFont typeface="Comic Sans MS"/>
              <a:buNone/>
            </a:pPr>
            <a:r>
              <a:rPr lang="en-US" sz="4400" b="1" i="0" u="none" strike="noStrike" cap="none" dirty="0">
                <a:solidFill>
                  <a:srgbClr val="FFFFFF"/>
                </a:solidFill>
                <a:latin typeface="Lustria" panose="020B0604020202020204" charset="0"/>
                <a:ea typeface="Comic Sans MS"/>
                <a:cs typeface="Comic Sans MS"/>
                <a:sym typeface="Comic Sans MS"/>
              </a:rPr>
              <a:t>Adjournment</a:t>
            </a:r>
            <a:br>
              <a:rPr lang="en-US" sz="4400" b="1" i="0" u="none" strike="noStrike" cap="none" dirty="0">
                <a:solidFill>
                  <a:srgbClr val="FFFFFF"/>
                </a:solidFill>
                <a:latin typeface="Lustria" panose="020B0604020202020204" charset="0"/>
                <a:ea typeface="Comic Sans MS"/>
                <a:cs typeface="Comic Sans MS"/>
                <a:sym typeface="Comic Sans MS"/>
              </a:rPr>
            </a:br>
            <a:r>
              <a:rPr lang="en-US" sz="4400" b="1" i="0" u="none" strike="noStrike" cap="none" dirty="0">
                <a:solidFill>
                  <a:srgbClr val="FFFFFF"/>
                </a:solidFill>
                <a:latin typeface="Lustria" panose="020B0604020202020204" charset="0"/>
                <a:ea typeface="Comic Sans MS"/>
                <a:cs typeface="Comic Sans MS"/>
                <a:sym typeface="Comic Sans MS"/>
              </a:rPr>
              <a:t>Thank you all for coming!</a:t>
            </a:r>
            <a:endParaRPr dirty="0">
              <a:latin typeface="Lustria" panose="020B0604020202020204" charset="0"/>
              <a:ea typeface="Comic Sans MS"/>
              <a:cs typeface="Comic Sans MS"/>
              <a:sym typeface="Comic Sans MS"/>
            </a:endParaRPr>
          </a:p>
        </p:txBody>
      </p:sp>
      <p:graphicFrame>
        <p:nvGraphicFramePr>
          <p:cNvPr id="1444" name="Google Shape;1444;p104"/>
          <p:cNvGraphicFramePr/>
          <p:nvPr>
            <p:extLst>
              <p:ext uri="{D42A27DB-BD31-4B8C-83A1-F6EECF244321}">
                <p14:modId xmlns:p14="http://schemas.microsoft.com/office/powerpoint/2010/main" val="662859770"/>
              </p:ext>
            </p:extLst>
          </p:nvPr>
        </p:nvGraphicFramePr>
        <p:xfrm>
          <a:off x="0" y="4023852"/>
          <a:ext cx="8991600" cy="896938"/>
        </p:xfrm>
        <a:graphic>
          <a:graphicData uri="http://schemas.openxmlformats.org/drawingml/2006/table">
            <a:tbl>
              <a:tblPr>
                <a:noFill/>
                <a:tableStyleId>{CE010B2B-3D6F-41E8-BEEF-BC02B917B210}</a:tableStyleId>
              </a:tblPr>
              <a:tblGrid>
                <a:gridCol w="1498600">
                  <a:extLst>
                    <a:ext uri="{9D8B030D-6E8A-4147-A177-3AD203B41FA5}">
                      <a16:colId xmlns:a16="http://schemas.microsoft.com/office/drawing/2014/main" val="20000"/>
                    </a:ext>
                  </a:extLst>
                </a:gridCol>
                <a:gridCol w="1498600">
                  <a:extLst>
                    <a:ext uri="{9D8B030D-6E8A-4147-A177-3AD203B41FA5}">
                      <a16:colId xmlns:a16="http://schemas.microsoft.com/office/drawing/2014/main" val="20001"/>
                    </a:ext>
                  </a:extLst>
                </a:gridCol>
                <a:gridCol w="1498600">
                  <a:extLst>
                    <a:ext uri="{9D8B030D-6E8A-4147-A177-3AD203B41FA5}">
                      <a16:colId xmlns:a16="http://schemas.microsoft.com/office/drawing/2014/main" val="20002"/>
                    </a:ext>
                  </a:extLst>
                </a:gridCol>
                <a:gridCol w="1498600">
                  <a:extLst>
                    <a:ext uri="{9D8B030D-6E8A-4147-A177-3AD203B41FA5}">
                      <a16:colId xmlns:a16="http://schemas.microsoft.com/office/drawing/2014/main" val="20003"/>
                    </a:ext>
                  </a:extLst>
                </a:gridCol>
                <a:gridCol w="1498600">
                  <a:extLst>
                    <a:ext uri="{9D8B030D-6E8A-4147-A177-3AD203B41FA5}">
                      <a16:colId xmlns:a16="http://schemas.microsoft.com/office/drawing/2014/main" val="20004"/>
                    </a:ext>
                  </a:extLst>
                </a:gridCol>
                <a:gridCol w="1498600">
                  <a:extLst>
                    <a:ext uri="{9D8B030D-6E8A-4147-A177-3AD203B41FA5}">
                      <a16:colId xmlns:a16="http://schemas.microsoft.com/office/drawing/2014/main" val="20005"/>
                    </a:ext>
                  </a:extLst>
                </a:gridCol>
              </a:tblGrid>
              <a:tr h="171450">
                <a:tc>
                  <a:txBody>
                    <a:bodyPr/>
                    <a:lstStyle/>
                    <a:p>
                      <a:pPr marL="0" marR="0" lvl="0" indent="0" algn="ctr" rtl="0">
                        <a:lnSpc>
                          <a:spcPct val="97916"/>
                        </a:lnSpc>
                        <a:spcBef>
                          <a:spcPts val="0"/>
                        </a:spcBef>
                        <a:spcAft>
                          <a:spcPts val="0"/>
                        </a:spcAft>
                        <a:buClr>
                          <a:schemeClr val="lt1"/>
                        </a:buClr>
                        <a:buSzPts val="1350"/>
                        <a:buFont typeface="Times New Roman"/>
                        <a:buNone/>
                      </a:pPr>
                      <a:r>
                        <a:rPr lang="en-US" sz="1350" b="1" u="none" strike="noStrike" cap="none">
                          <a:solidFill>
                            <a:schemeClr val="lt1"/>
                          </a:solidFill>
                          <a:latin typeface="Lustria" panose="020B0604020202020204" charset="0"/>
                          <a:ea typeface="Times New Roman"/>
                          <a:cs typeface="Times New Roman"/>
                          <a:sym typeface="Times New Roman"/>
                        </a:rPr>
                        <a:t>Chula Vista Elementary</a:t>
                      </a:r>
                      <a:r>
                        <a:rPr lang="en-US" sz="1350" u="none" strike="noStrike" cap="none">
                          <a:solidFill>
                            <a:schemeClr val="lt1"/>
                          </a:solidFill>
                          <a:latin typeface="Lustria" panose="020B0604020202020204" charset="0"/>
                          <a:ea typeface="Times New Roman"/>
                          <a:cs typeface="Times New Roman"/>
                          <a:sym typeface="Times New Roman"/>
                        </a:rPr>
                        <a:t> </a:t>
                      </a:r>
                      <a:endParaRPr>
                        <a:latin typeface="Lustria" panose="020B0604020202020204" charset="0"/>
                      </a:endParaRPr>
                    </a:p>
                    <a:p>
                      <a:pPr marL="0" marR="0" lvl="0" indent="0" algn="ctr" rtl="0">
                        <a:lnSpc>
                          <a:spcPct val="97916"/>
                        </a:lnSpc>
                        <a:spcBef>
                          <a:spcPts val="480"/>
                        </a:spcBef>
                        <a:spcAft>
                          <a:spcPts val="0"/>
                        </a:spcAft>
                        <a:buClr>
                          <a:schemeClr val="lt1"/>
                        </a:buClr>
                        <a:buSzPts val="1350"/>
                        <a:buFont typeface="Times New Roman"/>
                        <a:buNone/>
                      </a:pPr>
                      <a:r>
                        <a:rPr lang="en-US" sz="1350" u="none" strike="noStrike" cap="none">
                          <a:solidFill>
                            <a:schemeClr val="lt1"/>
                          </a:solidFill>
                          <a:latin typeface="Lustria" panose="020B0604020202020204" charset="0"/>
                          <a:ea typeface="Times New Roman"/>
                          <a:cs typeface="Times New Roman"/>
                          <a:sym typeface="Times New Roman"/>
                        </a:rPr>
                        <a:t>(619) 425-9600</a:t>
                      </a:r>
                      <a:endParaRPr>
                        <a:latin typeface="Lustria" panose="020B0604020202020204" charset="0"/>
                      </a:endParaRPr>
                    </a:p>
                    <a:p>
                      <a:pPr marL="0" marR="0" lvl="0" indent="0" algn="ctr" rtl="0">
                        <a:spcBef>
                          <a:spcPts val="0"/>
                        </a:spcBef>
                        <a:spcAft>
                          <a:spcPts val="0"/>
                        </a:spcAft>
                        <a:buClr>
                          <a:schemeClr val="lt1"/>
                        </a:buClr>
                        <a:buSzPts val="1500"/>
                        <a:buFont typeface="Lustria"/>
                        <a:buNone/>
                      </a:pPr>
                      <a:endParaRPr sz="1500" u="none" strike="noStrike" cap="none">
                        <a:solidFill>
                          <a:schemeClr val="lt1"/>
                        </a:solidFill>
                        <a:latin typeface="Lustria" panose="020B0604020202020204" charset="0"/>
                        <a:ea typeface="Times New Roman"/>
                        <a:cs typeface="Times New Roman"/>
                        <a:sym typeface="Times New Roman"/>
                      </a:endParaRPr>
                    </a:p>
                  </a:txBody>
                  <a:tcPr marL="0" marR="0" marT="0" marB="0">
                    <a:lnL w="12700" cap="flat" cmpd="sng">
                      <a:solidFill>
                        <a:srgbClr val="FFFFFF">
                          <a:alpha val="0"/>
                        </a:srgbClr>
                      </a:solidFill>
                      <a:prstDash val="solid"/>
                      <a:round/>
                      <a:headEnd type="none" w="sm" len="sm"/>
                      <a:tailEnd type="none" w="sm" len="sm"/>
                    </a:lnL>
                    <a:lnR w="12700" cap="flat" cmpd="sng">
                      <a:solidFill>
                        <a:srgbClr val="FFFFFF">
                          <a:alpha val="0"/>
                        </a:srgbClr>
                      </a:solidFill>
                      <a:prstDash val="solid"/>
                      <a:round/>
                      <a:headEnd type="none" w="sm" len="sm"/>
                      <a:tailEnd type="none" w="sm" len="sm"/>
                    </a:lnR>
                    <a:lnT w="12700" cap="flat" cmpd="sng">
                      <a:solidFill>
                        <a:srgbClr val="FFFFFF">
                          <a:alpha val="0"/>
                        </a:srgbClr>
                      </a:solidFill>
                      <a:prstDash val="solid"/>
                      <a:round/>
                      <a:headEnd type="none" w="sm" len="sm"/>
                      <a:tailEnd type="none" w="sm" len="sm"/>
                    </a:lnT>
                    <a:lnB w="12700" cap="flat" cmpd="sng">
                      <a:solidFill>
                        <a:srgbClr val="FFFFFF">
                          <a:alpha val="0"/>
                        </a:srgbClr>
                      </a:solidFill>
                      <a:prstDash val="solid"/>
                      <a:round/>
                      <a:headEnd type="none" w="sm" len="sm"/>
                      <a:tailEnd type="none" w="sm" len="sm"/>
                    </a:lnB>
                  </a:tcPr>
                </a:tc>
                <a:tc>
                  <a:txBody>
                    <a:bodyPr/>
                    <a:lstStyle/>
                    <a:p>
                      <a:pPr marL="0" marR="19050" lvl="0" indent="0" algn="ctr" rtl="0">
                        <a:lnSpc>
                          <a:spcPct val="97916"/>
                        </a:lnSpc>
                        <a:spcBef>
                          <a:spcPts val="0"/>
                        </a:spcBef>
                        <a:spcAft>
                          <a:spcPts val="0"/>
                        </a:spcAft>
                        <a:buClr>
                          <a:schemeClr val="lt1"/>
                        </a:buClr>
                        <a:buSzPts val="1350"/>
                        <a:buFont typeface="Times New Roman"/>
                        <a:buNone/>
                      </a:pPr>
                      <a:r>
                        <a:rPr lang="en-US" sz="1350" b="1" u="none" strike="noStrike" cap="none" dirty="0">
                          <a:solidFill>
                            <a:schemeClr val="lt1"/>
                          </a:solidFill>
                          <a:latin typeface="Lustria" panose="020B0604020202020204" charset="0"/>
                          <a:ea typeface="Times New Roman"/>
                          <a:cs typeface="Times New Roman"/>
                          <a:sym typeface="Times New Roman"/>
                        </a:rPr>
                        <a:t>Coronado Unified</a:t>
                      </a:r>
                      <a:r>
                        <a:rPr lang="en-US" sz="1350" u="none" strike="noStrike" cap="none" dirty="0">
                          <a:solidFill>
                            <a:schemeClr val="lt1"/>
                          </a:solidFill>
                          <a:latin typeface="Lustria" panose="020B0604020202020204" charset="0"/>
                          <a:ea typeface="Times New Roman"/>
                          <a:cs typeface="Times New Roman"/>
                          <a:sym typeface="Times New Roman"/>
                        </a:rPr>
                        <a:t> </a:t>
                      </a:r>
                      <a:endParaRPr dirty="0">
                        <a:latin typeface="Lustria" panose="020B0604020202020204" charset="0"/>
                      </a:endParaRPr>
                    </a:p>
                    <a:p>
                      <a:pPr marL="0" marR="19050" lvl="0" indent="0" algn="ctr" rtl="0">
                        <a:lnSpc>
                          <a:spcPct val="97916"/>
                        </a:lnSpc>
                        <a:spcBef>
                          <a:spcPts val="480"/>
                        </a:spcBef>
                        <a:spcAft>
                          <a:spcPts val="0"/>
                        </a:spcAft>
                        <a:buClr>
                          <a:schemeClr val="lt1"/>
                        </a:buClr>
                        <a:buSzPts val="1350"/>
                        <a:buFont typeface="Times New Roman"/>
                        <a:buNone/>
                      </a:pPr>
                      <a:r>
                        <a:rPr lang="en-US" sz="1350" u="none" strike="noStrike" cap="none" dirty="0">
                          <a:solidFill>
                            <a:schemeClr val="lt1"/>
                          </a:solidFill>
                          <a:latin typeface="Lustria" panose="020B0604020202020204" charset="0"/>
                          <a:ea typeface="Times New Roman"/>
                          <a:cs typeface="Times New Roman"/>
                          <a:sym typeface="Times New Roman"/>
                        </a:rPr>
                        <a:t>(619) 522-8900</a:t>
                      </a:r>
                      <a:endParaRPr sz="1500" u="none" strike="noStrike" cap="none" dirty="0">
                        <a:solidFill>
                          <a:schemeClr val="lt1"/>
                        </a:solidFill>
                        <a:latin typeface="Lustria" panose="020B0604020202020204" charset="0"/>
                        <a:ea typeface="Times New Roman"/>
                        <a:cs typeface="Times New Roman"/>
                        <a:sym typeface="Times New Roman"/>
                      </a:endParaRPr>
                    </a:p>
                  </a:txBody>
                  <a:tcPr marL="0" marR="0" marT="0" marB="0">
                    <a:lnL w="12700" cap="flat" cmpd="sng">
                      <a:solidFill>
                        <a:srgbClr val="FFFFFF">
                          <a:alpha val="0"/>
                        </a:srgbClr>
                      </a:solidFill>
                      <a:prstDash val="solid"/>
                      <a:round/>
                      <a:headEnd type="none" w="sm" len="sm"/>
                      <a:tailEnd type="none" w="sm" len="sm"/>
                    </a:lnL>
                    <a:lnR w="12700" cap="flat" cmpd="sng">
                      <a:solidFill>
                        <a:srgbClr val="FFFFFF">
                          <a:alpha val="0"/>
                        </a:srgbClr>
                      </a:solidFill>
                      <a:prstDash val="solid"/>
                      <a:round/>
                      <a:headEnd type="none" w="sm" len="sm"/>
                      <a:tailEnd type="none" w="sm" len="sm"/>
                    </a:lnR>
                    <a:lnT w="12700" cap="flat" cmpd="sng">
                      <a:solidFill>
                        <a:srgbClr val="FFFFFF">
                          <a:alpha val="0"/>
                        </a:srgbClr>
                      </a:solidFill>
                      <a:prstDash val="solid"/>
                      <a:round/>
                      <a:headEnd type="none" w="sm" len="sm"/>
                      <a:tailEnd type="none" w="sm" len="sm"/>
                    </a:lnT>
                    <a:lnB w="12700" cap="flat" cmpd="sng">
                      <a:solidFill>
                        <a:srgbClr val="FFFFFF">
                          <a:alpha val="0"/>
                        </a:srgbClr>
                      </a:solidFill>
                      <a:prstDash val="solid"/>
                      <a:round/>
                      <a:headEnd type="none" w="sm" len="sm"/>
                      <a:tailEnd type="none" w="sm" len="sm"/>
                    </a:lnB>
                  </a:tcPr>
                </a:tc>
                <a:tc>
                  <a:txBody>
                    <a:bodyPr/>
                    <a:lstStyle/>
                    <a:p>
                      <a:pPr marL="0" marR="19050" lvl="0" indent="0" algn="ctr" rtl="0">
                        <a:lnSpc>
                          <a:spcPct val="97916"/>
                        </a:lnSpc>
                        <a:spcBef>
                          <a:spcPts val="0"/>
                        </a:spcBef>
                        <a:spcAft>
                          <a:spcPts val="0"/>
                        </a:spcAft>
                        <a:buClr>
                          <a:schemeClr val="lt1"/>
                        </a:buClr>
                        <a:buSzPts val="1350"/>
                        <a:buFont typeface="Times New Roman"/>
                        <a:buNone/>
                      </a:pPr>
                      <a:r>
                        <a:rPr lang="en-US" sz="1350" b="1" u="none" strike="noStrike" cap="none">
                          <a:solidFill>
                            <a:schemeClr val="lt1"/>
                          </a:solidFill>
                          <a:latin typeface="Lustria" panose="020B0604020202020204" charset="0"/>
                          <a:ea typeface="Times New Roman"/>
                          <a:cs typeface="Times New Roman"/>
                          <a:sym typeface="Times New Roman"/>
                        </a:rPr>
                        <a:t>National</a:t>
                      </a:r>
                      <a:r>
                        <a:rPr lang="en-US" sz="1350" u="none" strike="noStrike" cap="none">
                          <a:solidFill>
                            <a:schemeClr val="lt1"/>
                          </a:solidFill>
                          <a:latin typeface="Lustria" panose="020B0604020202020204" charset="0"/>
                          <a:ea typeface="Times New Roman"/>
                          <a:cs typeface="Times New Roman"/>
                          <a:sym typeface="Times New Roman"/>
                        </a:rPr>
                        <a:t> </a:t>
                      </a:r>
                      <a:endParaRPr>
                        <a:latin typeface="Lustria" panose="020B0604020202020204" charset="0"/>
                      </a:endParaRPr>
                    </a:p>
                    <a:p>
                      <a:pPr marL="0" marR="19050" lvl="0" indent="0" algn="ctr" rtl="0">
                        <a:lnSpc>
                          <a:spcPct val="97916"/>
                        </a:lnSpc>
                        <a:spcBef>
                          <a:spcPts val="480"/>
                        </a:spcBef>
                        <a:spcAft>
                          <a:spcPts val="0"/>
                        </a:spcAft>
                        <a:buClr>
                          <a:schemeClr val="lt1"/>
                        </a:buClr>
                        <a:buSzPts val="1350"/>
                        <a:buFont typeface="Times New Roman"/>
                        <a:buNone/>
                      </a:pPr>
                      <a:r>
                        <a:rPr lang="en-US" sz="1350" u="none" strike="noStrike" cap="none">
                          <a:solidFill>
                            <a:schemeClr val="lt1"/>
                          </a:solidFill>
                          <a:latin typeface="Lustria" panose="020B0604020202020204" charset="0"/>
                          <a:ea typeface="Times New Roman"/>
                          <a:cs typeface="Times New Roman"/>
                          <a:sym typeface="Times New Roman"/>
                        </a:rPr>
                        <a:t>(619) 336-7500</a:t>
                      </a:r>
                      <a:endParaRPr>
                        <a:latin typeface="Lustria" panose="020B0604020202020204" charset="0"/>
                      </a:endParaRPr>
                    </a:p>
                    <a:p>
                      <a:pPr marL="0" marR="0" lvl="0" indent="0" algn="ctr" rtl="0">
                        <a:spcBef>
                          <a:spcPts val="0"/>
                        </a:spcBef>
                        <a:spcAft>
                          <a:spcPts val="0"/>
                        </a:spcAft>
                        <a:buClr>
                          <a:schemeClr val="lt1"/>
                        </a:buClr>
                        <a:buSzPts val="1500"/>
                        <a:buFont typeface="Lustria"/>
                        <a:buNone/>
                      </a:pPr>
                      <a:endParaRPr sz="1500" u="none" strike="noStrike" cap="none">
                        <a:solidFill>
                          <a:schemeClr val="lt1"/>
                        </a:solidFill>
                        <a:latin typeface="Lustria" panose="020B0604020202020204" charset="0"/>
                        <a:ea typeface="Times New Roman"/>
                        <a:cs typeface="Times New Roman"/>
                        <a:sym typeface="Times New Roman"/>
                      </a:endParaRPr>
                    </a:p>
                  </a:txBody>
                  <a:tcPr marL="0" marR="0" marT="0" marB="0">
                    <a:lnL w="12700" cap="flat" cmpd="sng">
                      <a:solidFill>
                        <a:srgbClr val="FFFFFF">
                          <a:alpha val="0"/>
                        </a:srgbClr>
                      </a:solidFill>
                      <a:prstDash val="solid"/>
                      <a:round/>
                      <a:headEnd type="none" w="sm" len="sm"/>
                      <a:tailEnd type="none" w="sm" len="sm"/>
                    </a:lnL>
                    <a:lnR w="12700" cap="flat" cmpd="sng">
                      <a:solidFill>
                        <a:srgbClr val="FFFFFF">
                          <a:alpha val="0"/>
                        </a:srgbClr>
                      </a:solidFill>
                      <a:prstDash val="solid"/>
                      <a:round/>
                      <a:headEnd type="none" w="sm" len="sm"/>
                      <a:tailEnd type="none" w="sm" len="sm"/>
                    </a:lnR>
                    <a:lnT w="12700" cap="flat" cmpd="sng">
                      <a:solidFill>
                        <a:srgbClr val="FFFFFF">
                          <a:alpha val="0"/>
                        </a:srgbClr>
                      </a:solidFill>
                      <a:prstDash val="solid"/>
                      <a:round/>
                      <a:headEnd type="none" w="sm" len="sm"/>
                      <a:tailEnd type="none" w="sm" len="sm"/>
                    </a:lnT>
                    <a:lnB w="12700" cap="flat" cmpd="sng">
                      <a:solidFill>
                        <a:srgbClr val="FFFFFF">
                          <a:alpha val="0"/>
                        </a:srgbClr>
                      </a:solidFill>
                      <a:prstDash val="solid"/>
                      <a:round/>
                      <a:headEnd type="none" w="sm" len="sm"/>
                      <a:tailEnd type="none" w="sm" len="sm"/>
                    </a:lnB>
                  </a:tcPr>
                </a:tc>
                <a:tc>
                  <a:txBody>
                    <a:bodyPr/>
                    <a:lstStyle/>
                    <a:p>
                      <a:pPr marL="0" marR="19050" lvl="0" indent="0" algn="ctr" rtl="0">
                        <a:lnSpc>
                          <a:spcPct val="97916"/>
                        </a:lnSpc>
                        <a:spcBef>
                          <a:spcPts val="0"/>
                        </a:spcBef>
                        <a:spcAft>
                          <a:spcPts val="0"/>
                        </a:spcAft>
                        <a:buClr>
                          <a:schemeClr val="lt1"/>
                        </a:buClr>
                        <a:buSzPts val="1350"/>
                        <a:buFont typeface="Times New Roman"/>
                        <a:buNone/>
                      </a:pPr>
                      <a:r>
                        <a:rPr lang="en-US" sz="1350" b="1" u="none" strike="noStrike" cap="none">
                          <a:solidFill>
                            <a:schemeClr val="lt1"/>
                          </a:solidFill>
                          <a:latin typeface="Lustria" panose="020B0604020202020204" charset="0"/>
                          <a:ea typeface="Times New Roman"/>
                          <a:cs typeface="Times New Roman"/>
                          <a:sym typeface="Times New Roman"/>
                        </a:rPr>
                        <a:t>San Ysidro</a:t>
                      </a:r>
                      <a:endParaRPr>
                        <a:latin typeface="Lustria" panose="020B0604020202020204" charset="0"/>
                      </a:endParaRPr>
                    </a:p>
                    <a:p>
                      <a:pPr marL="0" marR="19050" lvl="0" indent="0" algn="ctr" rtl="0">
                        <a:lnSpc>
                          <a:spcPct val="97916"/>
                        </a:lnSpc>
                        <a:spcBef>
                          <a:spcPts val="480"/>
                        </a:spcBef>
                        <a:spcAft>
                          <a:spcPts val="0"/>
                        </a:spcAft>
                        <a:buClr>
                          <a:schemeClr val="lt1"/>
                        </a:buClr>
                        <a:buSzPts val="1350"/>
                        <a:buFont typeface="Times New Roman"/>
                        <a:buNone/>
                      </a:pPr>
                      <a:r>
                        <a:rPr lang="en-US" sz="1350" u="none" strike="noStrike" cap="none">
                          <a:solidFill>
                            <a:schemeClr val="lt1"/>
                          </a:solidFill>
                          <a:latin typeface="Lustria" panose="020B0604020202020204" charset="0"/>
                          <a:ea typeface="Times New Roman"/>
                          <a:cs typeface="Times New Roman"/>
                          <a:sym typeface="Times New Roman"/>
                        </a:rPr>
                        <a:t>(619) 428-4476</a:t>
                      </a:r>
                      <a:endParaRPr>
                        <a:latin typeface="Lustria" panose="020B0604020202020204" charset="0"/>
                      </a:endParaRPr>
                    </a:p>
                    <a:p>
                      <a:pPr marL="0" marR="0" lvl="0" indent="0" algn="ctr" rtl="0">
                        <a:spcBef>
                          <a:spcPts val="0"/>
                        </a:spcBef>
                        <a:spcAft>
                          <a:spcPts val="0"/>
                        </a:spcAft>
                        <a:buClr>
                          <a:schemeClr val="lt1"/>
                        </a:buClr>
                        <a:buSzPts val="1500"/>
                        <a:buFont typeface="Lustria"/>
                        <a:buNone/>
                      </a:pPr>
                      <a:endParaRPr sz="1500" u="none" strike="noStrike" cap="none">
                        <a:solidFill>
                          <a:schemeClr val="lt1"/>
                        </a:solidFill>
                        <a:latin typeface="Lustria" panose="020B0604020202020204" charset="0"/>
                        <a:ea typeface="Times New Roman"/>
                        <a:cs typeface="Times New Roman"/>
                        <a:sym typeface="Times New Roman"/>
                      </a:endParaRPr>
                    </a:p>
                  </a:txBody>
                  <a:tcPr marL="0" marR="0" marT="0" marB="0">
                    <a:lnL w="12700" cap="flat" cmpd="sng">
                      <a:solidFill>
                        <a:srgbClr val="FFFFFF">
                          <a:alpha val="0"/>
                        </a:srgbClr>
                      </a:solidFill>
                      <a:prstDash val="solid"/>
                      <a:round/>
                      <a:headEnd type="none" w="sm" len="sm"/>
                      <a:tailEnd type="none" w="sm" len="sm"/>
                    </a:lnL>
                    <a:lnR w="12700" cap="flat" cmpd="sng">
                      <a:solidFill>
                        <a:srgbClr val="FFFFFF">
                          <a:alpha val="0"/>
                        </a:srgbClr>
                      </a:solidFill>
                      <a:prstDash val="solid"/>
                      <a:round/>
                      <a:headEnd type="none" w="sm" len="sm"/>
                      <a:tailEnd type="none" w="sm" len="sm"/>
                    </a:lnR>
                    <a:lnT w="12700" cap="flat" cmpd="sng">
                      <a:solidFill>
                        <a:srgbClr val="FFFFFF">
                          <a:alpha val="0"/>
                        </a:srgbClr>
                      </a:solidFill>
                      <a:prstDash val="solid"/>
                      <a:round/>
                      <a:headEnd type="none" w="sm" len="sm"/>
                      <a:tailEnd type="none" w="sm" len="sm"/>
                    </a:lnT>
                    <a:lnB w="12700" cap="flat" cmpd="sng">
                      <a:solidFill>
                        <a:srgbClr val="FFFFFF">
                          <a:alpha val="0"/>
                        </a:srgbClr>
                      </a:solidFill>
                      <a:prstDash val="solid"/>
                      <a:round/>
                      <a:headEnd type="none" w="sm" len="sm"/>
                      <a:tailEnd type="none" w="sm" len="sm"/>
                    </a:lnB>
                  </a:tcPr>
                </a:tc>
                <a:tc>
                  <a:txBody>
                    <a:bodyPr/>
                    <a:lstStyle/>
                    <a:p>
                      <a:pPr marL="57150" marR="0" lvl="0" indent="0" algn="ctr" rtl="0">
                        <a:lnSpc>
                          <a:spcPct val="97916"/>
                        </a:lnSpc>
                        <a:spcBef>
                          <a:spcPts val="0"/>
                        </a:spcBef>
                        <a:spcAft>
                          <a:spcPts val="0"/>
                        </a:spcAft>
                        <a:buClr>
                          <a:schemeClr val="lt1"/>
                        </a:buClr>
                        <a:buSzPts val="1350"/>
                        <a:buFont typeface="Times New Roman"/>
                        <a:buNone/>
                      </a:pPr>
                      <a:r>
                        <a:rPr lang="en-US" sz="1350" b="1" u="none" strike="noStrike" cap="none">
                          <a:solidFill>
                            <a:schemeClr val="lt1"/>
                          </a:solidFill>
                          <a:latin typeface="Lustria" panose="020B0604020202020204" charset="0"/>
                          <a:ea typeface="Times New Roman"/>
                          <a:cs typeface="Times New Roman"/>
                          <a:sym typeface="Times New Roman"/>
                        </a:rPr>
                        <a:t>South Bay Union</a:t>
                      </a:r>
                      <a:r>
                        <a:rPr lang="en-US" sz="1350" u="none" strike="noStrike" cap="none">
                          <a:solidFill>
                            <a:schemeClr val="lt1"/>
                          </a:solidFill>
                          <a:latin typeface="Lustria" panose="020B0604020202020204" charset="0"/>
                          <a:ea typeface="Times New Roman"/>
                          <a:cs typeface="Times New Roman"/>
                          <a:sym typeface="Times New Roman"/>
                        </a:rPr>
                        <a:t> </a:t>
                      </a:r>
                      <a:endParaRPr>
                        <a:latin typeface="Lustria" panose="020B0604020202020204" charset="0"/>
                      </a:endParaRPr>
                    </a:p>
                    <a:p>
                      <a:pPr marL="57150" marR="0" lvl="0" indent="0" algn="ctr" rtl="0">
                        <a:lnSpc>
                          <a:spcPct val="97916"/>
                        </a:lnSpc>
                        <a:spcBef>
                          <a:spcPts val="480"/>
                        </a:spcBef>
                        <a:spcAft>
                          <a:spcPts val="0"/>
                        </a:spcAft>
                        <a:buClr>
                          <a:schemeClr val="lt1"/>
                        </a:buClr>
                        <a:buSzPts val="1350"/>
                        <a:buFont typeface="Times New Roman"/>
                        <a:buNone/>
                      </a:pPr>
                      <a:r>
                        <a:rPr lang="en-US" sz="1350" u="none" strike="noStrike" cap="none">
                          <a:solidFill>
                            <a:schemeClr val="lt1"/>
                          </a:solidFill>
                          <a:latin typeface="Lustria" panose="020B0604020202020204" charset="0"/>
                          <a:ea typeface="Times New Roman"/>
                          <a:cs typeface="Times New Roman"/>
                          <a:sym typeface="Times New Roman"/>
                        </a:rPr>
                        <a:t>(619) 628-1660</a:t>
                      </a:r>
                      <a:endParaRPr sz="1500" u="none" strike="noStrike" cap="none">
                        <a:solidFill>
                          <a:schemeClr val="lt1"/>
                        </a:solidFill>
                        <a:latin typeface="Lustria" panose="020B0604020202020204" charset="0"/>
                        <a:ea typeface="Times New Roman"/>
                        <a:cs typeface="Times New Roman"/>
                        <a:sym typeface="Times New Roman"/>
                      </a:endParaRPr>
                    </a:p>
                  </a:txBody>
                  <a:tcPr marL="0" marR="0" marT="0" marB="0">
                    <a:lnL w="12700" cap="flat" cmpd="sng">
                      <a:solidFill>
                        <a:srgbClr val="FFFFFF">
                          <a:alpha val="0"/>
                        </a:srgbClr>
                      </a:solidFill>
                      <a:prstDash val="solid"/>
                      <a:round/>
                      <a:headEnd type="none" w="sm" len="sm"/>
                      <a:tailEnd type="none" w="sm" len="sm"/>
                    </a:lnL>
                    <a:lnR w="12700" cap="flat" cmpd="sng">
                      <a:solidFill>
                        <a:srgbClr val="FFFFFF">
                          <a:alpha val="0"/>
                        </a:srgbClr>
                      </a:solidFill>
                      <a:prstDash val="solid"/>
                      <a:round/>
                      <a:headEnd type="none" w="sm" len="sm"/>
                      <a:tailEnd type="none" w="sm" len="sm"/>
                    </a:lnR>
                    <a:lnT w="12700" cap="flat" cmpd="sng">
                      <a:solidFill>
                        <a:srgbClr val="FFFFFF">
                          <a:alpha val="0"/>
                        </a:srgbClr>
                      </a:solidFill>
                      <a:prstDash val="solid"/>
                      <a:round/>
                      <a:headEnd type="none" w="sm" len="sm"/>
                      <a:tailEnd type="none" w="sm" len="sm"/>
                    </a:lnT>
                    <a:lnB w="12700" cap="flat" cmpd="sng">
                      <a:solidFill>
                        <a:srgbClr val="FFFFFF">
                          <a:alpha val="0"/>
                        </a:srgbClr>
                      </a:solidFill>
                      <a:prstDash val="solid"/>
                      <a:round/>
                      <a:headEnd type="none" w="sm" len="sm"/>
                      <a:tailEnd type="none" w="sm" len="sm"/>
                    </a:lnB>
                  </a:tcPr>
                </a:tc>
                <a:tc>
                  <a:txBody>
                    <a:bodyPr/>
                    <a:lstStyle/>
                    <a:p>
                      <a:pPr marL="0" marR="57150" lvl="0" indent="0" algn="ctr" rtl="0">
                        <a:lnSpc>
                          <a:spcPct val="97916"/>
                        </a:lnSpc>
                        <a:spcBef>
                          <a:spcPts val="0"/>
                        </a:spcBef>
                        <a:spcAft>
                          <a:spcPts val="0"/>
                        </a:spcAft>
                        <a:buClr>
                          <a:schemeClr val="lt1"/>
                        </a:buClr>
                        <a:buSzPts val="1350"/>
                        <a:buFont typeface="Times New Roman"/>
                        <a:buNone/>
                      </a:pPr>
                      <a:r>
                        <a:rPr lang="en-US" sz="1350" b="1" u="none" strike="noStrike" cap="none" dirty="0">
                          <a:solidFill>
                            <a:schemeClr val="lt1"/>
                          </a:solidFill>
                          <a:latin typeface="Lustria" panose="020B0604020202020204" charset="0"/>
                          <a:ea typeface="Times New Roman"/>
                          <a:cs typeface="Times New Roman"/>
                          <a:sym typeface="Times New Roman"/>
                        </a:rPr>
                        <a:t>Sweetwater </a:t>
                      </a:r>
                      <a:endParaRPr dirty="0">
                        <a:latin typeface="Lustria" panose="020B0604020202020204" charset="0"/>
                      </a:endParaRPr>
                    </a:p>
                    <a:p>
                      <a:pPr marL="0" marR="57150" lvl="0" indent="0" algn="ctr" rtl="0">
                        <a:lnSpc>
                          <a:spcPct val="97916"/>
                        </a:lnSpc>
                        <a:spcBef>
                          <a:spcPts val="480"/>
                        </a:spcBef>
                        <a:spcAft>
                          <a:spcPts val="0"/>
                        </a:spcAft>
                        <a:buClr>
                          <a:schemeClr val="lt1"/>
                        </a:buClr>
                        <a:buSzPts val="1350"/>
                        <a:buFont typeface="Times New Roman"/>
                        <a:buNone/>
                      </a:pPr>
                      <a:r>
                        <a:rPr lang="en-US" sz="1350" b="1" u="none" strike="noStrike" cap="none" dirty="0">
                          <a:solidFill>
                            <a:schemeClr val="lt1"/>
                          </a:solidFill>
                          <a:latin typeface="Lustria" panose="020B0604020202020204" charset="0"/>
                          <a:ea typeface="Times New Roman"/>
                          <a:cs typeface="Times New Roman"/>
                          <a:sym typeface="Times New Roman"/>
                        </a:rPr>
                        <a:t>Union High</a:t>
                      </a:r>
                      <a:endParaRPr dirty="0">
                        <a:latin typeface="Lustria" panose="020B0604020202020204" charset="0"/>
                      </a:endParaRPr>
                    </a:p>
                    <a:p>
                      <a:pPr marL="0" marR="57150" lvl="0" indent="0" algn="ctr" rtl="0">
                        <a:lnSpc>
                          <a:spcPct val="97916"/>
                        </a:lnSpc>
                        <a:spcBef>
                          <a:spcPts val="480"/>
                        </a:spcBef>
                        <a:spcAft>
                          <a:spcPts val="0"/>
                        </a:spcAft>
                        <a:buClr>
                          <a:schemeClr val="lt1"/>
                        </a:buClr>
                        <a:buSzPts val="1350"/>
                        <a:buFont typeface="Times New Roman"/>
                        <a:buNone/>
                      </a:pPr>
                      <a:r>
                        <a:rPr lang="en-US" sz="1350" u="none" strike="noStrike" cap="none" dirty="0">
                          <a:solidFill>
                            <a:schemeClr val="lt1"/>
                          </a:solidFill>
                          <a:latin typeface="Lustria" panose="020B0604020202020204" charset="0"/>
                          <a:ea typeface="Times New Roman"/>
                          <a:cs typeface="Times New Roman"/>
                          <a:sym typeface="Times New Roman"/>
                        </a:rPr>
                        <a:t>(619) 407-6300</a:t>
                      </a:r>
                      <a:endParaRPr sz="1500" u="none" strike="noStrike" cap="none" dirty="0">
                        <a:solidFill>
                          <a:schemeClr val="lt1"/>
                        </a:solidFill>
                        <a:latin typeface="Lustria" panose="020B0604020202020204" charset="0"/>
                        <a:ea typeface="Times New Roman"/>
                        <a:cs typeface="Times New Roman"/>
                        <a:sym typeface="Times New Roman"/>
                      </a:endParaRPr>
                    </a:p>
                  </a:txBody>
                  <a:tcPr marL="0" marR="0" marT="0" marB="0">
                    <a:lnL w="12700" cap="flat" cmpd="sng">
                      <a:solidFill>
                        <a:srgbClr val="FFFFFF">
                          <a:alpha val="0"/>
                        </a:srgbClr>
                      </a:solidFill>
                      <a:prstDash val="solid"/>
                      <a:round/>
                      <a:headEnd type="none" w="sm" len="sm"/>
                      <a:tailEnd type="none" w="sm" len="sm"/>
                    </a:lnL>
                    <a:lnR w="12700" cap="flat" cmpd="sng">
                      <a:solidFill>
                        <a:srgbClr val="FFFFFF">
                          <a:alpha val="0"/>
                        </a:srgbClr>
                      </a:solidFill>
                      <a:prstDash val="solid"/>
                      <a:round/>
                      <a:headEnd type="none" w="sm" len="sm"/>
                      <a:tailEnd type="none" w="sm" len="sm"/>
                    </a:lnR>
                    <a:lnT w="12700" cap="flat" cmpd="sng">
                      <a:solidFill>
                        <a:srgbClr val="FFFFFF">
                          <a:alpha val="0"/>
                        </a:srgbClr>
                      </a:solidFill>
                      <a:prstDash val="solid"/>
                      <a:round/>
                      <a:headEnd type="none" w="sm" len="sm"/>
                      <a:tailEnd type="none" w="sm" len="sm"/>
                    </a:lnT>
                    <a:lnB w="12700" cap="flat" cmpd="sng">
                      <a:solidFill>
                        <a:srgbClr val="FFFFFF">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Tree>
  </p:cSld>
  <p:clrMapOvr>
    <a:masterClrMapping/>
  </p:clrMapOvr>
</p:sld>
</file>

<file path=ppt/theme/theme1.xml><?xml version="1.0" encoding="utf-8"?>
<a:theme xmlns:a="http://schemas.openxmlformats.org/drawingml/2006/main" name="Slate">
  <a:themeElements>
    <a:clrScheme name="Blu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ometric">
  <a:themeElements>
    <a:clrScheme name="Geometric">
      <a:dk1>
        <a:srgbClr val="2A3990"/>
      </a:dk1>
      <a:lt1>
        <a:srgbClr val="FFFFFF"/>
      </a:lt1>
      <a:dk2>
        <a:srgbClr val="434343"/>
      </a:dk2>
      <a:lt2>
        <a:srgbClr val="999999"/>
      </a:lt2>
      <a:accent1>
        <a:srgbClr val="212D74"/>
      </a:accent1>
      <a:accent2>
        <a:srgbClr val="3949AB"/>
      </a:accent2>
      <a:accent3>
        <a:srgbClr val="0000FF"/>
      </a:accent3>
      <a:accent4>
        <a:srgbClr val="6FA8DC"/>
      </a:accent4>
      <a:accent5>
        <a:srgbClr val="3D85C6"/>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612</TotalTime>
  <Words>2155</Words>
  <Application>Microsoft Office PowerPoint</Application>
  <PresentationFormat>On-screen Show (16:9)</PresentationFormat>
  <Paragraphs>229</Paragraphs>
  <Slides>31</Slides>
  <Notes>25</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2</vt:i4>
      </vt:variant>
      <vt:variant>
        <vt:lpstr>Slide Titles</vt:lpstr>
      </vt:variant>
      <vt:variant>
        <vt:i4>31</vt:i4>
      </vt:variant>
    </vt:vector>
  </HeadingPairs>
  <TitlesOfParts>
    <vt:vector size="42" baseType="lpstr">
      <vt:lpstr>Noto Sans Symbols</vt:lpstr>
      <vt:lpstr>Comic Sans MS</vt:lpstr>
      <vt:lpstr>Times New Roman</vt:lpstr>
      <vt:lpstr>Arial</vt:lpstr>
      <vt:lpstr>Calibri</vt:lpstr>
      <vt:lpstr>Lustria</vt:lpstr>
      <vt:lpstr>Roboto</vt:lpstr>
      <vt:lpstr>Slate</vt:lpstr>
      <vt:lpstr>Geometric</vt:lpstr>
      <vt:lpstr>Microsoft PowerPoint Presentation</vt:lpstr>
      <vt:lpstr>Presentation</vt:lpstr>
      <vt:lpstr>PowerPoint Presentation</vt:lpstr>
      <vt:lpstr>Opening Procedures</vt:lpstr>
      <vt:lpstr>SELPA Presentation </vt:lpstr>
      <vt:lpstr>Open Seats Review</vt:lpstr>
      <vt:lpstr>South County District Highlights</vt:lpstr>
      <vt:lpstr>Coronado Unified School District </vt:lpstr>
      <vt:lpstr>National School District</vt:lpstr>
      <vt:lpstr>San Ysidro School District </vt:lpstr>
      <vt:lpstr>South Bay Union School District</vt:lpstr>
      <vt:lpstr>South Bay Union School District</vt:lpstr>
      <vt:lpstr>Sweetwater Union High School District</vt:lpstr>
      <vt:lpstr>Sweetwater Union High School District</vt:lpstr>
      <vt:lpstr>Chula Vista Elementary School District </vt:lpstr>
      <vt:lpstr>Chula Vista Elementary School District </vt:lpstr>
      <vt:lpstr>Chula Vista Elementary School District </vt:lpstr>
      <vt:lpstr>Chula Vista Elementary School District </vt:lpstr>
      <vt:lpstr>CAC Subcommittee Updates </vt:lpstr>
      <vt:lpstr>CAC Handbook Update</vt:lpstr>
      <vt:lpstr>Student Inclusion Subcommittee Update</vt:lpstr>
      <vt:lpstr>Parent &amp; Staff Education Update</vt:lpstr>
      <vt:lpstr>Theme 1: Better Transition from Diagnosis to Educational Support</vt:lpstr>
      <vt:lpstr>Theme 2 : A “SPED 101” Welcome or Onboarding for Families</vt:lpstr>
      <vt:lpstr>Theme 3 : School-Based Community &amp; Connection</vt:lpstr>
      <vt:lpstr>Theme 4 : The IEP &amp; District Services</vt:lpstr>
      <vt:lpstr>Theme 5 : Programs &amp; Services That Made a Significant Difference</vt:lpstr>
      <vt:lpstr>Summary</vt:lpstr>
      <vt:lpstr>Workshop Topics</vt:lpstr>
      <vt:lpstr>Art Show</vt:lpstr>
      <vt:lpstr>CAC 26/27 Officer Nominations</vt:lpstr>
      <vt:lpstr>Public Comments</vt:lpstr>
      <vt:lpstr>Adjournment Thank you all for coming!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Rosemary Cruz</cp:lastModifiedBy>
  <cp:revision>14</cp:revision>
  <dcterms:modified xsi:type="dcterms:W3CDTF">2026-02-18T00:06:36Z</dcterms:modified>
</cp:coreProperties>
</file>