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sldIdLst>
    <p:sldId id="507" r:id="rId2"/>
    <p:sldId id="514" r:id="rId3"/>
    <p:sldId id="522" r:id="rId4"/>
    <p:sldId id="258" r:id="rId5"/>
    <p:sldId id="509" r:id="rId6"/>
    <p:sldId id="259" r:id="rId7"/>
    <p:sldId id="523" r:id="rId8"/>
    <p:sldId id="524" r:id="rId9"/>
    <p:sldId id="520" r:id="rId10"/>
    <p:sldId id="521" r:id="rId11"/>
    <p:sldId id="516" r:id="rId12"/>
    <p:sldId id="515" r:id="rId13"/>
  </p:sldIdLst>
  <p:sldSz cx="10058400" cy="7772400"/>
  <p:notesSz cx="68580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70" autoAdjust="0"/>
  </p:normalViewPr>
  <p:slideViewPr>
    <p:cSldViewPr snapToGrid="0">
      <p:cViewPr varScale="1">
        <p:scale>
          <a:sx n="84" d="100"/>
          <a:sy n="84" d="100"/>
        </p:scale>
        <p:origin x="7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F9C8ED-F718-41BB-A8B4-E1D77BD7C14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17A3E2FF-BBB1-47B3-9F12-4B64412D34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Supplemental Time Sheets</a:t>
          </a:r>
        </a:p>
      </dgm:t>
    </dgm:pt>
    <dgm:pt modelId="{F2ED10B3-5C32-4F10-A951-CC1AA50775B6}" type="parTrans" cxnId="{75372707-1462-422B-9EDC-843BBCBCA3BC}">
      <dgm:prSet/>
      <dgm:spPr/>
      <dgm:t>
        <a:bodyPr/>
        <a:lstStyle/>
        <a:p>
          <a:endParaRPr lang="en-US"/>
        </a:p>
      </dgm:t>
    </dgm:pt>
    <dgm:pt modelId="{CC615B87-2AF8-4AC2-893C-177E3CBA4B29}" type="sibTrans" cxnId="{75372707-1462-422B-9EDC-843BBCBCA3BC}">
      <dgm:prSet/>
      <dgm:spPr/>
      <dgm:t>
        <a:bodyPr/>
        <a:lstStyle/>
        <a:p>
          <a:endParaRPr lang="en-US"/>
        </a:p>
      </dgm:t>
    </dgm:pt>
    <dgm:pt modelId="{43E47467-EEA6-4E5A-87F2-7EFCAADEBEC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Employee Injuries</a:t>
          </a:r>
        </a:p>
      </dgm:t>
    </dgm:pt>
    <dgm:pt modelId="{A6A23AF7-C67F-414E-B443-C159DD15164C}" type="parTrans" cxnId="{C674BEAD-2A4E-4885-B93B-159F0EFE7A0D}">
      <dgm:prSet/>
      <dgm:spPr/>
      <dgm:t>
        <a:bodyPr/>
        <a:lstStyle/>
        <a:p>
          <a:endParaRPr lang="en-US"/>
        </a:p>
      </dgm:t>
    </dgm:pt>
    <dgm:pt modelId="{9A629F14-6298-414F-B61C-F3A09A4A10A7}" type="sibTrans" cxnId="{C674BEAD-2A4E-4885-B93B-159F0EFE7A0D}">
      <dgm:prSet/>
      <dgm:spPr/>
      <dgm:t>
        <a:bodyPr/>
        <a:lstStyle/>
        <a:p>
          <a:endParaRPr lang="en-US"/>
        </a:p>
      </dgm:t>
    </dgm:pt>
    <dgm:pt modelId="{C890EF54-4469-49EC-883D-DA6C9C5E2A4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Frontline Time Sheets</a:t>
          </a:r>
        </a:p>
      </dgm:t>
    </dgm:pt>
    <dgm:pt modelId="{69648F3A-04F2-4364-BE6B-D5FFCFB692FE}" type="parTrans" cxnId="{E66C6E0D-6CE3-4534-85E7-55C49FE81BFD}">
      <dgm:prSet/>
      <dgm:spPr/>
      <dgm:t>
        <a:bodyPr/>
        <a:lstStyle/>
        <a:p>
          <a:endParaRPr lang="en-US"/>
        </a:p>
      </dgm:t>
    </dgm:pt>
    <dgm:pt modelId="{A5188EF1-EFD5-4EA3-9BBE-A2E7E8A9D36F}" type="sibTrans" cxnId="{E66C6E0D-6CE3-4534-85E7-55C49FE81BFD}">
      <dgm:prSet/>
      <dgm:spPr/>
      <dgm:t>
        <a:bodyPr/>
        <a:lstStyle/>
        <a:p>
          <a:endParaRPr lang="en-US"/>
        </a:p>
      </dgm:t>
    </dgm:pt>
    <dgm:pt modelId="{402CE890-86BD-4A16-839C-1FED52B089A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Pay Dates</a:t>
          </a:r>
        </a:p>
      </dgm:t>
    </dgm:pt>
    <dgm:pt modelId="{E9EA98B7-A99E-4DFB-8300-48497AA7077D}" type="parTrans" cxnId="{C4981E01-9B5C-4CF7-9EA3-416266FFBE52}">
      <dgm:prSet/>
      <dgm:spPr/>
      <dgm:t>
        <a:bodyPr/>
        <a:lstStyle/>
        <a:p>
          <a:endParaRPr lang="en-US"/>
        </a:p>
      </dgm:t>
    </dgm:pt>
    <dgm:pt modelId="{801E9B3B-E681-4D31-85E8-F37D662B31B2}" type="sibTrans" cxnId="{C4981E01-9B5C-4CF7-9EA3-416266FFBE52}">
      <dgm:prSet/>
      <dgm:spPr/>
      <dgm:t>
        <a:bodyPr/>
        <a:lstStyle/>
        <a:p>
          <a:endParaRPr lang="en-US"/>
        </a:p>
      </dgm:t>
    </dgm:pt>
    <dgm:pt modelId="{2EF9C398-F38A-4394-8F1D-0913E9212DD2}" type="pres">
      <dgm:prSet presAssocID="{68F9C8ED-F718-41BB-A8B4-E1D77BD7C142}" presName="root" presStyleCnt="0">
        <dgm:presLayoutVars>
          <dgm:dir/>
          <dgm:resizeHandles val="exact"/>
        </dgm:presLayoutVars>
      </dgm:prSet>
      <dgm:spPr/>
    </dgm:pt>
    <dgm:pt modelId="{C871C02E-2851-4FB2-8C1F-5A1C2AFF7B77}" type="pres">
      <dgm:prSet presAssocID="{C890EF54-4469-49EC-883D-DA6C9C5E2A4C}" presName="compNode" presStyleCnt="0"/>
      <dgm:spPr/>
    </dgm:pt>
    <dgm:pt modelId="{3A9E25F8-0AC7-4ECA-AD08-FF85BD7529D1}" type="pres">
      <dgm:prSet presAssocID="{C890EF54-4469-49EC-883D-DA6C9C5E2A4C}" presName="iconRect" presStyleLbl="node1" presStyleIdx="0" presStyleCnt="4"/>
      <dgm:spPr>
        <a:blipFill>
          <a:blip xmlns:r="http://schemas.openxmlformats.org/officeDocument/2006/relationships" r:embed="rId1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B009976A-F9D0-48F8-B17F-778FE25B9691}" type="pres">
      <dgm:prSet presAssocID="{C890EF54-4469-49EC-883D-DA6C9C5E2A4C}" presName="spaceRect" presStyleCnt="0"/>
      <dgm:spPr/>
    </dgm:pt>
    <dgm:pt modelId="{AE781792-5A61-4757-833A-C0A15049225F}" type="pres">
      <dgm:prSet presAssocID="{C890EF54-4469-49EC-883D-DA6C9C5E2A4C}" presName="textRect" presStyleLbl="revTx" presStyleIdx="0" presStyleCnt="4">
        <dgm:presLayoutVars>
          <dgm:chMax val="1"/>
          <dgm:chPref val="1"/>
        </dgm:presLayoutVars>
      </dgm:prSet>
      <dgm:spPr/>
    </dgm:pt>
    <dgm:pt modelId="{59C9891D-40BA-414A-9ADF-582123BE0C66}" type="pres">
      <dgm:prSet presAssocID="{A5188EF1-EFD5-4EA3-9BBE-A2E7E8A9D36F}" presName="sibTrans" presStyleCnt="0"/>
      <dgm:spPr/>
    </dgm:pt>
    <dgm:pt modelId="{D669F682-068D-405E-900D-0DC66ACE0345}" type="pres">
      <dgm:prSet presAssocID="{17A3E2FF-BBB1-47B3-9F12-4B64412D34A3}" presName="compNode" presStyleCnt="0"/>
      <dgm:spPr/>
    </dgm:pt>
    <dgm:pt modelId="{765FC9A3-41E4-4FF2-9596-4C9A64B6A141}" type="pres">
      <dgm:prSet presAssocID="{17A3E2FF-BBB1-47B3-9F12-4B64412D34A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0617F604-BD2E-4A94-8FB0-EF0CACEB3E56}" type="pres">
      <dgm:prSet presAssocID="{17A3E2FF-BBB1-47B3-9F12-4B64412D34A3}" presName="spaceRect" presStyleCnt="0"/>
      <dgm:spPr/>
    </dgm:pt>
    <dgm:pt modelId="{DF0012C1-7D2D-467E-B7B2-7202CEB6F963}" type="pres">
      <dgm:prSet presAssocID="{17A3E2FF-BBB1-47B3-9F12-4B64412D34A3}" presName="textRect" presStyleLbl="revTx" presStyleIdx="1" presStyleCnt="4">
        <dgm:presLayoutVars>
          <dgm:chMax val="1"/>
          <dgm:chPref val="1"/>
        </dgm:presLayoutVars>
      </dgm:prSet>
      <dgm:spPr/>
    </dgm:pt>
    <dgm:pt modelId="{893CFF27-9A91-4AD9-BAB3-CCB1CA764C4B}" type="pres">
      <dgm:prSet presAssocID="{CC615B87-2AF8-4AC2-893C-177E3CBA4B29}" presName="sibTrans" presStyleCnt="0"/>
      <dgm:spPr/>
    </dgm:pt>
    <dgm:pt modelId="{98992D74-211D-4A4C-A943-ED629AD115DE}" type="pres">
      <dgm:prSet presAssocID="{402CE890-86BD-4A16-839C-1FED52B089AA}" presName="compNode" presStyleCnt="0"/>
      <dgm:spPr/>
    </dgm:pt>
    <dgm:pt modelId="{9D4895D9-C871-4056-AC51-8AFB27AE71A5}" type="pres">
      <dgm:prSet presAssocID="{402CE890-86BD-4A16-839C-1FED52B089AA}" presName="iconRect" presStyleLbl="node1" presStyleIdx="2" presStyleCnt="4"/>
      <dgm:spPr>
        <a:blipFill>
          <a:blip xmlns:r="http://schemas.openxmlformats.org/officeDocument/2006/relationships"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A8D20D9D-0DBC-4693-9B5B-BB6C7DAB262B}" type="pres">
      <dgm:prSet presAssocID="{402CE890-86BD-4A16-839C-1FED52B089AA}" presName="spaceRect" presStyleCnt="0"/>
      <dgm:spPr/>
    </dgm:pt>
    <dgm:pt modelId="{61007596-70A4-4BB7-BF83-6FFAFA3C023D}" type="pres">
      <dgm:prSet presAssocID="{402CE890-86BD-4A16-839C-1FED52B089AA}" presName="textRect" presStyleLbl="revTx" presStyleIdx="2" presStyleCnt="4">
        <dgm:presLayoutVars>
          <dgm:chMax val="1"/>
          <dgm:chPref val="1"/>
        </dgm:presLayoutVars>
      </dgm:prSet>
      <dgm:spPr/>
    </dgm:pt>
    <dgm:pt modelId="{DA6A062E-03BA-411A-92C2-0299CBFB4619}" type="pres">
      <dgm:prSet presAssocID="{801E9B3B-E681-4D31-85E8-F37D662B31B2}" presName="sibTrans" presStyleCnt="0"/>
      <dgm:spPr/>
    </dgm:pt>
    <dgm:pt modelId="{81EC1B92-F54C-49FF-B918-A09BB06238E0}" type="pres">
      <dgm:prSet presAssocID="{43E47467-EEA6-4E5A-87F2-7EFCAADEBEC7}" presName="compNode" presStyleCnt="0"/>
      <dgm:spPr/>
    </dgm:pt>
    <dgm:pt modelId="{50EEE09F-E023-45C8-9671-99A130E855AA}" type="pres">
      <dgm:prSet presAssocID="{43E47467-EEA6-4E5A-87F2-7EFCAADEBEC7}" presName="iconRect" presStyleLbl="node1" presStyleIdx="3" presStyleCnt="4"/>
      <dgm:spPr>
        <a:blipFill>
          <a:blip xmlns:r="http://schemas.openxmlformats.org/officeDocument/2006/relationships" r:embed="rId7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hesive Bandage with solid fill"/>
        </a:ext>
      </dgm:extLst>
    </dgm:pt>
    <dgm:pt modelId="{D9F2DB41-C2BC-495B-91BD-821CB2120420}" type="pres">
      <dgm:prSet presAssocID="{43E47467-EEA6-4E5A-87F2-7EFCAADEBEC7}" presName="spaceRect" presStyleCnt="0"/>
      <dgm:spPr/>
    </dgm:pt>
    <dgm:pt modelId="{22EC9A6D-A616-4B78-BB46-664D896CA1FF}" type="pres">
      <dgm:prSet presAssocID="{43E47467-EEA6-4E5A-87F2-7EFCAADEBEC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4981E01-9B5C-4CF7-9EA3-416266FFBE52}" srcId="{68F9C8ED-F718-41BB-A8B4-E1D77BD7C142}" destId="{402CE890-86BD-4A16-839C-1FED52B089AA}" srcOrd="2" destOrd="0" parTransId="{E9EA98B7-A99E-4DFB-8300-48497AA7077D}" sibTransId="{801E9B3B-E681-4D31-85E8-F37D662B31B2}"/>
    <dgm:cxn modelId="{75372707-1462-422B-9EDC-843BBCBCA3BC}" srcId="{68F9C8ED-F718-41BB-A8B4-E1D77BD7C142}" destId="{17A3E2FF-BBB1-47B3-9F12-4B64412D34A3}" srcOrd="1" destOrd="0" parTransId="{F2ED10B3-5C32-4F10-A951-CC1AA50775B6}" sibTransId="{CC615B87-2AF8-4AC2-893C-177E3CBA4B29}"/>
    <dgm:cxn modelId="{E66C6E0D-6CE3-4534-85E7-55C49FE81BFD}" srcId="{68F9C8ED-F718-41BB-A8B4-E1D77BD7C142}" destId="{C890EF54-4469-49EC-883D-DA6C9C5E2A4C}" srcOrd="0" destOrd="0" parTransId="{69648F3A-04F2-4364-BE6B-D5FFCFB692FE}" sibTransId="{A5188EF1-EFD5-4EA3-9BBE-A2E7E8A9D36F}"/>
    <dgm:cxn modelId="{E876B70D-CFA6-4F94-94D3-1DC507C663F1}" type="presOf" srcId="{68F9C8ED-F718-41BB-A8B4-E1D77BD7C142}" destId="{2EF9C398-F38A-4394-8F1D-0913E9212DD2}" srcOrd="0" destOrd="0" presId="urn:microsoft.com/office/officeart/2018/2/layout/IconLabelList"/>
    <dgm:cxn modelId="{AAC25061-0214-4EEA-ACFD-232A8F982EFB}" type="presOf" srcId="{C890EF54-4469-49EC-883D-DA6C9C5E2A4C}" destId="{AE781792-5A61-4757-833A-C0A15049225F}" srcOrd="0" destOrd="0" presId="urn:microsoft.com/office/officeart/2018/2/layout/IconLabelList"/>
    <dgm:cxn modelId="{1BF85AA0-B818-4E55-B308-0760410AEF84}" type="presOf" srcId="{402CE890-86BD-4A16-839C-1FED52B089AA}" destId="{61007596-70A4-4BB7-BF83-6FFAFA3C023D}" srcOrd="0" destOrd="0" presId="urn:microsoft.com/office/officeart/2018/2/layout/IconLabelList"/>
    <dgm:cxn modelId="{C674BEAD-2A4E-4885-B93B-159F0EFE7A0D}" srcId="{68F9C8ED-F718-41BB-A8B4-E1D77BD7C142}" destId="{43E47467-EEA6-4E5A-87F2-7EFCAADEBEC7}" srcOrd="3" destOrd="0" parTransId="{A6A23AF7-C67F-414E-B443-C159DD15164C}" sibTransId="{9A629F14-6298-414F-B61C-F3A09A4A10A7}"/>
    <dgm:cxn modelId="{B917CDBD-A56D-45BA-A069-2FC49199BA63}" type="presOf" srcId="{43E47467-EEA6-4E5A-87F2-7EFCAADEBEC7}" destId="{22EC9A6D-A616-4B78-BB46-664D896CA1FF}" srcOrd="0" destOrd="0" presId="urn:microsoft.com/office/officeart/2018/2/layout/IconLabelList"/>
    <dgm:cxn modelId="{B22858EE-3948-4D3C-BF89-EA939143FD52}" type="presOf" srcId="{17A3E2FF-BBB1-47B3-9F12-4B64412D34A3}" destId="{DF0012C1-7D2D-467E-B7B2-7202CEB6F963}" srcOrd="0" destOrd="0" presId="urn:microsoft.com/office/officeart/2018/2/layout/IconLabelList"/>
    <dgm:cxn modelId="{2B00CA87-98A6-4556-8BCA-653706957A19}" type="presParOf" srcId="{2EF9C398-F38A-4394-8F1D-0913E9212DD2}" destId="{C871C02E-2851-4FB2-8C1F-5A1C2AFF7B77}" srcOrd="0" destOrd="0" presId="urn:microsoft.com/office/officeart/2018/2/layout/IconLabelList"/>
    <dgm:cxn modelId="{B4AFF476-58C4-4428-91B4-1EEC92CE1727}" type="presParOf" srcId="{C871C02E-2851-4FB2-8C1F-5A1C2AFF7B77}" destId="{3A9E25F8-0AC7-4ECA-AD08-FF85BD7529D1}" srcOrd="0" destOrd="0" presId="urn:microsoft.com/office/officeart/2018/2/layout/IconLabelList"/>
    <dgm:cxn modelId="{91428ECE-9724-499D-9657-1F718B76817D}" type="presParOf" srcId="{C871C02E-2851-4FB2-8C1F-5A1C2AFF7B77}" destId="{B009976A-F9D0-48F8-B17F-778FE25B9691}" srcOrd="1" destOrd="0" presId="urn:microsoft.com/office/officeart/2018/2/layout/IconLabelList"/>
    <dgm:cxn modelId="{9353EF9F-6B18-4131-A2F4-B4C7A3A0BCEF}" type="presParOf" srcId="{C871C02E-2851-4FB2-8C1F-5A1C2AFF7B77}" destId="{AE781792-5A61-4757-833A-C0A15049225F}" srcOrd="2" destOrd="0" presId="urn:microsoft.com/office/officeart/2018/2/layout/IconLabelList"/>
    <dgm:cxn modelId="{815B111A-EDCE-41C3-BA27-BE6335F792DF}" type="presParOf" srcId="{2EF9C398-F38A-4394-8F1D-0913E9212DD2}" destId="{59C9891D-40BA-414A-9ADF-582123BE0C66}" srcOrd="1" destOrd="0" presId="urn:microsoft.com/office/officeart/2018/2/layout/IconLabelList"/>
    <dgm:cxn modelId="{4C3D99A1-8DCF-4E7B-8492-D985FB727FDF}" type="presParOf" srcId="{2EF9C398-F38A-4394-8F1D-0913E9212DD2}" destId="{D669F682-068D-405E-900D-0DC66ACE0345}" srcOrd="2" destOrd="0" presId="urn:microsoft.com/office/officeart/2018/2/layout/IconLabelList"/>
    <dgm:cxn modelId="{564987D0-E92D-455F-8BDF-A6C339098DED}" type="presParOf" srcId="{D669F682-068D-405E-900D-0DC66ACE0345}" destId="{765FC9A3-41E4-4FF2-9596-4C9A64B6A141}" srcOrd="0" destOrd="0" presId="urn:microsoft.com/office/officeart/2018/2/layout/IconLabelList"/>
    <dgm:cxn modelId="{D5BC22B4-6571-4133-867A-5C9C57D1CC61}" type="presParOf" srcId="{D669F682-068D-405E-900D-0DC66ACE0345}" destId="{0617F604-BD2E-4A94-8FB0-EF0CACEB3E56}" srcOrd="1" destOrd="0" presId="urn:microsoft.com/office/officeart/2018/2/layout/IconLabelList"/>
    <dgm:cxn modelId="{790D6A13-BAC6-4CD5-9669-529BC0E0E32F}" type="presParOf" srcId="{D669F682-068D-405E-900D-0DC66ACE0345}" destId="{DF0012C1-7D2D-467E-B7B2-7202CEB6F963}" srcOrd="2" destOrd="0" presId="urn:microsoft.com/office/officeart/2018/2/layout/IconLabelList"/>
    <dgm:cxn modelId="{5FA638D8-BF1C-46A1-A36A-5F22ECDEAE5C}" type="presParOf" srcId="{2EF9C398-F38A-4394-8F1D-0913E9212DD2}" destId="{893CFF27-9A91-4AD9-BAB3-CCB1CA764C4B}" srcOrd="3" destOrd="0" presId="urn:microsoft.com/office/officeart/2018/2/layout/IconLabelList"/>
    <dgm:cxn modelId="{0222A6D3-86BD-4CE9-8D21-493FECA02896}" type="presParOf" srcId="{2EF9C398-F38A-4394-8F1D-0913E9212DD2}" destId="{98992D74-211D-4A4C-A943-ED629AD115DE}" srcOrd="4" destOrd="0" presId="urn:microsoft.com/office/officeart/2018/2/layout/IconLabelList"/>
    <dgm:cxn modelId="{AB26C9A5-B195-4A3B-99B2-F3AF623B1014}" type="presParOf" srcId="{98992D74-211D-4A4C-A943-ED629AD115DE}" destId="{9D4895D9-C871-4056-AC51-8AFB27AE71A5}" srcOrd="0" destOrd="0" presId="urn:microsoft.com/office/officeart/2018/2/layout/IconLabelList"/>
    <dgm:cxn modelId="{1FAEDE6C-68C4-4B6F-8328-5790C679000A}" type="presParOf" srcId="{98992D74-211D-4A4C-A943-ED629AD115DE}" destId="{A8D20D9D-0DBC-4693-9B5B-BB6C7DAB262B}" srcOrd="1" destOrd="0" presId="urn:microsoft.com/office/officeart/2018/2/layout/IconLabelList"/>
    <dgm:cxn modelId="{0570D4D7-78E6-466E-94DA-82575BCF0B53}" type="presParOf" srcId="{98992D74-211D-4A4C-A943-ED629AD115DE}" destId="{61007596-70A4-4BB7-BF83-6FFAFA3C023D}" srcOrd="2" destOrd="0" presId="urn:microsoft.com/office/officeart/2018/2/layout/IconLabelList"/>
    <dgm:cxn modelId="{D13A60BA-4951-4D04-9704-DF08A6B71B67}" type="presParOf" srcId="{2EF9C398-F38A-4394-8F1D-0913E9212DD2}" destId="{DA6A062E-03BA-411A-92C2-0299CBFB4619}" srcOrd="5" destOrd="0" presId="urn:microsoft.com/office/officeart/2018/2/layout/IconLabelList"/>
    <dgm:cxn modelId="{AC3ECB73-FEC9-46EC-B14A-7D5100EAB214}" type="presParOf" srcId="{2EF9C398-F38A-4394-8F1D-0913E9212DD2}" destId="{81EC1B92-F54C-49FF-B918-A09BB06238E0}" srcOrd="6" destOrd="0" presId="urn:microsoft.com/office/officeart/2018/2/layout/IconLabelList"/>
    <dgm:cxn modelId="{37536601-0CC8-4983-BEE1-505FE09B0546}" type="presParOf" srcId="{81EC1B92-F54C-49FF-B918-A09BB06238E0}" destId="{50EEE09F-E023-45C8-9671-99A130E855AA}" srcOrd="0" destOrd="0" presId="urn:microsoft.com/office/officeart/2018/2/layout/IconLabelList"/>
    <dgm:cxn modelId="{E386F023-9A08-4BDE-B4D1-17258DEE5F3F}" type="presParOf" srcId="{81EC1B92-F54C-49FF-B918-A09BB06238E0}" destId="{D9F2DB41-C2BC-495B-91BD-821CB2120420}" srcOrd="1" destOrd="0" presId="urn:microsoft.com/office/officeart/2018/2/layout/IconLabelList"/>
    <dgm:cxn modelId="{401189CD-B75E-4CAE-991D-71D160ADAA80}" type="presParOf" srcId="{81EC1B92-F54C-49FF-B918-A09BB06238E0}" destId="{22EC9A6D-A616-4B78-BB46-664D896CA1F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E25F8-0AC7-4ECA-AD08-FF85BD7529D1}">
      <dsp:nvSpPr>
        <dsp:cNvPr id="0" name=""/>
        <dsp:cNvSpPr/>
      </dsp:nvSpPr>
      <dsp:spPr>
        <a:xfrm>
          <a:off x="610007" y="814483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81792-5A61-4757-833A-C0A15049225F}">
      <dsp:nvSpPr>
        <dsp:cNvPr id="0" name=""/>
        <dsp:cNvSpPr/>
      </dsp:nvSpPr>
      <dsp:spPr>
        <a:xfrm>
          <a:off x="115007" y="189451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Frontline Time Sheets</a:t>
          </a:r>
        </a:p>
      </dsp:txBody>
      <dsp:txXfrm>
        <a:off x="115007" y="1894516"/>
        <a:ext cx="1800000" cy="720000"/>
      </dsp:txXfrm>
    </dsp:sp>
    <dsp:sp modelId="{765FC9A3-41E4-4FF2-9596-4C9A64B6A141}">
      <dsp:nvSpPr>
        <dsp:cNvPr id="0" name=""/>
        <dsp:cNvSpPr/>
      </dsp:nvSpPr>
      <dsp:spPr>
        <a:xfrm>
          <a:off x="2725007" y="814483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0012C1-7D2D-467E-B7B2-7202CEB6F963}">
      <dsp:nvSpPr>
        <dsp:cNvPr id="0" name=""/>
        <dsp:cNvSpPr/>
      </dsp:nvSpPr>
      <dsp:spPr>
        <a:xfrm>
          <a:off x="2230007" y="189451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Supplemental Time Sheets</a:t>
          </a:r>
        </a:p>
      </dsp:txBody>
      <dsp:txXfrm>
        <a:off x="2230007" y="1894516"/>
        <a:ext cx="1800000" cy="720000"/>
      </dsp:txXfrm>
    </dsp:sp>
    <dsp:sp modelId="{9D4895D9-C871-4056-AC51-8AFB27AE71A5}">
      <dsp:nvSpPr>
        <dsp:cNvPr id="0" name=""/>
        <dsp:cNvSpPr/>
      </dsp:nvSpPr>
      <dsp:spPr>
        <a:xfrm>
          <a:off x="4840007" y="814483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007596-70A4-4BB7-BF83-6FFAFA3C023D}">
      <dsp:nvSpPr>
        <dsp:cNvPr id="0" name=""/>
        <dsp:cNvSpPr/>
      </dsp:nvSpPr>
      <dsp:spPr>
        <a:xfrm>
          <a:off x="4345007" y="189451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Pay Dates</a:t>
          </a:r>
        </a:p>
      </dsp:txBody>
      <dsp:txXfrm>
        <a:off x="4345007" y="1894516"/>
        <a:ext cx="1800000" cy="720000"/>
      </dsp:txXfrm>
    </dsp:sp>
    <dsp:sp modelId="{50EEE09F-E023-45C8-9671-99A130E855AA}">
      <dsp:nvSpPr>
        <dsp:cNvPr id="0" name=""/>
        <dsp:cNvSpPr/>
      </dsp:nvSpPr>
      <dsp:spPr>
        <a:xfrm>
          <a:off x="6955007" y="814483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C9A6D-A616-4B78-BB46-664D896CA1FF}">
      <dsp:nvSpPr>
        <dsp:cNvPr id="0" name=""/>
        <dsp:cNvSpPr/>
      </dsp:nvSpPr>
      <dsp:spPr>
        <a:xfrm>
          <a:off x="6460007" y="189451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Employee Injuries</a:t>
          </a:r>
        </a:p>
      </dsp:txBody>
      <dsp:txXfrm>
        <a:off x="6460007" y="1894516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34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34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63422-5FC6-42AF-8DF7-11C55751B2F1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54113"/>
            <a:ext cx="40322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44861"/>
            <a:ext cx="5486400" cy="36367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2971800" cy="4634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72669"/>
            <a:ext cx="2971800" cy="4634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44978-4860-4D30-85EC-F49F1768B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7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33" descr="Tag=AccentColor&#10;Flavor=Light&#10;Target=Fill">
            <a:extLst>
              <a:ext uri="{FF2B5EF4-FFF2-40B4-BE49-F238E27FC236}">
                <a16:creationId xmlns:a16="http://schemas.microsoft.com/office/drawing/2014/main" id="{A4E7DAC5-621F-40E6-ACD2-590570CC84F8}"/>
              </a:ext>
            </a:extLst>
          </p:cNvPr>
          <p:cNvSpPr>
            <a:spLocks noChangeAspect="1"/>
          </p:cNvSpPr>
          <p:nvPr userDrawn="1"/>
        </p:nvSpPr>
        <p:spPr>
          <a:xfrm>
            <a:off x="1087694" y="0"/>
            <a:ext cx="7895606" cy="77724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2264" y="1088136"/>
            <a:ext cx="5838901" cy="3285134"/>
          </a:xfrm>
        </p:spPr>
        <p:txBody>
          <a:bodyPr anchor="b">
            <a:noAutofit/>
          </a:bodyPr>
          <a:lstStyle>
            <a:lvl1pPr algn="ctr">
              <a:defRPr sz="72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2617" y="5140147"/>
            <a:ext cx="5718200" cy="1067410"/>
          </a:xfrm>
        </p:spPr>
        <p:txBody>
          <a:bodyPr>
            <a:normAutofit/>
          </a:bodyPr>
          <a:lstStyle>
            <a:lvl1pPr marL="0" indent="0" algn="ctr">
              <a:buNone/>
              <a:defRPr sz="2640">
                <a:solidFill>
                  <a:schemeClr val="bg1"/>
                </a:solidFill>
              </a:defRPr>
            </a:lvl1pPr>
            <a:lvl2pPr marL="377136" indent="0" algn="ctr">
              <a:buNone/>
              <a:defRPr sz="1650"/>
            </a:lvl2pPr>
            <a:lvl3pPr marL="754269" indent="0" algn="ctr">
              <a:buNone/>
              <a:defRPr sz="1484"/>
            </a:lvl3pPr>
            <a:lvl4pPr marL="1131403" indent="0" algn="ctr">
              <a:buNone/>
              <a:defRPr sz="1320"/>
            </a:lvl4pPr>
            <a:lvl5pPr marL="1508539" indent="0" algn="ctr">
              <a:buNone/>
              <a:defRPr sz="1320"/>
            </a:lvl5pPr>
            <a:lvl6pPr marL="1885673" indent="0" algn="ctr">
              <a:buNone/>
              <a:defRPr sz="1320"/>
            </a:lvl6pPr>
            <a:lvl7pPr marL="2262809" indent="0" algn="ctr">
              <a:buNone/>
              <a:defRPr sz="1320"/>
            </a:lvl7pPr>
            <a:lvl8pPr marL="2639942" indent="0" algn="ctr">
              <a:buNone/>
              <a:defRPr sz="1320"/>
            </a:lvl8pPr>
            <a:lvl9pPr marL="3017078" indent="0" algn="ctr">
              <a:buNone/>
              <a:defRPr sz="132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71B7A5D-C918-4744-A5FA-75C904B3B8D4}"/>
              </a:ext>
            </a:extLst>
          </p:cNvPr>
          <p:cNvSpPr/>
          <p:nvPr userDrawn="1"/>
        </p:nvSpPr>
        <p:spPr>
          <a:xfrm>
            <a:off x="3278722" y="4661783"/>
            <a:ext cx="3500961" cy="31090"/>
          </a:xfrm>
          <a:custGeom>
            <a:avLst/>
            <a:gdLst>
              <a:gd name="connsiteX0" fmla="*/ 0 w 3500961"/>
              <a:gd name="connsiteY0" fmla="*/ 0 h 31090"/>
              <a:gd name="connsiteX1" fmla="*/ 653513 w 3500961"/>
              <a:gd name="connsiteY1" fmla="*/ 0 h 31090"/>
              <a:gd name="connsiteX2" fmla="*/ 1272016 w 3500961"/>
              <a:gd name="connsiteY2" fmla="*/ 0 h 31090"/>
              <a:gd name="connsiteX3" fmla="*/ 1890519 w 3500961"/>
              <a:gd name="connsiteY3" fmla="*/ 0 h 31090"/>
              <a:gd name="connsiteX4" fmla="*/ 2368984 w 3500961"/>
              <a:gd name="connsiteY4" fmla="*/ 0 h 31090"/>
              <a:gd name="connsiteX5" fmla="*/ 2882458 w 3500961"/>
              <a:gd name="connsiteY5" fmla="*/ 0 h 31090"/>
              <a:gd name="connsiteX6" fmla="*/ 3500961 w 3500961"/>
              <a:gd name="connsiteY6" fmla="*/ 0 h 31090"/>
              <a:gd name="connsiteX7" fmla="*/ 3500961 w 3500961"/>
              <a:gd name="connsiteY7" fmla="*/ 31090 h 31090"/>
              <a:gd name="connsiteX8" fmla="*/ 2917468 w 3500961"/>
              <a:gd name="connsiteY8" fmla="*/ 31090 h 31090"/>
              <a:gd name="connsiteX9" fmla="*/ 2439003 w 3500961"/>
              <a:gd name="connsiteY9" fmla="*/ 31090 h 31090"/>
              <a:gd name="connsiteX10" fmla="*/ 1960538 w 3500961"/>
              <a:gd name="connsiteY10" fmla="*/ 31090 h 31090"/>
              <a:gd name="connsiteX11" fmla="*/ 1342035 w 3500961"/>
              <a:gd name="connsiteY11" fmla="*/ 31090 h 31090"/>
              <a:gd name="connsiteX12" fmla="*/ 828561 w 3500961"/>
              <a:gd name="connsiteY12" fmla="*/ 31090 h 31090"/>
              <a:gd name="connsiteX13" fmla="*/ 0 w 3500961"/>
              <a:gd name="connsiteY13" fmla="*/ 31090 h 31090"/>
              <a:gd name="connsiteX14" fmla="*/ 0 w 3500961"/>
              <a:gd name="connsiteY14" fmla="*/ 0 h 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00961" h="31090" fill="none" extrusionOk="0">
                <a:moveTo>
                  <a:pt x="0" y="0"/>
                </a:moveTo>
                <a:cubicBezTo>
                  <a:pt x="266293" y="6233"/>
                  <a:pt x="358861" y="-4250"/>
                  <a:pt x="653513" y="0"/>
                </a:cubicBezTo>
                <a:cubicBezTo>
                  <a:pt x="948165" y="4250"/>
                  <a:pt x="1044220" y="3003"/>
                  <a:pt x="1272016" y="0"/>
                </a:cubicBezTo>
                <a:cubicBezTo>
                  <a:pt x="1499812" y="-3003"/>
                  <a:pt x="1695010" y="30792"/>
                  <a:pt x="1890519" y="0"/>
                </a:cubicBezTo>
                <a:cubicBezTo>
                  <a:pt x="2086028" y="-30792"/>
                  <a:pt x="2179257" y="-10289"/>
                  <a:pt x="2368984" y="0"/>
                </a:cubicBezTo>
                <a:cubicBezTo>
                  <a:pt x="2558711" y="10289"/>
                  <a:pt x="2638701" y="25091"/>
                  <a:pt x="2882458" y="0"/>
                </a:cubicBezTo>
                <a:cubicBezTo>
                  <a:pt x="3126215" y="-25091"/>
                  <a:pt x="3222694" y="-8789"/>
                  <a:pt x="3500961" y="0"/>
                </a:cubicBezTo>
                <a:cubicBezTo>
                  <a:pt x="3500512" y="10853"/>
                  <a:pt x="3501482" y="20274"/>
                  <a:pt x="3500961" y="31090"/>
                </a:cubicBezTo>
                <a:cubicBezTo>
                  <a:pt x="3382912" y="59160"/>
                  <a:pt x="3152742" y="13023"/>
                  <a:pt x="2917468" y="31090"/>
                </a:cubicBezTo>
                <a:cubicBezTo>
                  <a:pt x="2682194" y="49157"/>
                  <a:pt x="2600851" y="41466"/>
                  <a:pt x="2439003" y="31090"/>
                </a:cubicBezTo>
                <a:cubicBezTo>
                  <a:pt x="2277156" y="20714"/>
                  <a:pt x="2150213" y="21095"/>
                  <a:pt x="1960538" y="31090"/>
                </a:cubicBezTo>
                <a:cubicBezTo>
                  <a:pt x="1770863" y="41085"/>
                  <a:pt x="1478899" y="36684"/>
                  <a:pt x="1342035" y="31090"/>
                </a:cubicBezTo>
                <a:cubicBezTo>
                  <a:pt x="1205171" y="25496"/>
                  <a:pt x="1085090" y="40846"/>
                  <a:pt x="828561" y="31090"/>
                </a:cubicBezTo>
                <a:cubicBezTo>
                  <a:pt x="572032" y="21334"/>
                  <a:pt x="182152" y="24166"/>
                  <a:pt x="0" y="31090"/>
                </a:cubicBezTo>
                <a:cubicBezTo>
                  <a:pt x="137" y="19074"/>
                  <a:pt x="1339" y="15067"/>
                  <a:pt x="0" y="0"/>
                </a:cubicBezTo>
                <a:close/>
              </a:path>
              <a:path w="3500961" h="31090" stroke="0" extrusionOk="0">
                <a:moveTo>
                  <a:pt x="0" y="0"/>
                </a:moveTo>
                <a:cubicBezTo>
                  <a:pt x="269053" y="19202"/>
                  <a:pt x="308377" y="7178"/>
                  <a:pt x="548484" y="0"/>
                </a:cubicBezTo>
                <a:cubicBezTo>
                  <a:pt x="788591" y="-7178"/>
                  <a:pt x="841650" y="-11745"/>
                  <a:pt x="1026949" y="0"/>
                </a:cubicBezTo>
                <a:cubicBezTo>
                  <a:pt x="1212248" y="11745"/>
                  <a:pt x="1470843" y="-1743"/>
                  <a:pt x="1680461" y="0"/>
                </a:cubicBezTo>
                <a:cubicBezTo>
                  <a:pt x="1890079" y="1743"/>
                  <a:pt x="1972109" y="21799"/>
                  <a:pt x="2228945" y="0"/>
                </a:cubicBezTo>
                <a:cubicBezTo>
                  <a:pt x="2485781" y="-21799"/>
                  <a:pt x="2542444" y="24578"/>
                  <a:pt x="2777429" y="0"/>
                </a:cubicBezTo>
                <a:cubicBezTo>
                  <a:pt x="3012414" y="-24578"/>
                  <a:pt x="3153951" y="-36164"/>
                  <a:pt x="3500961" y="0"/>
                </a:cubicBezTo>
                <a:cubicBezTo>
                  <a:pt x="3501743" y="9235"/>
                  <a:pt x="3499650" y="24416"/>
                  <a:pt x="3500961" y="31090"/>
                </a:cubicBezTo>
                <a:cubicBezTo>
                  <a:pt x="3210263" y="58037"/>
                  <a:pt x="3145978" y="21655"/>
                  <a:pt x="2917468" y="31090"/>
                </a:cubicBezTo>
                <a:cubicBezTo>
                  <a:pt x="2688958" y="40525"/>
                  <a:pt x="2602503" y="51640"/>
                  <a:pt x="2439003" y="31090"/>
                </a:cubicBezTo>
                <a:cubicBezTo>
                  <a:pt x="2275503" y="10540"/>
                  <a:pt x="2028550" y="15549"/>
                  <a:pt x="1855509" y="31090"/>
                </a:cubicBezTo>
                <a:cubicBezTo>
                  <a:pt x="1682468" y="46631"/>
                  <a:pt x="1540266" y="3227"/>
                  <a:pt x="1272016" y="31090"/>
                </a:cubicBezTo>
                <a:cubicBezTo>
                  <a:pt x="1003766" y="58953"/>
                  <a:pt x="903712" y="56489"/>
                  <a:pt x="723532" y="31090"/>
                </a:cubicBezTo>
                <a:cubicBezTo>
                  <a:pt x="543352" y="5691"/>
                  <a:pt x="166341" y="47391"/>
                  <a:pt x="0" y="31090"/>
                </a:cubicBezTo>
                <a:cubicBezTo>
                  <a:pt x="702" y="19917"/>
                  <a:pt x="1415" y="143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78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7CE2522-15B5-4BC5-91A9-523F325A8324}"/>
              </a:ext>
            </a:extLst>
          </p:cNvPr>
          <p:cNvSpPr/>
          <p:nvPr userDrawn="1"/>
        </p:nvSpPr>
        <p:spPr>
          <a:xfrm>
            <a:off x="4519133" y="0"/>
            <a:ext cx="5539273" cy="7772400"/>
          </a:xfrm>
          <a:custGeom>
            <a:avLst/>
            <a:gdLst>
              <a:gd name="connsiteX0" fmla="*/ 1097203 w 6714269"/>
              <a:gd name="connsiteY0" fmla="*/ 0 h 6858000"/>
              <a:gd name="connsiteX1" fmla="*/ 1154155 w 6714269"/>
              <a:gd name="connsiteY1" fmla="*/ 0 h 6858000"/>
              <a:gd name="connsiteX2" fmla="*/ 972305 w 6714269"/>
              <a:gd name="connsiteY2" fmla="*/ 343212 h 6858000"/>
              <a:gd name="connsiteX3" fmla="*/ 780524 w 6714269"/>
              <a:gd name="connsiteY3" fmla="*/ 761067 h 6858000"/>
              <a:gd name="connsiteX4" fmla="*/ 737045 w 6714269"/>
              <a:gd name="connsiteY4" fmla="*/ 865164 h 6858000"/>
              <a:gd name="connsiteX5" fmla="*/ 762322 w 6714269"/>
              <a:gd name="connsiteY5" fmla="*/ 830676 h 6858000"/>
              <a:gd name="connsiteX6" fmla="*/ 1118805 w 6714269"/>
              <a:gd name="connsiteY6" fmla="*/ 160440 h 6858000"/>
              <a:gd name="connsiteX7" fmla="*/ 1221640 w 6714269"/>
              <a:gd name="connsiteY7" fmla="*/ 0 h 6858000"/>
              <a:gd name="connsiteX8" fmla="*/ 6714269 w 6714269"/>
              <a:gd name="connsiteY8" fmla="*/ 0 h 6858000"/>
              <a:gd name="connsiteX9" fmla="*/ 6714269 w 6714269"/>
              <a:gd name="connsiteY9" fmla="*/ 6858000 h 6858000"/>
              <a:gd name="connsiteX10" fmla="*/ 704817 w 6714269"/>
              <a:gd name="connsiteY10" fmla="*/ 6858000 h 6858000"/>
              <a:gd name="connsiteX11" fmla="*/ 618717 w 6714269"/>
              <a:gd name="connsiteY11" fmla="*/ 6672538 h 6858000"/>
              <a:gd name="connsiteX12" fmla="*/ 309324 w 6714269"/>
              <a:gd name="connsiteY12" fmla="*/ 5833618 h 6858000"/>
              <a:gd name="connsiteX13" fmla="*/ 209850 w 6714269"/>
              <a:gd name="connsiteY13" fmla="*/ 5484180 h 6858000"/>
              <a:gd name="connsiteX14" fmla="*/ 211619 w 6714269"/>
              <a:gd name="connsiteY14" fmla="*/ 5517653 h 6858000"/>
              <a:gd name="connsiteX15" fmla="*/ 361778 w 6714269"/>
              <a:gd name="connsiteY15" fmla="*/ 6145524 h 6858000"/>
              <a:gd name="connsiteX16" fmla="*/ 591356 w 6714269"/>
              <a:gd name="connsiteY16" fmla="*/ 6843306 h 6858000"/>
              <a:gd name="connsiteX17" fmla="*/ 597415 w 6714269"/>
              <a:gd name="connsiteY17" fmla="*/ 6858000 h 6858000"/>
              <a:gd name="connsiteX18" fmla="*/ 545224 w 6714269"/>
              <a:gd name="connsiteY18" fmla="*/ 6858000 h 6858000"/>
              <a:gd name="connsiteX19" fmla="*/ 533604 w 6714269"/>
              <a:gd name="connsiteY19" fmla="*/ 6830072 h 6858000"/>
              <a:gd name="connsiteX20" fmla="*/ 169657 w 6714269"/>
              <a:gd name="connsiteY20" fmla="*/ 5556577 h 6858000"/>
              <a:gd name="connsiteX21" fmla="*/ 12169 w 6714269"/>
              <a:gd name="connsiteY21" fmla="*/ 4362835 h 6858000"/>
              <a:gd name="connsiteX22" fmla="*/ 46168 w 6714269"/>
              <a:gd name="connsiteY22" fmla="*/ 3338487 h 6858000"/>
              <a:gd name="connsiteX23" fmla="*/ 490574 w 6714269"/>
              <a:gd name="connsiteY23" fmla="*/ 1381078 h 6858000"/>
              <a:gd name="connsiteX24" fmla="*/ 984701 w 6714269"/>
              <a:gd name="connsiteY24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14269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6714269" y="0"/>
                </a:lnTo>
                <a:lnTo>
                  <a:pt x="6714269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432" y="735792"/>
            <a:ext cx="3447516" cy="6311189"/>
          </a:xfrm>
        </p:spPr>
        <p:txBody>
          <a:bodyPr>
            <a:noAutofit/>
          </a:bodyPr>
          <a:lstStyle>
            <a:lvl1pPr>
              <a:defRPr sz="59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485" y="1481938"/>
            <a:ext cx="4118915" cy="4818888"/>
          </a:xfrm>
        </p:spPr>
        <p:txBody>
          <a:bodyPr anchor="ctr">
            <a:normAutofit/>
          </a:bodyPr>
          <a:lstStyle>
            <a:lvl1pPr marL="0" indent="0">
              <a:buNone/>
              <a:defRPr sz="3630">
                <a:solidFill>
                  <a:schemeClr val="bg1"/>
                </a:solidFill>
              </a:defRPr>
            </a:lvl1pPr>
            <a:lvl2pPr marL="188567">
              <a:defRPr sz="3300">
                <a:solidFill>
                  <a:schemeClr val="bg1"/>
                </a:solidFill>
              </a:defRPr>
            </a:lvl2pPr>
            <a:lvl3pPr marL="377136">
              <a:defRPr sz="2970">
                <a:solidFill>
                  <a:schemeClr val="bg1"/>
                </a:solidFill>
              </a:defRPr>
            </a:lvl3pPr>
            <a:lvl4pPr>
              <a:defRPr sz="1484">
                <a:solidFill>
                  <a:schemeClr val="bg1"/>
                </a:solidFill>
              </a:defRPr>
            </a:lvl4pPr>
            <a:lvl5pPr>
              <a:defRPr sz="1484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50488" y="7202425"/>
            <a:ext cx="2640330" cy="41380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723" y="7202425"/>
            <a:ext cx="1056132" cy="4138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25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7D0AB67-E176-475C-977C-73640253B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4943566"/>
            <a:ext cx="3331844" cy="2828834"/>
          </a:xfrm>
          <a:custGeom>
            <a:avLst/>
            <a:gdLst>
              <a:gd name="connsiteX0" fmla="*/ 2464753 w 4038599"/>
              <a:gd name="connsiteY0" fmla="*/ 4 h 2496030"/>
              <a:gd name="connsiteX1" fmla="*/ 2599067 w 4038599"/>
              <a:gd name="connsiteY1" fmla="*/ 4428 h 2496030"/>
              <a:gd name="connsiteX2" fmla="*/ 3052443 w 4038599"/>
              <a:gd name="connsiteY2" fmla="*/ 14222 h 2496030"/>
              <a:gd name="connsiteX3" fmla="*/ 3417420 w 4038599"/>
              <a:gd name="connsiteY3" fmla="*/ 9782 h 2496030"/>
              <a:gd name="connsiteX4" fmla="*/ 3757835 w 4038599"/>
              <a:gd name="connsiteY4" fmla="*/ 19315 h 2496030"/>
              <a:gd name="connsiteX5" fmla="*/ 3892671 w 4038599"/>
              <a:gd name="connsiteY5" fmla="*/ 13177 h 2496030"/>
              <a:gd name="connsiteX6" fmla="*/ 4016790 w 4038599"/>
              <a:gd name="connsiteY6" fmla="*/ 8134 h 2496030"/>
              <a:gd name="connsiteX7" fmla="*/ 4034037 w 4038599"/>
              <a:gd name="connsiteY7" fmla="*/ 8999 h 2496030"/>
              <a:gd name="connsiteX8" fmla="*/ 4035370 w 4038599"/>
              <a:gd name="connsiteY8" fmla="*/ 62503 h 2496030"/>
              <a:gd name="connsiteX9" fmla="*/ 4020562 w 4038599"/>
              <a:gd name="connsiteY9" fmla="*/ 231143 h 2496030"/>
              <a:gd name="connsiteX10" fmla="*/ 4019168 w 4038599"/>
              <a:gd name="connsiteY10" fmla="*/ 393470 h 2496030"/>
              <a:gd name="connsiteX11" fmla="*/ 4014100 w 4038599"/>
              <a:gd name="connsiteY11" fmla="*/ 651618 h 2496030"/>
              <a:gd name="connsiteX12" fmla="*/ 4019295 w 4038599"/>
              <a:gd name="connsiteY12" fmla="*/ 902406 h 2496030"/>
              <a:gd name="connsiteX13" fmla="*/ 4033231 w 4038599"/>
              <a:gd name="connsiteY13" fmla="*/ 1078946 h 2496030"/>
              <a:gd name="connsiteX14" fmla="*/ 4011566 w 4038599"/>
              <a:gd name="connsiteY14" fmla="*/ 1189872 h 2496030"/>
              <a:gd name="connsiteX15" fmla="*/ 4011566 w 4038599"/>
              <a:gd name="connsiteY15" fmla="*/ 1387989 h 2496030"/>
              <a:gd name="connsiteX16" fmla="*/ 4038599 w 4038599"/>
              <a:gd name="connsiteY16" fmla="*/ 1495613 h 2496030"/>
              <a:gd name="connsiteX17" fmla="*/ 4038599 w 4038599"/>
              <a:gd name="connsiteY17" fmla="*/ 1746509 h 2496030"/>
              <a:gd name="connsiteX18" fmla="*/ 4038283 w 4038599"/>
              <a:gd name="connsiteY18" fmla="*/ 1749734 h 2496030"/>
              <a:gd name="connsiteX19" fmla="*/ 4026896 w 4038599"/>
              <a:gd name="connsiteY19" fmla="*/ 1837274 h 2496030"/>
              <a:gd name="connsiteX20" fmla="*/ 4029684 w 4038599"/>
              <a:gd name="connsiteY20" fmla="*/ 2121948 h 2496030"/>
              <a:gd name="connsiteX21" fmla="*/ 4032978 w 4038599"/>
              <a:gd name="connsiteY21" fmla="*/ 2359155 h 2496030"/>
              <a:gd name="connsiteX22" fmla="*/ 4023519 w 4038599"/>
              <a:gd name="connsiteY22" fmla="*/ 2496030 h 2496030"/>
              <a:gd name="connsiteX23" fmla="*/ 0 w 4038599"/>
              <a:gd name="connsiteY23" fmla="*/ 2496030 h 2496030"/>
              <a:gd name="connsiteX24" fmla="*/ 0 w 4038599"/>
              <a:gd name="connsiteY24" fmla="*/ 12459 h 2496030"/>
              <a:gd name="connsiteX25" fmla="*/ 17104 w 4038599"/>
              <a:gd name="connsiteY25" fmla="*/ 15006 h 2496030"/>
              <a:gd name="connsiteX26" fmla="*/ 216416 w 4038599"/>
              <a:gd name="connsiteY26" fmla="*/ 7824 h 2496030"/>
              <a:gd name="connsiteX27" fmla="*/ 651370 w 4038599"/>
              <a:gd name="connsiteY27" fmla="*/ 17748 h 2496030"/>
              <a:gd name="connsiteX28" fmla="*/ 958396 w 4038599"/>
              <a:gd name="connsiteY28" fmla="*/ 14092 h 2496030"/>
              <a:gd name="connsiteX29" fmla="*/ 1519486 w 4038599"/>
              <a:gd name="connsiteY29" fmla="*/ 21666 h 2496030"/>
              <a:gd name="connsiteX30" fmla="*/ 2062411 w 4038599"/>
              <a:gd name="connsiteY30" fmla="*/ 17487 h 2496030"/>
              <a:gd name="connsiteX31" fmla="*/ 2464753 w 4038599"/>
              <a:gd name="connsiteY31" fmla="*/ 4 h 249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38599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lnTo>
                  <a:pt x="4038599" y="1495613"/>
                </a:lnTo>
                <a:lnTo>
                  <a:pt x="4038599" y="1746509"/>
                </a:lnTo>
                <a:lnTo>
                  <a:pt x="4038283" y="1749734"/>
                </a:lnTo>
                <a:cubicBezTo>
                  <a:pt x="4035575" y="1779147"/>
                  <a:pt x="4032408" y="180846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980"/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ABE113B-49CB-42B2-AC93-B3DF044078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3334103" cy="4752931"/>
          </a:xfrm>
          <a:custGeom>
            <a:avLst/>
            <a:gdLst>
              <a:gd name="connsiteX0" fmla="*/ 0 w 4041336"/>
              <a:gd name="connsiteY0" fmla="*/ 0 h 4193763"/>
              <a:gd name="connsiteX1" fmla="*/ 4019848 w 4041336"/>
              <a:gd name="connsiteY1" fmla="*/ 0 h 4193763"/>
              <a:gd name="connsiteX2" fmla="*/ 4021195 w 4041336"/>
              <a:gd name="connsiteY2" fmla="*/ 11419 h 4193763"/>
              <a:gd name="connsiteX3" fmla="*/ 4037665 w 4041336"/>
              <a:gd name="connsiteY3" fmla="*/ 264364 h 4193763"/>
              <a:gd name="connsiteX4" fmla="*/ 4034118 w 4041336"/>
              <a:gd name="connsiteY4" fmla="*/ 574168 h 4193763"/>
              <a:gd name="connsiteX5" fmla="*/ 4026263 w 4041336"/>
              <a:gd name="connsiteY5" fmla="*/ 838028 h 4193763"/>
              <a:gd name="connsiteX6" fmla="*/ 4026263 w 4041336"/>
              <a:gd name="connsiteY6" fmla="*/ 847166 h 4193763"/>
              <a:gd name="connsiteX7" fmla="*/ 4026263 w 4041336"/>
              <a:gd name="connsiteY7" fmla="*/ 1138186 h 4193763"/>
              <a:gd name="connsiteX8" fmla="*/ 4024109 w 4041336"/>
              <a:gd name="connsiteY8" fmla="*/ 1259137 h 4193763"/>
              <a:gd name="connsiteX9" fmla="*/ 4016887 w 4041336"/>
              <a:gd name="connsiteY9" fmla="*/ 1412960 h 4193763"/>
              <a:gd name="connsiteX10" fmla="*/ 4026263 w 4041336"/>
              <a:gd name="connsiteY10" fmla="*/ 1539116 h 4193763"/>
              <a:gd name="connsiteX11" fmla="*/ 4024869 w 4041336"/>
              <a:gd name="connsiteY11" fmla="*/ 1823155 h 4193763"/>
              <a:gd name="connsiteX12" fmla="*/ 4017014 w 4041336"/>
              <a:gd name="connsiteY12" fmla="*/ 2154154 h 4193763"/>
              <a:gd name="connsiteX13" fmla="*/ 4017014 w 4041336"/>
              <a:gd name="connsiteY13" fmla="*/ 2421948 h 4193763"/>
              <a:gd name="connsiteX14" fmla="*/ 4029684 w 4041336"/>
              <a:gd name="connsiteY14" fmla="*/ 2667279 h 4193763"/>
              <a:gd name="connsiteX15" fmla="*/ 4019421 w 4041336"/>
              <a:gd name="connsiteY15" fmla="*/ 2956268 h 4193763"/>
              <a:gd name="connsiteX16" fmla="*/ 4022082 w 4041336"/>
              <a:gd name="connsiteY16" fmla="*/ 3094480 h 4193763"/>
              <a:gd name="connsiteX17" fmla="*/ 4027656 w 4041336"/>
              <a:gd name="connsiteY17" fmla="*/ 3260614 h 4193763"/>
              <a:gd name="connsiteX18" fmla="*/ 4009412 w 4041336"/>
              <a:gd name="connsiteY18" fmla="*/ 3538181 h 4193763"/>
              <a:gd name="connsiteX19" fmla="*/ 4031711 w 4041336"/>
              <a:gd name="connsiteY19" fmla="*/ 3694923 h 4193763"/>
              <a:gd name="connsiteX20" fmla="*/ 4038425 w 4041336"/>
              <a:gd name="connsiteY20" fmla="*/ 3836308 h 4193763"/>
              <a:gd name="connsiteX21" fmla="*/ 4029810 w 4041336"/>
              <a:gd name="connsiteY21" fmla="*/ 3956245 h 4193763"/>
              <a:gd name="connsiteX22" fmla="*/ 4013847 w 4041336"/>
              <a:gd name="connsiteY22" fmla="*/ 4114764 h 4193763"/>
              <a:gd name="connsiteX23" fmla="*/ 4010970 w 4041336"/>
              <a:gd name="connsiteY23" fmla="*/ 4161894 h 4193763"/>
              <a:gd name="connsiteX24" fmla="*/ 4002764 w 4041336"/>
              <a:gd name="connsiteY24" fmla="*/ 4161042 h 4193763"/>
              <a:gd name="connsiteX25" fmla="*/ 3868108 w 4041336"/>
              <a:gd name="connsiteY25" fmla="*/ 4163980 h 4193763"/>
              <a:gd name="connsiteX26" fmla="*/ 3174741 w 4041336"/>
              <a:gd name="connsiteY26" fmla="*/ 4175341 h 4193763"/>
              <a:gd name="connsiteX27" fmla="*/ 2247906 w 4041336"/>
              <a:gd name="connsiteY27" fmla="*/ 4167376 h 4193763"/>
              <a:gd name="connsiteX28" fmla="*/ 2057934 w 4041336"/>
              <a:gd name="connsiteY28" fmla="*/ 4175733 h 4193763"/>
              <a:gd name="connsiteX29" fmla="*/ 1797729 w 4041336"/>
              <a:gd name="connsiteY29" fmla="*/ 4165547 h 4193763"/>
              <a:gd name="connsiteX30" fmla="*/ 1485458 w 4041336"/>
              <a:gd name="connsiteY30" fmla="*/ 4175995 h 4193763"/>
              <a:gd name="connsiteX31" fmla="*/ 949185 w 4041336"/>
              <a:gd name="connsiteY31" fmla="*/ 4186181 h 4193763"/>
              <a:gd name="connsiteX32" fmla="*/ 357136 w 4041336"/>
              <a:gd name="connsiteY32" fmla="*/ 4175995 h 4193763"/>
              <a:gd name="connsiteX33" fmla="*/ 0 w 4041336"/>
              <a:gd name="connsiteY33" fmla="*/ 4175060 h 41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98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9797" y="373075"/>
            <a:ext cx="5688025" cy="2020824"/>
          </a:xfrm>
        </p:spPr>
        <p:txBody>
          <a:bodyPr anchor="b"/>
          <a:lstStyle>
            <a:lvl1pPr>
              <a:defRPr sz="594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9797" y="3067512"/>
            <a:ext cx="5688025" cy="3948379"/>
          </a:xfrm>
        </p:spPr>
        <p:txBody>
          <a:bodyPr>
            <a:normAutofit/>
          </a:bodyPr>
          <a:lstStyle>
            <a:lvl1pPr marL="0" indent="0">
              <a:buNone/>
              <a:defRPr sz="1980"/>
            </a:lvl1pPr>
            <a:lvl2pPr marL="188567">
              <a:defRPr sz="1650"/>
            </a:lvl2pPr>
            <a:lvl3pPr marL="377136">
              <a:defRPr sz="1484"/>
            </a:lvl3pPr>
            <a:lvl4pPr marL="565702">
              <a:defRPr sz="1320"/>
            </a:lvl4pPr>
            <a:lvl5pPr marL="754269">
              <a:defRPr sz="115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28892" y="7203864"/>
            <a:ext cx="2263140" cy="4138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9B1377BC-1A5F-4113-953E-30CA51FC6F91}"/>
              </a:ext>
            </a:extLst>
          </p:cNvPr>
          <p:cNvSpPr/>
          <p:nvPr userDrawn="1"/>
        </p:nvSpPr>
        <p:spPr>
          <a:xfrm>
            <a:off x="3839797" y="2715158"/>
            <a:ext cx="3500961" cy="31090"/>
          </a:xfrm>
          <a:custGeom>
            <a:avLst/>
            <a:gdLst>
              <a:gd name="connsiteX0" fmla="*/ 0 w 3500961"/>
              <a:gd name="connsiteY0" fmla="*/ 0 h 31090"/>
              <a:gd name="connsiteX1" fmla="*/ 653513 w 3500961"/>
              <a:gd name="connsiteY1" fmla="*/ 0 h 31090"/>
              <a:gd name="connsiteX2" fmla="*/ 1272016 w 3500961"/>
              <a:gd name="connsiteY2" fmla="*/ 0 h 31090"/>
              <a:gd name="connsiteX3" fmla="*/ 1890519 w 3500961"/>
              <a:gd name="connsiteY3" fmla="*/ 0 h 31090"/>
              <a:gd name="connsiteX4" fmla="*/ 2368984 w 3500961"/>
              <a:gd name="connsiteY4" fmla="*/ 0 h 31090"/>
              <a:gd name="connsiteX5" fmla="*/ 2882458 w 3500961"/>
              <a:gd name="connsiteY5" fmla="*/ 0 h 31090"/>
              <a:gd name="connsiteX6" fmla="*/ 3500961 w 3500961"/>
              <a:gd name="connsiteY6" fmla="*/ 0 h 31090"/>
              <a:gd name="connsiteX7" fmla="*/ 3500961 w 3500961"/>
              <a:gd name="connsiteY7" fmla="*/ 31090 h 31090"/>
              <a:gd name="connsiteX8" fmla="*/ 2917468 w 3500961"/>
              <a:gd name="connsiteY8" fmla="*/ 31090 h 31090"/>
              <a:gd name="connsiteX9" fmla="*/ 2439003 w 3500961"/>
              <a:gd name="connsiteY9" fmla="*/ 31090 h 31090"/>
              <a:gd name="connsiteX10" fmla="*/ 1960538 w 3500961"/>
              <a:gd name="connsiteY10" fmla="*/ 31090 h 31090"/>
              <a:gd name="connsiteX11" fmla="*/ 1342035 w 3500961"/>
              <a:gd name="connsiteY11" fmla="*/ 31090 h 31090"/>
              <a:gd name="connsiteX12" fmla="*/ 828561 w 3500961"/>
              <a:gd name="connsiteY12" fmla="*/ 31090 h 31090"/>
              <a:gd name="connsiteX13" fmla="*/ 0 w 3500961"/>
              <a:gd name="connsiteY13" fmla="*/ 31090 h 31090"/>
              <a:gd name="connsiteX14" fmla="*/ 0 w 3500961"/>
              <a:gd name="connsiteY14" fmla="*/ 0 h 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00961" h="31090" fill="none" extrusionOk="0">
                <a:moveTo>
                  <a:pt x="0" y="0"/>
                </a:moveTo>
                <a:cubicBezTo>
                  <a:pt x="266293" y="6233"/>
                  <a:pt x="358861" y="-4250"/>
                  <a:pt x="653513" y="0"/>
                </a:cubicBezTo>
                <a:cubicBezTo>
                  <a:pt x="948165" y="4250"/>
                  <a:pt x="1044220" y="3003"/>
                  <a:pt x="1272016" y="0"/>
                </a:cubicBezTo>
                <a:cubicBezTo>
                  <a:pt x="1499812" y="-3003"/>
                  <a:pt x="1695010" y="30792"/>
                  <a:pt x="1890519" y="0"/>
                </a:cubicBezTo>
                <a:cubicBezTo>
                  <a:pt x="2086028" y="-30792"/>
                  <a:pt x="2179257" y="-10289"/>
                  <a:pt x="2368984" y="0"/>
                </a:cubicBezTo>
                <a:cubicBezTo>
                  <a:pt x="2558711" y="10289"/>
                  <a:pt x="2638701" y="25091"/>
                  <a:pt x="2882458" y="0"/>
                </a:cubicBezTo>
                <a:cubicBezTo>
                  <a:pt x="3126215" y="-25091"/>
                  <a:pt x="3222694" y="-8789"/>
                  <a:pt x="3500961" y="0"/>
                </a:cubicBezTo>
                <a:cubicBezTo>
                  <a:pt x="3500512" y="10853"/>
                  <a:pt x="3501482" y="20274"/>
                  <a:pt x="3500961" y="31090"/>
                </a:cubicBezTo>
                <a:cubicBezTo>
                  <a:pt x="3382912" y="59160"/>
                  <a:pt x="3152742" y="13023"/>
                  <a:pt x="2917468" y="31090"/>
                </a:cubicBezTo>
                <a:cubicBezTo>
                  <a:pt x="2682194" y="49157"/>
                  <a:pt x="2600851" y="41466"/>
                  <a:pt x="2439003" y="31090"/>
                </a:cubicBezTo>
                <a:cubicBezTo>
                  <a:pt x="2277156" y="20714"/>
                  <a:pt x="2150213" y="21095"/>
                  <a:pt x="1960538" y="31090"/>
                </a:cubicBezTo>
                <a:cubicBezTo>
                  <a:pt x="1770863" y="41085"/>
                  <a:pt x="1478899" y="36684"/>
                  <a:pt x="1342035" y="31090"/>
                </a:cubicBezTo>
                <a:cubicBezTo>
                  <a:pt x="1205171" y="25496"/>
                  <a:pt x="1085090" y="40846"/>
                  <a:pt x="828561" y="31090"/>
                </a:cubicBezTo>
                <a:cubicBezTo>
                  <a:pt x="572032" y="21334"/>
                  <a:pt x="182152" y="24166"/>
                  <a:pt x="0" y="31090"/>
                </a:cubicBezTo>
                <a:cubicBezTo>
                  <a:pt x="137" y="19074"/>
                  <a:pt x="1339" y="15067"/>
                  <a:pt x="0" y="0"/>
                </a:cubicBezTo>
                <a:close/>
              </a:path>
              <a:path w="3500961" h="31090" stroke="0" extrusionOk="0">
                <a:moveTo>
                  <a:pt x="0" y="0"/>
                </a:moveTo>
                <a:cubicBezTo>
                  <a:pt x="269053" y="19202"/>
                  <a:pt x="308377" y="7178"/>
                  <a:pt x="548484" y="0"/>
                </a:cubicBezTo>
                <a:cubicBezTo>
                  <a:pt x="788591" y="-7178"/>
                  <a:pt x="841650" y="-11745"/>
                  <a:pt x="1026949" y="0"/>
                </a:cubicBezTo>
                <a:cubicBezTo>
                  <a:pt x="1212248" y="11745"/>
                  <a:pt x="1470843" y="-1743"/>
                  <a:pt x="1680461" y="0"/>
                </a:cubicBezTo>
                <a:cubicBezTo>
                  <a:pt x="1890079" y="1743"/>
                  <a:pt x="1972109" y="21799"/>
                  <a:pt x="2228945" y="0"/>
                </a:cubicBezTo>
                <a:cubicBezTo>
                  <a:pt x="2485781" y="-21799"/>
                  <a:pt x="2542444" y="24578"/>
                  <a:pt x="2777429" y="0"/>
                </a:cubicBezTo>
                <a:cubicBezTo>
                  <a:pt x="3012414" y="-24578"/>
                  <a:pt x="3153951" y="-36164"/>
                  <a:pt x="3500961" y="0"/>
                </a:cubicBezTo>
                <a:cubicBezTo>
                  <a:pt x="3501743" y="9235"/>
                  <a:pt x="3499650" y="24416"/>
                  <a:pt x="3500961" y="31090"/>
                </a:cubicBezTo>
                <a:cubicBezTo>
                  <a:pt x="3210263" y="58037"/>
                  <a:pt x="3145978" y="21655"/>
                  <a:pt x="2917468" y="31090"/>
                </a:cubicBezTo>
                <a:cubicBezTo>
                  <a:pt x="2688958" y="40525"/>
                  <a:pt x="2602503" y="51640"/>
                  <a:pt x="2439003" y="31090"/>
                </a:cubicBezTo>
                <a:cubicBezTo>
                  <a:pt x="2275503" y="10540"/>
                  <a:pt x="2028550" y="15549"/>
                  <a:pt x="1855509" y="31090"/>
                </a:cubicBezTo>
                <a:cubicBezTo>
                  <a:pt x="1682468" y="46631"/>
                  <a:pt x="1540266" y="3227"/>
                  <a:pt x="1272016" y="31090"/>
                </a:cubicBezTo>
                <a:cubicBezTo>
                  <a:pt x="1003766" y="58953"/>
                  <a:pt x="903712" y="56489"/>
                  <a:pt x="723532" y="31090"/>
                </a:cubicBezTo>
                <a:cubicBezTo>
                  <a:pt x="543352" y="5691"/>
                  <a:pt x="166341" y="47391"/>
                  <a:pt x="0" y="31090"/>
                </a:cubicBezTo>
                <a:cubicBezTo>
                  <a:pt x="702" y="19917"/>
                  <a:pt x="1415" y="1431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44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CB56F624-1B75-47D6-8B9E-1F3E7840AE13}"/>
              </a:ext>
            </a:extLst>
          </p:cNvPr>
          <p:cNvSpPr>
            <a:spLocks noChangeAspect="1"/>
          </p:cNvSpPr>
          <p:nvPr userDrawn="1"/>
        </p:nvSpPr>
        <p:spPr>
          <a:xfrm>
            <a:off x="665981" y="694336"/>
            <a:ext cx="8726451" cy="6308555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905" y="2165909"/>
            <a:ext cx="6646087" cy="2352446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EC686F5F-8990-4C72-9CE5-9517854EA994}"/>
              </a:ext>
            </a:extLst>
          </p:cNvPr>
          <p:cNvSpPr/>
          <p:nvPr userDrawn="1"/>
        </p:nvSpPr>
        <p:spPr>
          <a:xfrm>
            <a:off x="3278722" y="4729964"/>
            <a:ext cx="3500961" cy="31090"/>
          </a:xfrm>
          <a:custGeom>
            <a:avLst/>
            <a:gdLst>
              <a:gd name="connsiteX0" fmla="*/ 0 w 3500961"/>
              <a:gd name="connsiteY0" fmla="*/ 0 h 31090"/>
              <a:gd name="connsiteX1" fmla="*/ 653513 w 3500961"/>
              <a:gd name="connsiteY1" fmla="*/ 0 h 31090"/>
              <a:gd name="connsiteX2" fmla="*/ 1272016 w 3500961"/>
              <a:gd name="connsiteY2" fmla="*/ 0 h 31090"/>
              <a:gd name="connsiteX3" fmla="*/ 1890519 w 3500961"/>
              <a:gd name="connsiteY3" fmla="*/ 0 h 31090"/>
              <a:gd name="connsiteX4" fmla="*/ 2368984 w 3500961"/>
              <a:gd name="connsiteY4" fmla="*/ 0 h 31090"/>
              <a:gd name="connsiteX5" fmla="*/ 2882458 w 3500961"/>
              <a:gd name="connsiteY5" fmla="*/ 0 h 31090"/>
              <a:gd name="connsiteX6" fmla="*/ 3500961 w 3500961"/>
              <a:gd name="connsiteY6" fmla="*/ 0 h 31090"/>
              <a:gd name="connsiteX7" fmla="*/ 3500961 w 3500961"/>
              <a:gd name="connsiteY7" fmla="*/ 31090 h 31090"/>
              <a:gd name="connsiteX8" fmla="*/ 2917468 w 3500961"/>
              <a:gd name="connsiteY8" fmla="*/ 31090 h 31090"/>
              <a:gd name="connsiteX9" fmla="*/ 2439003 w 3500961"/>
              <a:gd name="connsiteY9" fmla="*/ 31090 h 31090"/>
              <a:gd name="connsiteX10" fmla="*/ 1960538 w 3500961"/>
              <a:gd name="connsiteY10" fmla="*/ 31090 h 31090"/>
              <a:gd name="connsiteX11" fmla="*/ 1342035 w 3500961"/>
              <a:gd name="connsiteY11" fmla="*/ 31090 h 31090"/>
              <a:gd name="connsiteX12" fmla="*/ 828561 w 3500961"/>
              <a:gd name="connsiteY12" fmla="*/ 31090 h 31090"/>
              <a:gd name="connsiteX13" fmla="*/ 0 w 3500961"/>
              <a:gd name="connsiteY13" fmla="*/ 31090 h 31090"/>
              <a:gd name="connsiteX14" fmla="*/ 0 w 3500961"/>
              <a:gd name="connsiteY14" fmla="*/ 0 h 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00961" h="31090" fill="none" extrusionOk="0">
                <a:moveTo>
                  <a:pt x="0" y="0"/>
                </a:moveTo>
                <a:cubicBezTo>
                  <a:pt x="266293" y="6233"/>
                  <a:pt x="358861" y="-4250"/>
                  <a:pt x="653513" y="0"/>
                </a:cubicBezTo>
                <a:cubicBezTo>
                  <a:pt x="948165" y="4250"/>
                  <a:pt x="1044220" y="3003"/>
                  <a:pt x="1272016" y="0"/>
                </a:cubicBezTo>
                <a:cubicBezTo>
                  <a:pt x="1499812" y="-3003"/>
                  <a:pt x="1695010" y="30792"/>
                  <a:pt x="1890519" y="0"/>
                </a:cubicBezTo>
                <a:cubicBezTo>
                  <a:pt x="2086028" y="-30792"/>
                  <a:pt x="2179257" y="-10289"/>
                  <a:pt x="2368984" y="0"/>
                </a:cubicBezTo>
                <a:cubicBezTo>
                  <a:pt x="2558711" y="10289"/>
                  <a:pt x="2638701" y="25091"/>
                  <a:pt x="2882458" y="0"/>
                </a:cubicBezTo>
                <a:cubicBezTo>
                  <a:pt x="3126215" y="-25091"/>
                  <a:pt x="3222694" y="-8789"/>
                  <a:pt x="3500961" y="0"/>
                </a:cubicBezTo>
                <a:cubicBezTo>
                  <a:pt x="3500512" y="10853"/>
                  <a:pt x="3501482" y="20274"/>
                  <a:pt x="3500961" y="31090"/>
                </a:cubicBezTo>
                <a:cubicBezTo>
                  <a:pt x="3382912" y="59160"/>
                  <a:pt x="3152742" y="13023"/>
                  <a:pt x="2917468" y="31090"/>
                </a:cubicBezTo>
                <a:cubicBezTo>
                  <a:pt x="2682194" y="49157"/>
                  <a:pt x="2600851" y="41466"/>
                  <a:pt x="2439003" y="31090"/>
                </a:cubicBezTo>
                <a:cubicBezTo>
                  <a:pt x="2277156" y="20714"/>
                  <a:pt x="2150213" y="21095"/>
                  <a:pt x="1960538" y="31090"/>
                </a:cubicBezTo>
                <a:cubicBezTo>
                  <a:pt x="1770863" y="41085"/>
                  <a:pt x="1478899" y="36684"/>
                  <a:pt x="1342035" y="31090"/>
                </a:cubicBezTo>
                <a:cubicBezTo>
                  <a:pt x="1205171" y="25496"/>
                  <a:pt x="1085090" y="40846"/>
                  <a:pt x="828561" y="31090"/>
                </a:cubicBezTo>
                <a:cubicBezTo>
                  <a:pt x="572032" y="21334"/>
                  <a:pt x="182152" y="24166"/>
                  <a:pt x="0" y="31090"/>
                </a:cubicBezTo>
                <a:cubicBezTo>
                  <a:pt x="137" y="19074"/>
                  <a:pt x="1339" y="15067"/>
                  <a:pt x="0" y="0"/>
                </a:cubicBezTo>
                <a:close/>
              </a:path>
              <a:path w="3500961" h="31090" stroke="0" extrusionOk="0">
                <a:moveTo>
                  <a:pt x="0" y="0"/>
                </a:moveTo>
                <a:cubicBezTo>
                  <a:pt x="269053" y="19202"/>
                  <a:pt x="308377" y="7178"/>
                  <a:pt x="548484" y="0"/>
                </a:cubicBezTo>
                <a:cubicBezTo>
                  <a:pt x="788591" y="-7178"/>
                  <a:pt x="841650" y="-11745"/>
                  <a:pt x="1026949" y="0"/>
                </a:cubicBezTo>
                <a:cubicBezTo>
                  <a:pt x="1212248" y="11745"/>
                  <a:pt x="1470843" y="-1743"/>
                  <a:pt x="1680461" y="0"/>
                </a:cubicBezTo>
                <a:cubicBezTo>
                  <a:pt x="1890079" y="1743"/>
                  <a:pt x="1972109" y="21799"/>
                  <a:pt x="2228945" y="0"/>
                </a:cubicBezTo>
                <a:cubicBezTo>
                  <a:pt x="2485781" y="-21799"/>
                  <a:pt x="2542444" y="24578"/>
                  <a:pt x="2777429" y="0"/>
                </a:cubicBezTo>
                <a:cubicBezTo>
                  <a:pt x="3012414" y="-24578"/>
                  <a:pt x="3153951" y="-36164"/>
                  <a:pt x="3500961" y="0"/>
                </a:cubicBezTo>
                <a:cubicBezTo>
                  <a:pt x="3501743" y="9235"/>
                  <a:pt x="3499650" y="24416"/>
                  <a:pt x="3500961" y="31090"/>
                </a:cubicBezTo>
                <a:cubicBezTo>
                  <a:pt x="3210263" y="58037"/>
                  <a:pt x="3145978" y="21655"/>
                  <a:pt x="2917468" y="31090"/>
                </a:cubicBezTo>
                <a:cubicBezTo>
                  <a:pt x="2688958" y="40525"/>
                  <a:pt x="2602503" y="51640"/>
                  <a:pt x="2439003" y="31090"/>
                </a:cubicBezTo>
                <a:cubicBezTo>
                  <a:pt x="2275503" y="10540"/>
                  <a:pt x="2028550" y="15549"/>
                  <a:pt x="1855509" y="31090"/>
                </a:cubicBezTo>
                <a:cubicBezTo>
                  <a:pt x="1682468" y="46631"/>
                  <a:pt x="1540266" y="3227"/>
                  <a:pt x="1272016" y="31090"/>
                </a:cubicBezTo>
                <a:cubicBezTo>
                  <a:pt x="1003766" y="58953"/>
                  <a:pt x="903712" y="56489"/>
                  <a:pt x="723532" y="31090"/>
                </a:cubicBezTo>
                <a:cubicBezTo>
                  <a:pt x="543352" y="5691"/>
                  <a:pt x="166341" y="47391"/>
                  <a:pt x="0" y="31090"/>
                </a:cubicBezTo>
                <a:cubicBezTo>
                  <a:pt x="702" y="19917"/>
                  <a:pt x="1415" y="143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BF36E3-BC05-42D6-BE88-CFA8276D6A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2962" y="4932883"/>
            <a:ext cx="4729962" cy="1057046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0102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82" y="413814"/>
            <a:ext cx="8675370" cy="1502305"/>
          </a:xfrm>
        </p:spPr>
        <p:txBody>
          <a:bodyPr/>
          <a:lstStyle>
            <a:lvl1pPr>
              <a:defRPr sz="445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16" y="2352451"/>
            <a:ext cx="8675370" cy="4653077"/>
          </a:xfrm>
        </p:spPr>
        <p:txBody>
          <a:bodyPr>
            <a:normAutofit/>
          </a:bodyPr>
          <a:lstStyle>
            <a:lvl1pPr>
              <a:defRPr sz="2310"/>
            </a:lvl1pPr>
            <a:lvl2pPr>
              <a:defRPr sz="1980"/>
            </a:lvl2pPr>
            <a:lvl3pPr>
              <a:defRPr sz="1650"/>
            </a:lvl3pPr>
            <a:lvl4pPr>
              <a:defRPr sz="1484"/>
            </a:lvl4pPr>
            <a:lvl5pPr>
              <a:defRPr sz="1484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691516" y="1937918"/>
            <a:ext cx="8675370" cy="31090"/>
          </a:xfrm>
          <a:custGeom>
            <a:avLst/>
            <a:gdLst>
              <a:gd name="connsiteX0" fmla="*/ 0 w 8675370"/>
              <a:gd name="connsiteY0" fmla="*/ 0 h 31090"/>
              <a:gd name="connsiteX1" fmla="*/ 580582 w 8675370"/>
              <a:gd name="connsiteY1" fmla="*/ 0 h 31090"/>
              <a:gd name="connsiteX2" fmla="*/ 987658 w 8675370"/>
              <a:gd name="connsiteY2" fmla="*/ 0 h 31090"/>
              <a:gd name="connsiteX3" fmla="*/ 1828501 w 8675370"/>
              <a:gd name="connsiteY3" fmla="*/ 0 h 31090"/>
              <a:gd name="connsiteX4" fmla="*/ 2409084 w 8675370"/>
              <a:gd name="connsiteY4" fmla="*/ 0 h 31090"/>
              <a:gd name="connsiteX5" fmla="*/ 2989666 w 8675370"/>
              <a:gd name="connsiteY5" fmla="*/ 0 h 31090"/>
              <a:gd name="connsiteX6" fmla="*/ 3830510 w 8675370"/>
              <a:gd name="connsiteY6" fmla="*/ 0 h 31090"/>
              <a:gd name="connsiteX7" fmla="*/ 4324338 w 8675370"/>
              <a:gd name="connsiteY7" fmla="*/ 0 h 31090"/>
              <a:gd name="connsiteX8" fmla="*/ 5165182 w 8675370"/>
              <a:gd name="connsiteY8" fmla="*/ 0 h 31090"/>
              <a:gd name="connsiteX9" fmla="*/ 6006025 w 8675370"/>
              <a:gd name="connsiteY9" fmla="*/ 0 h 31090"/>
              <a:gd name="connsiteX10" fmla="*/ 6673362 w 8675370"/>
              <a:gd name="connsiteY10" fmla="*/ 0 h 31090"/>
              <a:gd name="connsiteX11" fmla="*/ 7514205 w 8675370"/>
              <a:gd name="connsiteY11" fmla="*/ 0 h 31090"/>
              <a:gd name="connsiteX12" fmla="*/ 8094788 w 8675370"/>
              <a:gd name="connsiteY12" fmla="*/ 0 h 31090"/>
              <a:gd name="connsiteX13" fmla="*/ 8675370 w 8675370"/>
              <a:gd name="connsiteY13" fmla="*/ 0 h 31090"/>
              <a:gd name="connsiteX14" fmla="*/ 8675370 w 8675370"/>
              <a:gd name="connsiteY14" fmla="*/ 31090 h 31090"/>
              <a:gd name="connsiteX15" fmla="*/ 8008034 w 8675370"/>
              <a:gd name="connsiteY15" fmla="*/ 31090 h 31090"/>
              <a:gd name="connsiteX16" fmla="*/ 7340698 w 8675370"/>
              <a:gd name="connsiteY16" fmla="*/ 31090 h 31090"/>
              <a:gd name="connsiteX17" fmla="*/ 6499854 w 8675370"/>
              <a:gd name="connsiteY17" fmla="*/ 31090 h 31090"/>
              <a:gd name="connsiteX18" fmla="*/ 5832518 w 8675370"/>
              <a:gd name="connsiteY18" fmla="*/ 31090 h 31090"/>
              <a:gd name="connsiteX19" fmla="*/ 5425443 w 8675370"/>
              <a:gd name="connsiteY19" fmla="*/ 31090 h 31090"/>
              <a:gd name="connsiteX20" fmla="*/ 4931614 w 8675370"/>
              <a:gd name="connsiteY20" fmla="*/ 31090 h 31090"/>
              <a:gd name="connsiteX21" fmla="*/ 4090771 w 8675370"/>
              <a:gd name="connsiteY21" fmla="*/ 31090 h 31090"/>
              <a:gd name="connsiteX22" fmla="*/ 3423434 w 8675370"/>
              <a:gd name="connsiteY22" fmla="*/ 31090 h 31090"/>
              <a:gd name="connsiteX23" fmla="*/ 2929606 w 8675370"/>
              <a:gd name="connsiteY23" fmla="*/ 31090 h 31090"/>
              <a:gd name="connsiteX24" fmla="*/ 2262270 w 8675370"/>
              <a:gd name="connsiteY24" fmla="*/ 31090 h 31090"/>
              <a:gd name="connsiteX25" fmla="*/ 1855195 w 8675370"/>
              <a:gd name="connsiteY25" fmla="*/ 31090 h 31090"/>
              <a:gd name="connsiteX26" fmla="*/ 1448119 w 8675370"/>
              <a:gd name="connsiteY26" fmla="*/ 31090 h 31090"/>
              <a:gd name="connsiteX27" fmla="*/ 780783 w 8675370"/>
              <a:gd name="connsiteY27" fmla="*/ 31090 h 31090"/>
              <a:gd name="connsiteX28" fmla="*/ 0 w 8675370"/>
              <a:gd name="connsiteY28" fmla="*/ 31090 h 31090"/>
              <a:gd name="connsiteX29" fmla="*/ 0 w 8675370"/>
              <a:gd name="connsiteY29" fmla="*/ 0 h 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5370" h="31090" extrusionOk="0">
                <a:moveTo>
                  <a:pt x="0" y="0"/>
                </a:moveTo>
                <a:cubicBezTo>
                  <a:pt x="244939" y="-18313"/>
                  <a:pt x="370803" y="-881"/>
                  <a:pt x="580582" y="0"/>
                </a:cubicBezTo>
                <a:cubicBezTo>
                  <a:pt x="790361" y="881"/>
                  <a:pt x="904989" y="10546"/>
                  <a:pt x="987658" y="0"/>
                </a:cubicBezTo>
                <a:cubicBezTo>
                  <a:pt x="1070327" y="-10546"/>
                  <a:pt x="1446814" y="14766"/>
                  <a:pt x="1828501" y="0"/>
                </a:cubicBezTo>
                <a:cubicBezTo>
                  <a:pt x="2210188" y="-14766"/>
                  <a:pt x="2244026" y="-21943"/>
                  <a:pt x="2409084" y="0"/>
                </a:cubicBezTo>
                <a:cubicBezTo>
                  <a:pt x="2574142" y="21943"/>
                  <a:pt x="2711177" y="5308"/>
                  <a:pt x="2989666" y="0"/>
                </a:cubicBezTo>
                <a:cubicBezTo>
                  <a:pt x="3268155" y="-5308"/>
                  <a:pt x="3413801" y="30678"/>
                  <a:pt x="3830510" y="0"/>
                </a:cubicBezTo>
                <a:cubicBezTo>
                  <a:pt x="4247219" y="-30678"/>
                  <a:pt x="4121171" y="14632"/>
                  <a:pt x="4324338" y="0"/>
                </a:cubicBezTo>
                <a:cubicBezTo>
                  <a:pt x="4527505" y="-14632"/>
                  <a:pt x="4792138" y="-13200"/>
                  <a:pt x="5165182" y="0"/>
                </a:cubicBezTo>
                <a:cubicBezTo>
                  <a:pt x="5538226" y="13200"/>
                  <a:pt x="5627060" y="6790"/>
                  <a:pt x="6006025" y="0"/>
                </a:cubicBezTo>
                <a:cubicBezTo>
                  <a:pt x="6384990" y="-6790"/>
                  <a:pt x="6477701" y="-31084"/>
                  <a:pt x="6673362" y="0"/>
                </a:cubicBezTo>
                <a:cubicBezTo>
                  <a:pt x="6869023" y="31084"/>
                  <a:pt x="7264631" y="-17058"/>
                  <a:pt x="7514205" y="0"/>
                </a:cubicBezTo>
                <a:cubicBezTo>
                  <a:pt x="7763779" y="17058"/>
                  <a:pt x="7945703" y="21948"/>
                  <a:pt x="8094788" y="0"/>
                </a:cubicBezTo>
                <a:cubicBezTo>
                  <a:pt x="8243873" y="-21948"/>
                  <a:pt x="8547955" y="-18963"/>
                  <a:pt x="8675370" y="0"/>
                </a:cubicBezTo>
                <a:cubicBezTo>
                  <a:pt x="8676548" y="11363"/>
                  <a:pt x="8674237" y="21293"/>
                  <a:pt x="8675370" y="31090"/>
                </a:cubicBezTo>
                <a:cubicBezTo>
                  <a:pt x="8341993" y="29984"/>
                  <a:pt x="8205440" y="41883"/>
                  <a:pt x="8008034" y="31090"/>
                </a:cubicBezTo>
                <a:cubicBezTo>
                  <a:pt x="7810628" y="20297"/>
                  <a:pt x="7608717" y="49685"/>
                  <a:pt x="7340698" y="31090"/>
                </a:cubicBezTo>
                <a:cubicBezTo>
                  <a:pt x="7072679" y="12495"/>
                  <a:pt x="6675902" y="34180"/>
                  <a:pt x="6499854" y="31090"/>
                </a:cubicBezTo>
                <a:cubicBezTo>
                  <a:pt x="6323806" y="28000"/>
                  <a:pt x="6041422" y="43849"/>
                  <a:pt x="5832518" y="31090"/>
                </a:cubicBezTo>
                <a:cubicBezTo>
                  <a:pt x="5623614" y="18331"/>
                  <a:pt x="5608161" y="41423"/>
                  <a:pt x="5425443" y="31090"/>
                </a:cubicBezTo>
                <a:cubicBezTo>
                  <a:pt x="5242725" y="20757"/>
                  <a:pt x="5073513" y="6545"/>
                  <a:pt x="4931614" y="31090"/>
                </a:cubicBezTo>
                <a:cubicBezTo>
                  <a:pt x="4789715" y="55635"/>
                  <a:pt x="4350068" y="61279"/>
                  <a:pt x="4090771" y="31090"/>
                </a:cubicBezTo>
                <a:cubicBezTo>
                  <a:pt x="3831474" y="901"/>
                  <a:pt x="3615900" y="35934"/>
                  <a:pt x="3423434" y="31090"/>
                </a:cubicBezTo>
                <a:cubicBezTo>
                  <a:pt x="3230968" y="26246"/>
                  <a:pt x="3092672" y="46587"/>
                  <a:pt x="2929606" y="31090"/>
                </a:cubicBezTo>
                <a:cubicBezTo>
                  <a:pt x="2766540" y="15593"/>
                  <a:pt x="2489487" y="40936"/>
                  <a:pt x="2262270" y="31090"/>
                </a:cubicBezTo>
                <a:cubicBezTo>
                  <a:pt x="2035053" y="21244"/>
                  <a:pt x="2048665" y="21615"/>
                  <a:pt x="1855195" y="31090"/>
                </a:cubicBezTo>
                <a:cubicBezTo>
                  <a:pt x="1661725" y="40565"/>
                  <a:pt x="1606458" y="49478"/>
                  <a:pt x="1448119" y="31090"/>
                </a:cubicBezTo>
                <a:cubicBezTo>
                  <a:pt x="1289780" y="12702"/>
                  <a:pt x="1068189" y="46642"/>
                  <a:pt x="780783" y="31090"/>
                </a:cubicBezTo>
                <a:cubicBezTo>
                  <a:pt x="493377" y="15538"/>
                  <a:pt x="379436" y="55479"/>
                  <a:pt x="0" y="31090"/>
                </a:cubicBezTo>
                <a:cubicBezTo>
                  <a:pt x="278" y="21836"/>
                  <a:pt x="-327" y="12640"/>
                  <a:pt x="0" y="0"/>
                </a:cubicBezTo>
                <a:close/>
              </a:path>
            </a:pathLst>
          </a:custGeom>
          <a:noFill/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531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6F9E1DA-21B7-46CB-A98B-FA0C2179E1DE}"/>
              </a:ext>
            </a:extLst>
          </p:cNvPr>
          <p:cNvSpPr/>
          <p:nvPr userDrawn="1"/>
        </p:nvSpPr>
        <p:spPr>
          <a:xfrm>
            <a:off x="0" y="2"/>
            <a:ext cx="10058400" cy="6862314"/>
          </a:xfrm>
          <a:custGeom>
            <a:avLst/>
            <a:gdLst>
              <a:gd name="connsiteX0" fmla="*/ 6788003 w 12188952"/>
              <a:gd name="connsiteY0" fmla="*/ 5986774 h 6054983"/>
              <a:gd name="connsiteX1" fmla="*/ 6787005 w 12188952"/>
              <a:gd name="connsiteY1" fmla="*/ 5986852 h 6054983"/>
              <a:gd name="connsiteX2" fmla="*/ 6786779 w 12188952"/>
              <a:gd name="connsiteY2" fmla="*/ 5987386 h 6054983"/>
              <a:gd name="connsiteX3" fmla="*/ 0 w 12188952"/>
              <a:gd name="connsiteY3" fmla="*/ 0 h 6054983"/>
              <a:gd name="connsiteX4" fmla="*/ 12188952 w 12188952"/>
              <a:gd name="connsiteY4" fmla="*/ 0 h 6054983"/>
              <a:gd name="connsiteX5" fmla="*/ 12188952 w 12188952"/>
              <a:gd name="connsiteY5" fmla="*/ 5092539 h 6054983"/>
              <a:gd name="connsiteX6" fmla="*/ 12058081 w 12188952"/>
              <a:gd name="connsiteY6" fmla="*/ 5131579 h 6054983"/>
              <a:gd name="connsiteX7" fmla="*/ 11673881 w 12188952"/>
              <a:gd name="connsiteY7" fmla="*/ 5235154 h 6054983"/>
              <a:gd name="connsiteX8" fmla="*/ 10422749 w 12188952"/>
              <a:gd name="connsiteY8" fmla="*/ 5518693 h 6054983"/>
              <a:gd name="connsiteX9" fmla="*/ 9421666 w 12188952"/>
              <a:gd name="connsiteY9" fmla="*/ 5693855 h 6054983"/>
              <a:gd name="connsiteX10" fmla="*/ 8456304 w 12188952"/>
              <a:gd name="connsiteY10" fmla="*/ 5827556 h 6054983"/>
              <a:gd name="connsiteX11" fmla="*/ 7714041 w 12188952"/>
              <a:gd name="connsiteY11" fmla="*/ 5907503 h 6054983"/>
              <a:gd name="connsiteX12" fmla="*/ 6949978 w 12188952"/>
              <a:gd name="connsiteY12" fmla="*/ 5973283 h 6054983"/>
              <a:gd name="connsiteX13" fmla="*/ 6934569 w 12188952"/>
              <a:gd name="connsiteY13" fmla="*/ 5975354 h 6054983"/>
              <a:gd name="connsiteX14" fmla="*/ 6788750 w 12188952"/>
              <a:gd name="connsiteY14" fmla="*/ 5986715 h 6054983"/>
              <a:gd name="connsiteX15" fmla="*/ 6798241 w 12188952"/>
              <a:gd name="connsiteY15" fmla="*/ 5988535 h 6054983"/>
              <a:gd name="connsiteX16" fmla="*/ 6833723 w 12188952"/>
              <a:gd name="connsiteY16" fmla="*/ 5986828 h 6054983"/>
              <a:gd name="connsiteX17" fmla="*/ 6882282 w 12188952"/>
              <a:gd name="connsiteY17" fmla="*/ 5983850 h 6054983"/>
              <a:gd name="connsiteX18" fmla="*/ 7576876 w 12188952"/>
              <a:gd name="connsiteY18" fmla="*/ 5951323 h 6054983"/>
              <a:gd name="connsiteX19" fmla="*/ 8621689 w 12188952"/>
              <a:gd name="connsiteY19" fmla="*/ 5864426 h 6054983"/>
              <a:gd name="connsiteX20" fmla="*/ 9477600 w 12188952"/>
              <a:gd name="connsiteY20" fmla="*/ 5760520 h 6054983"/>
              <a:gd name="connsiteX21" fmla="*/ 10626651 w 12188952"/>
              <a:gd name="connsiteY21" fmla="*/ 5566363 h 6054983"/>
              <a:gd name="connsiteX22" fmla="*/ 11995498 w 12188952"/>
              <a:gd name="connsiteY22" fmla="*/ 5240369 h 6054983"/>
              <a:gd name="connsiteX23" fmla="*/ 12188952 w 12188952"/>
              <a:gd name="connsiteY23" fmla="*/ 5183370 h 6054983"/>
              <a:gd name="connsiteX24" fmla="*/ 12188952 w 12188952"/>
              <a:gd name="connsiteY24" fmla="*/ 5238107 h 6054983"/>
              <a:gd name="connsiteX25" fmla="*/ 11826300 w 12188952"/>
              <a:gd name="connsiteY25" fmla="*/ 5343406 h 6054983"/>
              <a:gd name="connsiteX26" fmla="*/ 10936448 w 12188952"/>
              <a:gd name="connsiteY26" fmla="*/ 5557921 h 6054983"/>
              <a:gd name="connsiteX27" fmla="*/ 9983034 w 12188952"/>
              <a:gd name="connsiteY27" fmla="*/ 5737926 h 6054983"/>
              <a:gd name="connsiteX28" fmla="*/ 9184585 w 12188952"/>
              <a:gd name="connsiteY28" fmla="*/ 5853873 h 6054983"/>
              <a:gd name="connsiteX29" fmla="*/ 8576053 w 12188952"/>
              <a:gd name="connsiteY29" fmla="*/ 5923392 h 6054983"/>
              <a:gd name="connsiteX30" fmla="*/ 7862392 w 12188952"/>
              <a:gd name="connsiteY30" fmla="*/ 5984843 h 6054983"/>
              <a:gd name="connsiteX31" fmla="*/ 6933768 w 12188952"/>
              <a:gd name="connsiteY31" fmla="*/ 6036237 h 6054983"/>
              <a:gd name="connsiteX32" fmla="*/ 6476130 w 12188952"/>
              <a:gd name="connsiteY32" fmla="*/ 6050140 h 6054983"/>
              <a:gd name="connsiteX33" fmla="*/ 6360703 w 12188952"/>
              <a:gd name="connsiteY33" fmla="*/ 6054983 h 6054983"/>
              <a:gd name="connsiteX34" fmla="*/ 6055614 w 12188952"/>
              <a:gd name="connsiteY34" fmla="*/ 6054983 h 6054983"/>
              <a:gd name="connsiteX35" fmla="*/ 5976289 w 12188952"/>
              <a:gd name="connsiteY35" fmla="*/ 6050389 h 6054983"/>
              <a:gd name="connsiteX36" fmla="*/ 5263770 w 12188952"/>
              <a:gd name="connsiteY36" fmla="*/ 6014140 h 6054983"/>
              <a:gd name="connsiteX37" fmla="*/ 4345190 w 12188952"/>
              <a:gd name="connsiteY37" fmla="*/ 5952070 h 6054983"/>
              <a:gd name="connsiteX38" fmla="*/ 3372201 w 12188952"/>
              <a:gd name="connsiteY38" fmla="*/ 5853501 h 6054983"/>
              <a:gd name="connsiteX39" fmla="*/ 2361582 w 12188952"/>
              <a:gd name="connsiteY39" fmla="*/ 5734574 h 6054983"/>
              <a:gd name="connsiteX40" fmla="*/ 1232869 w 12188952"/>
              <a:gd name="connsiteY40" fmla="*/ 5561398 h 6054983"/>
              <a:gd name="connsiteX41" fmla="*/ 68483 w 12188952"/>
              <a:gd name="connsiteY41" fmla="*/ 5321691 h 6054983"/>
              <a:gd name="connsiteX42" fmla="*/ 0 w 12188952"/>
              <a:gd name="connsiteY42" fmla="*/ 5304336 h 6054983"/>
              <a:gd name="connsiteX43" fmla="*/ 0 w 12188952"/>
              <a:gd name="connsiteY43" fmla="*/ 5247847 h 6054983"/>
              <a:gd name="connsiteX44" fmla="*/ 72423 w 12188952"/>
              <a:gd name="connsiteY44" fmla="*/ 5266624 h 6054983"/>
              <a:gd name="connsiteX45" fmla="*/ 600566 w 12188952"/>
              <a:gd name="connsiteY45" fmla="*/ 5384994 h 6054983"/>
              <a:gd name="connsiteX46" fmla="*/ 1769069 w 12188952"/>
              <a:gd name="connsiteY46" fmla="*/ 5595162 h 6054983"/>
              <a:gd name="connsiteX47" fmla="*/ 2612900 w 12188952"/>
              <a:gd name="connsiteY47" fmla="*/ 5712104 h 6054983"/>
              <a:gd name="connsiteX48" fmla="*/ 2580488 w 12188952"/>
              <a:gd name="connsiteY48" fmla="*/ 5702173 h 6054983"/>
              <a:gd name="connsiteX49" fmla="*/ 1112357 w 12188952"/>
              <a:gd name="connsiteY49" fmla="*/ 5369476 h 6054983"/>
              <a:gd name="connsiteX50" fmla="*/ 420307 w 12188952"/>
              <a:gd name="connsiteY50" fmla="*/ 5170043 h 6054983"/>
              <a:gd name="connsiteX51" fmla="*/ 0 w 12188952"/>
              <a:gd name="connsiteY51" fmla="*/ 5031126 h 60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88952" h="6054983">
                <a:moveTo>
                  <a:pt x="6788003" y="5986774"/>
                </a:moveTo>
                <a:lnTo>
                  <a:pt x="6787005" y="5986852"/>
                </a:lnTo>
                <a:lnTo>
                  <a:pt x="6786779" y="5987386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5092539"/>
                </a:lnTo>
                <a:lnTo>
                  <a:pt x="12058081" y="5131579"/>
                </a:lnTo>
                <a:cubicBezTo>
                  <a:pt x="11930517" y="5167793"/>
                  <a:pt x="11802439" y="5202322"/>
                  <a:pt x="11673881" y="5235154"/>
                </a:cubicBezTo>
                <a:cubicBezTo>
                  <a:pt x="11259973" y="5342661"/>
                  <a:pt x="10842632" y="5436263"/>
                  <a:pt x="10422749" y="5518693"/>
                </a:cubicBezTo>
                <a:cubicBezTo>
                  <a:pt x="10090287" y="5583904"/>
                  <a:pt x="9756593" y="5642301"/>
                  <a:pt x="9421666" y="5693855"/>
                </a:cubicBezTo>
                <a:cubicBezTo>
                  <a:pt x="9100721" y="5743512"/>
                  <a:pt x="8778938" y="5788079"/>
                  <a:pt x="8456304" y="5827556"/>
                </a:cubicBezTo>
                <a:cubicBezTo>
                  <a:pt x="8209307" y="5857722"/>
                  <a:pt x="7961801" y="5883295"/>
                  <a:pt x="7714041" y="5907503"/>
                </a:cubicBezTo>
                <a:lnTo>
                  <a:pt x="6949978" y="5973283"/>
                </a:lnTo>
                <a:lnTo>
                  <a:pt x="6934569" y="5975354"/>
                </a:lnTo>
                <a:lnTo>
                  <a:pt x="6788750" y="5986715"/>
                </a:lnTo>
                <a:lnTo>
                  <a:pt x="6798241" y="5988535"/>
                </a:lnTo>
                <a:cubicBezTo>
                  <a:pt x="6809920" y="5989001"/>
                  <a:pt x="6822028" y="5986828"/>
                  <a:pt x="6833723" y="5986828"/>
                </a:cubicBezTo>
                <a:cubicBezTo>
                  <a:pt x="6849867" y="5986828"/>
                  <a:pt x="6866012" y="5984221"/>
                  <a:pt x="6882282" y="5983850"/>
                </a:cubicBezTo>
                <a:cubicBezTo>
                  <a:pt x="7114026" y="5978388"/>
                  <a:pt x="7345514" y="5966221"/>
                  <a:pt x="7576876" y="5951323"/>
                </a:cubicBezTo>
                <a:cubicBezTo>
                  <a:pt x="7925570" y="5928855"/>
                  <a:pt x="8274011" y="5900676"/>
                  <a:pt x="8621689" y="5864426"/>
                </a:cubicBezTo>
                <a:cubicBezTo>
                  <a:pt x="8907712" y="5835128"/>
                  <a:pt x="9193011" y="5800493"/>
                  <a:pt x="9477600" y="5760520"/>
                </a:cubicBezTo>
                <a:cubicBezTo>
                  <a:pt x="9862435" y="5706146"/>
                  <a:pt x="10245452" y="5641432"/>
                  <a:pt x="10626651" y="5566363"/>
                </a:cubicBezTo>
                <a:cubicBezTo>
                  <a:pt x="11087341" y="5475243"/>
                  <a:pt x="11544088" y="5367737"/>
                  <a:pt x="11995498" y="5240369"/>
                </a:cubicBezTo>
                <a:lnTo>
                  <a:pt x="12188952" y="5183370"/>
                </a:lnTo>
                <a:lnTo>
                  <a:pt x="12188952" y="5238107"/>
                </a:lnTo>
                <a:lnTo>
                  <a:pt x="11826300" y="5343406"/>
                </a:lnTo>
                <a:cubicBezTo>
                  <a:pt x="11531885" y="5423103"/>
                  <a:pt x="11235310" y="5493989"/>
                  <a:pt x="10936448" y="5557921"/>
                </a:cubicBezTo>
                <a:cubicBezTo>
                  <a:pt x="10620168" y="5625703"/>
                  <a:pt x="10302365" y="5685700"/>
                  <a:pt x="9983034" y="5737926"/>
                </a:cubicBezTo>
                <a:cubicBezTo>
                  <a:pt x="9717606" y="5781375"/>
                  <a:pt x="9451451" y="5820020"/>
                  <a:pt x="9184585" y="5853873"/>
                </a:cubicBezTo>
                <a:cubicBezTo>
                  <a:pt x="8981951" y="5879447"/>
                  <a:pt x="8779319" y="5903530"/>
                  <a:pt x="8576053" y="5923392"/>
                </a:cubicBezTo>
                <a:cubicBezTo>
                  <a:pt x="8338462" y="5946112"/>
                  <a:pt x="8100618" y="5967587"/>
                  <a:pt x="7862392" y="5984843"/>
                </a:cubicBezTo>
                <a:cubicBezTo>
                  <a:pt x="7553105" y="6007187"/>
                  <a:pt x="7243690" y="6025065"/>
                  <a:pt x="6933768" y="6036237"/>
                </a:cubicBezTo>
                <a:cubicBezTo>
                  <a:pt x="6781221" y="6041700"/>
                  <a:pt x="6628676" y="6045548"/>
                  <a:pt x="6476130" y="6050140"/>
                </a:cubicBezTo>
                <a:cubicBezTo>
                  <a:pt x="6437585" y="6048056"/>
                  <a:pt x="6398929" y="6049681"/>
                  <a:pt x="6360703" y="6054983"/>
                </a:cubicBezTo>
                <a:lnTo>
                  <a:pt x="6055614" y="6054983"/>
                </a:lnTo>
                <a:lnTo>
                  <a:pt x="5976289" y="6050389"/>
                </a:lnTo>
                <a:cubicBezTo>
                  <a:pt x="5738826" y="6037976"/>
                  <a:pt x="5501363" y="6024197"/>
                  <a:pt x="5263770" y="6014140"/>
                </a:cubicBezTo>
                <a:cubicBezTo>
                  <a:pt x="4957027" y="6001724"/>
                  <a:pt x="4650663" y="5981244"/>
                  <a:pt x="4345190" y="5952070"/>
                </a:cubicBezTo>
                <a:cubicBezTo>
                  <a:pt x="4020648" y="5921158"/>
                  <a:pt x="3696870" y="5886523"/>
                  <a:pt x="3372201" y="5853501"/>
                </a:cubicBezTo>
                <a:cubicBezTo>
                  <a:pt x="3034653" y="5819239"/>
                  <a:pt x="2697781" y="5779600"/>
                  <a:pt x="2361582" y="5734574"/>
                </a:cubicBezTo>
                <a:cubicBezTo>
                  <a:pt x="1984196" y="5684421"/>
                  <a:pt x="1607962" y="5626695"/>
                  <a:pt x="1232869" y="5561398"/>
                </a:cubicBezTo>
                <a:cubicBezTo>
                  <a:pt x="841970" y="5492685"/>
                  <a:pt x="453644" y="5414197"/>
                  <a:pt x="68483" y="5321691"/>
                </a:cubicBezTo>
                <a:lnTo>
                  <a:pt x="0" y="5304336"/>
                </a:lnTo>
                <a:lnTo>
                  <a:pt x="0" y="5247847"/>
                </a:lnTo>
                <a:lnTo>
                  <a:pt x="72423" y="5266624"/>
                </a:lnTo>
                <a:cubicBezTo>
                  <a:pt x="247899" y="5308802"/>
                  <a:pt x="424058" y="5348062"/>
                  <a:pt x="600566" y="5384994"/>
                </a:cubicBezTo>
                <a:cubicBezTo>
                  <a:pt x="988032" y="5465808"/>
                  <a:pt x="1377788" y="5534706"/>
                  <a:pt x="1769069" y="5595162"/>
                </a:cubicBezTo>
                <a:cubicBezTo>
                  <a:pt x="2051913" y="5638738"/>
                  <a:pt x="2335141" y="5678835"/>
                  <a:pt x="2612900" y="5712104"/>
                </a:cubicBezTo>
                <a:cubicBezTo>
                  <a:pt x="2604892" y="5714711"/>
                  <a:pt x="2593962" y="5704655"/>
                  <a:pt x="2580488" y="5702173"/>
                </a:cubicBezTo>
                <a:cubicBezTo>
                  <a:pt x="2086656" y="5610221"/>
                  <a:pt x="1597284" y="5499328"/>
                  <a:pt x="1112357" y="5369476"/>
                </a:cubicBezTo>
                <a:cubicBezTo>
                  <a:pt x="880233" y="5307405"/>
                  <a:pt x="649550" y="5240927"/>
                  <a:pt x="420307" y="5170043"/>
                </a:cubicBezTo>
                <a:lnTo>
                  <a:pt x="0" y="50311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14" y="1057052"/>
            <a:ext cx="7543800" cy="2860243"/>
          </a:xfrm>
        </p:spPr>
        <p:txBody>
          <a:bodyPr anchor="b"/>
          <a:lstStyle>
            <a:lvl1pPr algn="ctr">
              <a:defRPr sz="49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74AF53-8E5D-4CC4-B341-32DDBD4237D3}"/>
              </a:ext>
            </a:extLst>
          </p:cNvPr>
          <p:cNvSpPr/>
          <p:nvPr userDrawn="1"/>
        </p:nvSpPr>
        <p:spPr>
          <a:xfrm>
            <a:off x="3278722" y="4014588"/>
            <a:ext cx="3500961" cy="31090"/>
          </a:xfrm>
          <a:custGeom>
            <a:avLst/>
            <a:gdLst>
              <a:gd name="connsiteX0" fmla="*/ 0 w 3500961"/>
              <a:gd name="connsiteY0" fmla="*/ 0 h 31090"/>
              <a:gd name="connsiteX1" fmla="*/ 653513 w 3500961"/>
              <a:gd name="connsiteY1" fmla="*/ 0 h 31090"/>
              <a:gd name="connsiteX2" fmla="*/ 1272016 w 3500961"/>
              <a:gd name="connsiteY2" fmla="*/ 0 h 31090"/>
              <a:gd name="connsiteX3" fmla="*/ 1890519 w 3500961"/>
              <a:gd name="connsiteY3" fmla="*/ 0 h 31090"/>
              <a:gd name="connsiteX4" fmla="*/ 2368984 w 3500961"/>
              <a:gd name="connsiteY4" fmla="*/ 0 h 31090"/>
              <a:gd name="connsiteX5" fmla="*/ 2882458 w 3500961"/>
              <a:gd name="connsiteY5" fmla="*/ 0 h 31090"/>
              <a:gd name="connsiteX6" fmla="*/ 3500961 w 3500961"/>
              <a:gd name="connsiteY6" fmla="*/ 0 h 31090"/>
              <a:gd name="connsiteX7" fmla="*/ 3500961 w 3500961"/>
              <a:gd name="connsiteY7" fmla="*/ 31090 h 31090"/>
              <a:gd name="connsiteX8" fmla="*/ 2917468 w 3500961"/>
              <a:gd name="connsiteY8" fmla="*/ 31090 h 31090"/>
              <a:gd name="connsiteX9" fmla="*/ 2439003 w 3500961"/>
              <a:gd name="connsiteY9" fmla="*/ 31090 h 31090"/>
              <a:gd name="connsiteX10" fmla="*/ 1960538 w 3500961"/>
              <a:gd name="connsiteY10" fmla="*/ 31090 h 31090"/>
              <a:gd name="connsiteX11" fmla="*/ 1342035 w 3500961"/>
              <a:gd name="connsiteY11" fmla="*/ 31090 h 31090"/>
              <a:gd name="connsiteX12" fmla="*/ 828561 w 3500961"/>
              <a:gd name="connsiteY12" fmla="*/ 31090 h 31090"/>
              <a:gd name="connsiteX13" fmla="*/ 0 w 3500961"/>
              <a:gd name="connsiteY13" fmla="*/ 31090 h 31090"/>
              <a:gd name="connsiteX14" fmla="*/ 0 w 3500961"/>
              <a:gd name="connsiteY14" fmla="*/ 0 h 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00961" h="31090" fill="none" extrusionOk="0">
                <a:moveTo>
                  <a:pt x="0" y="0"/>
                </a:moveTo>
                <a:cubicBezTo>
                  <a:pt x="266293" y="6233"/>
                  <a:pt x="358861" y="-4250"/>
                  <a:pt x="653513" y="0"/>
                </a:cubicBezTo>
                <a:cubicBezTo>
                  <a:pt x="948165" y="4250"/>
                  <a:pt x="1044220" y="3003"/>
                  <a:pt x="1272016" y="0"/>
                </a:cubicBezTo>
                <a:cubicBezTo>
                  <a:pt x="1499812" y="-3003"/>
                  <a:pt x="1695010" y="30792"/>
                  <a:pt x="1890519" y="0"/>
                </a:cubicBezTo>
                <a:cubicBezTo>
                  <a:pt x="2086028" y="-30792"/>
                  <a:pt x="2179257" y="-10289"/>
                  <a:pt x="2368984" y="0"/>
                </a:cubicBezTo>
                <a:cubicBezTo>
                  <a:pt x="2558711" y="10289"/>
                  <a:pt x="2638701" y="25091"/>
                  <a:pt x="2882458" y="0"/>
                </a:cubicBezTo>
                <a:cubicBezTo>
                  <a:pt x="3126215" y="-25091"/>
                  <a:pt x="3222694" y="-8789"/>
                  <a:pt x="3500961" y="0"/>
                </a:cubicBezTo>
                <a:cubicBezTo>
                  <a:pt x="3500512" y="10853"/>
                  <a:pt x="3501482" y="20274"/>
                  <a:pt x="3500961" y="31090"/>
                </a:cubicBezTo>
                <a:cubicBezTo>
                  <a:pt x="3382912" y="59160"/>
                  <a:pt x="3152742" y="13023"/>
                  <a:pt x="2917468" y="31090"/>
                </a:cubicBezTo>
                <a:cubicBezTo>
                  <a:pt x="2682194" y="49157"/>
                  <a:pt x="2600851" y="41466"/>
                  <a:pt x="2439003" y="31090"/>
                </a:cubicBezTo>
                <a:cubicBezTo>
                  <a:pt x="2277156" y="20714"/>
                  <a:pt x="2150213" y="21095"/>
                  <a:pt x="1960538" y="31090"/>
                </a:cubicBezTo>
                <a:cubicBezTo>
                  <a:pt x="1770863" y="41085"/>
                  <a:pt x="1478899" y="36684"/>
                  <a:pt x="1342035" y="31090"/>
                </a:cubicBezTo>
                <a:cubicBezTo>
                  <a:pt x="1205171" y="25496"/>
                  <a:pt x="1085090" y="40846"/>
                  <a:pt x="828561" y="31090"/>
                </a:cubicBezTo>
                <a:cubicBezTo>
                  <a:pt x="572032" y="21334"/>
                  <a:pt x="182152" y="24166"/>
                  <a:pt x="0" y="31090"/>
                </a:cubicBezTo>
                <a:cubicBezTo>
                  <a:pt x="137" y="19074"/>
                  <a:pt x="1339" y="15067"/>
                  <a:pt x="0" y="0"/>
                </a:cubicBezTo>
                <a:close/>
              </a:path>
              <a:path w="3500961" h="31090" stroke="0" extrusionOk="0">
                <a:moveTo>
                  <a:pt x="0" y="0"/>
                </a:moveTo>
                <a:cubicBezTo>
                  <a:pt x="269053" y="19202"/>
                  <a:pt x="308377" y="7178"/>
                  <a:pt x="548484" y="0"/>
                </a:cubicBezTo>
                <a:cubicBezTo>
                  <a:pt x="788591" y="-7178"/>
                  <a:pt x="841650" y="-11745"/>
                  <a:pt x="1026949" y="0"/>
                </a:cubicBezTo>
                <a:cubicBezTo>
                  <a:pt x="1212248" y="11745"/>
                  <a:pt x="1470843" y="-1743"/>
                  <a:pt x="1680461" y="0"/>
                </a:cubicBezTo>
                <a:cubicBezTo>
                  <a:pt x="1890079" y="1743"/>
                  <a:pt x="1972109" y="21799"/>
                  <a:pt x="2228945" y="0"/>
                </a:cubicBezTo>
                <a:cubicBezTo>
                  <a:pt x="2485781" y="-21799"/>
                  <a:pt x="2542444" y="24578"/>
                  <a:pt x="2777429" y="0"/>
                </a:cubicBezTo>
                <a:cubicBezTo>
                  <a:pt x="3012414" y="-24578"/>
                  <a:pt x="3153951" y="-36164"/>
                  <a:pt x="3500961" y="0"/>
                </a:cubicBezTo>
                <a:cubicBezTo>
                  <a:pt x="3501743" y="9235"/>
                  <a:pt x="3499650" y="24416"/>
                  <a:pt x="3500961" y="31090"/>
                </a:cubicBezTo>
                <a:cubicBezTo>
                  <a:pt x="3210263" y="58037"/>
                  <a:pt x="3145978" y="21655"/>
                  <a:pt x="2917468" y="31090"/>
                </a:cubicBezTo>
                <a:cubicBezTo>
                  <a:pt x="2688958" y="40525"/>
                  <a:pt x="2602503" y="51640"/>
                  <a:pt x="2439003" y="31090"/>
                </a:cubicBezTo>
                <a:cubicBezTo>
                  <a:pt x="2275503" y="10540"/>
                  <a:pt x="2028550" y="15549"/>
                  <a:pt x="1855509" y="31090"/>
                </a:cubicBezTo>
                <a:cubicBezTo>
                  <a:pt x="1682468" y="46631"/>
                  <a:pt x="1540266" y="3227"/>
                  <a:pt x="1272016" y="31090"/>
                </a:cubicBezTo>
                <a:cubicBezTo>
                  <a:pt x="1003766" y="58953"/>
                  <a:pt x="903712" y="56489"/>
                  <a:pt x="723532" y="31090"/>
                </a:cubicBezTo>
                <a:cubicBezTo>
                  <a:pt x="543352" y="5691"/>
                  <a:pt x="166341" y="47391"/>
                  <a:pt x="0" y="31090"/>
                </a:cubicBezTo>
                <a:cubicBezTo>
                  <a:pt x="702" y="19917"/>
                  <a:pt x="1415" y="143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9470D2B-C603-4551-B51F-8216C72B2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9814" y="4186733"/>
            <a:ext cx="7543800" cy="1844650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2968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BCD35F50-8168-4166-90C4-6A55BA443E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78996" y="3471508"/>
            <a:ext cx="1207007" cy="1677118"/>
          </a:xfrm>
          <a:custGeom>
            <a:avLst/>
            <a:gdLst>
              <a:gd name="connsiteX0" fmla="*/ 866622 w 1463039"/>
              <a:gd name="connsiteY0" fmla="*/ 571 h 1479810"/>
              <a:gd name="connsiteX1" fmla="*/ 964706 w 1463039"/>
              <a:gd name="connsiteY1" fmla="*/ 8669 h 1479810"/>
              <a:gd name="connsiteX2" fmla="*/ 1111825 w 1463039"/>
              <a:gd name="connsiteY2" fmla="*/ 8366 h 1479810"/>
              <a:gd name="connsiteX3" fmla="*/ 1290055 w 1463039"/>
              <a:gd name="connsiteY3" fmla="*/ 8730 h 1479810"/>
              <a:gd name="connsiteX4" fmla="*/ 1417397 w 1463039"/>
              <a:gd name="connsiteY4" fmla="*/ 6608 h 1479810"/>
              <a:gd name="connsiteX5" fmla="*/ 1454473 w 1463039"/>
              <a:gd name="connsiteY5" fmla="*/ 5290 h 1479810"/>
              <a:gd name="connsiteX6" fmla="*/ 1449518 w 1463039"/>
              <a:gd name="connsiteY6" fmla="*/ 94305 h 1479810"/>
              <a:gd name="connsiteX7" fmla="*/ 1454054 w 1463039"/>
              <a:gd name="connsiteY7" fmla="*/ 198723 h 1479810"/>
              <a:gd name="connsiteX8" fmla="*/ 1456615 w 1463039"/>
              <a:gd name="connsiteY8" fmla="*/ 391199 h 1479810"/>
              <a:gd name="connsiteX9" fmla="*/ 1452607 w 1463039"/>
              <a:gd name="connsiteY9" fmla="*/ 565102 h 1479810"/>
              <a:gd name="connsiteX10" fmla="*/ 1461012 w 1463039"/>
              <a:gd name="connsiteY10" fmla="*/ 624834 h 1479810"/>
              <a:gd name="connsiteX11" fmla="*/ 1451383 w 1463039"/>
              <a:gd name="connsiteY11" fmla="*/ 907022 h 1479810"/>
              <a:gd name="connsiteX12" fmla="*/ 1452663 w 1463039"/>
              <a:gd name="connsiteY12" fmla="*/ 1009694 h 1479810"/>
              <a:gd name="connsiteX13" fmla="*/ 1456002 w 1463039"/>
              <a:gd name="connsiteY13" fmla="*/ 1096988 h 1479810"/>
              <a:gd name="connsiteX14" fmla="*/ 1453720 w 1463039"/>
              <a:gd name="connsiteY14" fmla="*/ 1174562 h 1479810"/>
              <a:gd name="connsiteX15" fmla="*/ 1461722 w 1463039"/>
              <a:gd name="connsiteY15" fmla="*/ 1280018 h 1479810"/>
              <a:gd name="connsiteX16" fmla="*/ 1463039 w 1463039"/>
              <a:gd name="connsiteY16" fmla="*/ 1330769 h 1479810"/>
              <a:gd name="connsiteX17" fmla="*/ 1463039 w 1463039"/>
              <a:gd name="connsiteY17" fmla="*/ 1433804 h 1479810"/>
              <a:gd name="connsiteX18" fmla="*/ 1458897 w 1463039"/>
              <a:gd name="connsiteY18" fmla="*/ 1471900 h 1479810"/>
              <a:gd name="connsiteX19" fmla="*/ 1458306 w 1463039"/>
              <a:gd name="connsiteY19" fmla="*/ 1476109 h 1479810"/>
              <a:gd name="connsiteX20" fmla="*/ 1456251 w 1463039"/>
              <a:gd name="connsiteY20" fmla="*/ 1476006 h 1479810"/>
              <a:gd name="connsiteX21" fmla="*/ 1358699 w 1463039"/>
              <a:gd name="connsiteY21" fmla="*/ 1478795 h 1479810"/>
              <a:gd name="connsiteX22" fmla="*/ 1337088 w 1463039"/>
              <a:gd name="connsiteY22" fmla="*/ 1479810 h 1479810"/>
              <a:gd name="connsiteX23" fmla="*/ 1199842 w 1463039"/>
              <a:gd name="connsiteY23" fmla="*/ 1479810 h 1479810"/>
              <a:gd name="connsiteX24" fmla="*/ 1178285 w 1463039"/>
              <a:gd name="connsiteY24" fmla="*/ 1478795 h 1479810"/>
              <a:gd name="connsiteX25" fmla="*/ 859950 w 1463039"/>
              <a:gd name="connsiteY25" fmla="*/ 1471898 h 1479810"/>
              <a:gd name="connsiteX26" fmla="*/ 711774 w 1463039"/>
              <a:gd name="connsiteY26" fmla="*/ 1479810 h 1479810"/>
              <a:gd name="connsiteX27" fmla="*/ 637511 w 1463039"/>
              <a:gd name="connsiteY27" fmla="*/ 1479810 h 1479810"/>
              <a:gd name="connsiteX28" fmla="*/ 500700 w 1463039"/>
              <a:gd name="connsiteY28" fmla="*/ 1474455 h 1479810"/>
              <a:gd name="connsiteX29" fmla="*/ 234328 w 1463039"/>
              <a:gd name="connsiteY29" fmla="*/ 1468257 h 1479810"/>
              <a:gd name="connsiteX30" fmla="*/ 183686 w 1463039"/>
              <a:gd name="connsiteY30" fmla="*/ 1476228 h 1479810"/>
              <a:gd name="connsiteX31" fmla="*/ 157756 w 1463039"/>
              <a:gd name="connsiteY31" fmla="*/ 1479810 h 1479810"/>
              <a:gd name="connsiteX32" fmla="*/ 13214 w 1463039"/>
              <a:gd name="connsiteY32" fmla="*/ 1479810 h 1479810"/>
              <a:gd name="connsiteX33" fmla="*/ 15315 w 1463039"/>
              <a:gd name="connsiteY33" fmla="*/ 1462749 h 1479810"/>
              <a:gd name="connsiteX34" fmla="*/ 11891 w 1463039"/>
              <a:gd name="connsiteY34" fmla="*/ 1410409 h 1479810"/>
              <a:gd name="connsiteX35" fmla="*/ 6411 w 1463039"/>
              <a:gd name="connsiteY35" fmla="*/ 1244508 h 1479810"/>
              <a:gd name="connsiteX36" fmla="*/ 6849 w 1463039"/>
              <a:gd name="connsiteY36" fmla="*/ 1119455 h 1479810"/>
              <a:gd name="connsiteX37" fmla="*/ 6849 w 1463039"/>
              <a:gd name="connsiteY37" fmla="*/ 1060773 h 1479810"/>
              <a:gd name="connsiteX38" fmla="*/ 9698 w 1463039"/>
              <a:gd name="connsiteY38" fmla="*/ 982321 h 1479810"/>
              <a:gd name="connsiteX39" fmla="*/ 4219 w 1463039"/>
              <a:gd name="connsiteY39" fmla="*/ 947592 h 1479810"/>
              <a:gd name="connsiteX40" fmla="*/ 6903 w 1463039"/>
              <a:gd name="connsiteY40" fmla="*/ 858680 h 1479810"/>
              <a:gd name="connsiteX41" fmla="*/ 9808 w 1463039"/>
              <a:gd name="connsiteY41" fmla="*/ 755960 h 1479810"/>
              <a:gd name="connsiteX42" fmla="*/ 10247 w 1463039"/>
              <a:gd name="connsiteY42" fmla="*/ 673166 h 1479810"/>
              <a:gd name="connsiteX43" fmla="*/ 11452 w 1463039"/>
              <a:gd name="connsiteY43" fmla="*/ 516733 h 1479810"/>
              <a:gd name="connsiteX44" fmla="*/ 10465 w 1463039"/>
              <a:gd name="connsiteY44" fmla="*/ 425571 h 1479810"/>
              <a:gd name="connsiteX45" fmla="*/ 10465 w 1463039"/>
              <a:gd name="connsiteY45" fmla="*/ 216366 h 1479810"/>
              <a:gd name="connsiteX46" fmla="*/ 10795 w 1463039"/>
              <a:gd name="connsiteY46" fmla="*/ 104023 h 1479810"/>
              <a:gd name="connsiteX47" fmla="*/ 3534 w 1463039"/>
              <a:gd name="connsiteY47" fmla="*/ 20936 h 1479810"/>
              <a:gd name="connsiteX48" fmla="*/ 3924 w 1463039"/>
              <a:gd name="connsiteY48" fmla="*/ 8444 h 1479810"/>
              <a:gd name="connsiteX49" fmla="*/ 72291 w 1463039"/>
              <a:gd name="connsiteY49" fmla="*/ 7146 h 1479810"/>
              <a:gd name="connsiteX50" fmla="*/ 231770 w 1463039"/>
              <a:gd name="connsiteY50" fmla="*/ 4001 h 1479810"/>
              <a:gd name="connsiteX51" fmla="*/ 364602 w 1463039"/>
              <a:gd name="connsiteY51" fmla="*/ 11882 h 1479810"/>
              <a:gd name="connsiteX52" fmla="*/ 768233 w 1463039"/>
              <a:gd name="connsiteY52" fmla="*/ 2061 h 1479810"/>
              <a:gd name="connsiteX53" fmla="*/ 866622 w 1463039"/>
              <a:gd name="connsiteY53" fmla="*/ 571 h 147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463039" h="1479810">
                <a:moveTo>
                  <a:pt x="866622" y="571"/>
                </a:moveTo>
                <a:cubicBezTo>
                  <a:pt x="899405" y="1673"/>
                  <a:pt x="932136" y="4374"/>
                  <a:pt x="964706" y="8669"/>
                </a:cubicBezTo>
                <a:cubicBezTo>
                  <a:pt x="1013529" y="15823"/>
                  <a:pt x="1062766" y="11397"/>
                  <a:pt x="1111825" y="8366"/>
                </a:cubicBezTo>
                <a:cubicBezTo>
                  <a:pt x="1171216" y="4668"/>
                  <a:pt x="1230547" y="2667"/>
                  <a:pt x="1290055" y="8730"/>
                </a:cubicBezTo>
                <a:cubicBezTo>
                  <a:pt x="1332384" y="13094"/>
                  <a:pt x="1374949" y="9033"/>
                  <a:pt x="1417397" y="6608"/>
                </a:cubicBezTo>
                <a:lnTo>
                  <a:pt x="1454473" y="5290"/>
                </a:lnTo>
                <a:lnTo>
                  <a:pt x="1449518" y="94305"/>
                </a:lnTo>
                <a:cubicBezTo>
                  <a:pt x="1449059" y="129134"/>
                  <a:pt x="1450325" y="163951"/>
                  <a:pt x="1454054" y="198723"/>
                </a:cubicBezTo>
                <a:cubicBezTo>
                  <a:pt x="1459999" y="262767"/>
                  <a:pt x="1460856" y="327062"/>
                  <a:pt x="1456615" y="391199"/>
                </a:cubicBezTo>
                <a:cubicBezTo>
                  <a:pt x="1453665" y="449151"/>
                  <a:pt x="1446428" y="507012"/>
                  <a:pt x="1452607" y="565102"/>
                </a:cubicBezTo>
                <a:cubicBezTo>
                  <a:pt x="1454722" y="585089"/>
                  <a:pt x="1459843" y="604710"/>
                  <a:pt x="1461012" y="624834"/>
                </a:cubicBezTo>
                <a:cubicBezTo>
                  <a:pt x="1466578" y="719110"/>
                  <a:pt x="1458229" y="813066"/>
                  <a:pt x="1451383" y="907022"/>
                </a:cubicBezTo>
                <a:cubicBezTo>
                  <a:pt x="1448878" y="941246"/>
                  <a:pt x="1445816" y="975470"/>
                  <a:pt x="1452663" y="1009694"/>
                </a:cubicBezTo>
                <a:cubicBezTo>
                  <a:pt x="1458090" y="1038574"/>
                  <a:pt x="1459209" y="1067889"/>
                  <a:pt x="1456002" y="1096988"/>
                </a:cubicBezTo>
                <a:cubicBezTo>
                  <a:pt x="1452796" y="1122760"/>
                  <a:pt x="1452034" y="1148693"/>
                  <a:pt x="1453720" y="1174562"/>
                </a:cubicBezTo>
                <a:cubicBezTo>
                  <a:pt x="1457199" y="1209699"/>
                  <a:pt x="1459899" y="1244847"/>
                  <a:pt x="1461722" y="1280018"/>
                </a:cubicBezTo>
                <a:lnTo>
                  <a:pt x="1463039" y="1330769"/>
                </a:lnTo>
                <a:lnTo>
                  <a:pt x="1463039" y="1433804"/>
                </a:lnTo>
                <a:lnTo>
                  <a:pt x="1458897" y="1471900"/>
                </a:lnTo>
                <a:lnTo>
                  <a:pt x="1458306" y="1476109"/>
                </a:lnTo>
                <a:lnTo>
                  <a:pt x="1456251" y="1476006"/>
                </a:lnTo>
                <a:cubicBezTo>
                  <a:pt x="1423775" y="1477710"/>
                  <a:pt x="1391236" y="1478252"/>
                  <a:pt x="1358699" y="1478795"/>
                </a:cubicBezTo>
                <a:lnTo>
                  <a:pt x="1337088" y="1479810"/>
                </a:lnTo>
                <a:lnTo>
                  <a:pt x="1199842" y="1479810"/>
                </a:lnTo>
                <a:lnTo>
                  <a:pt x="1178285" y="1478795"/>
                </a:lnTo>
                <a:cubicBezTo>
                  <a:pt x="1072671" y="1461942"/>
                  <a:pt x="965946" y="1459625"/>
                  <a:pt x="859950" y="1471898"/>
                </a:cubicBezTo>
                <a:lnTo>
                  <a:pt x="711774" y="1479810"/>
                </a:lnTo>
                <a:lnTo>
                  <a:pt x="637511" y="1479810"/>
                </a:lnTo>
                <a:lnTo>
                  <a:pt x="500700" y="1474455"/>
                </a:lnTo>
                <a:cubicBezTo>
                  <a:pt x="412071" y="1467172"/>
                  <a:pt x="323261" y="1461748"/>
                  <a:pt x="234328" y="1468257"/>
                </a:cubicBezTo>
                <a:cubicBezTo>
                  <a:pt x="217301" y="1469536"/>
                  <a:pt x="200486" y="1472964"/>
                  <a:pt x="183686" y="1476228"/>
                </a:cubicBezTo>
                <a:lnTo>
                  <a:pt x="157756" y="1479810"/>
                </a:lnTo>
                <a:lnTo>
                  <a:pt x="13214" y="1479810"/>
                </a:lnTo>
                <a:lnTo>
                  <a:pt x="15315" y="1462749"/>
                </a:lnTo>
                <a:cubicBezTo>
                  <a:pt x="16576" y="1445267"/>
                  <a:pt x="16192" y="1427772"/>
                  <a:pt x="11891" y="1410409"/>
                </a:cubicBezTo>
                <a:cubicBezTo>
                  <a:pt x="-1809" y="1355230"/>
                  <a:pt x="931" y="1300104"/>
                  <a:pt x="6411" y="1244508"/>
                </a:cubicBezTo>
                <a:cubicBezTo>
                  <a:pt x="10521" y="1203137"/>
                  <a:pt x="15069" y="1161296"/>
                  <a:pt x="6849" y="1119455"/>
                </a:cubicBezTo>
                <a:cubicBezTo>
                  <a:pt x="3315" y="1100041"/>
                  <a:pt x="3315" y="1080187"/>
                  <a:pt x="6849" y="1060773"/>
                </a:cubicBezTo>
                <a:cubicBezTo>
                  <a:pt x="11123" y="1034622"/>
                  <a:pt x="15178" y="1008733"/>
                  <a:pt x="9698" y="982321"/>
                </a:cubicBezTo>
                <a:cubicBezTo>
                  <a:pt x="7288" y="970815"/>
                  <a:pt x="5480" y="959204"/>
                  <a:pt x="4219" y="947592"/>
                </a:cubicBezTo>
                <a:cubicBezTo>
                  <a:pt x="1709" y="917948"/>
                  <a:pt x="2608" y="888136"/>
                  <a:pt x="6903" y="858680"/>
                </a:cubicBezTo>
                <a:cubicBezTo>
                  <a:pt x="11014" y="824475"/>
                  <a:pt x="4328" y="790061"/>
                  <a:pt x="9808" y="755960"/>
                </a:cubicBezTo>
                <a:cubicBezTo>
                  <a:pt x="13699" y="728497"/>
                  <a:pt x="13847" y="700667"/>
                  <a:pt x="10247" y="673166"/>
                </a:cubicBezTo>
                <a:cubicBezTo>
                  <a:pt x="3769" y="621179"/>
                  <a:pt x="4174" y="568621"/>
                  <a:pt x="11452" y="516733"/>
                </a:cubicBezTo>
                <a:cubicBezTo>
                  <a:pt x="15946" y="486450"/>
                  <a:pt x="18521" y="455279"/>
                  <a:pt x="10465" y="425571"/>
                </a:cubicBezTo>
                <a:cubicBezTo>
                  <a:pt x="-8495" y="355749"/>
                  <a:pt x="2575" y="285822"/>
                  <a:pt x="10465" y="216366"/>
                </a:cubicBezTo>
                <a:cubicBezTo>
                  <a:pt x="15261" y="179065"/>
                  <a:pt x="15370" y="141350"/>
                  <a:pt x="10795" y="104023"/>
                </a:cubicBezTo>
                <a:cubicBezTo>
                  <a:pt x="6734" y="76457"/>
                  <a:pt x="4312" y="48717"/>
                  <a:pt x="3534" y="20936"/>
                </a:cubicBezTo>
                <a:lnTo>
                  <a:pt x="3924" y="8444"/>
                </a:lnTo>
                <a:lnTo>
                  <a:pt x="72291" y="7146"/>
                </a:lnTo>
                <a:cubicBezTo>
                  <a:pt x="125549" y="5562"/>
                  <a:pt x="178727" y="3395"/>
                  <a:pt x="231770" y="4001"/>
                </a:cubicBezTo>
                <a:cubicBezTo>
                  <a:pt x="276048" y="4486"/>
                  <a:pt x="320207" y="13579"/>
                  <a:pt x="364602" y="11882"/>
                </a:cubicBezTo>
                <a:cubicBezTo>
                  <a:pt x="499146" y="6911"/>
                  <a:pt x="633749" y="8548"/>
                  <a:pt x="768233" y="2061"/>
                </a:cubicBezTo>
                <a:cubicBezTo>
                  <a:pt x="801007" y="-37"/>
                  <a:pt x="833840" y="-532"/>
                  <a:pt x="866622" y="57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63C3609-48D8-42DB-AD9E-61699A6F13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33539" y="3473574"/>
            <a:ext cx="1190011" cy="1675055"/>
          </a:xfrm>
          <a:custGeom>
            <a:avLst/>
            <a:gdLst>
              <a:gd name="connsiteX0" fmla="*/ 866623 w 1442437"/>
              <a:gd name="connsiteY0" fmla="*/ 571 h 1477990"/>
              <a:gd name="connsiteX1" fmla="*/ 964707 w 1442437"/>
              <a:gd name="connsiteY1" fmla="*/ 8669 h 1477990"/>
              <a:gd name="connsiteX2" fmla="*/ 1111826 w 1442437"/>
              <a:gd name="connsiteY2" fmla="*/ 8366 h 1477990"/>
              <a:gd name="connsiteX3" fmla="*/ 1290056 w 1442437"/>
              <a:gd name="connsiteY3" fmla="*/ 8730 h 1477990"/>
              <a:gd name="connsiteX4" fmla="*/ 1417398 w 1442437"/>
              <a:gd name="connsiteY4" fmla="*/ 6608 h 1477990"/>
              <a:gd name="connsiteX5" fmla="*/ 1442437 w 1442437"/>
              <a:gd name="connsiteY5" fmla="*/ 5718 h 1477990"/>
              <a:gd name="connsiteX6" fmla="*/ 1442437 w 1442437"/>
              <a:gd name="connsiteY6" fmla="*/ 1476401 h 1477990"/>
              <a:gd name="connsiteX7" fmla="*/ 1386857 w 1442437"/>
              <a:gd name="connsiteY7" fmla="*/ 1477990 h 1477990"/>
              <a:gd name="connsiteX8" fmla="*/ 1169378 w 1442437"/>
              <a:gd name="connsiteY8" fmla="*/ 1477990 h 1477990"/>
              <a:gd name="connsiteX9" fmla="*/ 1019262 w 1442437"/>
              <a:gd name="connsiteY9" fmla="*/ 1464424 h 1477990"/>
              <a:gd name="connsiteX10" fmla="*/ 859951 w 1442437"/>
              <a:gd name="connsiteY10" fmla="*/ 1471898 h 1477990"/>
              <a:gd name="connsiteX11" fmla="*/ 745859 w 1442437"/>
              <a:gd name="connsiteY11" fmla="*/ 1477990 h 1477990"/>
              <a:gd name="connsiteX12" fmla="*/ 591014 w 1442437"/>
              <a:gd name="connsiteY12" fmla="*/ 1477990 h 1477990"/>
              <a:gd name="connsiteX13" fmla="*/ 500701 w 1442437"/>
              <a:gd name="connsiteY13" fmla="*/ 1474455 h 1477990"/>
              <a:gd name="connsiteX14" fmla="*/ 234329 w 1442437"/>
              <a:gd name="connsiteY14" fmla="*/ 1468257 h 1477990"/>
              <a:gd name="connsiteX15" fmla="*/ 183687 w 1442437"/>
              <a:gd name="connsiteY15" fmla="*/ 1476228 h 1477990"/>
              <a:gd name="connsiteX16" fmla="*/ 170933 w 1442437"/>
              <a:gd name="connsiteY16" fmla="*/ 1477990 h 1477990"/>
              <a:gd name="connsiteX17" fmla="*/ 13439 w 1442437"/>
              <a:gd name="connsiteY17" fmla="*/ 1477990 h 1477990"/>
              <a:gd name="connsiteX18" fmla="*/ 15316 w 1442437"/>
              <a:gd name="connsiteY18" fmla="*/ 1462749 h 1477990"/>
              <a:gd name="connsiteX19" fmla="*/ 11892 w 1442437"/>
              <a:gd name="connsiteY19" fmla="*/ 1410409 h 1477990"/>
              <a:gd name="connsiteX20" fmla="*/ 6412 w 1442437"/>
              <a:gd name="connsiteY20" fmla="*/ 1244508 h 1477990"/>
              <a:gd name="connsiteX21" fmla="*/ 6850 w 1442437"/>
              <a:gd name="connsiteY21" fmla="*/ 1119455 h 1477990"/>
              <a:gd name="connsiteX22" fmla="*/ 6850 w 1442437"/>
              <a:gd name="connsiteY22" fmla="*/ 1060773 h 1477990"/>
              <a:gd name="connsiteX23" fmla="*/ 9699 w 1442437"/>
              <a:gd name="connsiteY23" fmla="*/ 982321 h 1477990"/>
              <a:gd name="connsiteX24" fmla="*/ 4220 w 1442437"/>
              <a:gd name="connsiteY24" fmla="*/ 947592 h 1477990"/>
              <a:gd name="connsiteX25" fmla="*/ 6904 w 1442437"/>
              <a:gd name="connsiteY25" fmla="*/ 858680 h 1477990"/>
              <a:gd name="connsiteX26" fmla="*/ 9809 w 1442437"/>
              <a:gd name="connsiteY26" fmla="*/ 755960 h 1477990"/>
              <a:gd name="connsiteX27" fmla="*/ 10248 w 1442437"/>
              <a:gd name="connsiteY27" fmla="*/ 673166 h 1477990"/>
              <a:gd name="connsiteX28" fmla="*/ 11453 w 1442437"/>
              <a:gd name="connsiteY28" fmla="*/ 516733 h 1477990"/>
              <a:gd name="connsiteX29" fmla="*/ 10466 w 1442437"/>
              <a:gd name="connsiteY29" fmla="*/ 425571 h 1477990"/>
              <a:gd name="connsiteX30" fmla="*/ 10466 w 1442437"/>
              <a:gd name="connsiteY30" fmla="*/ 216366 h 1477990"/>
              <a:gd name="connsiteX31" fmla="*/ 10796 w 1442437"/>
              <a:gd name="connsiteY31" fmla="*/ 104023 h 1477990"/>
              <a:gd name="connsiteX32" fmla="*/ 3535 w 1442437"/>
              <a:gd name="connsiteY32" fmla="*/ 20936 h 1477990"/>
              <a:gd name="connsiteX33" fmla="*/ 3925 w 1442437"/>
              <a:gd name="connsiteY33" fmla="*/ 8444 h 1477990"/>
              <a:gd name="connsiteX34" fmla="*/ 72292 w 1442437"/>
              <a:gd name="connsiteY34" fmla="*/ 7146 h 1477990"/>
              <a:gd name="connsiteX35" fmla="*/ 231771 w 1442437"/>
              <a:gd name="connsiteY35" fmla="*/ 4001 h 1477990"/>
              <a:gd name="connsiteX36" fmla="*/ 364603 w 1442437"/>
              <a:gd name="connsiteY36" fmla="*/ 11882 h 1477990"/>
              <a:gd name="connsiteX37" fmla="*/ 768234 w 1442437"/>
              <a:gd name="connsiteY37" fmla="*/ 2061 h 1477990"/>
              <a:gd name="connsiteX38" fmla="*/ 866623 w 1442437"/>
              <a:gd name="connsiteY38" fmla="*/ 571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42437" h="1477990">
                <a:moveTo>
                  <a:pt x="866623" y="571"/>
                </a:moveTo>
                <a:cubicBezTo>
                  <a:pt x="899406" y="1673"/>
                  <a:pt x="932137" y="4374"/>
                  <a:pt x="964707" y="8669"/>
                </a:cubicBezTo>
                <a:cubicBezTo>
                  <a:pt x="1013530" y="15823"/>
                  <a:pt x="1062767" y="11397"/>
                  <a:pt x="1111826" y="8366"/>
                </a:cubicBezTo>
                <a:cubicBezTo>
                  <a:pt x="1171217" y="4668"/>
                  <a:pt x="1230548" y="2667"/>
                  <a:pt x="1290056" y="8730"/>
                </a:cubicBezTo>
                <a:cubicBezTo>
                  <a:pt x="1332385" y="13094"/>
                  <a:pt x="1374950" y="9033"/>
                  <a:pt x="1417398" y="6608"/>
                </a:cubicBezTo>
                <a:lnTo>
                  <a:pt x="1442437" y="5718"/>
                </a:lnTo>
                <a:lnTo>
                  <a:pt x="1442437" y="1476401"/>
                </a:lnTo>
                <a:lnTo>
                  <a:pt x="1386857" y="1477990"/>
                </a:lnTo>
                <a:lnTo>
                  <a:pt x="1169378" y="1477990"/>
                </a:lnTo>
                <a:lnTo>
                  <a:pt x="1019262" y="1464424"/>
                </a:lnTo>
                <a:cubicBezTo>
                  <a:pt x="966129" y="1463273"/>
                  <a:pt x="912949" y="1465762"/>
                  <a:pt x="859951" y="1471898"/>
                </a:cubicBezTo>
                <a:lnTo>
                  <a:pt x="745859" y="1477990"/>
                </a:lnTo>
                <a:lnTo>
                  <a:pt x="591014" y="1477990"/>
                </a:lnTo>
                <a:lnTo>
                  <a:pt x="500701" y="1474455"/>
                </a:lnTo>
                <a:cubicBezTo>
                  <a:pt x="412072" y="1467172"/>
                  <a:pt x="323262" y="1461748"/>
                  <a:pt x="234329" y="1468257"/>
                </a:cubicBezTo>
                <a:cubicBezTo>
                  <a:pt x="217302" y="1469536"/>
                  <a:pt x="200487" y="1472964"/>
                  <a:pt x="183687" y="1476228"/>
                </a:cubicBezTo>
                <a:lnTo>
                  <a:pt x="170933" y="1477990"/>
                </a:lnTo>
                <a:lnTo>
                  <a:pt x="13439" y="1477990"/>
                </a:lnTo>
                <a:lnTo>
                  <a:pt x="15316" y="1462749"/>
                </a:lnTo>
                <a:cubicBezTo>
                  <a:pt x="16577" y="1445267"/>
                  <a:pt x="16193" y="1427772"/>
                  <a:pt x="11892" y="1410409"/>
                </a:cubicBezTo>
                <a:cubicBezTo>
                  <a:pt x="-1808" y="1355230"/>
                  <a:pt x="932" y="1300104"/>
                  <a:pt x="6412" y="1244508"/>
                </a:cubicBezTo>
                <a:cubicBezTo>
                  <a:pt x="10522" y="1203137"/>
                  <a:pt x="15070" y="1161296"/>
                  <a:pt x="6850" y="1119455"/>
                </a:cubicBezTo>
                <a:cubicBezTo>
                  <a:pt x="3316" y="1100041"/>
                  <a:pt x="3316" y="1080187"/>
                  <a:pt x="6850" y="1060773"/>
                </a:cubicBezTo>
                <a:cubicBezTo>
                  <a:pt x="11124" y="1034622"/>
                  <a:pt x="15179" y="1008733"/>
                  <a:pt x="9699" y="982321"/>
                </a:cubicBezTo>
                <a:cubicBezTo>
                  <a:pt x="7289" y="970815"/>
                  <a:pt x="5481" y="959204"/>
                  <a:pt x="4220" y="947592"/>
                </a:cubicBezTo>
                <a:cubicBezTo>
                  <a:pt x="1710" y="917948"/>
                  <a:pt x="2609" y="888136"/>
                  <a:pt x="6904" y="858680"/>
                </a:cubicBezTo>
                <a:cubicBezTo>
                  <a:pt x="11015" y="824475"/>
                  <a:pt x="4329" y="790061"/>
                  <a:pt x="9809" y="755960"/>
                </a:cubicBezTo>
                <a:cubicBezTo>
                  <a:pt x="13700" y="728497"/>
                  <a:pt x="13848" y="700667"/>
                  <a:pt x="10248" y="673166"/>
                </a:cubicBezTo>
                <a:cubicBezTo>
                  <a:pt x="3770" y="621179"/>
                  <a:pt x="4175" y="568621"/>
                  <a:pt x="11453" y="516733"/>
                </a:cubicBezTo>
                <a:cubicBezTo>
                  <a:pt x="15947" y="486450"/>
                  <a:pt x="18522" y="455279"/>
                  <a:pt x="10466" y="425571"/>
                </a:cubicBezTo>
                <a:cubicBezTo>
                  <a:pt x="-8494" y="355749"/>
                  <a:pt x="2576" y="285822"/>
                  <a:pt x="10466" y="216366"/>
                </a:cubicBezTo>
                <a:cubicBezTo>
                  <a:pt x="15262" y="179065"/>
                  <a:pt x="15371" y="141350"/>
                  <a:pt x="10796" y="104023"/>
                </a:cubicBezTo>
                <a:cubicBezTo>
                  <a:pt x="6735" y="76457"/>
                  <a:pt x="4313" y="48717"/>
                  <a:pt x="3535" y="20936"/>
                </a:cubicBezTo>
                <a:lnTo>
                  <a:pt x="3925" y="8444"/>
                </a:lnTo>
                <a:lnTo>
                  <a:pt x="72292" y="7146"/>
                </a:lnTo>
                <a:cubicBezTo>
                  <a:pt x="125550" y="5562"/>
                  <a:pt x="178728" y="3395"/>
                  <a:pt x="231771" y="4001"/>
                </a:cubicBezTo>
                <a:cubicBezTo>
                  <a:pt x="276049" y="4486"/>
                  <a:pt x="320208" y="13579"/>
                  <a:pt x="364603" y="11882"/>
                </a:cubicBezTo>
                <a:cubicBezTo>
                  <a:pt x="499147" y="6911"/>
                  <a:pt x="633750" y="8548"/>
                  <a:pt x="768234" y="2061"/>
                </a:cubicBezTo>
                <a:cubicBezTo>
                  <a:pt x="801008" y="-37"/>
                  <a:pt x="833841" y="-532"/>
                  <a:pt x="866623" y="57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B03F1E7-A2BE-4059-85FC-6546945FA3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0654" y="3473574"/>
            <a:ext cx="1200794" cy="1675055"/>
          </a:xfrm>
          <a:custGeom>
            <a:avLst/>
            <a:gdLst>
              <a:gd name="connsiteX0" fmla="*/ 100458 w 1455507"/>
              <a:gd name="connsiteY0" fmla="*/ 0 h 1477990"/>
              <a:gd name="connsiteX1" fmla="*/ 258284 w 1455507"/>
              <a:gd name="connsiteY1" fmla="*/ 0 h 1477990"/>
              <a:gd name="connsiteX2" fmla="*/ 290610 w 1455507"/>
              <a:gd name="connsiteY2" fmla="*/ 2318 h 1477990"/>
              <a:gd name="connsiteX3" fmla="*/ 357070 w 1455507"/>
              <a:gd name="connsiteY3" fmla="*/ 5440 h 1477990"/>
              <a:gd name="connsiteX4" fmla="*/ 558908 w 1455507"/>
              <a:gd name="connsiteY4" fmla="*/ 1098 h 1477990"/>
              <a:gd name="connsiteX5" fmla="*/ 599348 w 1455507"/>
              <a:gd name="connsiteY5" fmla="*/ 0 h 1477990"/>
              <a:gd name="connsiteX6" fmla="*/ 930201 w 1455507"/>
              <a:gd name="connsiteY6" fmla="*/ 0 h 1477990"/>
              <a:gd name="connsiteX7" fmla="*/ 957174 w 1455507"/>
              <a:gd name="connsiteY7" fmla="*/ 2227 h 1477990"/>
              <a:gd name="connsiteX8" fmla="*/ 1104293 w 1455507"/>
              <a:gd name="connsiteY8" fmla="*/ 1924 h 1477990"/>
              <a:gd name="connsiteX9" fmla="*/ 1153561 w 1455507"/>
              <a:gd name="connsiteY9" fmla="*/ 0 h 1477990"/>
              <a:gd name="connsiteX10" fmla="*/ 1229432 w 1455507"/>
              <a:gd name="connsiteY10" fmla="*/ 0 h 1477990"/>
              <a:gd name="connsiteX11" fmla="*/ 1282523 w 1455507"/>
              <a:gd name="connsiteY11" fmla="*/ 2288 h 1477990"/>
              <a:gd name="connsiteX12" fmla="*/ 1409865 w 1455507"/>
              <a:gd name="connsiteY12" fmla="*/ 166 h 1477990"/>
              <a:gd name="connsiteX13" fmla="*/ 1414535 w 1455507"/>
              <a:gd name="connsiteY13" fmla="*/ 0 h 1477990"/>
              <a:gd name="connsiteX14" fmla="*/ 1446877 w 1455507"/>
              <a:gd name="connsiteY14" fmla="*/ 0 h 1477990"/>
              <a:gd name="connsiteX15" fmla="*/ 1441986 w 1455507"/>
              <a:gd name="connsiteY15" fmla="*/ 87863 h 1477990"/>
              <a:gd name="connsiteX16" fmla="*/ 1446522 w 1455507"/>
              <a:gd name="connsiteY16" fmla="*/ 192281 h 1477990"/>
              <a:gd name="connsiteX17" fmla="*/ 1449083 w 1455507"/>
              <a:gd name="connsiteY17" fmla="*/ 384757 h 1477990"/>
              <a:gd name="connsiteX18" fmla="*/ 1445075 w 1455507"/>
              <a:gd name="connsiteY18" fmla="*/ 558660 h 1477990"/>
              <a:gd name="connsiteX19" fmla="*/ 1453480 w 1455507"/>
              <a:gd name="connsiteY19" fmla="*/ 618392 h 1477990"/>
              <a:gd name="connsiteX20" fmla="*/ 1443851 w 1455507"/>
              <a:gd name="connsiteY20" fmla="*/ 900580 h 1477990"/>
              <a:gd name="connsiteX21" fmla="*/ 1445131 w 1455507"/>
              <a:gd name="connsiteY21" fmla="*/ 1003252 h 1477990"/>
              <a:gd name="connsiteX22" fmla="*/ 1448470 w 1455507"/>
              <a:gd name="connsiteY22" fmla="*/ 1090546 h 1477990"/>
              <a:gd name="connsiteX23" fmla="*/ 1446188 w 1455507"/>
              <a:gd name="connsiteY23" fmla="*/ 1168120 h 1477990"/>
              <a:gd name="connsiteX24" fmla="*/ 1454190 w 1455507"/>
              <a:gd name="connsiteY24" fmla="*/ 1273576 h 1477990"/>
              <a:gd name="connsiteX25" fmla="*/ 1455507 w 1455507"/>
              <a:gd name="connsiteY25" fmla="*/ 1324327 h 1477990"/>
              <a:gd name="connsiteX26" fmla="*/ 1455507 w 1455507"/>
              <a:gd name="connsiteY26" fmla="*/ 1427362 h 1477990"/>
              <a:gd name="connsiteX27" fmla="*/ 1451365 w 1455507"/>
              <a:gd name="connsiteY27" fmla="*/ 1465458 h 1477990"/>
              <a:gd name="connsiteX28" fmla="*/ 1450774 w 1455507"/>
              <a:gd name="connsiteY28" fmla="*/ 1469667 h 1477990"/>
              <a:gd name="connsiteX29" fmla="*/ 1448719 w 1455507"/>
              <a:gd name="connsiteY29" fmla="*/ 1469564 h 1477990"/>
              <a:gd name="connsiteX30" fmla="*/ 1351167 w 1455507"/>
              <a:gd name="connsiteY30" fmla="*/ 1472353 h 1477990"/>
              <a:gd name="connsiteX31" fmla="*/ 1170753 w 1455507"/>
              <a:gd name="connsiteY31" fmla="*/ 1472353 h 1477990"/>
              <a:gd name="connsiteX32" fmla="*/ 852418 w 1455507"/>
              <a:gd name="connsiteY32" fmla="*/ 1465456 h 1477990"/>
              <a:gd name="connsiteX33" fmla="*/ 493168 w 1455507"/>
              <a:gd name="connsiteY33" fmla="*/ 1468013 h 1477990"/>
              <a:gd name="connsiteX34" fmla="*/ 226796 w 1455507"/>
              <a:gd name="connsiteY34" fmla="*/ 1461815 h 1477990"/>
              <a:gd name="connsiteX35" fmla="*/ 125602 w 1455507"/>
              <a:gd name="connsiteY35" fmla="*/ 1476769 h 1477990"/>
              <a:gd name="connsiteX36" fmla="*/ 5112 w 1455507"/>
              <a:gd name="connsiteY36" fmla="*/ 1477990 h 1477990"/>
              <a:gd name="connsiteX37" fmla="*/ 7783 w 1455507"/>
              <a:gd name="connsiteY37" fmla="*/ 1456307 h 1477990"/>
              <a:gd name="connsiteX38" fmla="*/ 4359 w 1455507"/>
              <a:gd name="connsiteY38" fmla="*/ 1403967 h 1477990"/>
              <a:gd name="connsiteX39" fmla="*/ 295 w 1455507"/>
              <a:gd name="connsiteY39" fmla="*/ 1370091 h 1477990"/>
              <a:gd name="connsiteX40" fmla="*/ 295 w 1455507"/>
              <a:gd name="connsiteY40" fmla="*/ 1219835 h 1477990"/>
              <a:gd name="connsiteX41" fmla="*/ 3722 w 1455507"/>
              <a:gd name="connsiteY41" fmla="*/ 1175716 h 1477990"/>
              <a:gd name="connsiteX42" fmla="*/ 295 w 1455507"/>
              <a:gd name="connsiteY42" fmla="*/ 1126935 h 1477990"/>
              <a:gd name="connsiteX43" fmla="*/ 295 w 1455507"/>
              <a:gd name="connsiteY43" fmla="*/ 1046801 h 1477990"/>
              <a:gd name="connsiteX44" fmla="*/ 4400 w 1455507"/>
              <a:gd name="connsiteY44" fmla="*/ 1015203 h 1477990"/>
              <a:gd name="connsiteX45" fmla="*/ 2166 w 1455507"/>
              <a:gd name="connsiteY45" fmla="*/ 975879 h 1477990"/>
              <a:gd name="connsiteX46" fmla="*/ 295 w 1455507"/>
              <a:gd name="connsiteY46" fmla="*/ 964020 h 1477990"/>
              <a:gd name="connsiteX47" fmla="*/ 295 w 1455507"/>
              <a:gd name="connsiteY47" fmla="*/ 801667 h 1477990"/>
              <a:gd name="connsiteX48" fmla="*/ 310 w 1455507"/>
              <a:gd name="connsiteY48" fmla="*/ 800839 h 1477990"/>
              <a:gd name="connsiteX49" fmla="*/ 2276 w 1455507"/>
              <a:gd name="connsiteY49" fmla="*/ 749518 h 1477990"/>
              <a:gd name="connsiteX50" fmla="*/ 2715 w 1455507"/>
              <a:gd name="connsiteY50" fmla="*/ 666724 h 1477990"/>
              <a:gd name="connsiteX51" fmla="*/ 295 w 1455507"/>
              <a:gd name="connsiteY51" fmla="*/ 625158 h 1477990"/>
              <a:gd name="connsiteX52" fmla="*/ 295 w 1455507"/>
              <a:gd name="connsiteY52" fmla="*/ 559484 h 1477990"/>
              <a:gd name="connsiteX53" fmla="*/ 3920 w 1455507"/>
              <a:gd name="connsiteY53" fmla="*/ 510291 h 1477990"/>
              <a:gd name="connsiteX54" fmla="*/ 2933 w 1455507"/>
              <a:gd name="connsiteY54" fmla="*/ 419129 h 1477990"/>
              <a:gd name="connsiteX55" fmla="*/ 295 w 1455507"/>
              <a:gd name="connsiteY55" fmla="*/ 403959 h 1477990"/>
              <a:gd name="connsiteX56" fmla="*/ 295 w 1455507"/>
              <a:gd name="connsiteY56" fmla="*/ 237294 h 1477990"/>
              <a:gd name="connsiteX57" fmla="*/ 2933 w 1455507"/>
              <a:gd name="connsiteY57" fmla="*/ 209924 h 1477990"/>
              <a:gd name="connsiteX58" fmla="*/ 3263 w 1455507"/>
              <a:gd name="connsiteY58" fmla="*/ 97581 h 1477990"/>
              <a:gd name="connsiteX59" fmla="*/ 295 w 1455507"/>
              <a:gd name="connsiteY59" fmla="*/ 63619 h 1477990"/>
              <a:gd name="connsiteX60" fmla="*/ 295 w 1455507"/>
              <a:gd name="connsiteY60" fmla="*/ 1928 h 1477990"/>
              <a:gd name="connsiteX61" fmla="*/ 64759 w 1455507"/>
              <a:gd name="connsiteY61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455507" h="1477990">
                <a:moveTo>
                  <a:pt x="100458" y="0"/>
                </a:moveTo>
                <a:lnTo>
                  <a:pt x="258284" y="0"/>
                </a:lnTo>
                <a:lnTo>
                  <a:pt x="290610" y="2318"/>
                </a:lnTo>
                <a:cubicBezTo>
                  <a:pt x="312734" y="4440"/>
                  <a:pt x="334873" y="6289"/>
                  <a:pt x="357070" y="5440"/>
                </a:cubicBezTo>
                <a:cubicBezTo>
                  <a:pt x="424342" y="2955"/>
                  <a:pt x="491629" y="2121"/>
                  <a:pt x="558908" y="1098"/>
                </a:cubicBezTo>
                <a:lnTo>
                  <a:pt x="599348" y="0"/>
                </a:lnTo>
                <a:lnTo>
                  <a:pt x="930201" y="0"/>
                </a:lnTo>
                <a:lnTo>
                  <a:pt x="957174" y="2227"/>
                </a:lnTo>
                <a:cubicBezTo>
                  <a:pt x="1005997" y="9381"/>
                  <a:pt x="1055234" y="4955"/>
                  <a:pt x="1104293" y="1924"/>
                </a:cubicBezTo>
                <a:lnTo>
                  <a:pt x="1153561" y="0"/>
                </a:lnTo>
                <a:lnTo>
                  <a:pt x="1229432" y="0"/>
                </a:lnTo>
                <a:lnTo>
                  <a:pt x="1282523" y="2288"/>
                </a:lnTo>
                <a:cubicBezTo>
                  <a:pt x="1324852" y="6652"/>
                  <a:pt x="1367417" y="2591"/>
                  <a:pt x="1409865" y="166"/>
                </a:cubicBezTo>
                <a:lnTo>
                  <a:pt x="1414535" y="0"/>
                </a:lnTo>
                <a:lnTo>
                  <a:pt x="1446877" y="0"/>
                </a:lnTo>
                <a:lnTo>
                  <a:pt x="1441986" y="87863"/>
                </a:lnTo>
                <a:cubicBezTo>
                  <a:pt x="1441527" y="122692"/>
                  <a:pt x="1442793" y="157509"/>
                  <a:pt x="1446522" y="192281"/>
                </a:cubicBezTo>
                <a:cubicBezTo>
                  <a:pt x="1452467" y="256325"/>
                  <a:pt x="1453324" y="320620"/>
                  <a:pt x="1449083" y="384757"/>
                </a:cubicBezTo>
                <a:cubicBezTo>
                  <a:pt x="1446133" y="442709"/>
                  <a:pt x="1438896" y="500570"/>
                  <a:pt x="1445075" y="558660"/>
                </a:cubicBezTo>
                <a:cubicBezTo>
                  <a:pt x="1447190" y="578647"/>
                  <a:pt x="1452311" y="598268"/>
                  <a:pt x="1453480" y="618392"/>
                </a:cubicBezTo>
                <a:cubicBezTo>
                  <a:pt x="1459046" y="712668"/>
                  <a:pt x="1450697" y="806624"/>
                  <a:pt x="1443851" y="900580"/>
                </a:cubicBezTo>
                <a:cubicBezTo>
                  <a:pt x="1441346" y="934804"/>
                  <a:pt x="1438284" y="969028"/>
                  <a:pt x="1445131" y="1003252"/>
                </a:cubicBezTo>
                <a:cubicBezTo>
                  <a:pt x="1450558" y="1032132"/>
                  <a:pt x="1451677" y="1061447"/>
                  <a:pt x="1448470" y="1090546"/>
                </a:cubicBezTo>
                <a:cubicBezTo>
                  <a:pt x="1445264" y="1116318"/>
                  <a:pt x="1444502" y="1142251"/>
                  <a:pt x="1446188" y="1168120"/>
                </a:cubicBezTo>
                <a:cubicBezTo>
                  <a:pt x="1449667" y="1203257"/>
                  <a:pt x="1452367" y="1238405"/>
                  <a:pt x="1454190" y="1273576"/>
                </a:cubicBezTo>
                <a:lnTo>
                  <a:pt x="1455507" y="1324327"/>
                </a:lnTo>
                <a:lnTo>
                  <a:pt x="1455507" y="1427362"/>
                </a:lnTo>
                <a:lnTo>
                  <a:pt x="1451365" y="1465458"/>
                </a:lnTo>
                <a:lnTo>
                  <a:pt x="1450774" y="1469667"/>
                </a:lnTo>
                <a:lnTo>
                  <a:pt x="1448719" y="1469564"/>
                </a:lnTo>
                <a:cubicBezTo>
                  <a:pt x="1416243" y="1471268"/>
                  <a:pt x="1383704" y="1471810"/>
                  <a:pt x="1351167" y="1472353"/>
                </a:cubicBezTo>
                <a:cubicBezTo>
                  <a:pt x="1291009" y="1473360"/>
                  <a:pt x="1230608" y="1482658"/>
                  <a:pt x="1170753" y="1472353"/>
                </a:cubicBezTo>
                <a:cubicBezTo>
                  <a:pt x="1065139" y="1455500"/>
                  <a:pt x="958414" y="1453183"/>
                  <a:pt x="852418" y="1465456"/>
                </a:cubicBezTo>
                <a:cubicBezTo>
                  <a:pt x="732873" y="1477389"/>
                  <a:pt x="612811" y="1478242"/>
                  <a:pt x="493168" y="1468013"/>
                </a:cubicBezTo>
                <a:cubicBezTo>
                  <a:pt x="404539" y="1460730"/>
                  <a:pt x="315729" y="1455306"/>
                  <a:pt x="226796" y="1461815"/>
                </a:cubicBezTo>
                <a:cubicBezTo>
                  <a:pt x="192742" y="1464372"/>
                  <a:pt x="159536" y="1475530"/>
                  <a:pt x="125602" y="1476769"/>
                </a:cubicBezTo>
                <a:lnTo>
                  <a:pt x="5112" y="1477990"/>
                </a:lnTo>
                <a:lnTo>
                  <a:pt x="7783" y="1456307"/>
                </a:lnTo>
                <a:cubicBezTo>
                  <a:pt x="9044" y="1438825"/>
                  <a:pt x="8660" y="1421330"/>
                  <a:pt x="4359" y="1403967"/>
                </a:cubicBezTo>
                <a:lnTo>
                  <a:pt x="295" y="1370091"/>
                </a:lnTo>
                <a:lnTo>
                  <a:pt x="295" y="1219835"/>
                </a:lnTo>
                <a:lnTo>
                  <a:pt x="3722" y="1175716"/>
                </a:lnTo>
                <a:lnTo>
                  <a:pt x="295" y="1126935"/>
                </a:lnTo>
                <a:lnTo>
                  <a:pt x="295" y="1046801"/>
                </a:lnTo>
                <a:lnTo>
                  <a:pt x="4400" y="1015203"/>
                </a:lnTo>
                <a:cubicBezTo>
                  <a:pt x="5263" y="1002160"/>
                  <a:pt x="4906" y="989085"/>
                  <a:pt x="2166" y="975879"/>
                </a:cubicBezTo>
                <a:lnTo>
                  <a:pt x="295" y="964020"/>
                </a:lnTo>
                <a:lnTo>
                  <a:pt x="295" y="801667"/>
                </a:lnTo>
                <a:lnTo>
                  <a:pt x="310" y="800839"/>
                </a:lnTo>
                <a:cubicBezTo>
                  <a:pt x="-163" y="783697"/>
                  <a:pt x="-464" y="766569"/>
                  <a:pt x="2276" y="749518"/>
                </a:cubicBezTo>
                <a:cubicBezTo>
                  <a:pt x="6167" y="722055"/>
                  <a:pt x="6315" y="694225"/>
                  <a:pt x="2715" y="666724"/>
                </a:cubicBezTo>
                <a:lnTo>
                  <a:pt x="295" y="625158"/>
                </a:lnTo>
                <a:lnTo>
                  <a:pt x="295" y="559484"/>
                </a:lnTo>
                <a:lnTo>
                  <a:pt x="3920" y="510291"/>
                </a:lnTo>
                <a:cubicBezTo>
                  <a:pt x="8414" y="480008"/>
                  <a:pt x="10989" y="448837"/>
                  <a:pt x="2933" y="419129"/>
                </a:cubicBezTo>
                <a:lnTo>
                  <a:pt x="295" y="403959"/>
                </a:lnTo>
                <a:lnTo>
                  <a:pt x="295" y="237294"/>
                </a:lnTo>
                <a:lnTo>
                  <a:pt x="2933" y="209924"/>
                </a:lnTo>
                <a:cubicBezTo>
                  <a:pt x="7729" y="172623"/>
                  <a:pt x="7838" y="134908"/>
                  <a:pt x="3263" y="97581"/>
                </a:cubicBezTo>
                <a:lnTo>
                  <a:pt x="295" y="63619"/>
                </a:lnTo>
                <a:lnTo>
                  <a:pt x="295" y="1928"/>
                </a:lnTo>
                <a:lnTo>
                  <a:pt x="64759" y="7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62C212D-2434-4610-A983-7FC587B517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82942" y="3473574"/>
            <a:ext cx="1193953" cy="1675055"/>
          </a:xfrm>
          <a:custGeom>
            <a:avLst/>
            <a:gdLst>
              <a:gd name="connsiteX0" fmla="*/ 107991 w 1447216"/>
              <a:gd name="connsiteY0" fmla="*/ 0 h 1477990"/>
              <a:gd name="connsiteX1" fmla="*/ 265817 w 1447216"/>
              <a:gd name="connsiteY1" fmla="*/ 0 h 1477990"/>
              <a:gd name="connsiteX2" fmla="*/ 298143 w 1447216"/>
              <a:gd name="connsiteY2" fmla="*/ 2318 h 1477990"/>
              <a:gd name="connsiteX3" fmla="*/ 364603 w 1447216"/>
              <a:gd name="connsiteY3" fmla="*/ 5440 h 1477990"/>
              <a:gd name="connsiteX4" fmla="*/ 566441 w 1447216"/>
              <a:gd name="connsiteY4" fmla="*/ 1098 h 1477990"/>
              <a:gd name="connsiteX5" fmla="*/ 606880 w 1447216"/>
              <a:gd name="connsiteY5" fmla="*/ 0 h 1477990"/>
              <a:gd name="connsiteX6" fmla="*/ 937733 w 1447216"/>
              <a:gd name="connsiteY6" fmla="*/ 0 h 1477990"/>
              <a:gd name="connsiteX7" fmla="*/ 964707 w 1447216"/>
              <a:gd name="connsiteY7" fmla="*/ 2227 h 1477990"/>
              <a:gd name="connsiteX8" fmla="*/ 1111826 w 1447216"/>
              <a:gd name="connsiteY8" fmla="*/ 1924 h 1477990"/>
              <a:gd name="connsiteX9" fmla="*/ 1161094 w 1447216"/>
              <a:gd name="connsiteY9" fmla="*/ 0 h 1477990"/>
              <a:gd name="connsiteX10" fmla="*/ 1236965 w 1447216"/>
              <a:gd name="connsiteY10" fmla="*/ 0 h 1477990"/>
              <a:gd name="connsiteX11" fmla="*/ 1290056 w 1447216"/>
              <a:gd name="connsiteY11" fmla="*/ 2288 h 1477990"/>
              <a:gd name="connsiteX12" fmla="*/ 1417398 w 1447216"/>
              <a:gd name="connsiteY12" fmla="*/ 166 h 1477990"/>
              <a:gd name="connsiteX13" fmla="*/ 1422068 w 1447216"/>
              <a:gd name="connsiteY13" fmla="*/ 0 h 1477990"/>
              <a:gd name="connsiteX14" fmla="*/ 1447216 w 1447216"/>
              <a:gd name="connsiteY14" fmla="*/ 0 h 1477990"/>
              <a:gd name="connsiteX15" fmla="*/ 1447216 w 1447216"/>
              <a:gd name="connsiteY15" fmla="*/ 1469823 h 1477990"/>
              <a:gd name="connsiteX16" fmla="*/ 1358700 w 1447216"/>
              <a:gd name="connsiteY16" fmla="*/ 1472353 h 1477990"/>
              <a:gd name="connsiteX17" fmla="*/ 1178286 w 1447216"/>
              <a:gd name="connsiteY17" fmla="*/ 1472353 h 1477990"/>
              <a:gd name="connsiteX18" fmla="*/ 859951 w 1447216"/>
              <a:gd name="connsiteY18" fmla="*/ 1465456 h 1477990"/>
              <a:gd name="connsiteX19" fmla="*/ 500701 w 1447216"/>
              <a:gd name="connsiteY19" fmla="*/ 1468013 h 1477990"/>
              <a:gd name="connsiteX20" fmla="*/ 234329 w 1447216"/>
              <a:gd name="connsiteY20" fmla="*/ 1461815 h 1477990"/>
              <a:gd name="connsiteX21" fmla="*/ 133135 w 1447216"/>
              <a:gd name="connsiteY21" fmla="*/ 1476769 h 1477990"/>
              <a:gd name="connsiteX22" fmla="*/ 12645 w 1447216"/>
              <a:gd name="connsiteY22" fmla="*/ 1477990 h 1477990"/>
              <a:gd name="connsiteX23" fmla="*/ 15316 w 1447216"/>
              <a:gd name="connsiteY23" fmla="*/ 1456307 h 1477990"/>
              <a:gd name="connsiteX24" fmla="*/ 11892 w 1447216"/>
              <a:gd name="connsiteY24" fmla="*/ 1403967 h 1477990"/>
              <a:gd name="connsiteX25" fmla="*/ 6412 w 1447216"/>
              <a:gd name="connsiteY25" fmla="*/ 1238066 h 1477990"/>
              <a:gd name="connsiteX26" fmla="*/ 6850 w 1447216"/>
              <a:gd name="connsiteY26" fmla="*/ 1113013 h 1477990"/>
              <a:gd name="connsiteX27" fmla="*/ 6850 w 1447216"/>
              <a:gd name="connsiteY27" fmla="*/ 1054331 h 1477990"/>
              <a:gd name="connsiteX28" fmla="*/ 9699 w 1447216"/>
              <a:gd name="connsiteY28" fmla="*/ 975879 h 1477990"/>
              <a:gd name="connsiteX29" fmla="*/ 4220 w 1447216"/>
              <a:gd name="connsiteY29" fmla="*/ 941150 h 1477990"/>
              <a:gd name="connsiteX30" fmla="*/ 6904 w 1447216"/>
              <a:gd name="connsiteY30" fmla="*/ 852238 h 1477990"/>
              <a:gd name="connsiteX31" fmla="*/ 9809 w 1447216"/>
              <a:gd name="connsiteY31" fmla="*/ 749518 h 1477990"/>
              <a:gd name="connsiteX32" fmla="*/ 10248 w 1447216"/>
              <a:gd name="connsiteY32" fmla="*/ 666724 h 1477990"/>
              <a:gd name="connsiteX33" fmla="*/ 11453 w 1447216"/>
              <a:gd name="connsiteY33" fmla="*/ 510291 h 1477990"/>
              <a:gd name="connsiteX34" fmla="*/ 10466 w 1447216"/>
              <a:gd name="connsiteY34" fmla="*/ 419129 h 1477990"/>
              <a:gd name="connsiteX35" fmla="*/ 10466 w 1447216"/>
              <a:gd name="connsiteY35" fmla="*/ 209924 h 1477990"/>
              <a:gd name="connsiteX36" fmla="*/ 10796 w 1447216"/>
              <a:gd name="connsiteY36" fmla="*/ 97581 h 1477990"/>
              <a:gd name="connsiteX37" fmla="*/ 3535 w 1447216"/>
              <a:gd name="connsiteY37" fmla="*/ 14494 h 1477990"/>
              <a:gd name="connsiteX38" fmla="*/ 3925 w 1447216"/>
              <a:gd name="connsiteY38" fmla="*/ 2002 h 1477990"/>
              <a:gd name="connsiteX39" fmla="*/ 72292 w 1447216"/>
              <a:gd name="connsiteY39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47216" h="1477990">
                <a:moveTo>
                  <a:pt x="107991" y="0"/>
                </a:moveTo>
                <a:lnTo>
                  <a:pt x="265817" y="0"/>
                </a:lnTo>
                <a:lnTo>
                  <a:pt x="298143" y="2318"/>
                </a:lnTo>
                <a:cubicBezTo>
                  <a:pt x="320267" y="4440"/>
                  <a:pt x="342406" y="6289"/>
                  <a:pt x="364603" y="5440"/>
                </a:cubicBezTo>
                <a:cubicBezTo>
                  <a:pt x="431875" y="2955"/>
                  <a:pt x="499162" y="2121"/>
                  <a:pt x="566441" y="1098"/>
                </a:cubicBezTo>
                <a:lnTo>
                  <a:pt x="606880" y="0"/>
                </a:lnTo>
                <a:lnTo>
                  <a:pt x="937733" y="0"/>
                </a:lnTo>
                <a:lnTo>
                  <a:pt x="964707" y="2227"/>
                </a:lnTo>
                <a:cubicBezTo>
                  <a:pt x="1013530" y="9381"/>
                  <a:pt x="1062767" y="4955"/>
                  <a:pt x="1111826" y="1924"/>
                </a:cubicBezTo>
                <a:lnTo>
                  <a:pt x="1161094" y="0"/>
                </a:lnTo>
                <a:lnTo>
                  <a:pt x="1236965" y="0"/>
                </a:lnTo>
                <a:lnTo>
                  <a:pt x="1290056" y="2288"/>
                </a:lnTo>
                <a:cubicBezTo>
                  <a:pt x="1332385" y="6652"/>
                  <a:pt x="1374950" y="2591"/>
                  <a:pt x="1417398" y="166"/>
                </a:cubicBezTo>
                <a:lnTo>
                  <a:pt x="1422068" y="0"/>
                </a:lnTo>
                <a:lnTo>
                  <a:pt x="1447216" y="0"/>
                </a:lnTo>
                <a:lnTo>
                  <a:pt x="1447216" y="1469823"/>
                </a:lnTo>
                <a:lnTo>
                  <a:pt x="1358700" y="1472353"/>
                </a:lnTo>
                <a:cubicBezTo>
                  <a:pt x="1298542" y="1473360"/>
                  <a:pt x="1238141" y="1482658"/>
                  <a:pt x="1178286" y="1472353"/>
                </a:cubicBezTo>
                <a:cubicBezTo>
                  <a:pt x="1072672" y="1455500"/>
                  <a:pt x="965947" y="1453183"/>
                  <a:pt x="859951" y="1465456"/>
                </a:cubicBezTo>
                <a:cubicBezTo>
                  <a:pt x="740406" y="1477389"/>
                  <a:pt x="620344" y="1478242"/>
                  <a:pt x="500701" y="1468013"/>
                </a:cubicBezTo>
                <a:cubicBezTo>
                  <a:pt x="412072" y="1460730"/>
                  <a:pt x="323262" y="1455306"/>
                  <a:pt x="234329" y="1461815"/>
                </a:cubicBezTo>
                <a:cubicBezTo>
                  <a:pt x="200275" y="1464372"/>
                  <a:pt x="167069" y="1475530"/>
                  <a:pt x="133135" y="1476769"/>
                </a:cubicBezTo>
                <a:lnTo>
                  <a:pt x="12645" y="1477990"/>
                </a:lnTo>
                <a:lnTo>
                  <a:pt x="15316" y="1456307"/>
                </a:lnTo>
                <a:cubicBezTo>
                  <a:pt x="16577" y="1438825"/>
                  <a:pt x="16193" y="1421330"/>
                  <a:pt x="11892" y="1403967"/>
                </a:cubicBezTo>
                <a:cubicBezTo>
                  <a:pt x="-1808" y="1348788"/>
                  <a:pt x="932" y="1293662"/>
                  <a:pt x="6412" y="1238066"/>
                </a:cubicBezTo>
                <a:cubicBezTo>
                  <a:pt x="10522" y="1196695"/>
                  <a:pt x="15070" y="1154854"/>
                  <a:pt x="6850" y="1113013"/>
                </a:cubicBezTo>
                <a:cubicBezTo>
                  <a:pt x="3316" y="1093599"/>
                  <a:pt x="3316" y="1073745"/>
                  <a:pt x="6850" y="1054331"/>
                </a:cubicBezTo>
                <a:cubicBezTo>
                  <a:pt x="11124" y="1028180"/>
                  <a:pt x="15179" y="1002291"/>
                  <a:pt x="9699" y="975879"/>
                </a:cubicBezTo>
                <a:cubicBezTo>
                  <a:pt x="7289" y="964373"/>
                  <a:pt x="5481" y="952762"/>
                  <a:pt x="4220" y="941150"/>
                </a:cubicBezTo>
                <a:cubicBezTo>
                  <a:pt x="1710" y="911506"/>
                  <a:pt x="2609" y="881694"/>
                  <a:pt x="6904" y="852238"/>
                </a:cubicBezTo>
                <a:cubicBezTo>
                  <a:pt x="11015" y="818033"/>
                  <a:pt x="4329" y="783619"/>
                  <a:pt x="9809" y="749518"/>
                </a:cubicBezTo>
                <a:cubicBezTo>
                  <a:pt x="13700" y="722055"/>
                  <a:pt x="13848" y="694225"/>
                  <a:pt x="10248" y="666724"/>
                </a:cubicBezTo>
                <a:cubicBezTo>
                  <a:pt x="3770" y="614737"/>
                  <a:pt x="4175" y="562179"/>
                  <a:pt x="11453" y="510291"/>
                </a:cubicBezTo>
                <a:cubicBezTo>
                  <a:pt x="15947" y="480008"/>
                  <a:pt x="18522" y="448837"/>
                  <a:pt x="10466" y="419129"/>
                </a:cubicBezTo>
                <a:cubicBezTo>
                  <a:pt x="-8494" y="349307"/>
                  <a:pt x="2576" y="279380"/>
                  <a:pt x="10466" y="209924"/>
                </a:cubicBezTo>
                <a:cubicBezTo>
                  <a:pt x="15262" y="172623"/>
                  <a:pt x="15371" y="134908"/>
                  <a:pt x="10796" y="97581"/>
                </a:cubicBezTo>
                <a:cubicBezTo>
                  <a:pt x="6735" y="70015"/>
                  <a:pt x="4313" y="42275"/>
                  <a:pt x="3535" y="14494"/>
                </a:cubicBezTo>
                <a:lnTo>
                  <a:pt x="3925" y="2002"/>
                </a:lnTo>
                <a:lnTo>
                  <a:pt x="72292" y="70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959C17-53EC-4A48-8276-E73A5CF12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4857" y="3466278"/>
            <a:ext cx="1207007" cy="1682355"/>
          </a:xfrm>
          <a:custGeom>
            <a:avLst/>
            <a:gdLst>
              <a:gd name="connsiteX0" fmla="*/ 866623 w 1463039"/>
              <a:gd name="connsiteY0" fmla="*/ 570 h 1484431"/>
              <a:gd name="connsiteX1" fmla="*/ 964707 w 1463039"/>
              <a:gd name="connsiteY1" fmla="*/ 8668 h 1484431"/>
              <a:gd name="connsiteX2" fmla="*/ 1111826 w 1463039"/>
              <a:gd name="connsiteY2" fmla="*/ 8365 h 1484431"/>
              <a:gd name="connsiteX3" fmla="*/ 1290056 w 1463039"/>
              <a:gd name="connsiteY3" fmla="*/ 8729 h 1484431"/>
              <a:gd name="connsiteX4" fmla="*/ 1417398 w 1463039"/>
              <a:gd name="connsiteY4" fmla="*/ 6607 h 1484431"/>
              <a:gd name="connsiteX5" fmla="*/ 1454474 w 1463039"/>
              <a:gd name="connsiteY5" fmla="*/ 5289 h 1484431"/>
              <a:gd name="connsiteX6" fmla="*/ 1449519 w 1463039"/>
              <a:gd name="connsiteY6" fmla="*/ 94304 h 1484431"/>
              <a:gd name="connsiteX7" fmla="*/ 1454055 w 1463039"/>
              <a:gd name="connsiteY7" fmla="*/ 198722 h 1484431"/>
              <a:gd name="connsiteX8" fmla="*/ 1456616 w 1463039"/>
              <a:gd name="connsiteY8" fmla="*/ 391198 h 1484431"/>
              <a:gd name="connsiteX9" fmla="*/ 1452608 w 1463039"/>
              <a:gd name="connsiteY9" fmla="*/ 565101 h 1484431"/>
              <a:gd name="connsiteX10" fmla="*/ 1461013 w 1463039"/>
              <a:gd name="connsiteY10" fmla="*/ 624833 h 1484431"/>
              <a:gd name="connsiteX11" fmla="*/ 1451384 w 1463039"/>
              <a:gd name="connsiteY11" fmla="*/ 907021 h 1484431"/>
              <a:gd name="connsiteX12" fmla="*/ 1452664 w 1463039"/>
              <a:gd name="connsiteY12" fmla="*/ 1009693 h 1484431"/>
              <a:gd name="connsiteX13" fmla="*/ 1456003 w 1463039"/>
              <a:gd name="connsiteY13" fmla="*/ 1096987 h 1484431"/>
              <a:gd name="connsiteX14" fmla="*/ 1453721 w 1463039"/>
              <a:gd name="connsiteY14" fmla="*/ 1174561 h 1484431"/>
              <a:gd name="connsiteX15" fmla="*/ 1461723 w 1463039"/>
              <a:gd name="connsiteY15" fmla="*/ 1280017 h 1484431"/>
              <a:gd name="connsiteX16" fmla="*/ 1463039 w 1463039"/>
              <a:gd name="connsiteY16" fmla="*/ 1330730 h 1484431"/>
              <a:gd name="connsiteX17" fmla="*/ 1463039 w 1463039"/>
              <a:gd name="connsiteY17" fmla="*/ 1433812 h 1484431"/>
              <a:gd name="connsiteX18" fmla="*/ 1458898 w 1463039"/>
              <a:gd name="connsiteY18" fmla="*/ 1471899 h 1484431"/>
              <a:gd name="connsiteX19" fmla="*/ 1458307 w 1463039"/>
              <a:gd name="connsiteY19" fmla="*/ 1476108 h 1484431"/>
              <a:gd name="connsiteX20" fmla="*/ 1456252 w 1463039"/>
              <a:gd name="connsiteY20" fmla="*/ 1476005 h 1484431"/>
              <a:gd name="connsiteX21" fmla="*/ 1358700 w 1463039"/>
              <a:gd name="connsiteY21" fmla="*/ 1478794 h 1484431"/>
              <a:gd name="connsiteX22" fmla="*/ 1178286 w 1463039"/>
              <a:gd name="connsiteY22" fmla="*/ 1478794 h 1484431"/>
              <a:gd name="connsiteX23" fmla="*/ 859951 w 1463039"/>
              <a:gd name="connsiteY23" fmla="*/ 1471897 h 1484431"/>
              <a:gd name="connsiteX24" fmla="*/ 500701 w 1463039"/>
              <a:gd name="connsiteY24" fmla="*/ 1474454 h 1484431"/>
              <a:gd name="connsiteX25" fmla="*/ 234329 w 1463039"/>
              <a:gd name="connsiteY25" fmla="*/ 1468256 h 1484431"/>
              <a:gd name="connsiteX26" fmla="*/ 133135 w 1463039"/>
              <a:gd name="connsiteY26" fmla="*/ 1483210 h 1484431"/>
              <a:gd name="connsiteX27" fmla="*/ 12645 w 1463039"/>
              <a:gd name="connsiteY27" fmla="*/ 1484431 h 1484431"/>
              <a:gd name="connsiteX28" fmla="*/ 15316 w 1463039"/>
              <a:gd name="connsiteY28" fmla="*/ 1462748 h 1484431"/>
              <a:gd name="connsiteX29" fmla="*/ 11892 w 1463039"/>
              <a:gd name="connsiteY29" fmla="*/ 1410408 h 1484431"/>
              <a:gd name="connsiteX30" fmla="*/ 6412 w 1463039"/>
              <a:gd name="connsiteY30" fmla="*/ 1244507 h 1484431"/>
              <a:gd name="connsiteX31" fmla="*/ 6850 w 1463039"/>
              <a:gd name="connsiteY31" fmla="*/ 1119454 h 1484431"/>
              <a:gd name="connsiteX32" fmla="*/ 6850 w 1463039"/>
              <a:gd name="connsiteY32" fmla="*/ 1060772 h 1484431"/>
              <a:gd name="connsiteX33" fmla="*/ 9699 w 1463039"/>
              <a:gd name="connsiteY33" fmla="*/ 982320 h 1484431"/>
              <a:gd name="connsiteX34" fmla="*/ 4220 w 1463039"/>
              <a:gd name="connsiteY34" fmla="*/ 947591 h 1484431"/>
              <a:gd name="connsiteX35" fmla="*/ 6904 w 1463039"/>
              <a:gd name="connsiteY35" fmla="*/ 858679 h 1484431"/>
              <a:gd name="connsiteX36" fmla="*/ 9809 w 1463039"/>
              <a:gd name="connsiteY36" fmla="*/ 755959 h 1484431"/>
              <a:gd name="connsiteX37" fmla="*/ 10248 w 1463039"/>
              <a:gd name="connsiteY37" fmla="*/ 673165 h 1484431"/>
              <a:gd name="connsiteX38" fmla="*/ 11453 w 1463039"/>
              <a:gd name="connsiteY38" fmla="*/ 516732 h 1484431"/>
              <a:gd name="connsiteX39" fmla="*/ 10466 w 1463039"/>
              <a:gd name="connsiteY39" fmla="*/ 425570 h 1484431"/>
              <a:gd name="connsiteX40" fmla="*/ 10466 w 1463039"/>
              <a:gd name="connsiteY40" fmla="*/ 216365 h 1484431"/>
              <a:gd name="connsiteX41" fmla="*/ 10796 w 1463039"/>
              <a:gd name="connsiteY41" fmla="*/ 104022 h 1484431"/>
              <a:gd name="connsiteX42" fmla="*/ 3535 w 1463039"/>
              <a:gd name="connsiteY42" fmla="*/ 20935 h 1484431"/>
              <a:gd name="connsiteX43" fmla="*/ 3925 w 1463039"/>
              <a:gd name="connsiteY43" fmla="*/ 8443 h 1484431"/>
              <a:gd name="connsiteX44" fmla="*/ 72292 w 1463039"/>
              <a:gd name="connsiteY44" fmla="*/ 7145 h 1484431"/>
              <a:gd name="connsiteX45" fmla="*/ 231771 w 1463039"/>
              <a:gd name="connsiteY45" fmla="*/ 4000 h 1484431"/>
              <a:gd name="connsiteX46" fmla="*/ 364603 w 1463039"/>
              <a:gd name="connsiteY46" fmla="*/ 11881 h 1484431"/>
              <a:gd name="connsiteX47" fmla="*/ 768234 w 1463039"/>
              <a:gd name="connsiteY47" fmla="*/ 2060 h 1484431"/>
              <a:gd name="connsiteX48" fmla="*/ 866623 w 1463039"/>
              <a:gd name="connsiteY48" fmla="*/ 570 h 148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463039" h="1484431">
                <a:moveTo>
                  <a:pt x="866623" y="570"/>
                </a:moveTo>
                <a:cubicBezTo>
                  <a:pt x="899406" y="1672"/>
                  <a:pt x="932137" y="4373"/>
                  <a:pt x="964707" y="8668"/>
                </a:cubicBezTo>
                <a:cubicBezTo>
                  <a:pt x="1013530" y="15822"/>
                  <a:pt x="1062767" y="11396"/>
                  <a:pt x="1111826" y="8365"/>
                </a:cubicBezTo>
                <a:cubicBezTo>
                  <a:pt x="1171217" y="4667"/>
                  <a:pt x="1230548" y="2666"/>
                  <a:pt x="1290056" y="8729"/>
                </a:cubicBezTo>
                <a:cubicBezTo>
                  <a:pt x="1332385" y="13093"/>
                  <a:pt x="1374950" y="9032"/>
                  <a:pt x="1417398" y="6607"/>
                </a:cubicBezTo>
                <a:lnTo>
                  <a:pt x="1454474" y="5289"/>
                </a:lnTo>
                <a:lnTo>
                  <a:pt x="1449519" y="94304"/>
                </a:lnTo>
                <a:cubicBezTo>
                  <a:pt x="1449060" y="129133"/>
                  <a:pt x="1450326" y="163950"/>
                  <a:pt x="1454055" y="198722"/>
                </a:cubicBezTo>
                <a:cubicBezTo>
                  <a:pt x="1460000" y="262766"/>
                  <a:pt x="1460857" y="327061"/>
                  <a:pt x="1456616" y="391198"/>
                </a:cubicBezTo>
                <a:cubicBezTo>
                  <a:pt x="1453666" y="449150"/>
                  <a:pt x="1446429" y="507011"/>
                  <a:pt x="1452608" y="565101"/>
                </a:cubicBezTo>
                <a:cubicBezTo>
                  <a:pt x="1454723" y="585088"/>
                  <a:pt x="1459844" y="604709"/>
                  <a:pt x="1461013" y="624833"/>
                </a:cubicBezTo>
                <a:cubicBezTo>
                  <a:pt x="1466579" y="719109"/>
                  <a:pt x="1458230" y="813065"/>
                  <a:pt x="1451384" y="907021"/>
                </a:cubicBezTo>
                <a:cubicBezTo>
                  <a:pt x="1448879" y="941245"/>
                  <a:pt x="1445817" y="975469"/>
                  <a:pt x="1452664" y="1009693"/>
                </a:cubicBezTo>
                <a:cubicBezTo>
                  <a:pt x="1458091" y="1038573"/>
                  <a:pt x="1459210" y="1067888"/>
                  <a:pt x="1456003" y="1096987"/>
                </a:cubicBezTo>
                <a:cubicBezTo>
                  <a:pt x="1452797" y="1122759"/>
                  <a:pt x="1452035" y="1148692"/>
                  <a:pt x="1453721" y="1174561"/>
                </a:cubicBezTo>
                <a:cubicBezTo>
                  <a:pt x="1457200" y="1209698"/>
                  <a:pt x="1459900" y="1244846"/>
                  <a:pt x="1461723" y="1280017"/>
                </a:cubicBezTo>
                <a:lnTo>
                  <a:pt x="1463039" y="1330730"/>
                </a:lnTo>
                <a:lnTo>
                  <a:pt x="1463039" y="1433812"/>
                </a:lnTo>
                <a:lnTo>
                  <a:pt x="1458898" y="1471899"/>
                </a:lnTo>
                <a:lnTo>
                  <a:pt x="1458307" y="1476108"/>
                </a:lnTo>
                <a:lnTo>
                  <a:pt x="1456252" y="1476005"/>
                </a:lnTo>
                <a:cubicBezTo>
                  <a:pt x="1423776" y="1477709"/>
                  <a:pt x="1391237" y="1478251"/>
                  <a:pt x="1358700" y="1478794"/>
                </a:cubicBezTo>
                <a:cubicBezTo>
                  <a:pt x="1298542" y="1479801"/>
                  <a:pt x="1238141" y="1489099"/>
                  <a:pt x="1178286" y="1478794"/>
                </a:cubicBezTo>
                <a:cubicBezTo>
                  <a:pt x="1072672" y="1461941"/>
                  <a:pt x="965947" y="1459624"/>
                  <a:pt x="859951" y="1471897"/>
                </a:cubicBezTo>
                <a:cubicBezTo>
                  <a:pt x="740406" y="1483830"/>
                  <a:pt x="620344" y="1484683"/>
                  <a:pt x="500701" y="1474454"/>
                </a:cubicBezTo>
                <a:cubicBezTo>
                  <a:pt x="412072" y="1467171"/>
                  <a:pt x="323262" y="1461747"/>
                  <a:pt x="234329" y="1468256"/>
                </a:cubicBezTo>
                <a:cubicBezTo>
                  <a:pt x="200275" y="1470813"/>
                  <a:pt x="167069" y="1481971"/>
                  <a:pt x="133135" y="1483210"/>
                </a:cubicBezTo>
                <a:lnTo>
                  <a:pt x="12645" y="1484431"/>
                </a:lnTo>
                <a:lnTo>
                  <a:pt x="15316" y="1462748"/>
                </a:lnTo>
                <a:cubicBezTo>
                  <a:pt x="16577" y="1445266"/>
                  <a:pt x="16193" y="1427771"/>
                  <a:pt x="11892" y="1410408"/>
                </a:cubicBezTo>
                <a:cubicBezTo>
                  <a:pt x="-1808" y="1355229"/>
                  <a:pt x="932" y="1300103"/>
                  <a:pt x="6412" y="1244507"/>
                </a:cubicBezTo>
                <a:cubicBezTo>
                  <a:pt x="10522" y="1203136"/>
                  <a:pt x="15070" y="1161295"/>
                  <a:pt x="6850" y="1119454"/>
                </a:cubicBezTo>
                <a:cubicBezTo>
                  <a:pt x="3316" y="1100040"/>
                  <a:pt x="3316" y="1080186"/>
                  <a:pt x="6850" y="1060772"/>
                </a:cubicBezTo>
                <a:cubicBezTo>
                  <a:pt x="11124" y="1034621"/>
                  <a:pt x="15179" y="1008732"/>
                  <a:pt x="9699" y="982320"/>
                </a:cubicBezTo>
                <a:cubicBezTo>
                  <a:pt x="7289" y="970814"/>
                  <a:pt x="5481" y="959203"/>
                  <a:pt x="4220" y="947591"/>
                </a:cubicBezTo>
                <a:cubicBezTo>
                  <a:pt x="1710" y="917947"/>
                  <a:pt x="2609" y="888135"/>
                  <a:pt x="6904" y="858679"/>
                </a:cubicBezTo>
                <a:cubicBezTo>
                  <a:pt x="11015" y="824474"/>
                  <a:pt x="4329" y="790060"/>
                  <a:pt x="9809" y="755959"/>
                </a:cubicBezTo>
                <a:cubicBezTo>
                  <a:pt x="13700" y="728496"/>
                  <a:pt x="13848" y="700666"/>
                  <a:pt x="10248" y="673165"/>
                </a:cubicBezTo>
                <a:cubicBezTo>
                  <a:pt x="3770" y="621178"/>
                  <a:pt x="4175" y="568620"/>
                  <a:pt x="11453" y="516732"/>
                </a:cubicBezTo>
                <a:cubicBezTo>
                  <a:pt x="15947" y="486449"/>
                  <a:pt x="18522" y="455278"/>
                  <a:pt x="10466" y="425570"/>
                </a:cubicBezTo>
                <a:cubicBezTo>
                  <a:pt x="-8494" y="355748"/>
                  <a:pt x="2576" y="285821"/>
                  <a:pt x="10466" y="216365"/>
                </a:cubicBezTo>
                <a:cubicBezTo>
                  <a:pt x="15262" y="179064"/>
                  <a:pt x="15371" y="141349"/>
                  <a:pt x="10796" y="104022"/>
                </a:cubicBezTo>
                <a:cubicBezTo>
                  <a:pt x="6735" y="76456"/>
                  <a:pt x="4313" y="48716"/>
                  <a:pt x="3535" y="20935"/>
                </a:cubicBezTo>
                <a:lnTo>
                  <a:pt x="3925" y="8443"/>
                </a:lnTo>
                <a:lnTo>
                  <a:pt x="72292" y="7145"/>
                </a:lnTo>
                <a:cubicBezTo>
                  <a:pt x="125550" y="5561"/>
                  <a:pt x="178728" y="3394"/>
                  <a:pt x="231771" y="4000"/>
                </a:cubicBezTo>
                <a:cubicBezTo>
                  <a:pt x="276049" y="4485"/>
                  <a:pt x="320208" y="13578"/>
                  <a:pt x="364603" y="11881"/>
                </a:cubicBezTo>
                <a:cubicBezTo>
                  <a:pt x="499147" y="6910"/>
                  <a:pt x="633750" y="8547"/>
                  <a:pt x="768234" y="2060"/>
                </a:cubicBezTo>
                <a:cubicBezTo>
                  <a:pt x="801008" y="-38"/>
                  <a:pt x="833841" y="-533"/>
                  <a:pt x="866623" y="57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3814"/>
            <a:ext cx="10055886" cy="1502305"/>
          </a:xfrm>
        </p:spPr>
        <p:txBody>
          <a:bodyPr/>
          <a:lstStyle>
            <a:lvl1pPr algn="ctr">
              <a:defRPr sz="59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 descr="Tag=AccentColor&#10;Flavor=Light&#10;Target=FillAndLine">
            <a:extLst>
              <a:ext uri="{FF2B5EF4-FFF2-40B4-BE49-F238E27FC236}">
                <a16:creationId xmlns:a16="http://schemas.microsoft.com/office/drawing/2014/main" id="{2D7984C8-AF4A-4D59-BB2D-72D92F873C07}"/>
              </a:ext>
            </a:extLst>
          </p:cNvPr>
          <p:cNvSpPr/>
          <p:nvPr userDrawn="1"/>
        </p:nvSpPr>
        <p:spPr>
          <a:xfrm flipV="1">
            <a:off x="534852" y="2343236"/>
            <a:ext cx="8992681" cy="20726"/>
          </a:xfrm>
          <a:custGeom>
            <a:avLst/>
            <a:gdLst>
              <a:gd name="connsiteX0" fmla="*/ 0 w 8992681"/>
              <a:gd name="connsiteY0" fmla="*/ 0 h 20726"/>
              <a:gd name="connsiteX1" fmla="*/ 601818 w 8992681"/>
              <a:gd name="connsiteY1" fmla="*/ 0 h 20726"/>
              <a:gd name="connsiteX2" fmla="*/ 1293563 w 8992681"/>
              <a:gd name="connsiteY2" fmla="*/ 0 h 20726"/>
              <a:gd name="connsiteX3" fmla="*/ 2075234 w 8992681"/>
              <a:gd name="connsiteY3" fmla="*/ 0 h 20726"/>
              <a:gd name="connsiteX4" fmla="*/ 2677052 w 8992681"/>
              <a:gd name="connsiteY4" fmla="*/ 0 h 20726"/>
              <a:gd name="connsiteX5" fmla="*/ 3368797 w 8992681"/>
              <a:gd name="connsiteY5" fmla="*/ 0 h 20726"/>
              <a:gd name="connsiteX6" fmla="*/ 4240395 w 8992681"/>
              <a:gd name="connsiteY6" fmla="*/ 0 h 20726"/>
              <a:gd name="connsiteX7" fmla="*/ 4752286 w 8992681"/>
              <a:gd name="connsiteY7" fmla="*/ 0 h 20726"/>
              <a:gd name="connsiteX8" fmla="*/ 5533958 w 8992681"/>
              <a:gd name="connsiteY8" fmla="*/ 0 h 20726"/>
              <a:gd name="connsiteX9" fmla="*/ 6045849 w 8992681"/>
              <a:gd name="connsiteY9" fmla="*/ 0 h 20726"/>
              <a:gd name="connsiteX10" fmla="*/ 6737593 w 8992681"/>
              <a:gd name="connsiteY10" fmla="*/ 0 h 20726"/>
              <a:gd name="connsiteX11" fmla="*/ 7519265 w 8992681"/>
              <a:gd name="connsiteY11" fmla="*/ 0 h 20726"/>
              <a:gd name="connsiteX12" fmla="*/ 7941229 w 8992681"/>
              <a:gd name="connsiteY12" fmla="*/ 0 h 20726"/>
              <a:gd name="connsiteX13" fmla="*/ 8363193 w 8992681"/>
              <a:gd name="connsiteY13" fmla="*/ 0 h 20726"/>
              <a:gd name="connsiteX14" fmla="*/ 8992681 w 8992681"/>
              <a:gd name="connsiteY14" fmla="*/ 0 h 20726"/>
              <a:gd name="connsiteX15" fmla="*/ 8992681 w 8992681"/>
              <a:gd name="connsiteY15" fmla="*/ 20726 h 20726"/>
              <a:gd name="connsiteX16" fmla="*/ 8211009 w 8992681"/>
              <a:gd name="connsiteY16" fmla="*/ 20726 h 20726"/>
              <a:gd name="connsiteX17" fmla="*/ 7519265 w 8992681"/>
              <a:gd name="connsiteY17" fmla="*/ 20726 h 20726"/>
              <a:gd name="connsiteX18" fmla="*/ 6917447 w 8992681"/>
              <a:gd name="connsiteY18" fmla="*/ 20726 h 20726"/>
              <a:gd name="connsiteX19" fmla="*/ 6135775 w 8992681"/>
              <a:gd name="connsiteY19" fmla="*/ 20726 h 20726"/>
              <a:gd name="connsiteX20" fmla="*/ 5444031 w 8992681"/>
              <a:gd name="connsiteY20" fmla="*/ 20726 h 20726"/>
              <a:gd name="connsiteX21" fmla="*/ 4572432 w 8992681"/>
              <a:gd name="connsiteY21" fmla="*/ 20726 h 20726"/>
              <a:gd name="connsiteX22" fmla="*/ 3700834 w 8992681"/>
              <a:gd name="connsiteY22" fmla="*/ 20726 h 20726"/>
              <a:gd name="connsiteX23" fmla="*/ 2919163 w 8992681"/>
              <a:gd name="connsiteY23" fmla="*/ 20726 h 20726"/>
              <a:gd name="connsiteX24" fmla="*/ 2137491 w 8992681"/>
              <a:gd name="connsiteY24" fmla="*/ 20726 h 20726"/>
              <a:gd name="connsiteX25" fmla="*/ 1355820 w 8992681"/>
              <a:gd name="connsiteY25" fmla="*/ 20726 h 20726"/>
              <a:gd name="connsiteX26" fmla="*/ 843929 w 8992681"/>
              <a:gd name="connsiteY26" fmla="*/ 20726 h 20726"/>
              <a:gd name="connsiteX27" fmla="*/ 0 w 8992681"/>
              <a:gd name="connsiteY27" fmla="*/ 20726 h 20726"/>
              <a:gd name="connsiteX28" fmla="*/ 0 w 8992681"/>
              <a:gd name="connsiteY28" fmla="*/ 0 h 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992681" h="20726" fill="none" extrusionOk="0">
                <a:moveTo>
                  <a:pt x="0" y="0"/>
                </a:moveTo>
                <a:cubicBezTo>
                  <a:pt x="214334" y="12447"/>
                  <a:pt x="429312" y="-11838"/>
                  <a:pt x="601818" y="0"/>
                </a:cubicBezTo>
                <a:cubicBezTo>
                  <a:pt x="774324" y="11838"/>
                  <a:pt x="1071670" y="8047"/>
                  <a:pt x="1293563" y="0"/>
                </a:cubicBezTo>
                <a:cubicBezTo>
                  <a:pt x="1515456" y="-8047"/>
                  <a:pt x="1717352" y="-28491"/>
                  <a:pt x="2075234" y="0"/>
                </a:cubicBezTo>
                <a:cubicBezTo>
                  <a:pt x="2433116" y="28491"/>
                  <a:pt x="2447193" y="-12629"/>
                  <a:pt x="2677052" y="0"/>
                </a:cubicBezTo>
                <a:cubicBezTo>
                  <a:pt x="2906911" y="12629"/>
                  <a:pt x="3164215" y="-3603"/>
                  <a:pt x="3368797" y="0"/>
                </a:cubicBezTo>
                <a:cubicBezTo>
                  <a:pt x="3573380" y="3603"/>
                  <a:pt x="3923704" y="19302"/>
                  <a:pt x="4240395" y="0"/>
                </a:cubicBezTo>
                <a:cubicBezTo>
                  <a:pt x="4557086" y="-19302"/>
                  <a:pt x="4556870" y="13214"/>
                  <a:pt x="4752286" y="0"/>
                </a:cubicBezTo>
                <a:cubicBezTo>
                  <a:pt x="4947702" y="-13214"/>
                  <a:pt x="5164492" y="-14787"/>
                  <a:pt x="5533958" y="0"/>
                </a:cubicBezTo>
                <a:cubicBezTo>
                  <a:pt x="5903424" y="14787"/>
                  <a:pt x="5914409" y="-11456"/>
                  <a:pt x="6045849" y="0"/>
                </a:cubicBezTo>
                <a:cubicBezTo>
                  <a:pt x="6177289" y="11456"/>
                  <a:pt x="6538684" y="-10980"/>
                  <a:pt x="6737593" y="0"/>
                </a:cubicBezTo>
                <a:cubicBezTo>
                  <a:pt x="6936502" y="10980"/>
                  <a:pt x="7208698" y="-840"/>
                  <a:pt x="7519265" y="0"/>
                </a:cubicBezTo>
                <a:cubicBezTo>
                  <a:pt x="7829832" y="840"/>
                  <a:pt x="7821436" y="-12699"/>
                  <a:pt x="7941229" y="0"/>
                </a:cubicBezTo>
                <a:cubicBezTo>
                  <a:pt x="8061022" y="12699"/>
                  <a:pt x="8241842" y="-19877"/>
                  <a:pt x="8363193" y="0"/>
                </a:cubicBezTo>
                <a:cubicBezTo>
                  <a:pt x="8484544" y="19877"/>
                  <a:pt x="8752735" y="-665"/>
                  <a:pt x="8992681" y="0"/>
                </a:cubicBezTo>
                <a:cubicBezTo>
                  <a:pt x="8992501" y="8175"/>
                  <a:pt x="8993488" y="13903"/>
                  <a:pt x="8992681" y="20726"/>
                </a:cubicBezTo>
                <a:cubicBezTo>
                  <a:pt x="8763565" y="41040"/>
                  <a:pt x="8584785" y="30186"/>
                  <a:pt x="8211009" y="20726"/>
                </a:cubicBezTo>
                <a:cubicBezTo>
                  <a:pt x="7837233" y="11266"/>
                  <a:pt x="7663141" y="21686"/>
                  <a:pt x="7519265" y="20726"/>
                </a:cubicBezTo>
                <a:cubicBezTo>
                  <a:pt x="7375389" y="19766"/>
                  <a:pt x="7136626" y="34103"/>
                  <a:pt x="6917447" y="20726"/>
                </a:cubicBezTo>
                <a:cubicBezTo>
                  <a:pt x="6698268" y="7349"/>
                  <a:pt x="6358679" y="-7404"/>
                  <a:pt x="6135775" y="20726"/>
                </a:cubicBezTo>
                <a:cubicBezTo>
                  <a:pt x="5912871" y="48856"/>
                  <a:pt x="5671794" y="-13658"/>
                  <a:pt x="5444031" y="20726"/>
                </a:cubicBezTo>
                <a:cubicBezTo>
                  <a:pt x="5216268" y="55110"/>
                  <a:pt x="4870106" y="26740"/>
                  <a:pt x="4572432" y="20726"/>
                </a:cubicBezTo>
                <a:cubicBezTo>
                  <a:pt x="4274758" y="14712"/>
                  <a:pt x="3909758" y="-14658"/>
                  <a:pt x="3700834" y="20726"/>
                </a:cubicBezTo>
                <a:cubicBezTo>
                  <a:pt x="3491910" y="56110"/>
                  <a:pt x="3204688" y="-7407"/>
                  <a:pt x="2919163" y="20726"/>
                </a:cubicBezTo>
                <a:cubicBezTo>
                  <a:pt x="2633638" y="48859"/>
                  <a:pt x="2367430" y="2936"/>
                  <a:pt x="2137491" y="20726"/>
                </a:cubicBezTo>
                <a:cubicBezTo>
                  <a:pt x="1907552" y="38516"/>
                  <a:pt x="1720125" y="37353"/>
                  <a:pt x="1355820" y="20726"/>
                </a:cubicBezTo>
                <a:cubicBezTo>
                  <a:pt x="991515" y="4099"/>
                  <a:pt x="965481" y="27182"/>
                  <a:pt x="843929" y="20726"/>
                </a:cubicBezTo>
                <a:cubicBezTo>
                  <a:pt x="722377" y="14270"/>
                  <a:pt x="339789" y="35448"/>
                  <a:pt x="0" y="20726"/>
                </a:cubicBezTo>
                <a:cubicBezTo>
                  <a:pt x="338" y="13792"/>
                  <a:pt x="319" y="5287"/>
                  <a:pt x="0" y="0"/>
                </a:cubicBezTo>
                <a:close/>
              </a:path>
              <a:path w="8992681" h="20726" stroke="0" extrusionOk="0">
                <a:moveTo>
                  <a:pt x="0" y="0"/>
                </a:moveTo>
                <a:cubicBezTo>
                  <a:pt x="293385" y="-8275"/>
                  <a:pt x="409538" y="7313"/>
                  <a:pt x="601818" y="0"/>
                </a:cubicBezTo>
                <a:cubicBezTo>
                  <a:pt x="794098" y="-7313"/>
                  <a:pt x="843136" y="20079"/>
                  <a:pt x="1023782" y="0"/>
                </a:cubicBezTo>
                <a:cubicBezTo>
                  <a:pt x="1204428" y="-20079"/>
                  <a:pt x="1468719" y="42631"/>
                  <a:pt x="1895380" y="0"/>
                </a:cubicBezTo>
                <a:cubicBezTo>
                  <a:pt x="2322041" y="-42631"/>
                  <a:pt x="2354864" y="7543"/>
                  <a:pt x="2497198" y="0"/>
                </a:cubicBezTo>
                <a:cubicBezTo>
                  <a:pt x="2639532" y="-7543"/>
                  <a:pt x="2824642" y="21157"/>
                  <a:pt x="3099016" y="0"/>
                </a:cubicBezTo>
                <a:cubicBezTo>
                  <a:pt x="3373390" y="-21157"/>
                  <a:pt x="3767761" y="-15110"/>
                  <a:pt x="3970615" y="0"/>
                </a:cubicBezTo>
                <a:cubicBezTo>
                  <a:pt x="4173469" y="15110"/>
                  <a:pt x="4344153" y="16116"/>
                  <a:pt x="4482506" y="0"/>
                </a:cubicBezTo>
                <a:cubicBezTo>
                  <a:pt x="4620859" y="-16116"/>
                  <a:pt x="5107818" y="17416"/>
                  <a:pt x="5354104" y="0"/>
                </a:cubicBezTo>
                <a:cubicBezTo>
                  <a:pt x="5600390" y="-17416"/>
                  <a:pt x="5827556" y="-36838"/>
                  <a:pt x="6225702" y="0"/>
                </a:cubicBezTo>
                <a:cubicBezTo>
                  <a:pt x="6623848" y="36838"/>
                  <a:pt x="6758964" y="2549"/>
                  <a:pt x="6917447" y="0"/>
                </a:cubicBezTo>
                <a:cubicBezTo>
                  <a:pt x="7075931" y="-2549"/>
                  <a:pt x="7460560" y="-18179"/>
                  <a:pt x="7789045" y="0"/>
                </a:cubicBezTo>
                <a:cubicBezTo>
                  <a:pt x="8117530" y="18179"/>
                  <a:pt x="8114487" y="-11876"/>
                  <a:pt x="8390863" y="0"/>
                </a:cubicBezTo>
                <a:cubicBezTo>
                  <a:pt x="8667239" y="11876"/>
                  <a:pt x="8817240" y="26588"/>
                  <a:pt x="8992681" y="0"/>
                </a:cubicBezTo>
                <a:cubicBezTo>
                  <a:pt x="8992347" y="7866"/>
                  <a:pt x="8993043" y="14862"/>
                  <a:pt x="8992681" y="20726"/>
                </a:cubicBezTo>
                <a:cubicBezTo>
                  <a:pt x="8686140" y="4122"/>
                  <a:pt x="8482694" y="-8822"/>
                  <a:pt x="8300936" y="20726"/>
                </a:cubicBezTo>
                <a:cubicBezTo>
                  <a:pt x="8119178" y="50274"/>
                  <a:pt x="7884447" y="3451"/>
                  <a:pt x="7609192" y="20726"/>
                </a:cubicBezTo>
                <a:cubicBezTo>
                  <a:pt x="7333937" y="38001"/>
                  <a:pt x="7115485" y="54501"/>
                  <a:pt x="6737593" y="20726"/>
                </a:cubicBezTo>
                <a:cubicBezTo>
                  <a:pt x="6359701" y="-13049"/>
                  <a:pt x="6257966" y="50124"/>
                  <a:pt x="6045849" y="20726"/>
                </a:cubicBezTo>
                <a:cubicBezTo>
                  <a:pt x="5833732" y="-8672"/>
                  <a:pt x="5719245" y="14130"/>
                  <a:pt x="5623884" y="20726"/>
                </a:cubicBezTo>
                <a:cubicBezTo>
                  <a:pt x="5528524" y="27322"/>
                  <a:pt x="5278019" y="42826"/>
                  <a:pt x="5111993" y="20726"/>
                </a:cubicBezTo>
                <a:cubicBezTo>
                  <a:pt x="4945967" y="-1374"/>
                  <a:pt x="4667471" y="18740"/>
                  <a:pt x="4240395" y="20726"/>
                </a:cubicBezTo>
                <a:cubicBezTo>
                  <a:pt x="3813319" y="22712"/>
                  <a:pt x="3855958" y="39825"/>
                  <a:pt x="3548650" y="20726"/>
                </a:cubicBezTo>
                <a:cubicBezTo>
                  <a:pt x="3241342" y="1627"/>
                  <a:pt x="3149965" y="45803"/>
                  <a:pt x="3036759" y="20726"/>
                </a:cubicBezTo>
                <a:cubicBezTo>
                  <a:pt x="2923553" y="-4351"/>
                  <a:pt x="2554713" y="11652"/>
                  <a:pt x="2345015" y="20726"/>
                </a:cubicBezTo>
                <a:cubicBezTo>
                  <a:pt x="2135317" y="29800"/>
                  <a:pt x="2068875" y="17941"/>
                  <a:pt x="1923050" y="20726"/>
                </a:cubicBezTo>
                <a:cubicBezTo>
                  <a:pt x="1777226" y="23511"/>
                  <a:pt x="1651218" y="2227"/>
                  <a:pt x="1501086" y="20726"/>
                </a:cubicBezTo>
                <a:cubicBezTo>
                  <a:pt x="1350954" y="39225"/>
                  <a:pt x="1058576" y="22116"/>
                  <a:pt x="809341" y="20726"/>
                </a:cubicBezTo>
                <a:cubicBezTo>
                  <a:pt x="560106" y="19336"/>
                  <a:pt x="316760" y="-17343"/>
                  <a:pt x="0" y="20726"/>
                </a:cubicBezTo>
                <a:cubicBezTo>
                  <a:pt x="-70" y="14775"/>
                  <a:pt x="-392" y="8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C125114-9BE9-4C21-BEC1-81B6851622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0523" y="5388869"/>
            <a:ext cx="1222096" cy="839419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2AB98BFD-4068-4EDA-8DE5-E5D978EDDF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69340" y="5388869"/>
            <a:ext cx="1222096" cy="839419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937737FC-57C8-4243-BE91-4E9684B836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18153" y="5388869"/>
            <a:ext cx="1222096" cy="839419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CA78FA67-D083-4763-B647-4554C3C50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6970" y="5388869"/>
            <a:ext cx="1222096" cy="839419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F1892FE5-DAA3-4902-93EF-46D6565FFB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15783" y="5388869"/>
            <a:ext cx="1222096" cy="839419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3762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Center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6" y="413807"/>
            <a:ext cx="8675370" cy="1502664"/>
          </a:xfrm>
        </p:spPr>
        <p:txBody>
          <a:bodyPr/>
          <a:lstStyle>
            <a:lvl1pPr algn="ctr">
              <a:defRPr sz="59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32" y="2611531"/>
            <a:ext cx="8675370" cy="4393997"/>
          </a:xfrm>
        </p:spPr>
        <p:txBody>
          <a:bodyPr>
            <a:normAutofit/>
          </a:bodyPr>
          <a:lstStyle>
            <a:lvl1pPr>
              <a:defRPr sz="2310"/>
            </a:lvl1pPr>
            <a:lvl2pPr>
              <a:defRPr sz="1980"/>
            </a:lvl2pPr>
            <a:lvl3pPr>
              <a:defRPr sz="1650"/>
            </a:lvl3pPr>
            <a:lvl4pPr>
              <a:defRPr sz="1484"/>
            </a:lvl4pPr>
            <a:lvl5pPr>
              <a:defRPr sz="1484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83465705-093A-460D-83A5-4A4F3275ADB7}"/>
              </a:ext>
            </a:extLst>
          </p:cNvPr>
          <p:cNvSpPr/>
          <p:nvPr userDrawn="1"/>
        </p:nvSpPr>
        <p:spPr>
          <a:xfrm flipV="1">
            <a:off x="534852" y="2343236"/>
            <a:ext cx="8992681" cy="20726"/>
          </a:xfrm>
          <a:custGeom>
            <a:avLst/>
            <a:gdLst>
              <a:gd name="connsiteX0" fmla="*/ 0 w 8992681"/>
              <a:gd name="connsiteY0" fmla="*/ 0 h 20726"/>
              <a:gd name="connsiteX1" fmla="*/ 601818 w 8992681"/>
              <a:gd name="connsiteY1" fmla="*/ 0 h 20726"/>
              <a:gd name="connsiteX2" fmla="*/ 1293563 w 8992681"/>
              <a:gd name="connsiteY2" fmla="*/ 0 h 20726"/>
              <a:gd name="connsiteX3" fmla="*/ 2075234 w 8992681"/>
              <a:gd name="connsiteY3" fmla="*/ 0 h 20726"/>
              <a:gd name="connsiteX4" fmla="*/ 2677052 w 8992681"/>
              <a:gd name="connsiteY4" fmla="*/ 0 h 20726"/>
              <a:gd name="connsiteX5" fmla="*/ 3368797 w 8992681"/>
              <a:gd name="connsiteY5" fmla="*/ 0 h 20726"/>
              <a:gd name="connsiteX6" fmla="*/ 4240395 w 8992681"/>
              <a:gd name="connsiteY6" fmla="*/ 0 h 20726"/>
              <a:gd name="connsiteX7" fmla="*/ 4752286 w 8992681"/>
              <a:gd name="connsiteY7" fmla="*/ 0 h 20726"/>
              <a:gd name="connsiteX8" fmla="*/ 5533958 w 8992681"/>
              <a:gd name="connsiteY8" fmla="*/ 0 h 20726"/>
              <a:gd name="connsiteX9" fmla="*/ 6045849 w 8992681"/>
              <a:gd name="connsiteY9" fmla="*/ 0 h 20726"/>
              <a:gd name="connsiteX10" fmla="*/ 6737593 w 8992681"/>
              <a:gd name="connsiteY10" fmla="*/ 0 h 20726"/>
              <a:gd name="connsiteX11" fmla="*/ 7519265 w 8992681"/>
              <a:gd name="connsiteY11" fmla="*/ 0 h 20726"/>
              <a:gd name="connsiteX12" fmla="*/ 7941229 w 8992681"/>
              <a:gd name="connsiteY12" fmla="*/ 0 h 20726"/>
              <a:gd name="connsiteX13" fmla="*/ 8363193 w 8992681"/>
              <a:gd name="connsiteY13" fmla="*/ 0 h 20726"/>
              <a:gd name="connsiteX14" fmla="*/ 8992681 w 8992681"/>
              <a:gd name="connsiteY14" fmla="*/ 0 h 20726"/>
              <a:gd name="connsiteX15" fmla="*/ 8992681 w 8992681"/>
              <a:gd name="connsiteY15" fmla="*/ 20726 h 20726"/>
              <a:gd name="connsiteX16" fmla="*/ 8211009 w 8992681"/>
              <a:gd name="connsiteY16" fmla="*/ 20726 h 20726"/>
              <a:gd name="connsiteX17" fmla="*/ 7519265 w 8992681"/>
              <a:gd name="connsiteY17" fmla="*/ 20726 h 20726"/>
              <a:gd name="connsiteX18" fmla="*/ 6917447 w 8992681"/>
              <a:gd name="connsiteY18" fmla="*/ 20726 h 20726"/>
              <a:gd name="connsiteX19" fmla="*/ 6135775 w 8992681"/>
              <a:gd name="connsiteY19" fmla="*/ 20726 h 20726"/>
              <a:gd name="connsiteX20" fmla="*/ 5444031 w 8992681"/>
              <a:gd name="connsiteY20" fmla="*/ 20726 h 20726"/>
              <a:gd name="connsiteX21" fmla="*/ 4572432 w 8992681"/>
              <a:gd name="connsiteY21" fmla="*/ 20726 h 20726"/>
              <a:gd name="connsiteX22" fmla="*/ 3700834 w 8992681"/>
              <a:gd name="connsiteY22" fmla="*/ 20726 h 20726"/>
              <a:gd name="connsiteX23" fmla="*/ 2919163 w 8992681"/>
              <a:gd name="connsiteY23" fmla="*/ 20726 h 20726"/>
              <a:gd name="connsiteX24" fmla="*/ 2137491 w 8992681"/>
              <a:gd name="connsiteY24" fmla="*/ 20726 h 20726"/>
              <a:gd name="connsiteX25" fmla="*/ 1355820 w 8992681"/>
              <a:gd name="connsiteY25" fmla="*/ 20726 h 20726"/>
              <a:gd name="connsiteX26" fmla="*/ 843929 w 8992681"/>
              <a:gd name="connsiteY26" fmla="*/ 20726 h 20726"/>
              <a:gd name="connsiteX27" fmla="*/ 0 w 8992681"/>
              <a:gd name="connsiteY27" fmla="*/ 20726 h 20726"/>
              <a:gd name="connsiteX28" fmla="*/ 0 w 8992681"/>
              <a:gd name="connsiteY28" fmla="*/ 0 h 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992681" h="20726" fill="none" extrusionOk="0">
                <a:moveTo>
                  <a:pt x="0" y="0"/>
                </a:moveTo>
                <a:cubicBezTo>
                  <a:pt x="214334" y="12447"/>
                  <a:pt x="429312" y="-11838"/>
                  <a:pt x="601818" y="0"/>
                </a:cubicBezTo>
                <a:cubicBezTo>
                  <a:pt x="774324" y="11838"/>
                  <a:pt x="1071670" y="8047"/>
                  <a:pt x="1293563" y="0"/>
                </a:cubicBezTo>
                <a:cubicBezTo>
                  <a:pt x="1515456" y="-8047"/>
                  <a:pt x="1717352" y="-28491"/>
                  <a:pt x="2075234" y="0"/>
                </a:cubicBezTo>
                <a:cubicBezTo>
                  <a:pt x="2433116" y="28491"/>
                  <a:pt x="2447193" y="-12629"/>
                  <a:pt x="2677052" y="0"/>
                </a:cubicBezTo>
                <a:cubicBezTo>
                  <a:pt x="2906911" y="12629"/>
                  <a:pt x="3164215" y="-3603"/>
                  <a:pt x="3368797" y="0"/>
                </a:cubicBezTo>
                <a:cubicBezTo>
                  <a:pt x="3573380" y="3603"/>
                  <a:pt x="3923704" y="19302"/>
                  <a:pt x="4240395" y="0"/>
                </a:cubicBezTo>
                <a:cubicBezTo>
                  <a:pt x="4557086" y="-19302"/>
                  <a:pt x="4556870" y="13214"/>
                  <a:pt x="4752286" y="0"/>
                </a:cubicBezTo>
                <a:cubicBezTo>
                  <a:pt x="4947702" y="-13214"/>
                  <a:pt x="5164492" y="-14787"/>
                  <a:pt x="5533958" y="0"/>
                </a:cubicBezTo>
                <a:cubicBezTo>
                  <a:pt x="5903424" y="14787"/>
                  <a:pt x="5914409" y="-11456"/>
                  <a:pt x="6045849" y="0"/>
                </a:cubicBezTo>
                <a:cubicBezTo>
                  <a:pt x="6177289" y="11456"/>
                  <a:pt x="6538684" y="-10980"/>
                  <a:pt x="6737593" y="0"/>
                </a:cubicBezTo>
                <a:cubicBezTo>
                  <a:pt x="6936502" y="10980"/>
                  <a:pt x="7208698" y="-840"/>
                  <a:pt x="7519265" y="0"/>
                </a:cubicBezTo>
                <a:cubicBezTo>
                  <a:pt x="7829832" y="840"/>
                  <a:pt x="7821436" y="-12699"/>
                  <a:pt x="7941229" y="0"/>
                </a:cubicBezTo>
                <a:cubicBezTo>
                  <a:pt x="8061022" y="12699"/>
                  <a:pt x="8241842" y="-19877"/>
                  <a:pt x="8363193" y="0"/>
                </a:cubicBezTo>
                <a:cubicBezTo>
                  <a:pt x="8484544" y="19877"/>
                  <a:pt x="8752735" y="-665"/>
                  <a:pt x="8992681" y="0"/>
                </a:cubicBezTo>
                <a:cubicBezTo>
                  <a:pt x="8992501" y="8175"/>
                  <a:pt x="8993488" y="13903"/>
                  <a:pt x="8992681" y="20726"/>
                </a:cubicBezTo>
                <a:cubicBezTo>
                  <a:pt x="8763565" y="41040"/>
                  <a:pt x="8584785" y="30186"/>
                  <a:pt x="8211009" y="20726"/>
                </a:cubicBezTo>
                <a:cubicBezTo>
                  <a:pt x="7837233" y="11266"/>
                  <a:pt x="7663141" y="21686"/>
                  <a:pt x="7519265" y="20726"/>
                </a:cubicBezTo>
                <a:cubicBezTo>
                  <a:pt x="7375389" y="19766"/>
                  <a:pt x="7136626" y="34103"/>
                  <a:pt x="6917447" y="20726"/>
                </a:cubicBezTo>
                <a:cubicBezTo>
                  <a:pt x="6698268" y="7349"/>
                  <a:pt x="6358679" y="-7404"/>
                  <a:pt x="6135775" y="20726"/>
                </a:cubicBezTo>
                <a:cubicBezTo>
                  <a:pt x="5912871" y="48856"/>
                  <a:pt x="5671794" y="-13658"/>
                  <a:pt x="5444031" y="20726"/>
                </a:cubicBezTo>
                <a:cubicBezTo>
                  <a:pt x="5216268" y="55110"/>
                  <a:pt x="4870106" y="26740"/>
                  <a:pt x="4572432" y="20726"/>
                </a:cubicBezTo>
                <a:cubicBezTo>
                  <a:pt x="4274758" y="14712"/>
                  <a:pt x="3909758" y="-14658"/>
                  <a:pt x="3700834" y="20726"/>
                </a:cubicBezTo>
                <a:cubicBezTo>
                  <a:pt x="3491910" y="56110"/>
                  <a:pt x="3204688" y="-7407"/>
                  <a:pt x="2919163" y="20726"/>
                </a:cubicBezTo>
                <a:cubicBezTo>
                  <a:pt x="2633638" y="48859"/>
                  <a:pt x="2367430" y="2936"/>
                  <a:pt x="2137491" y="20726"/>
                </a:cubicBezTo>
                <a:cubicBezTo>
                  <a:pt x="1907552" y="38516"/>
                  <a:pt x="1720125" y="37353"/>
                  <a:pt x="1355820" y="20726"/>
                </a:cubicBezTo>
                <a:cubicBezTo>
                  <a:pt x="991515" y="4099"/>
                  <a:pt x="965481" y="27182"/>
                  <a:pt x="843929" y="20726"/>
                </a:cubicBezTo>
                <a:cubicBezTo>
                  <a:pt x="722377" y="14270"/>
                  <a:pt x="339789" y="35448"/>
                  <a:pt x="0" y="20726"/>
                </a:cubicBezTo>
                <a:cubicBezTo>
                  <a:pt x="338" y="13792"/>
                  <a:pt x="319" y="5287"/>
                  <a:pt x="0" y="0"/>
                </a:cubicBezTo>
                <a:close/>
              </a:path>
              <a:path w="8992681" h="20726" stroke="0" extrusionOk="0">
                <a:moveTo>
                  <a:pt x="0" y="0"/>
                </a:moveTo>
                <a:cubicBezTo>
                  <a:pt x="293385" y="-8275"/>
                  <a:pt x="409538" y="7313"/>
                  <a:pt x="601818" y="0"/>
                </a:cubicBezTo>
                <a:cubicBezTo>
                  <a:pt x="794098" y="-7313"/>
                  <a:pt x="843136" y="20079"/>
                  <a:pt x="1023782" y="0"/>
                </a:cubicBezTo>
                <a:cubicBezTo>
                  <a:pt x="1204428" y="-20079"/>
                  <a:pt x="1468719" y="42631"/>
                  <a:pt x="1895380" y="0"/>
                </a:cubicBezTo>
                <a:cubicBezTo>
                  <a:pt x="2322041" y="-42631"/>
                  <a:pt x="2354864" y="7543"/>
                  <a:pt x="2497198" y="0"/>
                </a:cubicBezTo>
                <a:cubicBezTo>
                  <a:pt x="2639532" y="-7543"/>
                  <a:pt x="2824642" y="21157"/>
                  <a:pt x="3099016" y="0"/>
                </a:cubicBezTo>
                <a:cubicBezTo>
                  <a:pt x="3373390" y="-21157"/>
                  <a:pt x="3767761" y="-15110"/>
                  <a:pt x="3970615" y="0"/>
                </a:cubicBezTo>
                <a:cubicBezTo>
                  <a:pt x="4173469" y="15110"/>
                  <a:pt x="4344153" y="16116"/>
                  <a:pt x="4482506" y="0"/>
                </a:cubicBezTo>
                <a:cubicBezTo>
                  <a:pt x="4620859" y="-16116"/>
                  <a:pt x="5107818" y="17416"/>
                  <a:pt x="5354104" y="0"/>
                </a:cubicBezTo>
                <a:cubicBezTo>
                  <a:pt x="5600390" y="-17416"/>
                  <a:pt x="5827556" y="-36838"/>
                  <a:pt x="6225702" y="0"/>
                </a:cubicBezTo>
                <a:cubicBezTo>
                  <a:pt x="6623848" y="36838"/>
                  <a:pt x="6758964" y="2549"/>
                  <a:pt x="6917447" y="0"/>
                </a:cubicBezTo>
                <a:cubicBezTo>
                  <a:pt x="7075931" y="-2549"/>
                  <a:pt x="7460560" y="-18179"/>
                  <a:pt x="7789045" y="0"/>
                </a:cubicBezTo>
                <a:cubicBezTo>
                  <a:pt x="8117530" y="18179"/>
                  <a:pt x="8114487" y="-11876"/>
                  <a:pt x="8390863" y="0"/>
                </a:cubicBezTo>
                <a:cubicBezTo>
                  <a:pt x="8667239" y="11876"/>
                  <a:pt x="8817240" y="26588"/>
                  <a:pt x="8992681" y="0"/>
                </a:cubicBezTo>
                <a:cubicBezTo>
                  <a:pt x="8992347" y="7866"/>
                  <a:pt x="8993043" y="14862"/>
                  <a:pt x="8992681" y="20726"/>
                </a:cubicBezTo>
                <a:cubicBezTo>
                  <a:pt x="8686140" y="4122"/>
                  <a:pt x="8482694" y="-8822"/>
                  <a:pt x="8300936" y="20726"/>
                </a:cubicBezTo>
                <a:cubicBezTo>
                  <a:pt x="8119178" y="50274"/>
                  <a:pt x="7884447" y="3451"/>
                  <a:pt x="7609192" y="20726"/>
                </a:cubicBezTo>
                <a:cubicBezTo>
                  <a:pt x="7333937" y="38001"/>
                  <a:pt x="7115485" y="54501"/>
                  <a:pt x="6737593" y="20726"/>
                </a:cubicBezTo>
                <a:cubicBezTo>
                  <a:pt x="6359701" y="-13049"/>
                  <a:pt x="6257966" y="50124"/>
                  <a:pt x="6045849" y="20726"/>
                </a:cubicBezTo>
                <a:cubicBezTo>
                  <a:pt x="5833732" y="-8672"/>
                  <a:pt x="5719245" y="14130"/>
                  <a:pt x="5623884" y="20726"/>
                </a:cubicBezTo>
                <a:cubicBezTo>
                  <a:pt x="5528524" y="27322"/>
                  <a:pt x="5278019" y="42826"/>
                  <a:pt x="5111993" y="20726"/>
                </a:cubicBezTo>
                <a:cubicBezTo>
                  <a:pt x="4945967" y="-1374"/>
                  <a:pt x="4667471" y="18740"/>
                  <a:pt x="4240395" y="20726"/>
                </a:cubicBezTo>
                <a:cubicBezTo>
                  <a:pt x="3813319" y="22712"/>
                  <a:pt x="3855958" y="39825"/>
                  <a:pt x="3548650" y="20726"/>
                </a:cubicBezTo>
                <a:cubicBezTo>
                  <a:pt x="3241342" y="1627"/>
                  <a:pt x="3149965" y="45803"/>
                  <a:pt x="3036759" y="20726"/>
                </a:cubicBezTo>
                <a:cubicBezTo>
                  <a:pt x="2923553" y="-4351"/>
                  <a:pt x="2554713" y="11652"/>
                  <a:pt x="2345015" y="20726"/>
                </a:cubicBezTo>
                <a:cubicBezTo>
                  <a:pt x="2135317" y="29800"/>
                  <a:pt x="2068875" y="17941"/>
                  <a:pt x="1923050" y="20726"/>
                </a:cubicBezTo>
                <a:cubicBezTo>
                  <a:pt x="1777226" y="23511"/>
                  <a:pt x="1651218" y="2227"/>
                  <a:pt x="1501086" y="20726"/>
                </a:cubicBezTo>
                <a:cubicBezTo>
                  <a:pt x="1350954" y="39225"/>
                  <a:pt x="1058576" y="22116"/>
                  <a:pt x="809341" y="20726"/>
                </a:cubicBezTo>
                <a:cubicBezTo>
                  <a:pt x="560106" y="19336"/>
                  <a:pt x="316760" y="-17343"/>
                  <a:pt x="0" y="20726"/>
                </a:cubicBezTo>
                <a:cubicBezTo>
                  <a:pt x="-70" y="14775"/>
                  <a:pt x="-392" y="8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34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516" y="2611531"/>
            <a:ext cx="4274820" cy="4393997"/>
          </a:xfrm>
        </p:spPr>
        <p:txBody>
          <a:bodyPr>
            <a:normAutofit/>
          </a:bodyPr>
          <a:lstStyle>
            <a:lvl1pPr>
              <a:defRPr sz="2310"/>
            </a:lvl1pPr>
            <a:lvl2pPr>
              <a:defRPr sz="1980"/>
            </a:lvl2pPr>
            <a:lvl3pPr>
              <a:defRPr sz="1650"/>
            </a:lvl3pPr>
            <a:lvl4pPr>
              <a:defRPr sz="1484"/>
            </a:lvl4pPr>
            <a:lvl5pPr>
              <a:defRPr sz="148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2066" y="2611531"/>
            <a:ext cx="4274820" cy="4393997"/>
          </a:xfrm>
        </p:spPr>
        <p:txBody>
          <a:bodyPr>
            <a:normAutofit/>
          </a:bodyPr>
          <a:lstStyle>
            <a:lvl1pPr>
              <a:defRPr sz="2310"/>
            </a:lvl1pPr>
            <a:lvl2pPr>
              <a:defRPr sz="1980"/>
            </a:lvl2pPr>
            <a:lvl3pPr>
              <a:defRPr sz="1650"/>
            </a:lvl3pPr>
            <a:lvl4pPr>
              <a:defRPr sz="1484"/>
            </a:lvl4pPr>
            <a:lvl5pPr>
              <a:defRPr sz="148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23FEB8C5-87FB-41BA-B300-D935D5EEAECC}"/>
              </a:ext>
            </a:extLst>
          </p:cNvPr>
          <p:cNvSpPr/>
          <p:nvPr userDrawn="1"/>
        </p:nvSpPr>
        <p:spPr>
          <a:xfrm flipV="1">
            <a:off x="534852" y="2343236"/>
            <a:ext cx="8992681" cy="20726"/>
          </a:xfrm>
          <a:custGeom>
            <a:avLst/>
            <a:gdLst>
              <a:gd name="connsiteX0" fmla="*/ 0 w 8992681"/>
              <a:gd name="connsiteY0" fmla="*/ 0 h 20726"/>
              <a:gd name="connsiteX1" fmla="*/ 601818 w 8992681"/>
              <a:gd name="connsiteY1" fmla="*/ 0 h 20726"/>
              <a:gd name="connsiteX2" fmla="*/ 1293563 w 8992681"/>
              <a:gd name="connsiteY2" fmla="*/ 0 h 20726"/>
              <a:gd name="connsiteX3" fmla="*/ 2075234 w 8992681"/>
              <a:gd name="connsiteY3" fmla="*/ 0 h 20726"/>
              <a:gd name="connsiteX4" fmla="*/ 2677052 w 8992681"/>
              <a:gd name="connsiteY4" fmla="*/ 0 h 20726"/>
              <a:gd name="connsiteX5" fmla="*/ 3368797 w 8992681"/>
              <a:gd name="connsiteY5" fmla="*/ 0 h 20726"/>
              <a:gd name="connsiteX6" fmla="*/ 4240395 w 8992681"/>
              <a:gd name="connsiteY6" fmla="*/ 0 h 20726"/>
              <a:gd name="connsiteX7" fmla="*/ 4752286 w 8992681"/>
              <a:gd name="connsiteY7" fmla="*/ 0 h 20726"/>
              <a:gd name="connsiteX8" fmla="*/ 5533958 w 8992681"/>
              <a:gd name="connsiteY8" fmla="*/ 0 h 20726"/>
              <a:gd name="connsiteX9" fmla="*/ 6045849 w 8992681"/>
              <a:gd name="connsiteY9" fmla="*/ 0 h 20726"/>
              <a:gd name="connsiteX10" fmla="*/ 6737593 w 8992681"/>
              <a:gd name="connsiteY10" fmla="*/ 0 h 20726"/>
              <a:gd name="connsiteX11" fmla="*/ 7519265 w 8992681"/>
              <a:gd name="connsiteY11" fmla="*/ 0 h 20726"/>
              <a:gd name="connsiteX12" fmla="*/ 7941229 w 8992681"/>
              <a:gd name="connsiteY12" fmla="*/ 0 h 20726"/>
              <a:gd name="connsiteX13" fmla="*/ 8363193 w 8992681"/>
              <a:gd name="connsiteY13" fmla="*/ 0 h 20726"/>
              <a:gd name="connsiteX14" fmla="*/ 8992681 w 8992681"/>
              <a:gd name="connsiteY14" fmla="*/ 0 h 20726"/>
              <a:gd name="connsiteX15" fmla="*/ 8992681 w 8992681"/>
              <a:gd name="connsiteY15" fmla="*/ 20726 h 20726"/>
              <a:gd name="connsiteX16" fmla="*/ 8211009 w 8992681"/>
              <a:gd name="connsiteY16" fmla="*/ 20726 h 20726"/>
              <a:gd name="connsiteX17" fmla="*/ 7519265 w 8992681"/>
              <a:gd name="connsiteY17" fmla="*/ 20726 h 20726"/>
              <a:gd name="connsiteX18" fmla="*/ 6917447 w 8992681"/>
              <a:gd name="connsiteY18" fmla="*/ 20726 h 20726"/>
              <a:gd name="connsiteX19" fmla="*/ 6135775 w 8992681"/>
              <a:gd name="connsiteY19" fmla="*/ 20726 h 20726"/>
              <a:gd name="connsiteX20" fmla="*/ 5444031 w 8992681"/>
              <a:gd name="connsiteY20" fmla="*/ 20726 h 20726"/>
              <a:gd name="connsiteX21" fmla="*/ 4572432 w 8992681"/>
              <a:gd name="connsiteY21" fmla="*/ 20726 h 20726"/>
              <a:gd name="connsiteX22" fmla="*/ 3700834 w 8992681"/>
              <a:gd name="connsiteY22" fmla="*/ 20726 h 20726"/>
              <a:gd name="connsiteX23" fmla="*/ 2919163 w 8992681"/>
              <a:gd name="connsiteY23" fmla="*/ 20726 h 20726"/>
              <a:gd name="connsiteX24" fmla="*/ 2137491 w 8992681"/>
              <a:gd name="connsiteY24" fmla="*/ 20726 h 20726"/>
              <a:gd name="connsiteX25" fmla="*/ 1355820 w 8992681"/>
              <a:gd name="connsiteY25" fmla="*/ 20726 h 20726"/>
              <a:gd name="connsiteX26" fmla="*/ 843929 w 8992681"/>
              <a:gd name="connsiteY26" fmla="*/ 20726 h 20726"/>
              <a:gd name="connsiteX27" fmla="*/ 0 w 8992681"/>
              <a:gd name="connsiteY27" fmla="*/ 20726 h 20726"/>
              <a:gd name="connsiteX28" fmla="*/ 0 w 8992681"/>
              <a:gd name="connsiteY28" fmla="*/ 0 h 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992681" h="20726" fill="none" extrusionOk="0">
                <a:moveTo>
                  <a:pt x="0" y="0"/>
                </a:moveTo>
                <a:cubicBezTo>
                  <a:pt x="214334" y="12447"/>
                  <a:pt x="429312" y="-11838"/>
                  <a:pt x="601818" y="0"/>
                </a:cubicBezTo>
                <a:cubicBezTo>
                  <a:pt x="774324" y="11838"/>
                  <a:pt x="1071670" y="8047"/>
                  <a:pt x="1293563" y="0"/>
                </a:cubicBezTo>
                <a:cubicBezTo>
                  <a:pt x="1515456" y="-8047"/>
                  <a:pt x="1717352" y="-28491"/>
                  <a:pt x="2075234" y="0"/>
                </a:cubicBezTo>
                <a:cubicBezTo>
                  <a:pt x="2433116" y="28491"/>
                  <a:pt x="2447193" y="-12629"/>
                  <a:pt x="2677052" y="0"/>
                </a:cubicBezTo>
                <a:cubicBezTo>
                  <a:pt x="2906911" y="12629"/>
                  <a:pt x="3164215" y="-3603"/>
                  <a:pt x="3368797" y="0"/>
                </a:cubicBezTo>
                <a:cubicBezTo>
                  <a:pt x="3573380" y="3603"/>
                  <a:pt x="3923704" y="19302"/>
                  <a:pt x="4240395" y="0"/>
                </a:cubicBezTo>
                <a:cubicBezTo>
                  <a:pt x="4557086" y="-19302"/>
                  <a:pt x="4556870" y="13214"/>
                  <a:pt x="4752286" y="0"/>
                </a:cubicBezTo>
                <a:cubicBezTo>
                  <a:pt x="4947702" y="-13214"/>
                  <a:pt x="5164492" y="-14787"/>
                  <a:pt x="5533958" y="0"/>
                </a:cubicBezTo>
                <a:cubicBezTo>
                  <a:pt x="5903424" y="14787"/>
                  <a:pt x="5914409" y="-11456"/>
                  <a:pt x="6045849" y="0"/>
                </a:cubicBezTo>
                <a:cubicBezTo>
                  <a:pt x="6177289" y="11456"/>
                  <a:pt x="6538684" y="-10980"/>
                  <a:pt x="6737593" y="0"/>
                </a:cubicBezTo>
                <a:cubicBezTo>
                  <a:pt x="6936502" y="10980"/>
                  <a:pt x="7208698" y="-840"/>
                  <a:pt x="7519265" y="0"/>
                </a:cubicBezTo>
                <a:cubicBezTo>
                  <a:pt x="7829832" y="840"/>
                  <a:pt x="7821436" y="-12699"/>
                  <a:pt x="7941229" y="0"/>
                </a:cubicBezTo>
                <a:cubicBezTo>
                  <a:pt x="8061022" y="12699"/>
                  <a:pt x="8241842" y="-19877"/>
                  <a:pt x="8363193" y="0"/>
                </a:cubicBezTo>
                <a:cubicBezTo>
                  <a:pt x="8484544" y="19877"/>
                  <a:pt x="8752735" y="-665"/>
                  <a:pt x="8992681" y="0"/>
                </a:cubicBezTo>
                <a:cubicBezTo>
                  <a:pt x="8992501" y="8175"/>
                  <a:pt x="8993488" y="13903"/>
                  <a:pt x="8992681" y="20726"/>
                </a:cubicBezTo>
                <a:cubicBezTo>
                  <a:pt x="8763565" y="41040"/>
                  <a:pt x="8584785" y="30186"/>
                  <a:pt x="8211009" y="20726"/>
                </a:cubicBezTo>
                <a:cubicBezTo>
                  <a:pt x="7837233" y="11266"/>
                  <a:pt x="7663141" y="21686"/>
                  <a:pt x="7519265" y="20726"/>
                </a:cubicBezTo>
                <a:cubicBezTo>
                  <a:pt x="7375389" y="19766"/>
                  <a:pt x="7136626" y="34103"/>
                  <a:pt x="6917447" y="20726"/>
                </a:cubicBezTo>
                <a:cubicBezTo>
                  <a:pt x="6698268" y="7349"/>
                  <a:pt x="6358679" y="-7404"/>
                  <a:pt x="6135775" y="20726"/>
                </a:cubicBezTo>
                <a:cubicBezTo>
                  <a:pt x="5912871" y="48856"/>
                  <a:pt x="5671794" y="-13658"/>
                  <a:pt x="5444031" y="20726"/>
                </a:cubicBezTo>
                <a:cubicBezTo>
                  <a:pt x="5216268" y="55110"/>
                  <a:pt x="4870106" y="26740"/>
                  <a:pt x="4572432" y="20726"/>
                </a:cubicBezTo>
                <a:cubicBezTo>
                  <a:pt x="4274758" y="14712"/>
                  <a:pt x="3909758" y="-14658"/>
                  <a:pt x="3700834" y="20726"/>
                </a:cubicBezTo>
                <a:cubicBezTo>
                  <a:pt x="3491910" y="56110"/>
                  <a:pt x="3204688" y="-7407"/>
                  <a:pt x="2919163" y="20726"/>
                </a:cubicBezTo>
                <a:cubicBezTo>
                  <a:pt x="2633638" y="48859"/>
                  <a:pt x="2367430" y="2936"/>
                  <a:pt x="2137491" y="20726"/>
                </a:cubicBezTo>
                <a:cubicBezTo>
                  <a:pt x="1907552" y="38516"/>
                  <a:pt x="1720125" y="37353"/>
                  <a:pt x="1355820" y="20726"/>
                </a:cubicBezTo>
                <a:cubicBezTo>
                  <a:pt x="991515" y="4099"/>
                  <a:pt x="965481" y="27182"/>
                  <a:pt x="843929" y="20726"/>
                </a:cubicBezTo>
                <a:cubicBezTo>
                  <a:pt x="722377" y="14270"/>
                  <a:pt x="339789" y="35448"/>
                  <a:pt x="0" y="20726"/>
                </a:cubicBezTo>
                <a:cubicBezTo>
                  <a:pt x="338" y="13792"/>
                  <a:pt x="319" y="5287"/>
                  <a:pt x="0" y="0"/>
                </a:cubicBezTo>
                <a:close/>
              </a:path>
              <a:path w="8992681" h="20726" stroke="0" extrusionOk="0">
                <a:moveTo>
                  <a:pt x="0" y="0"/>
                </a:moveTo>
                <a:cubicBezTo>
                  <a:pt x="293385" y="-8275"/>
                  <a:pt x="409538" y="7313"/>
                  <a:pt x="601818" y="0"/>
                </a:cubicBezTo>
                <a:cubicBezTo>
                  <a:pt x="794098" y="-7313"/>
                  <a:pt x="843136" y="20079"/>
                  <a:pt x="1023782" y="0"/>
                </a:cubicBezTo>
                <a:cubicBezTo>
                  <a:pt x="1204428" y="-20079"/>
                  <a:pt x="1468719" y="42631"/>
                  <a:pt x="1895380" y="0"/>
                </a:cubicBezTo>
                <a:cubicBezTo>
                  <a:pt x="2322041" y="-42631"/>
                  <a:pt x="2354864" y="7543"/>
                  <a:pt x="2497198" y="0"/>
                </a:cubicBezTo>
                <a:cubicBezTo>
                  <a:pt x="2639532" y="-7543"/>
                  <a:pt x="2824642" y="21157"/>
                  <a:pt x="3099016" y="0"/>
                </a:cubicBezTo>
                <a:cubicBezTo>
                  <a:pt x="3373390" y="-21157"/>
                  <a:pt x="3767761" y="-15110"/>
                  <a:pt x="3970615" y="0"/>
                </a:cubicBezTo>
                <a:cubicBezTo>
                  <a:pt x="4173469" y="15110"/>
                  <a:pt x="4344153" y="16116"/>
                  <a:pt x="4482506" y="0"/>
                </a:cubicBezTo>
                <a:cubicBezTo>
                  <a:pt x="4620859" y="-16116"/>
                  <a:pt x="5107818" y="17416"/>
                  <a:pt x="5354104" y="0"/>
                </a:cubicBezTo>
                <a:cubicBezTo>
                  <a:pt x="5600390" y="-17416"/>
                  <a:pt x="5827556" y="-36838"/>
                  <a:pt x="6225702" y="0"/>
                </a:cubicBezTo>
                <a:cubicBezTo>
                  <a:pt x="6623848" y="36838"/>
                  <a:pt x="6758964" y="2549"/>
                  <a:pt x="6917447" y="0"/>
                </a:cubicBezTo>
                <a:cubicBezTo>
                  <a:pt x="7075931" y="-2549"/>
                  <a:pt x="7460560" y="-18179"/>
                  <a:pt x="7789045" y="0"/>
                </a:cubicBezTo>
                <a:cubicBezTo>
                  <a:pt x="8117530" y="18179"/>
                  <a:pt x="8114487" y="-11876"/>
                  <a:pt x="8390863" y="0"/>
                </a:cubicBezTo>
                <a:cubicBezTo>
                  <a:pt x="8667239" y="11876"/>
                  <a:pt x="8817240" y="26588"/>
                  <a:pt x="8992681" y="0"/>
                </a:cubicBezTo>
                <a:cubicBezTo>
                  <a:pt x="8992347" y="7866"/>
                  <a:pt x="8993043" y="14862"/>
                  <a:pt x="8992681" y="20726"/>
                </a:cubicBezTo>
                <a:cubicBezTo>
                  <a:pt x="8686140" y="4122"/>
                  <a:pt x="8482694" y="-8822"/>
                  <a:pt x="8300936" y="20726"/>
                </a:cubicBezTo>
                <a:cubicBezTo>
                  <a:pt x="8119178" y="50274"/>
                  <a:pt x="7884447" y="3451"/>
                  <a:pt x="7609192" y="20726"/>
                </a:cubicBezTo>
                <a:cubicBezTo>
                  <a:pt x="7333937" y="38001"/>
                  <a:pt x="7115485" y="54501"/>
                  <a:pt x="6737593" y="20726"/>
                </a:cubicBezTo>
                <a:cubicBezTo>
                  <a:pt x="6359701" y="-13049"/>
                  <a:pt x="6257966" y="50124"/>
                  <a:pt x="6045849" y="20726"/>
                </a:cubicBezTo>
                <a:cubicBezTo>
                  <a:pt x="5833732" y="-8672"/>
                  <a:pt x="5719245" y="14130"/>
                  <a:pt x="5623884" y="20726"/>
                </a:cubicBezTo>
                <a:cubicBezTo>
                  <a:pt x="5528524" y="27322"/>
                  <a:pt x="5278019" y="42826"/>
                  <a:pt x="5111993" y="20726"/>
                </a:cubicBezTo>
                <a:cubicBezTo>
                  <a:pt x="4945967" y="-1374"/>
                  <a:pt x="4667471" y="18740"/>
                  <a:pt x="4240395" y="20726"/>
                </a:cubicBezTo>
                <a:cubicBezTo>
                  <a:pt x="3813319" y="22712"/>
                  <a:pt x="3855958" y="39825"/>
                  <a:pt x="3548650" y="20726"/>
                </a:cubicBezTo>
                <a:cubicBezTo>
                  <a:pt x="3241342" y="1627"/>
                  <a:pt x="3149965" y="45803"/>
                  <a:pt x="3036759" y="20726"/>
                </a:cubicBezTo>
                <a:cubicBezTo>
                  <a:pt x="2923553" y="-4351"/>
                  <a:pt x="2554713" y="11652"/>
                  <a:pt x="2345015" y="20726"/>
                </a:cubicBezTo>
                <a:cubicBezTo>
                  <a:pt x="2135317" y="29800"/>
                  <a:pt x="2068875" y="17941"/>
                  <a:pt x="1923050" y="20726"/>
                </a:cubicBezTo>
                <a:cubicBezTo>
                  <a:pt x="1777226" y="23511"/>
                  <a:pt x="1651218" y="2227"/>
                  <a:pt x="1501086" y="20726"/>
                </a:cubicBezTo>
                <a:cubicBezTo>
                  <a:pt x="1350954" y="39225"/>
                  <a:pt x="1058576" y="22116"/>
                  <a:pt x="809341" y="20726"/>
                </a:cubicBezTo>
                <a:cubicBezTo>
                  <a:pt x="560106" y="19336"/>
                  <a:pt x="316760" y="-17343"/>
                  <a:pt x="0" y="20726"/>
                </a:cubicBezTo>
                <a:cubicBezTo>
                  <a:pt x="-70" y="14775"/>
                  <a:pt x="-392" y="8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886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7" y="413814"/>
            <a:ext cx="8675370" cy="150230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827" y="2922424"/>
            <a:ext cx="4255174" cy="93376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630" b="0"/>
            </a:lvl1pPr>
            <a:lvl2pPr marL="377136" indent="0">
              <a:buNone/>
              <a:defRPr sz="1650" b="1"/>
            </a:lvl2pPr>
            <a:lvl3pPr marL="754269" indent="0">
              <a:buNone/>
              <a:defRPr sz="1484" b="1"/>
            </a:lvl3pPr>
            <a:lvl4pPr marL="1131403" indent="0">
              <a:buNone/>
              <a:defRPr sz="1320" b="1"/>
            </a:lvl4pPr>
            <a:lvl5pPr marL="1508539" indent="0">
              <a:buNone/>
              <a:defRPr sz="1320" b="1"/>
            </a:lvl5pPr>
            <a:lvl6pPr marL="1885673" indent="0">
              <a:buNone/>
              <a:defRPr sz="1320" b="1"/>
            </a:lvl6pPr>
            <a:lvl7pPr marL="2262809" indent="0">
              <a:buNone/>
              <a:defRPr sz="1320" b="1"/>
            </a:lvl7pPr>
            <a:lvl8pPr marL="2639942" indent="0">
              <a:buNone/>
              <a:defRPr sz="1320" b="1"/>
            </a:lvl8pPr>
            <a:lvl9pPr marL="3017078" indent="0">
              <a:buNone/>
              <a:defRPr sz="1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827" y="4100222"/>
            <a:ext cx="4255174" cy="2915664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650"/>
            </a:lvl2pPr>
            <a:lvl3pPr>
              <a:defRPr sz="1484"/>
            </a:lvl3pPr>
            <a:lvl4pPr>
              <a:defRPr sz="1320"/>
            </a:lvl4pPr>
            <a:lvl5pPr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065" y="2922424"/>
            <a:ext cx="4276130" cy="93376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630" b="0"/>
            </a:lvl1pPr>
            <a:lvl2pPr marL="377136" indent="0">
              <a:buNone/>
              <a:defRPr sz="1650" b="1"/>
            </a:lvl2pPr>
            <a:lvl3pPr marL="754269" indent="0">
              <a:buNone/>
              <a:defRPr sz="1484" b="1"/>
            </a:lvl3pPr>
            <a:lvl4pPr marL="1131403" indent="0">
              <a:buNone/>
              <a:defRPr sz="1320" b="1"/>
            </a:lvl4pPr>
            <a:lvl5pPr marL="1508539" indent="0">
              <a:buNone/>
              <a:defRPr sz="1320" b="1"/>
            </a:lvl5pPr>
            <a:lvl6pPr marL="1885673" indent="0">
              <a:buNone/>
              <a:defRPr sz="1320" b="1"/>
            </a:lvl6pPr>
            <a:lvl7pPr marL="2262809" indent="0">
              <a:buNone/>
              <a:defRPr sz="1320" b="1"/>
            </a:lvl7pPr>
            <a:lvl8pPr marL="2639942" indent="0">
              <a:buNone/>
              <a:defRPr sz="1320" b="1"/>
            </a:lvl8pPr>
            <a:lvl9pPr marL="3017078" indent="0">
              <a:buNone/>
              <a:defRPr sz="13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065" y="4100222"/>
            <a:ext cx="4276130" cy="2915664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650"/>
            </a:lvl2pPr>
            <a:lvl3pPr>
              <a:defRPr sz="1484"/>
            </a:lvl3pPr>
            <a:lvl4pPr>
              <a:defRPr sz="1320"/>
            </a:lvl4pPr>
            <a:lvl5pPr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534852" y="2343236"/>
            <a:ext cx="8992681" cy="20726"/>
          </a:xfrm>
          <a:custGeom>
            <a:avLst/>
            <a:gdLst>
              <a:gd name="connsiteX0" fmla="*/ 0 w 8992681"/>
              <a:gd name="connsiteY0" fmla="*/ 0 h 20726"/>
              <a:gd name="connsiteX1" fmla="*/ 601818 w 8992681"/>
              <a:gd name="connsiteY1" fmla="*/ 0 h 20726"/>
              <a:gd name="connsiteX2" fmla="*/ 1293563 w 8992681"/>
              <a:gd name="connsiteY2" fmla="*/ 0 h 20726"/>
              <a:gd name="connsiteX3" fmla="*/ 2075234 w 8992681"/>
              <a:gd name="connsiteY3" fmla="*/ 0 h 20726"/>
              <a:gd name="connsiteX4" fmla="*/ 2677052 w 8992681"/>
              <a:gd name="connsiteY4" fmla="*/ 0 h 20726"/>
              <a:gd name="connsiteX5" fmla="*/ 3368797 w 8992681"/>
              <a:gd name="connsiteY5" fmla="*/ 0 h 20726"/>
              <a:gd name="connsiteX6" fmla="*/ 4240395 w 8992681"/>
              <a:gd name="connsiteY6" fmla="*/ 0 h 20726"/>
              <a:gd name="connsiteX7" fmla="*/ 4752286 w 8992681"/>
              <a:gd name="connsiteY7" fmla="*/ 0 h 20726"/>
              <a:gd name="connsiteX8" fmla="*/ 5533958 w 8992681"/>
              <a:gd name="connsiteY8" fmla="*/ 0 h 20726"/>
              <a:gd name="connsiteX9" fmla="*/ 6045849 w 8992681"/>
              <a:gd name="connsiteY9" fmla="*/ 0 h 20726"/>
              <a:gd name="connsiteX10" fmla="*/ 6737593 w 8992681"/>
              <a:gd name="connsiteY10" fmla="*/ 0 h 20726"/>
              <a:gd name="connsiteX11" fmla="*/ 7519265 w 8992681"/>
              <a:gd name="connsiteY11" fmla="*/ 0 h 20726"/>
              <a:gd name="connsiteX12" fmla="*/ 7941229 w 8992681"/>
              <a:gd name="connsiteY12" fmla="*/ 0 h 20726"/>
              <a:gd name="connsiteX13" fmla="*/ 8363193 w 8992681"/>
              <a:gd name="connsiteY13" fmla="*/ 0 h 20726"/>
              <a:gd name="connsiteX14" fmla="*/ 8992681 w 8992681"/>
              <a:gd name="connsiteY14" fmla="*/ 0 h 20726"/>
              <a:gd name="connsiteX15" fmla="*/ 8992681 w 8992681"/>
              <a:gd name="connsiteY15" fmla="*/ 20726 h 20726"/>
              <a:gd name="connsiteX16" fmla="*/ 8211009 w 8992681"/>
              <a:gd name="connsiteY16" fmla="*/ 20726 h 20726"/>
              <a:gd name="connsiteX17" fmla="*/ 7519265 w 8992681"/>
              <a:gd name="connsiteY17" fmla="*/ 20726 h 20726"/>
              <a:gd name="connsiteX18" fmla="*/ 6917447 w 8992681"/>
              <a:gd name="connsiteY18" fmla="*/ 20726 h 20726"/>
              <a:gd name="connsiteX19" fmla="*/ 6135775 w 8992681"/>
              <a:gd name="connsiteY19" fmla="*/ 20726 h 20726"/>
              <a:gd name="connsiteX20" fmla="*/ 5444031 w 8992681"/>
              <a:gd name="connsiteY20" fmla="*/ 20726 h 20726"/>
              <a:gd name="connsiteX21" fmla="*/ 4572432 w 8992681"/>
              <a:gd name="connsiteY21" fmla="*/ 20726 h 20726"/>
              <a:gd name="connsiteX22" fmla="*/ 3700834 w 8992681"/>
              <a:gd name="connsiteY22" fmla="*/ 20726 h 20726"/>
              <a:gd name="connsiteX23" fmla="*/ 2919163 w 8992681"/>
              <a:gd name="connsiteY23" fmla="*/ 20726 h 20726"/>
              <a:gd name="connsiteX24" fmla="*/ 2137491 w 8992681"/>
              <a:gd name="connsiteY24" fmla="*/ 20726 h 20726"/>
              <a:gd name="connsiteX25" fmla="*/ 1355820 w 8992681"/>
              <a:gd name="connsiteY25" fmla="*/ 20726 h 20726"/>
              <a:gd name="connsiteX26" fmla="*/ 843929 w 8992681"/>
              <a:gd name="connsiteY26" fmla="*/ 20726 h 20726"/>
              <a:gd name="connsiteX27" fmla="*/ 0 w 8992681"/>
              <a:gd name="connsiteY27" fmla="*/ 20726 h 20726"/>
              <a:gd name="connsiteX28" fmla="*/ 0 w 8992681"/>
              <a:gd name="connsiteY28" fmla="*/ 0 h 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992681" h="20726" fill="none" extrusionOk="0">
                <a:moveTo>
                  <a:pt x="0" y="0"/>
                </a:moveTo>
                <a:cubicBezTo>
                  <a:pt x="214334" y="12447"/>
                  <a:pt x="429312" y="-11838"/>
                  <a:pt x="601818" y="0"/>
                </a:cubicBezTo>
                <a:cubicBezTo>
                  <a:pt x="774324" y="11838"/>
                  <a:pt x="1071670" y="8047"/>
                  <a:pt x="1293563" y="0"/>
                </a:cubicBezTo>
                <a:cubicBezTo>
                  <a:pt x="1515456" y="-8047"/>
                  <a:pt x="1717352" y="-28491"/>
                  <a:pt x="2075234" y="0"/>
                </a:cubicBezTo>
                <a:cubicBezTo>
                  <a:pt x="2433116" y="28491"/>
                  <a:pt x="2447193" y="-12629"/>
                  <a:pt x="2677052" y="0"/>
                </a:cubicBezTo>
                <a:cubicBezTo>
                  <a:pt x="2906911" y="12629"/>
                  <a:pt x="3164215" y="-3603"/>
                  <a:pt x="3368797" y="0"/>
                </a:cubicBezTo>
                <a:cubicBezTo>
                  <a:pt x="3573380" y="3603"/>
                  <a:pt x="3923704" y="19302"/>
                  <a:pt x="4240395" y="0"/>
                </a:cubicBezTo>
                <a:cubicBezTo>
                  <a:pt x="4557086" y="-19302"/>
                  <a:pt x="4556870" y="13214"/>
                  <a:pt x="4752286" y="0"/>
                </a:cubicBezTo>
                <a:cubicBezTo>
                  <a:pt x="4947702" y="-13214"/>
                  <a:pt x="5164492" y="-14787"/>
                  <a:pt x="5533958" y="0"/>
                </a:cubicBezTo>
                <a:cubicBezTo>
                  <a:pt x="5903424" y="14787"/>
                  <a:pt x="5914409" y="-11456"/>
                  <a:pt x="6045849" y="0"/>
                </a:cubicBezTo>
                <a:cubicBezTo>
                  <a:pt x="6177289" y="11456"/>
                  <a:pt x="6538684" y="-10980"/>
                  <a:pt x="6737593" y="0"/>
                </a:cubicBezTo>
                <a:cubicBezTo>
                  <a:pt x="6936502" y="10980"/>
                  <a:pt x="7208698" y="-840"/>
                  <a:pt x="7519265" y="0"/>
                </a:cubicBezTo>
                <a:cubicBezTo>
                  <a:pt x="7829832" y="840"/>
                  <a:pt x="7821436" y="-12699"/>
                  <a:pt x="7941229" y="0"/>
                </a:cubicBezTo>
                <a:cubicBezTo>
                  <a:pt x="8061022" y="12699"/>
                  <a:pt x="8241842" y="-19877"/>
                  <a:pt x="8363193" y="0"/>
                </a:cubicBezTo>
                <a:cubicBezTo>
                  <a:pt x="8484544" y="19877"/>
                  <a:pt x="8752735" y="-665"/>
                  <a:pt x="8992681" y="0"/>
                </a:cubicBezTo>
                <a:cubicBezTo>
                  <a:pt x="8992501" y="8175"/>
                  <a:pt x="8993488" y="13903"/>
                  <a:pt x="8992681" y="20726"/>
                </a:cubicBezTo>
                <a:cubicBezTo>
                  <a:pt x="8763565" y="41040"/>
                  <a:pt x="8584785" y="30186"/>
                  <a:pt x="8211009" y="20726"/>
                </a:cubicBezTo>
                <a:cubicBezTo>
                  <a:pt x="7837233" y="11266"/>
                  <a:pt x="7663141" y="21686"/>
                  <a:pt x="7519265" y="20726"/>
                </a:cubicBezTo>
                <a:cubicBezTo>
                  <a:pt x="7375389" y="19766"/>
                  <a:pt x="7136626" y="34103"/>
                  <a:pt x="6917447" y="20726"/>
                </a:cubicBezTo>
                <a:cubicBezTo>
                  <a:pt x="6698268" y="7349"/>
                  <a:pt x="6358679" y="-7404"/>
                  <a:pt x="6135775" y="20726"/>
                </a:cubicBezTo>
                <a:cubicBezTo>
                  <a:pt x="5912871" y="48856"/>
                  <a:pt x="5671794" y="-13658"/>
                  <a:pt x="5444031" y="20726"/>
                </a:cubicBezTo>
                <a:cubicBezTo>
                  <a:pt x="5216268" y="55110"/>
                  <a:pt x="4870106" y="26740"/>
                  <a:pt x="4572432" y="20726"/>
                </a:cubicBezTo>
                <a:cubicBezTo>
                  <a:pt x="4274758" y="14712"/>
                  <a:pt x="3909758" y="-14658"/>
                  <a:pt x="3700834" y="20726"/>
                </a:cubicBezTo>
                <a:cubicBezTo>
                  <a:pt x="3491910" y="56110"/>
                  <a:pt x="3204688" y="-7407"/>
                  <a:pt x="2919163" y="20726"/>
                </a:cubicBezTo>
                <a:cubicBezTo>
                  <a:pt x="2633638" y="48859"/>
                  <a:pt x="2367430" y="2936"/>
                  <a:pt x="2137491" y="20726"/>
                </a:cubicBezTo>
                <a:cubicBezTo>
                  <a:pt x="1907552" y="38516"/>
                  <a:pt x="1720125" y="37353"/>
                  <a:pt x="1355820" y="20726"/>
                </a:cubicBezTo>
                <a:cubicBezTo>
                  <a:pt x="991515" y="4099"/>
                  <a:pt x="965481" y="27182"/>
                  <a:pt x="843929" y="20726"/>
                </a:cubicBezTo>
                <a:cubicBezTo>
                  <a:pt x="722377" y="14270"/>
                  <a:pt x="339789" y="35448"/>
                  <a:pt x="0" y="20726"/>
                </a:cubicBezTo>
                <a:cubicBezTo>
                  <a:pt x="338" y="13792"/>
                  <a:pt x="319" y="5287"/>
                  <a:pt x="0" y="0"/>
                </a:cubicBezTo>
                <a:close/>
              </a:path>
              <a:path w="8992681" h="20726" stroke="0" extrusionOk="0">
                <a:moveTo>
                  <a:pt x="0" y="0"/>
                </a:moveTo>
                <a:cubicBezTo>
                  <a:pt x="293385" y="-8275"/>
                  <a:pt x="409538" y="7313"/>
                  <a:pt x="601818" y="0"/>
                </a:cubicBezTo>
                <a:cubicBezTo>
                  <a:pt x="794098" y="-7313"/>
                  <a:pt x="843136" y="20079"/>
                  <a:pt x="1023782" y="0"/>
                </a:cubicBezTo>
                <a:cubicBezTo>
                  <a:pt x="1204428" y="-20079"/>
                  <a:pt x="1468719" y="42631"/>
                  <a:pt x="1895380" y="0"/>
                </a:cubicBezTo>
                <a:cubicBezTo>
                  <a:pt x="2322041" y="-42631"/>
                  <a:pt x="2354864" y="7543"/>
                  <a:pt x="2497198" y="0"/>
                </a:cubicBezTo>
                <a:cubicBezTo>
                  <a:pt x="2639532" y="-7543"/>
                  <a:pt x="2824642" y="21157"/>
                  <a:pt x="3099016" y="0"/>
                </a:cubicBezTo>
                <a:cubicBezTo>
                  <a:pt x="3373390" y="-21157"/>
                  <a:pt x="3767761" y="-15110"/>
                  <a:pt x="3970615" y="0"/>
                </a:cubicBezTo>
                <a:cubicBezTo>
                  <a:pt x="4173469" y="15110"/>
                  <a:pt x="4344153" y="16116"/>
                  <a:pt x="4482506" y="0"/>
                </a:cubicBezTo>
                <a:cubicBezTo>
                  <a:pt x="4620859" y="-16116"/>
                  <a:pt x="5107818" y="17416"/>
                  <a:pt x="5354104" y="0"/>
                </a:cubicBezTo>
                <a:cubicBezTo>
                  <a:pt x="5600390" y="-17416"/>
                  <a:pt x="5827556" y="-36838"/>
                  <a:pt x="6225702" y="0"/>
                </a:cubicBezTo>
                <a:cubicBezTo>
                  <a:pt x="6623848" y="36838"/>
                  <a:pt x="6758964" y="2549"/>
                  <a:pt x="6917447" y="0"/>
                </a:cubicBezTo>
                <a:cubicBezTo>
                  <a:pt x="7075931" y="-2549"/>
                  <a:pt x="7460560" y="-18179"/>
                  <a:pt x="7789045" y="0"/>
                </a:cubicBezTo>
                <a:cubicBezTo>
                  <a:pt x="8117530" y="18179"/>
                  <a:pt x="8114487" y="-11876"/>
                  <a:pt x="8390863" y="0"/>
                </a:cubicBezTo>
                <a:cubicBezTo>
                  <a:pt x="8667239" y="11876"/>
                  <a:pt x="8817240" y="26588"/>
                  <a:pt x="8992681" y="0"/>
                </a:cubicBezTo>
                <a:cubicBezTo>
                  <a:pt x="8992347" y="7866"/>
                  <a:pt x="8993043" y="14862"/>
                  <a:pt x="8992681" y="20726"/>
                </a:cubicBezTo>
                <a:cubicBezTo>
                  <a:pt x="8686140" y="4122"/>
                  <a:pt x="8482694" y="-8822"/>
                  <a:pt x="8300936" y="20726"/>
                </a:cubicBezTo>
                <a:cubicBezTo>
                  <a:pt x="8119178" y="50274"/>
                  <a:pt x="7884447" y="3451"/>
                  <a:pt x="7609192" y="20726"/>
                </a:cubicBezTo>
                <a:cubicBezTo>
                  <a:pt x="7333937" y="38001"/>
                  <a:pt x="7115485" y="54501"/>
                  <a:pt x="6737593" y="20726"/>
                </a:cubicBezTo>
                <a:cubicBezTo>
                  <a:pt x="6359701" y="-13049"/>
                  <a:pt x="6257966" y="50124"/>
                  <a:pt x="6045849" y="20726"/>
                </a:cubicBezTo>
                <a:cubicBezTo>
                  <a:pt x="5833732" y="-8672"/>
                  <a:pt x="5719245" y="14130"/>
                  <a:pt x="5623884" y="20726"/>
                </a:cubicBezTo>
                <a:cubicBezTo>
                  <a:pt x="5528524" y="27322"/>
                  <a:pt x="5278019" y="42826"/>
                  <a:pt x="5111993" y="20726"/>
                </a:cubicBezTo>
                <a:cubicBezTo>
                  <a:pt x="4945967" y="-1374"/>
                  <a:pt x="4667471" y="18740"/>
                  <a:pt x="4240395" y="20726"/>
                </a:cubicBezTo>
                <a:cubicBezTo>
                  <a:pt x="3813319" y="22712"/>
                  <a:pt x="3855958" y="39825"/>
                  <a:pt x="3548650" y="20726"/>
                </a:cubicBezTo>
                <a:cubicBezTo>
                  <a:pt x="3241342" y="1627"/>
                  <a:pt x="3149965" y="45803"/>
                  <a:pt x="3036759" y="20726"/>
                </a:cubicBezTo>
                <a:cubicBezTo>
                  <a:pt x="2923553" y="-4351"/>
                  <a:pt x="2554713" y="11652"/>
                  <a:pt x="2345015" y="20726"/>
                </a:cubicBezTo>
                <a:cubicBezTo>
                  <a:pt x="2135317" y="29800"/>
                  <a:pt x="2068875" y="17941"/>
                  <a:pt x="1923050" y="20726"/>
                </a:cubicBezTo>
                <a:cubicBezTo>
                  <a:pt x="1777226" y="23511"/>
                  <a:pt x="1651218" y="2227"/>
                  <a:pt x="1501086" y="20726"/>
                </a:cubicBezTo>
                <a:cubicBezTo>
                  <a:pt x="1350954" y="39225"/>
                  <a:pt x="1058576" y="22116"/>
                  <a:pt x="809341" y="20726"/>
                </a:cubicBezTo>
                <a:cubicBezTo>
                  <a:pt x="560106" y="19336"/>
                  <a:pt x="316760" y="-17343"/>
                  <a:pt x="0" y="20726"/>
                </a:cubicBezTo>
                <a:cubicBezTo>
                  <a:pt x="-70" y="14775"/>
                  <a:pt x="-392" y="8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1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7" y="413814"/>
            <a:ext cx="8675370" cy="150230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5610" y="2922423"/>
            <a:ext cx="2640330" cy="80607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383" b="0"/>
            </a:lvl1pPr>
            <a:lvl2pPr marL="377136" indent="0">
              <a:buNone/>
              <a:defRPr sz="1650" b="1"/>
            </a:lvl2pPr>
            <a:lvl3pPr marL="754269" indent="0">
              <a:buNone/>
              <a:defRPr sz="1484" b="1"/>
            </a:lvl3pPr>
            <a:lvl4pPr marL="1131403" indent="0">
              <a:buNone/>
              <a:defRPr sz="1320" b="1"/>
            </a:lvl4pPr>
            <a:lvl5pPr marL="1508539" indent="0">
              <a:buNone/>
              <a:defRPr sz="1320" b="1"/>
            </a:lvl5pPr>
            <a:lvl6pPr marL="1885673" indent="0">
              <a:buNone/>
              <a:defRPr sz="1320" b="1"/>
            </a:lvl6pPr>
            <a:lvl7pPr marL="2262809" indent="0">
              <a:buNone/>
              <a:defRPr sz="1320" b="1"/>
            </a:lvl7pPr>
            <a:lvl8pPr marL="2639942" indent="0">
              <a:buNone/>
              <a:defRPr sz="1320" b="1"/>
            </a:lvl8pPr>
            <a:lvl9pPr marL="3017078" indent="0">
              <a:buNone/>
              <a:defRPr sz="132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610" y="3784821"/>
            <a:ext cx="2640330" cy="3287386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980"/>
            </a:lvl1pPr>
            <a:lvl2pPr>
              <a:lnSpc>
                <a:spcPct val="90000"/>
              </a:lnSpc>
              <a:defRPr sz="1650"/>
            </a:lvl2pPr>
            <a:lvl3pPr>
              <a:lnSpc>
                <a:spcPct val="90000"/>
              </a:lnSpc>
              <a:defRPr sz="1484"/>
            </a:lvl3pPr>
            <a:lvl4pPr>
              <a:lnSpc>
                <a:spcPct val="90000"/>
              </a:lnSpc>
              <a:defRPr sz="1320"/>
            </a:lvl4pPr>
            <a:lvl5pPr>
              <a:lnSpc>
                <a:spcPct val="90000"/>
              </a:lnSpc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711552" y="2922422"/>
            <a:ext cx="2640330" cy="808330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383" b="0"/>
            </a:lvl1pPr>
            <a:lvl2pPr marL="377136" indent="0">
              <a:buNone/>
              <a:defRPr sz="1650" b="1"/>
            </a:lvl2pPr>
            <a:lvl3pPr marL="754269" indent="0">
              <a:buNone/>
              <a:defRPr sz="1484" b="1"/>
            </a:lvl3pPr>
            <a:lvl4pPr marL="1131403" indent="0">
              <a:buNone/>
              <a:defRPr sz="1320" b="1"/>
            </a:lvl4pPr>
            <a:lvl5pPr marL="1508539" indent="0">
              <a:buNone/>
              <a:defRPr sz="1320" b="1"/>
            </a:lvl5pPr>
            <a:lvl6pPr marL="1885673" indent="0">
              <a:buNone/>
              <a:defRPr sz="1320" b="1"/>
            </a:lvl6pPr>
            <a:lvl7pPr marL="2262809" indent="0">
              <a:buNone/>
              <a:defRPr sz="1320" b="1"/>
            </a:lvl7pPr>
            <a:lvl8pPr marL="2639942" indent="0">
              <a:buNone/>
              <a:defRPr sz="1320" b="1"/>
            </a:lvl8pPr>
            <a:lvl9pPr marL="3017078" indent="0">
              <a:buNone/>
              <a:defRPr sz="132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11552" y="3784821"/>
            <a:ext cx="2640330" cy="323106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980"/>
            </a:lvl1pPr>
            <a:lvl2pPr>
              <a:lnSpc>
                <a:spcPct val="90000"/>
              </a:lnSpc>
              <a:defRPr sz="1650"/>
            </a:lvl2pPr>
            <a:lvl3pPr>
              <a:lnSpc>
                <a:spcPct val="90000"/>
              </a:lnSpc>
              <a:defRPr sz="1484"/>
            </a:lvl3pPr>
            <a:lvl4pPr>
              <a:lnSpc>
                <a:spcPct val="90000"/>
              </a:lnSpc>
              <a:defRPr sz="1320"/>
            </a:lvl4pPr>
            <a:lvl5pPr>
              <a:lnSpc>
                <a:spcPct val="90000"/>
              </a:lnSpc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534852" y="2343236"/>
            <a:ext cx="8992681" cy="20726"/>
          </a:xfrm>
          <a:custGeom>
            <a:avLst/>
            <a:gdLst>
              <a:gd name="connsiteX0" fmla="*/ 0 w 8992681"/>
              <a:gd name="connsiteY0" fmla="*/ 0 h 20726"/>
              <a:gd name="connsiteX1" fmla="*/ 601818 w 8992681"/>
              <a:gd name="connsiteY1" fmla="*/ 0 h 20726"/>
              <a:gd name="connsiteX2" fmla="*/ 1293563 w 8992681"/>
              <a:gd name="connsiteY2" fmla="*/ 0 h 20726"/>
              <a:gd name="connsiteX3" fmla="*/ 2075234 w 8992681"/>
              <a:gd name="connsiteY3" fmla="*/ 0 h 20726"/>
              <a:gd name="connsiteX4" fmla="*/ 2677052 w 8992681"/>
              <a:gd name="connsiteY4" fmla="*/ 0 h 20726"/>
              <a:gd name="connsiteX5" fmla="*/ 3368797 w 8992681"/>
              <a:gd name="connsiteY5" fmla="*/ 0 h 20726"/>
              <a:gd name="connsiteX6" fmla="*/ 4240395 w 8992681"/>
              <a:gd name="connsiteY6" fmla="*/ 0 h 20726"/>
              <a:gd name="connsiteX7" fmla="*/ 4752286 w 8992681"/>
              <a:gd name="connsiteY7" fmla="*/ 0 h 20726"/>
              <a:gd name="connsiteX8" fmla="*/ 5533958 w 8992681"/>
              <a:gd name="connsiteY8" fmla="*/ 0 h 20726"/>
              <a:gd name="connsiteX9" fmla="*/ 6045849 w 8992681"/>
              <a:gd name="connsiteY9" fmla="*/ 0 h 20726"/>
              <a:gd name="connsiteX10" fmla="*/ 6737593 w 8992681"/>
              <a:gd name="connsiteY10" fmla="*/ 0 h 20726"/>
              <a:gd name="connsiteX11" fmla="*/ 7519265 w 8992681"/>
              <a:gd name="connsiteY11" fmla="*/ 0 h 20726"/>
              <a:gd name="connsiteX12" fmla="*/ 7941229 w 8992681"/>
              <a:gd name="connsiteY12" fmla="*/ 0 h 20726"/>
              <a:gd name="connsiteX13" fmla="*/ 8363193 w 8992681"/>
              <a:gd name="connsiteY13" fmla="*/ 0 h 20726"/>
              <a:gd name="connsiteX14" fmla="*/ 8992681 w 8992681"/>
              <a:gd name="connsiteY14" fmla="*/ 0 h 20726"/>
              <a:gd name="connsiteX15" fmla="*/ 8992681 w 8992681"/>
              <a:gd name="connsiteY15" fmla="*/ 20726 h 20726"/>
              <a:gd name="connsiteX16" fmla="*/ 8211009 w 8992681"/>
              <a:gd name="connsiteY16" fmla="*/ 20726 h 20726"/>
              <a:gd name="connsiteX17" fmla="*/ 7519265 w 8992681"/>
              <a:gd name="connsiteY17" fmla="*/ 20726 h 20726"/>
              <a:gd name="connsiteX18" fmla="*/ 6917447 w 8992681"/>
              <a:gd name="connsiteY18" fmla="*/ 20726 h 20726"/>
              <a:gd name="connsiteX19" fmla="*/ 6135775 w 8992681"/>
              <a:gd name="connsiteY19" fmla="*/ 20726 h 20726"/>
              <a:gd name="connsiteX20" fmla="*/ 5444031 w 8992681"/>
              <a:gd name="connsiteY20" fmla="*/ 20726 h 20726"/>
              <a:gd name="connsiteX21" fmla="*/ 4572432 w 8992681"/>
              <a:gd name="connsiteY21" fmla="*/ 20726 h 20726"/>
              <a:gd name="connsiteX22" fmla="*/ 3700834 w 8992681"/>
              <a:gd name="connsiteY22" fmla="*/ 20726 h 20726"/>
              <a:gd name="connsiteX23" fmla="*/ 2919163 w 8992681"/>
              <a:gd name="connsiteY23" fmla="*/ 20726 h 20726"/>
              <a:gd name="connsiteX24" fmla="*/ 2137491 w 8992681"/>
              <a:gd name="connsiteY24" fmla="*/ 20726 h 20726"/>
              <a:gd name="connsiteX25" fmla="*/ 1355820 w 8992681"/>
              <a:gd name="connsiteY25" fmla="*/ 20726 h 20726"/>
              <a:gd name="connsiteX26" fmla="*/ 843929 w 8992681"/>
              <a:gd name="connsiteY26" fmla="*/ 20726 h 20726"/>
              <a:gd name="connsiteX27" fmla="*/ 0 w 8992681"/>
              <a:gd name="connsiteY27" fmla="*/ 20726 h 20726"/>
              <a:gd name="connsiteX28" fmla="*/ 0 w 8992681"/>
              <a:gd name="connsiteY28" fmla="*/ 0 h 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992681" h="20726" fill="none" extrusionOk="0">
                <a:moveTo>
                  <a:pt x="0" y="0"/>
                </a:moveTo>
                <a:cubicBezTo>
                  <a:pt x="214334" y="12447"/>
                  <a:pt x="429312" y="-11838"/>
                  <a:pt x="601818" y="0"/>
                </a:cubicBezTo>
                <a:cubicBezTo>
                  <a:pt x="774324" y="11838"/>
                  <a:pt x="1071670" y="8047"/>
                  <a:pt x="1293563" y="0"/>
                </a:cubicBezTo>
                <a:cubicBezTo>
                  <a:pt x="1515456" y="-8047"/>
                  <a:pt x="1717352" y="-28491"/>
                  <a:pt x="2075234" y="0"/>
                </a:cubicBezTo>
                <a:cubicBezTo>
                  <a:pt x="2433116" y="28491"/>
                  <a:pt x="2447193" y="-12629"/>
                  <a:pt x="2677052" y="0"/>
                </a:cubicBezTo>
                <a:cubicBezTo>
                  <a:pt x="2906911" y="12629"/>
                  <a:pt x="3164215" y="-3603"/>
                  <a:pt x="3368797" y="0"/>
                </a:cubicBezTo>
                <a:cubicBezTo>
                  <a:pt x="3573380" y="3603"/>
                  <a:pt x="3923704" y="19302"/>
                  <a:pt x="4240395" y="0"/>
                </a:cubicBezTo>
                <a:cubicBezTo>
                  <a:pt x="4557086" y="-19302"/>
                  <a:pt x="4556870" y="13214"/>
                  <a:pt x="4752286" y="0"/>
                </a:cubicBezTo>
                <a:cubicBezTo>
                  <a:pt x="4947702" y="-13214"/>
                  <a:pt x="5164492" y="-14787"/>
                  <a:pt x="5533958" y="0"/>
                </a:cubicBezTo>
                <a:cubicBezTo>
                  <a:pt x="5903424" y="14787"/>
                  <a:pt x="5914409" y="-11456"/>
                  <a:pt x="6045849" y="0"/>
                </a:cubicBezTo>
                <a:cubicBezTo>
                  <a:pt x="6177289" y="11456"/>
                  <a:pt x="6538684" y="-10980"/>
                  <a:pt x="6737593" y="0"/>
                </a:cubicBezTo>
                <a:cubicBezTo>
                  <a:pt x="6936502" y="10980"/>
                  <a:pt x="7208698" y="-840"/>
                  <a:pt x="7519265" y="0"/>
                </a:cubicBezTo>
                <a:cubicBezTo>
                  <a:pt x="7829832" y="840"/>
                  <a:pt x="7821436" y="-12699"/>
                  <a:pt x="7941229" y="0"/>
                </a:cubicBezTo>
                <a:cubicBezTo>
                  <a:pt x="8061022" y="12699"/>
                  <a:pt x="8241842" y="-19877"/>
                  <a:pt x="8363193" y="0"/>
                </a:cubicBezTo>
                <a:cubicBezTo>
                  <a:pt x="8484544" y="19877"/>
                  <a:pt x="8752735" y="-665"/>
                  <a:pt x="8992681" y="0"/>
                </a:cubicBezTo>
                <a:cubicBezTo>
                  <a:pt x="8992501" y="8175"/>
                  <a:pt x="8993488" y="13903"/>
                  <a:pt x="8992681" y="20726"/>
                </a:cubicBezTo>
                <a:cubicBezTo>
                  <a:pt x="8763565" y="41040"/>
                  <a:pt x="8584785" y="30186"/>
                  <a:pt x="8211009" y="20726"/>
                </a:cubicBezTo>
                <a:cubicBezTo>
                  <a:pt x="7837233" y="11266"/>
                  <a:pt x="7663141" y="21686"/>
                  <a:pt x="7519265" y="20726"/>
                </a:cubicBezTo>
                <a:cubicBezTo>
                  <a:pt x="7375389" y="19766"/>
                  <a:pt x="7136626" y="34103"/>
                  <a:pt x="6917447" y="20726"/>
                </a:cubicBezTo>
                <a:cubicBezTo>
                  <a:pt x="6698268" y="7349"/>
                  <a:pt x="6358679" y="-7404"/>
                  <a:pt x="6135775" y="20726"/>
                </a:cubicBezTo>
                <a:cubicBezTo>
                  <a:pt x="5912871" y="48856"/>
                  <a:pt x="5671794" y="-13658"/>
                  <a:pt x="5444031" y="20726"/>
                </a:cubicBezTo>
                <a:cubicBezTo>
                  <a:pt x="5216268" y="55110"/>
                  <a:pt x="4870106" y="26740"/>
                  <a:pt x="4572432" y="20726"/>
                </a:cubicBezTo>
                <a:cubicBezTo>
                  <a:pt x="4274758" y="14712"/>
                  <a:pt x="3909758" y="-14658"/>
                  <a:pt x="3700834" y="20726"/>
                </a:cubicBezTo>
                <a:cubicBezTo>
                  <a:pt x="3491910" y="56110"/>
                  <a:pt x="3204688" y="-7407"/>
                  <a:pt x="2919163" y="20726"/>
                </a:cubicBezTo>
                <a:cubicBezTo>
                  <a:pt x="2633638" y="48859"/>
                  <a:pt x="2367430" y="2936"/>
                  <a:pt x="2137491" y="20726"/>
                </a:cubicBezTo>
                <a:cubicBezTo>
                  <a:pt x="1907552" y="38516"/>
                  <a:pt x="1720125" y="37353"/>
                  <a:pt x="1355820" y="20726"/>
                </a:cubicBezTo>
                <a:cubicBezTo>
                  <a:pt x="991515" y="4099"/>
                  <a:pt x="965481" y="27182"/>
                  <a:pt x="843929" y="20726"/>
                </a:cubicBezTo>
                <a:cubicBezTo>
                  <a:pt x="722377" y="14270"/>
                  <a:pt x="339789" y="35448"/>
                  <a:pt x="0" y="20726"/>
                </a:cubicBezTo>
                <a:cubicBezTo>
                  <a:pt x="338" y="13792"/>
                  <a:pt x="319" y="5287"/>
                  <a:pt x="0" y="0"/>
                </a:cubicBezTo>
                <a:close/>
              </a:path>
              <a:path w="8992681" h="20726" stroke="0" extrusionOk="0">
                <a:moveTo>
                  <a:pt x="0" y="0"/>
                </a:moveTo>
                <a:cubicBezTo>
                  <a:pt x="293385" y="-8275"/>
                  <a:pt x="409538" y="7313"/>
                  <a:pt x="601818" y="0"/>
                </a:cubicBezTo>
                <a:cubicBezTo>
                  <a:pt x="794098" y="-7313"/>
                  <a:pt x="843136" y="20079"/>
                  <a:pt x="1023782" y="0"/>
                </a:cubicBezTo>
                <a:cubicBezTo>
                  <a:pt x="1204428" y="-20079"/>
                  <a:pt x="1468719" y="42631"/>
                  <a:pt x="1895380" y="0"/>
                </a:cubicBezTo>
                <a:cubicBezTo>
                  <a:pt x="2322041" y="-42631"/>
                  <a:pt x="2354864" y="7543"/>
                  <a:pt x="2497198" y="0"/>
                </a:cubicBezTo>
                <a:cubicBezTo>
                  <a:pt x="2639532" y="-7543"/>
                  <a:pt x="2824642" y="21157"/>
                  <a:pt x="3099016" y="0"/>
                </a:cubicBezTo>
                <a:cubicBezTo>
                  <a:pt x="3373390" y="-21157"/>
                  <a:pt x="3767761" y="-15110"/>
                  <a:pt x="3970615" y="0"/>
                </a:cubicBezTo>
                <a:cubicBezTo>
                  <a:pt x="4173469" y="15110"/>
                  <a:pt x="4344153" y="16116"/>
                  <a:pt x="4482506" y="0"/>
                </a:cubicBezTo>
                <a:cubicBezTo>
                  <a:pt x="4620859" y="-16116"/>
                  <a:pt x="5107818" y="17416"/>
                  <a:pt x="5354104" y="0"/>
                </a:cubicBezTo>
                <a:cubicBezTo>
                  <a:pt x="5600390" y="-17416"/>
                  <a:pt x="5827556" y="-36838"/>
                  <a:pt x="6225702" y="0"/>
                </a:cubicBezTo>
                <a:cubicBezTo>
                  <a:pt x="6623848" y="36838"/>
                  <a:pt x="6758964" y="2549"/>
                  <a:pt x="6917447" y="0"/>
                </a:cubicBezTo>
                <a:cubicBezTo>
                  <a:pt x="7075931" y="-2549"/>
                  <a:pt x="7460560" y="-18179"/>
                  <a:pt x="7789045" y="0"/>
                </a:cubicBezTo>
                <a:cubicBezTo>
                  <a:pt x="8117530" y="18179"/>
                  <a:pt x="8114487" y="-11876"/>
                  <a:pt x="8390863" y="0"/>
                </a:cubicBezTo>
                <a:cubicBezTo>
                  <a:pt x="8667239" y="11876"/>
                  <a:pt x="8817240" y="26588"/>
                  <a:pt x="8992681" y="0"/>
                </a:cubicBezTo>
                <a:cubicBezTo>
                  <a:pt x="8992347" y="7866"/>
                  <a:pt x="8993043" y="14862"/>
                  <a:pt x="8992681" y="20726"/>
                </a:cubicBezTo>
                <a:cubicBezTo>
                  <a:pt x="8686140" y="4122"/>
                  <a:pt x="8482694" y="-8822"/>
                  <a:pt x="8300936" y="20726"/>
                </a:cubicBezTo>
                <a:cubicBezTo>
                  <a:pt x="8119178" y="50274"/>
                  <a:pt x="7884447" y="3451"/>
                  <a:pt x="7609192" y="20726"/>
                </a:cubicBezTo>
                <a:cubicBezTo>
                  <a:pt x="7333937" y="38001"/>
                  <a:pt x="7115485" y="54501"/>
                  <a:pt x="6737593" y="20726"/>
                </a:cubicBezTo>
                <a:cubicBezTo>
                  <a:pt x="6359701" y="-13049"/>
                  <a:pt x="6257966" y="50124"/>
                  <a:pt x="6045849" y="20726"/>
                </a:cubicBezTo>
                <a:cubicBezTo>
                  <a:pt x="5833732" y="-8672"/>
                  <a:pt x="5719245" y="14130"/>
                  <a:pt x="5623884" y="20726"/>
                </a:cubicBezTo>
                <a:cubicBezTo>
                  <a:pt x="5528524" y="27322"/>
                  <a:pt x="5278019" y="42826"/>
                  <a:pt x="5111993" y="20726"/>
                </a:cubicBezTo>
                <a:cubicBezTo>
                  <a:pt x="4945967" y="-1374"/>
                  <a:pt x="4667471" y="18740"/>
                  <a:pt x="4240395" y="20726"/>
                </a:cubicBezTo>
                <a:cubicBezTo>
                  <a:pt x="3813319" y="22712"/>
                  <a:pt x="3855958" y="39825"/>
                  <a:pt x="3548650" y="20726"/>
                </a:cubicBezTo>
                <a:cubicBezTo>
                  <a:pt x="3241342" y="1627"/>
                  <a:pt x="3149965" y="45803"/>
                  <a:pt x="3036759" y="20726"/>
                </a:cubicBezTo>
                <a:cubicBezTo>
                  <a:pt x="2923553" y="-4351"/>
                  <a:pt x="2554713" y="11652"/>
                  <a:pt x="2345015" y="20726"/>
                </a:cubicBezTo>
                <a:cubicBezTo>
                  <a:pt x="2135317" y="29800"/>
                  <a:pt x="2068875" y="17941"/>
                  <a:pt x="1923050" y="20726"/>
                </a:cubicBezTo>
                <a:cubicBezTo>
                  <a:pt x="1777226" y="23511"/>
                  <a:pt x="1651218" y="2227"/>
                  <a:pt x="1501086" y="20726"/>
                </a:cubicBezTo>
                <a:cubicBezTo>
                  <a:pt x="1350954" y="39225"/>
                  <a:pt x="1058576" y="22116"/>
                  <a:pt x="809341" y="20726"/>
                </a:cubicBezTo>
                <a:cubicBezTo>
                  <a:pt x="560106" y="19336"/>
                  <a:pt x="316760" y="-17343"/>
                  <a:pt x="0" y="20726"/>
                </a:cubicBezTo>
                <a:cubicBezTo>
                  <a:pt x="-70" y="14775"/>
                  <a:pt x="-392" y="8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2AA5FD4-D71A-436D-B50A-847980623C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79948" y="2922422"/>
            <a:ext cx="2640330" cy="808330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383" b="0"/>
            </a:lvl1pPr>
            <a:lvl2pPr marL="377136" indent="0">
              <a:buNone/>
              <a:defRPr sz="1650" b="1"/>
            </a:lvl2pPr>
            <a:lvl3pPr marL="754269" indent="0">
              <a:buNone/>
              <a:defRPr sz="1484" b="1"/>
            </a:lvl3pPr>
            <a:lvl4pPr marL="1131403" indent="0">
              <a:buNone/>
              <a:defRPr sz="1320" b="1"/>
            </a:lvl4pPr>
            <a:lvl5pPr marL="1508539" indent="0">
              <a:buNone/>
              <a:defRPr sz="1320" b="1"/>
            </a:lvl5pPr>
            <a:lvl6pPr marL="1885673" indent="0">
              <a:buNone/>
              <a:defRPr sz="1320" b="1"/>
            </a:lvl6pPr>
            <a:lvl7pPr marL="2262809" indent="0">
              <a:buNone/>
              <a:defRPr sz="1320" b="1"/>
            </a:lvl7pPr>
            <a:lvl8pPr marL="2639942" indent="0">
              <a:buNone/>
              <a:defRPr sz="1320" b="1"/>
            </a:lvl8pPr>
            <a:lvl9pPr marL="3017078" indent="0">
              <a:buNone/>
              <a:defRPr sz="1320" b="1"/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98877DB-362B-4B53-84A8-D53090240F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79948" y="3784821"/>
            <a:ext cx="2640330" cy="323106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980"/>
            </a:lvl1pPr>
            <a:lvl2pPr>
              <a:lnSpc>
                <a:spcPct val="90000"/>
              </a:lnSpc>
              <a:defRPr sz="1650"/>
            </a:lvl2pPr>
            <a:lvl3pPr>
              <a:lnSpc>
                <a:spcPct val="90000"/>
              </a:lnSpc>
              <a:defRPr sz="1484"/>
            </a:lvl3pPr>
            <a:lvl4pPr>
              <a:lnSpc>
                <a:spcPct val="90000"/>
              </a:lnSpc>
              <a:defRPr sz="1320"/>
            </a:lvl4pPr>
            <a:lvl5pPr>
              <a:lnSpc>
                <a:spcPct val="90000"/>
              </a:lnSpc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0735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5429EAB-EC88-4283-9CAC-5C4336D68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17721" y="-1"/>
            <a:ext cx="3240675" cy="4695973"/>
          </a:xfrm>
          <a:custGeom>
            <a:avLst/>
            <a:gdLst>
              <a:gd name="connsiteX0" fmla="*/ 23605 w 3928091"/>
              <a:gd name="connsiteY0" fmla="*/ 0 h 4143506"/>
              <a:gd name="connsiteX1" fmla="*/ 3928091 w 3928091"/>
              <a:gd name="connsiteY1" fmla="*/ 0 h 4143506"/>
              <a:gd name="connsiteX2" fmla="*/ 3928091 w 3928091"/>
              <a:gd name="connsiteY2" fmla="*/ 4125656 h 4143506"/>
              <a:gd name="connsiteX3" fmla="*/ 3780617 w 3928091"/>
              <a:gd name="connsiteY3" fmla="*/ 4131078 h 4143506"/>
              <a:gd name="connsiteX4" fmla="*/ 3281801 w 3928091"/>
              <a:gd name="connsiteY4" fmla="*/ 4125634 h 4143506"/>
              <a:gd name="connsiteX5" fmla="*/ 2622887 w 3928091"/>
              <a:gd name="connsiteY5" fmla="*/ 4130456 h 4143506"/>
              <a:gd name="connsiteX6" fmla="*/ 2169916 w 3928091"/>
              <a:gd name="connsiteY6" fmla="*/ 4111570 h 4143506"/>
              <a:gd name="connsiteX7" fmla="*/ 1705097 w 3928091"/>
              <a:gd name="connsiteY7" fmla="*/ 4140234 h 4143506"/>
              <a:gd name="connsiteX8" fmla="*/ 1364801 w 3928091"/>
              <a:gd name="connsiteY8" fmla="*/ 4124429 h 4143506"/>
              <a:gd name="connsiteX9" fmla="*/ 1123316 w 3928091"/>
              <a:gd name="connsiteY9" fmla="*/ 4121750 h 4143506"/>
              <a:gd name="connsiteX10" fmla="*/ 688243 w 3928091"/>
              <a:gd name="connsiteY10" fmla="*/ 4130323 h 4143506"/>
              <a:gd name="connsiteX11" fmla="*/ 298918 w 3928091"/>
              <a:gd name="connsiteY11" fmla="*/ 4118266 h 4143506"/>
              <a:gd name="connsiteX12" fmla="*/ 105785 w 3928091"/>
              <a:gd name="connsiteY12" fmla="*/ 4130037 h 4143506"/>
              <a:gd name="connsiteX13" fmla="*/ 15503 w 3928091"/>
              <a:gd name="connsiteY13" fmla="*/ 4130462 h 4143506"/>
              <a:gd name="connsiteX14" fmla="*/ 14458 w 3928091"/>
              <a:gd name="connsiteY14" fmla="*/ 4122289 h 4143506"/>
              <a:gd name="connsiteX15" fmla="*/ 346 w 3928091"/>
              <a:gd name="connsiteY15" fmla="*/ 3882149 h 4143506"/>
              <a:gd name="connsiteX16" fmla="*/ 27583 w 3928091"/>
              <a:gd name="connsiteY16" fmla="*/ 3294816 h 4143506"/>
              <a:gd name="connsiteX17" fmla="*/ 21797 w 3928091"/>
              <a:gd name="connsiteY17" fmla="*/ 3078932 h 4143506"/>
              <a:gd name="connsiteX18" fmla="*/ 30264 w 3928091"/>
              <a:gd name="connsiteY18" fmla="*/ 2835999 h 4143506"/>
              <a:gd name="connsiteX19" fmla="*/ 33510 w 3928091"/>
              <a:gd name="connsiteY19" fmla="*/ 2550270 h 4143506"/>
              <a:gd name="connsiteX20" fmla="*/ 9096 w 3928091"/>
              <a:gd name="connsiteY20" fmla="*/ 1764959 h 4143506"/>
              <a:gd name="connsiteX21" fmla="*/ 30406 w 3928091"/>
              <a:gd name="connsiteY21" fmla="*/ 1598729 h 4143506"/>
              <a:gd name="connsiteX22" fmla="*/ 20244 w 3928091"/>
              <a:gd name="connsiteY22" fmla="*/ 1114767 h 4143506"/>
              <a:gd name="connsiteX23" fmla="*/ 26736 w 3928091"/>
              <a:gd name="connsiteY23" fmla="*/ 579120 h 4143506"/>
              <a:gd name="connsiteX24" fmla="*/ 38237 w 3928091"/>
              <a:gd name="connsiteY24" fmla="*/ 288533 h 41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8091" h="4143506">
                <a:moveTo>
                  <a:pt x="23605" y="0"/>
                </a:moveTo>
                <a:lnTo>
                  <a:pt x="3928091" y="0"/>
                </a:lnTo>
                <a:lnTo>
                  <a:pt x="3928091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980"/>
            </a:lvl1pPr>
          </a:lstStyle>
          <a:p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5853130-EDA3-41D2-A3D5-E39613A79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855" y="4905452"/>
            <a:ext cx="3226545" cy="2866948"/>
          </a:xfrm>
          <a:custGeom>
            <a:avLst/>
            <a:gdLst>
              <a:gd name="connsiteX0" fmla="*/ 842684 w 3910962"/>
              <a:gd name="connsiteY0" fmla="*/ 662 h 2529660"/>
              <a:gd name="connsiteX1" fmla="*/ 1140350 w 3910962"/>
              <a:gd name="connsiteY1" fmla="*/ 3173 h 2529660"/>
              <a:gd name="connsiteX2" fmla="*/ 1350451 w 3910962"/>
              <a:gd name="connsiteY2" fmla="*/ 29025 h 2529660"/>
              <a:gd name="connsiteX3" fmla="*/ 1903495 w 3910962"/>
              <a:gd name="connsiteY3" fmla="*/ 18310 h 2529660"/>
              <a:gd name="connsiteX4" fmla="*/ 2649374 w 3910962"/>
              <a:gd name="connsiteY4" fmla="*/ 22730 h 2529660"/>
              <a:gd name="connsiteX5" fmla="*/ 3310304 w 3910962"/>
              <a:gd name="connsiteY5" fmla="*/ 10808 h 2529660"/>
              <a:gd name="connsiteX6" fmla="*/ 3684881 w 3910962"/>
              <a:gd name="connsiteY6" fmla="*/ 10808 h 2529660"/>
              <a:gd name="connsiteX7" fmla="*/ 3887420 w 3910962"/>
              <a:gd name="connsiteY7" fmla="*/ 15630 h 2529660"/>
              <a:gd name="connsiteX8" fmla="*/ 3910962 w 3910962"/>
              <a:gd name="connsiteY8" fmla="*/ 11105 h 2529660"/>
              <a:gd name="connsiteX9" fmla="*/ 3910962 w 3910962"/>
              <a:gd name="connsiteY9" fmla="*/ 2529660 h 2529660"/>
              <a:gd name="connsiteX10" fmla="*/ 6242 w 3910962"/>
              <a:gd name="connsiteY10" fmla="*/ 2529660 h 2529660"/>
              <a:gd name="connsiteX11" fmla="*/ 25280 w 3910962"/>
              <a:gd name="connsiteY11" fmla="*/ 2158134 h 2529660"/>
              <a:gd name="connsiteX12" fmla="*/ 11167 w 3910962"/>
              <a:gd name="connsiteY12" fmla="*/ 1427303 h 2529660"/>
              <a:gd name="connsiteX13" fmla="*/ 3970 w 3910962"/>
              <a:gd name="connsiteY13" fmla="*/ 934453 h 2529660"/>
              <a:gd name="connsiteX14" fmla="*/ 5805 w 3910962"/>
              <a:gd name="connsiteY14" fmla="*/ 380010 h 2529660"/>
              <a:gd name="connsiteX15" fmla="*/ 18506 w 3910962"/>
              <a:gd name="connsiteY15" fmla="*/ 139744 h 2529660"/>
              <a:gd name="connsiteX16" fmla="*/ 19072 w 3910962"/>
              <a:gd name="connsiteY16" fmla="*/ 23791 h 2529660"/>
              <a:gd name="connsiteX17" fmla="*/ 67093 w 3910962"/>
              <a:gd name="connsiteY17" fmla="*/ 27133 h 2529660"/>
              <a:gd name="connsiteX18" fmla="*/ 545085 w 3910962"/>
              <a:gd name="connsiteY18" fmla="*/ 11612 h 2529660"/>
              <a:gd name="connsiteX19" fmla="*/ 842684 w 3910962"/>
              <a:gd name="connsiteY19" fmla="*/ 662 h 252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10962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62" y="11105"/>
                </a:lnTo>
                <a:lnTo>
                  <a:pt x="3910962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980"/>
            </a:lvl1pPr>
          </a:lstStyle>
          <a:p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A9F270A-23C2-4A09-BC7C-5CB160B890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43144" y="4298088"/>
            <a:ext cx="2509096" cy="3474312"/>
          </a:xfrm>
          <a:custGeom>
            <a:avLst/>
            <a:gdLst>
              <a:gd name="connsiteX0" fmla="*/ 2750933 w 3041329"/>
              <a:gd name="connsiteY0" fmla="*/ 0 h 3065569"/>
              <a:gd name="connsiteX1" fmla="*/ 3041329 w 3041329"/>
              <a:gd name="connsiteY1" fmla="*/ 10946 h 3065569"/>
              <a:gd name="connsiteX2" fmla="*/ 3041329 w 3041329"/>
              <a:gd name="connsiteY2" fmla="*/ 175882 h 3065569"/>
              <a:gd name="connsiteX3" fmla="*/ 3034394 w 3041329"/>
              <a:gd name="connsiteY3" fmla="*/ 266109 h 3065569"/>
              <a:gd name="connsiteX4" fmla="*/ 3037217 w 3041329"/>
              <a:gd name="connsiteY4" fmla="*/ 802010 h 3065569"/>
              <a:gd name="connsiteX5" fmla="*/ 3025363 w 3041329"/>
              <a:gd name="connsiteY5" fmla="*/ 1170283 h 3065569"/>
              <a:gd name="connsiteX6" fmla="*/ 3020000 w 3041329"/>
              <a:gd name="connsiteY6" fmla="*/ 1316450 h 3065569"/>
              <a:gd name="connsiteX7" fmla="*/ 3014637 w 3041329"/>
              <a:gd name="connsiteY7" fmla="*/ 1344641 h 3065569"/>
              <a:gd name="connsiteX8" fmla="*/ 3014637 w 3041329"/>
              <a:gd name="connsiteY8" fmla="*/ 1357340 h 3065569"/>
              <a:gd name="connsiteX9" fmla="*/ 3021693 w 3041329"/>
              <a:gd name="connsiteY9" fmla="*/ 1384898 h 3065569"/>
              <a:gd name="connsiteX10" fmla="*/ 3029173 w 3041329"/>
              <a:gd name="connsiteY10" fmla="*/ 1911401 h 3065569"/>
              <a:gd name="connsiteX11" fmla="*/ 3039899 w 3041329"/>
              <a:gd name="connsiteY11" fmla="*/ 2395617 h 3065569"/>
              <a:gd name="connsiteX12" fmla="*/ 3041329 w 3041329"/>
              <a:gd name="connsiteY12" fmla="*/ 2446475 h 3065569"/>
              <a:gd name="connsiteX13" fmla="*/ 3041329 w 3041329"/>
              <a:gd name="connsiteY13" fmla="*/ 2649259 h 3065569"/>
              <a:gd name="connsiteX14" fmla="*/ 3040516 w 3041329"/>
              <a:gd name="connsiteY14" fmla="*/ 2683378 h 3065569"/>
              <a:gd name="connsiteX15" fmla="*/ 3029596 w 3041329"/>
              <a:gd name="connsiteY15" fmla="*/ 2971138 h 3065569"/>
              <a:gd name="connsiteX16" fmla="*/ 3031678 w 3041329"/>
              <a:gd name="connsiteY16" fmla="*/ 3022824 h 3065569"/>
              <a:gd name="connsiteX17" fmla="*/ 3034625 w 3041329"/>
              <a:gd name="connsiteY17" fmla="*/ 3065569 h 3065569"/>
              <a:gd name="connsiteX18" fmla="*/ 24938 w 3041329"/>
              <a:gd name="connsiteY18" fmla="*/ 3065569 h 3065569"/>
              <a:gd name="connsiteX19" fmla="*/ 25911 w 3041329"/>
              <a:gd name="connsiteY19" fmla="*/ 3001918 h 3065569"/>
              <a:gd name="connsiteX20" fmla="*/ 38276 w 3041329"/>
              <a:gd name="connsiteY20" fmla="*/ 2918677 h 3065569"/>
              <a:gd name="connsiteX21" fmla="*/ 28835 w 3041329"/>
              <a:gd name="connsiteY21" fmla="*/ 2491295 h 3065569"/>
              <a:gd name="connsiteX22" fmla="*/ 21053 w 3041329"/>
              <a:gd name="connsiteY22" fmla="*/ 2094786 h 3065569"/>
              <a:gd name="connsiteX23" fmla="*/ 16716 w 3041329"/>
              <a:gd name="connsiteY23" fmla="*/ 1719456 h 3065569"/>
              <a:gd name="connsiteX24" fmla="*/ 3192 w 3041329"/>
              <a:gd name="connsiteY24" fmla="*/ 1622752 h 3065569"/>
              <a:gd name="connsiteX25" fmla="*/ 24242 w 3041329"/>
              <a:gd name="connsiteY25" fmla="*/ 1269110 h 3065569"/>
              <a:gd name="connsiteX26" fmla="*/ 24242 w 3041329"/>
              <a:gd name="connsiteY26" fmla="*/ 1044447 h 3065569"/>
              <a:gd name="connsiteX27" fmla="*/ 13654 w 3041329"/>
              <a:gd name="connsiteY27" fmla="*/ 884594 h 3065569"/>
              <a:gd name="connsiteX28" fmla="*/ 23477 w 3041329"/>
              <a:gd name="connsiteY28" fmla="*/ 597929 h 3065569"/>
              <a:gd name="connsiteX29" fmla="*/ 26284 w 3041329"/>
              <a:gd name="connsiteY29" fmla="*/ 408605 h 3065569"/>
              <a:gd name="connsiteX30" fmla="*/ 33300 w 3041329"/>
              <a:gd name="connsiteY30" fmla="*/ 153452 h 3065569"/>
              <a:gd name="connsiteX31" fmla="*/ 16058 w 3041329"/>
              <a:gd name="connsiteY31" fmla="*/ 52511 h 3065569"/>
              <a:gd name="connsiteX32" fmla="*/ 13611 w 3041329"/>
              <a:gd name="connsiteY32" fmla="*/ 10473 h 3065569"/>
              <a:gd name="connsiteX33" fmla="*/ 222689 w 3041329"/>
              <a:gd name="connsiteY33" fmla="*/ 5194 h 3065569"/>
              <a:gd name="connsiteX34" fmla="*/ 988364 w 3041329"/>
              <a:gd name="connsiteY34" fmla="*/ 17002 h 3065569"/>
              <a:gd name="connsiteX35" fmla="*/ 1316477 w 3041329"/>
              <a:gd name="connsiteY35" fmla="*/ 7977 h 3065569"/>
              <a:gd name="connsiteX36" fmla="*/ 1738973 w 3041329"/>
              <a:gd name="connsiteY36" fmla="*/ 11247 h 3065569"/>
              <a:gd name="connsiteX37" fmla="*/ 2438148 w 3041329"/>
              <a:gd name="connsiteY37" fmla="*/ 11247 h 3065569"/>
              <a:gd name="connsiteX38" fmla="*/ 2750933 w 3041329"/>
              <a:gd name="connsiteY38" fmla="*/ 0 h 30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41329" h="3065569">
                <a:moveTo>
                  <a:pt x="2750933" y="0"/>
                </a:moveTo>
                <a:lnTo>
                  <a:pt x="3041329" y="10946"/>
                </a:lnTo>
                <a:lnTo>
                  <a:pt x="3041329" y="175882"/>
                </a:lnTo>
                <a:lnTo>
                  <a:pt x="3034394" y="266109"/>
                </a:ln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lnTo>
                  <a:pt x="3041329" y="2446475"/>
                </a:lnTo>
                <a:lnTo>
                  <a:pt x="3041329" y="2649259"/>
                </a:lnTo>
                <a:lnTo>
                  <a:pt x="3040516" y="2683378"/>
                </a:lnTo>
                <a:cubicBezTo>
                  <a:pt x="3036759" y="2779288"/>
                  <a:pt x="3031078" y="2875197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69"/>
                </a:lnTo>
                <a:lnTo>
                  <a:pt x="24938" y="3065569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980"/>
            </a:lvl1pPr>
          </a:lstStyle>
          <a:p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E3DF8F2-18BB-45CB-8A9F-A6F8DED4CE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47768" y="1"/>
            <a:ext cx="2504530" cy="4076644"/>
          </a:xfrm>
          <a:custGeom>
            <a:avLst/>
            <a:gdLst>
              <a:gd name="connsiteX0" fmla="*/ 19840 w 3035794"/>
              <a:gd name="connsiteY0" fmla="*/ 0 h 3597039"/>
              <a:gd name="connsiteX1" fmla="*/ 3028263 w 3035794"/>
              <a:gd name="connsiteY1" fmla="*/ 0 h 3597039"/>
              <a:gd name="connsiteX2" fmla="*/ 3024697 w 3035794"/>
              <a:gd name="connsiteY2" fmla="*/ 140686 h 3597039"/>
              <a:gd name="connsiteX3" fmla="*/ 3035552 w 3035794"/>
              <a:gd name="connsiteY3" fmla="*/ 655695 h 3597039"/>
              <a:gd name="connsiteX4" fmla="*/ 3017206 w 3035794"/>
              <a:gd name="connsiteY4" fmla="*/ 941424 h 3597039"/>
              <a:gd name="connsiteX5" fmla="*/ 3027314 w 3035794"/>
              <a:gd name="connsiteY5" fmla="*/ 1375590 h 3597039"/>
              <a:gd name="connsiteX6" fmla="*/ 3035723 w 3035794"/>
              <a:gd name="connsiteY6" fmla="*/ 1661758 h 3597039"/>
              <a:gd name="connsiteX7" fmla="*/ 3035723 w 3035794"/>
              <a:gd name="connsiteY7" fmla="*/ 2108768 h 3597039"/>
              <a:gd name="connsiteX8" fmla="*/ 3024686 w 3035794"/>
              <a:gd name="connsiteY8" fmla="*/ 2232285 h 3597039"/>
              <a:gd name="connsiteX9" fmla="*/ 3025391 w 3035794"/>
              <a:gd name="connsiteY9" fmla="*/ 2548746 h 3597039"/>
              <a:gd name="connsiteX10" fmla="*/ 3024544 w 3035794"/>
              <a:gd name="connsiteY10" fmla="*/ 2932131 h 3597039"/>
              <a:gd name="connsiteX11" fmla="*/ 3029484 w 3035794"/>
              <a:gd name="connsiteY11" fmla="*/ 3206050 h 3597039"/>
              <a:gd name="connsiteX12" fmla="*/ 3029484 w 3035794"/>
              <a:gd name="connsiteY12" fmla="*/ 3492287 h 3597039"/>
              <a:gd name="connsiteX13" fmla="*/ 3026528 w 3035794"/>
              <a:gd name="connsiteY13" fmla="*/ 3584038 h 3597039"/>
              <a:gd name="connsiteX14" fmla="*/ 2536033 w 3035794"/>
              <a:gd name="connsiteY14" fmla="*/ 3578457 h 3597039"/>
              <a:gd name="connsiteX15" fmla="*/ 2062105 w 3035794"/>
              <a:gd name="connsiteY15" fmla="*/ 3578457 h 3597039"/>
              <a:gd name="connsiteX16" fmla="*/ 1545736 w 3035794"/>
              <a:gd name="connsiteY16" fmla="*/ 3591536 h 3597039"/>
              <a:gd name="connsiteX17" fmla="*/ 1047737 w 3035794"/>
              <a:gd name="connsiteY17" fmla="*/ 3582381 h 3597039"/>
              <a:gd name="connsiteX18" fmla="*/ 522627 w 3035794"/>
              <a:gd name="connsiteY18" fmla="*/ 3586174 h 3597039"/>
              <a:gd name="connsiteX19" fmla="*/ 179310 w 3035794"/>
              <a:gd name="connsiteY19" fmla="*/ 3582119 h 3597039"/>
              <a:gd name="connsiteX20" fmla="*/ 12768 w 3035794"/>
              <a:gd name="connsiteY20" fmla="*/ 3583434 h 3597039"/>
              <a:gd name="connsiteX21" fmla="*/ 14927 w 3035794"/>
              <a:gd name="connsiteY21" fmla="*/ 3541208 h 3597039"/>
              <a:gd name="connsiteX22" fmla="*/ 15947 w 3035794"/>
              <a:gd name="connsiteY22" fmla="*/ 3236172 h 3597039"/>
              <a:gd name="connsiteX23" fmla="*/ 15947 w 3035794"/>
              <a:gd name="connsiteY23" fmla="*/ 3093031 h 3597039"/>
              <a:gd name="connsiteX24" fmla="*/ 22581 w 3035794"/>
              <a:gd name="connsiteY24" fmla="*/ 2901666 h 3597039"/>
              <a:gd name="connsiteX25" fmla="*/ 9823 w 3035794"/>
              <a:gd name="connsiteY25" fmla="*/ 2816955 h 3597039"/>
              <a:gd name="connsiteX26" fmla="*/ 16074 w 3035794"/>
              <a:gd name="connsiteY26" fmla="*/ 2600075 h 3597039"/>
              <a:gd name="connsiteX27" fmla="*/ 22836 w 3035794"/>
              <a:gd name="connsiteY27" fmla="*/ 2349514 h 3597039"/>
              <a:gd name="connsiteX28" fmla="*/ 23857 w 3035794"/>
              <a:gd name="connsiteY28" fmla="*/ 2147560 h 3597039"/>
              <a:gd name="connsiteX29" fmla="*/ 26663 w 3035794"/>
              <a:gd name="connsiteY29" fmla="*/ 1765978 h 3597039"/>
              <a:gd name="connsiteX30" fmla="*/ 24367 w 3035794"/>
              <a:gd name="connsiteY30" fmla="*/ 1543612 h 3597039"/>
              <a:gd name="connsiteX31" fmla="*/ 24367 w 3035794"/>
              <a:gd name="connsiteY31" fmla="*/ 1033305 h 3597039"/>
              <a:gd name="connsiteX32" fmla="*/ 25133 w 3035794"/>
              <a:gd name="connsiteY32" fmla="*/ 759271 h 3597039"/>
              <a:gd name="connsiteX33" fmla="*/ 14289 w 3035794"/>
              <a:gd name="connsiteY33" fmla="*/ 353321 h 3597039"/>
              <a:gd name="connsiteX34" fmla="*/ 22581 w 3035794"/>
              <a:gd name="connsiteY34" fmla="*/ 20346 h 35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035794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2992" y="1086130"/>
                  <a:pt x="3024933" y="1230868"/>
                  <a:pt x="3027314" y="1375590"/>
                </a:cubicBezTo>
                <a:lnTo>
                  <a:pt x="3035723" y="1661758"/>
                </a:lnTo>
                <a:lnTo>
                  <a:pt x="3035723" y="2108768"/>
                </a:lnTo>
                <a:lnTo>
                  <a:pt x="3024686" y="2232285"/>
                </a:ln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98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521" y="487070"/>
            <a:ext cx="3236291" cy="1865376"/>
          </a:xfrm>
        </p:spPr>
        <p:txBody>
          <a:bodyPr anchor="b"/>
          <a:lstStyle>
            <a:lvl1pPr>
              <a:defRPr sz="4454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23" y="3067507"/>
            <a:ext cx="3243834" cy="3834384"/>
          </a:xfrm>
        </p:spPr>
        <p:txBody>
          <a:bodyPr>
            <a:normAutofit/>
          </a:bodyPr>
          <a:lstStyle>
            <a:lvl1pPr marL="0" indent="0">
              <a:buNone/>
              <a:defRPr sz="1980"/>
            </a:lvl1pPr>
            <a:lvl2pPr>
              <a:defRPr sz="1650"/>
            </a:lvl2pPr>
            <a:lvl3pPr>
              <a:defRPr sz="1484"/>
            </a:lvl3pPr>
            <a:lvl4pPr>
              <a:defRPr sz="1320"/>
            </a:lvl4pPr>
            <a:lvl5pPr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3D56BB16-3103-4F61-889C-DDC4E4A678C2}"/>
              </a:ext>
            </a:extLst>
          </p:cNvPr>
          <p:cNvSpPr/>
          <p:nvPr userDrawn="1"/>
        </p:nvSpPr>
        <p:spPr>
          <a:xfrm>
            <a:off x="519202" y="2746248"/>
            <a:ext cx="3198571" cy="31090"/>
          </a:xfrm>
          <a:custGeom>
            <a:avLst/>
            <a:gdLst>
              <a:gd name="connsiteX0" fmla="*/ 0 w 3198571"/>
              <a:gd name="connsiteY0" fmla="*/ 0 h 31090"/>
              <a:gd name="connsiteX1" fmla="*/ 607728 w 3198571"/>
              <a:gd name="connsiteY1" fmla="*/ 0 h 31090"/>
              <a:gd name="connsiteX2" fmla="*/ 1247443 w 3198571"/>
              <a:gd name="connsiteY2" fmla="*/ 0 h 31090"/>
              <a:gd name="connsiteX3" fmla="*/ 1919143 w 3198571"/>
              <a:gd name="connsiteY3" fmla="*/ 0 h 31090"/>
              <a:gd name="connsiteX4" fmla="*/ 2590843 w 3198571"/>
              <a:gd name="connsiteY4" fmla="*/ 0 h 31090"/>
              <a:gd name="connsiteX5" fmla="*/ 3198571 w 3198571"/>
              <a:gd name="connsiteY5" fmla="*/ 0 h 31090"/>
              <a:gd name="connsiteX6" fmla="*/ 3198571 w 3198571"/>
              <a:gd name="connsiteY6" fmla="*/ 31090 h 31090"/>
              <a:gd name="connsiteX7" fmla="*/ 2494885 w 3198571"/>
              <a:gd name="connsiteY7" fmla="*/ 31090 h 31090"/>
              <a:gd name="connsiteX8" fmla="*/ 1791200 w 3198571"/>
              <a:gd name="connsiteY8" fmla="*/ 31090 h 31090"/>
              <a:gd name="connsiteX9" fmla="*/ 1151486 w 3198571"/>
              <a:gd name="connsiteY9" fmla="*/ 31090 h 31090"/>
              <a:gd name="connsiteX10" fmla="*/ 0 w 3198571"/>
              <a:gd name="connsiteY10" fmla="*/ 31090 h 31090"/>
              <a:gd name="connsiteX11" fmla="*/ 0 w 3198571"/>
              <a:gd name="connsiteY11" fmla="*/ 0 h 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98571" h="31090" fill="none" extrusionOk="0">
                <a:moveTo>
                  <a:pt x="0" y="0"/>
                </a:moveTo>
                <a:cubicBezTo>
                  <a:pt x="138715" y="5809"/>
                  <a:pt x="312293" y="22778"/>
                  <a:pt x="607728" y="0"/>
                </a:cubicBezTo>
                <a:cubicBezTo>
                  <a:pt x="903163" y="-22778"/>
                  <a:pt x="991170" y="15569"/>
                  <a:pt x="1247443" y="0"/>
                </a:cubicBezTo>
                <a:cubicBezTo>
                  <a:pt x="1503716" y="-15569"/>
                  <a:pt x="1631977" y="-1576"/>
                  <a:pt x="1919143" y="0"/>
                </a:cubicBezTo>
                <a:cubicBezTo>
                  <a:pt x="2206309" y="1576"/>
                  <a:pt x="2316465" y="-19146"/>
                  <a:pt x="2590843" y="0"/>
                </a:cubicBezTo>
                <a:cubicBezTo>
                  <a:pt x="2865221" y="19146"/>
                  <a:pt x="3064029" y="-14093"/>
                  <a:pt x="3198571" y="0"/>
                </a:cubicBezTo>
                <a:cubicBezTo>
                  <a:pt x="3198210" y="7453"/>
                  <a:pt x="3198043" y="20522"/>
                  <a:pt x="3198571" y="31090"/>
                </a:cubicBezTo>
                <a:cubicBezTo>
                  <a:pt x="2990589" y="60649"/>
                  <a:pt x="2814389" y="11107"/>
                  <a:pt x="2494885" y="31090"/>
                </a:cubicBezTo>
                <a:cubicBezTo>
                  <a:pt x="2175381" y="51073"/>
                  <a:pt x="1934220" y="25541"/>
                  <a:pt x="1791200" y="31090"/>
                </a:cubicBezTo>
                <a:cubicBezTo>
                  <a:pt x="1648181" y="36639"/>
                  <a:pt x="1299726" y="10471"/>
                  <a:pt x="1151486" y="31090"/>
                </a:cubicBezTo>
                <a:cubicBezTo>
                  <a:pt x="1003246" y="51709"/>
                  <a:pt x="344676" y="62649"/>
                  <a:pt x="0" y="31090"/>
                </a:cubicBezTo>
                <a:cubicBezTo>
                  <a:pt x="-257" y="18252"/>
                  <a:pt x="1051" y="8175"/>
                  <a:pt x="0" y="0"/>
                </a:cubicBezTo>
                <a:close/>
              </a:path>
              <a:path w="3198571" h="31090" stroke="0" extrusionOk="0">
                <a:moveTo>
                  <a:pt x="0" y="0"/>
                </a:moveTo>
                <a:cubicBezTo>
                  <a:pt x="258536" y="-6515"/>
                  <a:pt x="382882" y="11111"/>
                  <a:pt x="607728" y="0"/>
                </a:cubicBezTo>
                <a:cubicBezTo>
                  <a:pt x="832574" y="-11111"/>
                  <a:pt x="1000814" y="-22394"/>
                  <a:pt x="1151486" y="0"/>
                </a:cubicBezTo>
                <a:cubicBezTo>
                  <a:pt x="1302158" y="22394"/>
                  <a:pt x="1696604" y="-3046"/>
                  <a:pt x="1855171" y="0"/>
                </a:cubicBezTo>
                <a:cubicBezTo>
                  <a:pt x="2013739" y="3046"/>
                  <a:pt x="2256719" y="24169"/>
                  <a:pt x="2462900" y="0"/>
                </a:cubicBezTo>
                <a:cubicBezTo>
                  <a:pt x="2669081" y="-24169"/>
                  <a:pt x="3018713" y="-1001"/>
                  <a:pt x="3198571" y="0"/>
                </a:cubicBezTo>
                <a:cubicBezTo>
                  <a:pt x="3197477" y="12626"/>
                  <a:pt x="3197731" y="19136"/>
                  <a:pt x="3198571" y="31090"/>
                </a:cubicBezTo>
                <a:cubicBezTo>
                  <a:pt x="3014792" y="4355"/>
                  <a:pt x="2832032" y="19415"/>
                  <a:pt x="2558857" y="31090"/>
                </a:cubicBezTo>
                <a:cubicBezTo>
                  <a:pt x="2285682" y="42765"/>
                  <a:pt x="2205321" y="61063"/>
                  <a:pt x="1855171" y="31090"/>
                </a:cubicBezTo>
                <a:cubicBezTo>
                  <a:pt x="1505021" y="1117"/>
                  <a:pt x="1444481" y="45834"/>
                  <a:pt x="1311414" y="31090"/>
                </a:cubicBezTo>
                <a:cubicBezTo>
                  <a:pt x="1178347" y="16346"/>
                  <a:pt x="911957" y="6316"/>
                  <a:pt x="671700" y="31090"/>
                </a:cubicBezTo>
                <a:cubicBezTo>
                  <a:pt x="431443" y="55864"/>
                  <a:pt x="281163" y="18641"/>
                  <a:pt x="0" y="31090"/>
                </a:cubicBezTo>
                <a:cubicBezTo>
                  <a:pt x="228" y="24606"/>
                  <a:pt x="-1178" y="1040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09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6E9FA88B-AFEE-4852-B85E-7E7C8AF78BFF}"/>
              </a:ext>
            </a:extLst>
          </p:cNvPr>
          <p:cNvSpPr/>
          <p:nvPr userDrawn="1"/>
        </p:nvSpPr>
        <p:spPr>
          <a:xfrm>
            <a:off x="0" y="1"/>
            <a:ext cx="10058400" cy="2660403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32" y="455981"/>
            <a:ext cx="8675370" cy="1523390"/>
          </a:xfrm>
        </p:spPr>
        <p:txBody>
          <a:bodyPr/>
          <a:lstStyle>
            <a:lvl1pPr algn="ctr">
              <a:defRPr sz="594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308AE94-7094-4D70-9812-D22ECD79C7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7744" y="3979469"/>
            <a:ext cx="603504" cy="829056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B505429-1B51-4AA8-8307-05F6447493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191" y="3979469"/>
            <a:ext cx="603504" cy="829056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F3360D-2801-410A-A4E5-7AE529A3E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38" y="3979469"/>
            <a:ext cx="603504" cy="829056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ctr">
              <a:buNone/>
              <a:defRPr sz="1650"/>
            </a:lvl1pPr>
          </a:lstStyle>
          <a:p>
            <a:endParaRPr lang="en-US" dirty="0"/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B745A5D6-A4E0-4308-9600-DE5E19572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803" y="4891430"/>
            <a:ext cx="2527174" cy="62179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824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C3466BB8-D955-4280-BA4D-66F3DC0341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64356" y="4891430"/>
            <a:ext cx="2527174" cy="621792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824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F829B8DE-3184-4E0A-AAD4-8F27B55DA9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5909" y="4891430"/>
            <a:ext cx="2527174" cy="621792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824"/>
              </a:spcBef>
              <a:buNone/>
              <a:defRPr sz="198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484"/>
            </a:lvl2pPr>
          </a:lstStyle>
          <a:p>
            <a:pPr lvl="0"/>
            <a:r>
              <a:rPr lang="en-US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408803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33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1" y="518160"/>
            <a:ext cx="3244095" cy="3886200"/>
          </a:xfrm>
        </p:spPr>
        <p:txBody>
          <a:bodyPr anchor="b">
            <a:normAutofit/>
          </a:bodyPr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5407" y="621797"/>
            <a:ext cx="4993996" cy="6155741"/>
          </a:xfrm>
        </p:spPr>
        <p:txBody>
          <a:bodyPr anchor="ctr"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31" y="4507997"/>
            <a:ext cx="3244095" cy="2269541"/>
          </a:xfrm>
        </p:spPr>
        <p:txBody>
          <a:bodyPr>
            <a:normAutofit/>
          </a:bodyPr>
          <a:lstStyle>
            <a:lvl1pPr marL="0" indent="0">
              <a:buNone/>
              <a:defRPr sz="2640"/>
            </a:lvl1pPr>
            <a:lvl2pPr marL="377136" indent="0">
              <a:buNone/>
              <a:defRPr sz="1154"/>
            </a:lvl2pPr>
            <a:lvl3pPr marL="754269" indent="0">
              <a:buNone/>
              <a:defRPr sz="990"/>
            </a:lvl3pPr>
            <a:lvl4pPr marL="1131403" indent="0">
              <a:buNone/>
              <a:defRPr sz="824"/>
            </a:lvl4pPr>
            <a:lvl5pPr marL="1508539" indent="0">
              <a:buNone/>
              <a:defRPr sz="824"/>
            </a:lvl5pPr>
            <a:lvl6pPr marL="1885673" indent="0">
              <a:buNone/>
              <a:defRPr sz="824"/>
            </a:lvl6pPr>
            <a:lvl7pPr marL="2262809" indent="0">
              <a:buNone/>
              <a:defRPr sz="824"/>
            </a:lvl7pPr>
            <a:lvl8pPr marL="2639942" indent="0">
              <a:buNone/>
              <a:defRPr sz="824"/>
            </a:lvl8pPr>
            <a:lvl9pPr marL="3017078" indent="0">
              <a:buNone/>
              <a:defRPr sz="8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1617178" y="3692258"/>
            <a:ext cx="5077968" cy="22632"/>
          </a:xfrm>
          <a:custGeom>
            <a:avLst/>
            <a:gdLst>
              <a:gd name="connsiteX0" fmla="*/ 0 w 5077968"/>
              <a:gd name="connsiteY0" fmla="*/ 0 h 22632"/>
              <a:gd name="connsiteX1" fmla="*/ 533187 w 5077968"/>
              <a:gd name="connsiteY1" fmla="*/ 0 h 22632"/>
              <a:gd name="connsiteX2" fmla="*/ 1218712 w 5077968"/>
              <a:gd name="connsiteY2" fmla="*/ 0 h 22632"/>
              <a:gd name="connsiteX3" fmla="*/ 1802679 w 5077968"/>
              <a:gd name="connsiteY3" fmla="*/ 0 h 22632"/>
              <a:gd name="connsiteX4" fmla="*/ 2335865 w 5077968"/>
              <a:gd name="connsiteY4" fmla="*/ 0 h 22632"/>
              <a:gd name="connsiteX5" fmla="*/ 3021391 w 5077968"/>
              <a:gd name="connsiteY5" fmla="*/ 0 h 22632"/>
              <a:gd name="connsiteX6" fmla="*/ 3656137 w 5077968"/>
              <a:gd name="connsiteY6" fmla="*/ 0 h 22632"/>
              <a:gd name="connsiteX7" fmla="*/ 4290883 w 5077968"/>
              <a:gd name="connsiteY7" fmla="*/ 0 h 22632"/>
              <a:gd name="connsiteX8" fmla="*/ 5077968 w 5077968"/>
              <a:gd name="connsiteY8" fmla="*/ 0 h 22632"/>
              <a:gd name="connsiteX9" fmla="*/ 5077968 w 5077968"/>
              <a:gd name="connsiteY9" fmla="*/ 22632 h 22632"/>
              <a:gd name="connsiteX10" fmla="*/ 4544781 w 5077968"/>
              <a:gd name="connsiteY10" fmla="*/ 22632 h 22632"/>
              <a:gd name="connsiteX11" fmla="*/ 4062374 w 5077968"/>
              <a:gd name="connsiteY11" fmla="*/ 22632 h 22632"/>
              <a:gd name="connsiteX12" fmla="*/ 3376849 w 5077968"/>
              <a:gd name="connsiteY12" fmla="*/ 22632 h 22632"/>
              <a:gd name="connsiteX13" fmla="*/ 2843662 w 5077968"/>
              <a:gd name="connsiteY13" fmla="*/ 22632 h 22632"/>
              <a:gd name="connsiteX14" fmla="*/ 2158136 w 5077968"/>
              <a:gd name="connsiteY14" fmla="*/ 22632 h 22632"/>
              <a:gd name="connsiteX15" fmla="*/ 1421831 w 5077968"/>
              <a:gd name="connsiteY15" fmla="*/ 22632 h 22632"/>
              <a:gd name="connsiteX16" fmla="*/ 837865 w 5077968"/>
              <a:gd name="connsiteY16" fmla="*/ 22632 h 22632"/>
              <a:gd name="connsiteX17" fmla="*/ 0 w 5077968"/>
              <a:gd name="connsiteY17" fmla="*/ 22632 h 22632"/>
              <a:gd name="connsiteX18" fmla="*/ 0 w 5077968"/>
              <a:gd name="connsiteY18" fmla="*/ 0 h 2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77968" h="22632" fill="none" extrusionOk="0">
                <a:moveTo>
                  <a:pt x="0" y="0"/>
                </a:moveTo>
                <a:cubicBezTo>
                  <a:pt x="145154" y="-4577"/>
                  <a:pt x="380860" y="15871"/>
                  <a:pt x="533187" y="0"/>
                </a:cubicBezTo>
                <a:cubicBezTo>
                  <a:pt x="685514" y="-15871"/>
                  <a:pt x="958455" y="-8174"/>
                  <a:pt x="1218712" y="0"/>
                </a:cubicBezTo>
                <a:cubicBezTo>
                  <a:pt x="1478969" y="8174"/>
                  <a:pt x="1586820" y="-19522"/>
                  <a:pt x="1802679" y="0"/>
                </a:cubicBezTo>
                <a:cubicBezTo>
                  <a:pt x="2018538" y="19522"/>
                  <a:pt x="2213659" y="17441"/>
                  <a:pt x="2335865" y="0"/>
                </a:cubicBezTo>
                <a:cubicBezTo>
                  <a:pt x="2458071" y="-17441"/>
                  <a:pt x="2702923" y="-12297"/>
                  <a:pt x="3021391" y="0"/>
                </a:cubicBezTo>
                <a:cubicBezTo>
                  <a:pt x="3339859" y="12297"/>
                  <a:pt x="3429006" y="-24592"/>
                  <a:pt x="3656137" y="0"/>
                </a:cubicBezTo>
                <a:cubicBezTo>
                  <a:pt x="3883268" y="24592"/>
                  <a:pt x="3986970" y="14084"/>
                  <a:pt x="4290883" y="0"/>
                </a:cubicBezTo>
                <a:cubicBezTo>
                  <a:pt x="4594796" y="-14084"/>
                  <a:pt x="4797979" y="-21267"/>
                  <a:pt x="5077968" y="0"/>
                </a:cubicBezTo>
                <a:cubicBezTo>
                  <a:pt x="5078910" y="7677"/>
                  <a:pt x="5077436" y="14860"/>
                  <a:pt x="5077968" y="22632"/>
                </a:cubicBezTo>
                <a:cubicBezTo>
                  <a:pt x="4967614" y="48484"/>
                  <a:pt x="4704946" y="6689"/>
                  <a:pt x="4544781" y="22632"/>
                </a:cubicBezTo>
                <a:cubicBezTo>
                  <a:pt x="4384616" y="38575"/>
                  <a:pt x="4260970" y="20859"/>
                  <a:pt x="4062374" y="22632"/>
                </a:cubicBezTo>
                <a:cubicBezTo>
                  <a:pt x="3863778" y="24405"/>
                  <a:pt x="3612377" y="37400"/>
                  <a:pt x="3376849" y="22632"/>
                </a:cubicBezTo>
                <a:cubicBezTo>
                  <a:pt x="3141321" y="7864"/>
                  <a:pt x="2982717" y="11597"/>
                  <a:pt x="2843662" y="22632"/>
                </a:cubicBezTo>
                <a:cubicBezTo>
                  <a:pt x="2704607" y="33667"/>
                  <a:pt x="2365890" y="27033"/>
                  <a:pt x="2158136" y="22632"/>
                </a:cubicBezTo>
                <a:cubicBezTo>
                  <a:pt x="1950382" y="18231"/>
                  <a:pt x="1600092" y="5900"/>
                  <a:pt x="1421831" y="22632"/>
                </a:cubicBezTo>
                <a:cubicBezTo>
                  <a:pt x="1243570" y="39364"/>
                  <a:pt x="980443" y="31693"/>
                  <a:pt x="837865" y="22632"/>
                </a:cubicBezTo>
                <a:cubicBezTo>
                  <a:pt x="695287" y="13571"/>
                  <a:pt x="232528" y="63441"/>
                  <a:pt x="0" y="22632"/>
                </a:cubicBezTo>
                <a:cubicBezTo>
                  <a:pt x="74" y="16054"/>
                  <a:pt x="935" y="8251"/>
                  <a:pt x="0" y="0"/>
                </a:cubicBezTo>
                <a:close/>
              </a:path>
              <a:path w="5077968" h="22632" stroke="0" extrusionOk="0">
                <a:moveTo>
                  <a:pt x="0" y="0"/>
                </a:moveTo>
                <a:cubicBezTo>
                  <a:pt x="156561" y="4490"/>
                  <a:pt x="400575" y="-11620"/>
                  <a:pt x="583966" y="0"/>
                </a:cubicBezTo>
                <a:cubicBezTo>
                  <a:pt x="767357" y="11620"/>
                  <a:pt x="847910" y="21161"/>
                  <a:pt x="1066373" y="0"/>
                </a:cubicBezTo>
                <a:cubicBezTo>
                  <a:pt x="1284836" y="-21161"/>
                  <a:pt x="1583715" y="-36099"/>
                  <a:pt x="1802679" y="0"/>
                </a:cubicBezTo>
                <a:cubicBezTo>
                  <a:pt x="2021643" y="36099"/>
                  <a:pt x="2264248" y="-25963"/>
                  <a:pt x="2386645" y="0"/>
                </a:cubicBezTo>
                <a:cubicBezTo>
                  <a:pt x="2509042" y="25963"/>
                  <a:pt x="2693784" y="-25103"/>
                  <a:pt x="2970611" y="0"/>
                </a:cubicBezTo>
                <a:cubicBezTo>
                  <a:pt x="3247438" y="25103"/>
                  <a:pt x="3437566" y="-34280"/>
                  <a:pt x="3706917" y="0"/>
                </a:cubicBezTo>
                <a:cubicBezTo>
                  <a:pt x="3976268" y="34280"/>
                  <a:pt x="4045063" y="11520"/>
                  <a:pt x="4240103" y="0"/>
                </a:cubicBezTo>
                <a:cubicBezTo>
                  <a:pt x="4435143" y="-11520"/>
                  <a:pt x="4693607" y="35132"/>
                  <a:pt x="5077968" y="0"/>
                </a:cubicBezTo>
                <a:cubicBezTo>
                  <a:pt x="5079099" y="7133"/>
                  <a:pt x="5079066" y="16765"/>
                  <a:pt x="5077968" y="22632"/>
                </a:cubicBezTo>
                <a:cubicBezTo>
                  <a:pt x="4862346" y="43267"/>
                  <a:pt x="4756048" y="12666"/>
                  <a:pt x="4544781" y="22632"/>
                </a:cubicBezTo>
                <a:cubicBezTo>
                  <a:pt x="4333514" y="32598"/>
                  <a:pt x="4203862" y="14493"/>
                  <a:pt x="3910035" y="22632"/>
                </a:cubicBezTo>
                <a:cubicBezTo>
                  <a:pt x="3616208" y="30771"/>
                  <a:pt x="3484601" y="2429"/>
                  <a:pt x="3326069" y="22632"/>
                </a:cubicBezTo>
                <a:cubicBezTo>
                  <a:pt x="3167537" y="42835"/>
                  <a:pt x="2772622" y="49197"/>
                  <a:pt x="2589764" y="22632"/>
                </a:cubicBezTo>
                <a:cubicBezTo>
                  <a:pt x="2406907" y="-3933"/>
                  <a:pt x="2095686" y="42671"/>
                  <a:pt x="1853458" y="22632"/>
                </a:cubicBezTo>
                <a:cubicBezTo>
                  <a:pt x="1611230" y="2593"/>
                  <a:pt x="1527631" y="8583"/>
                  <a:pt x="1320272" y="22632"/>
                </a:cubicBezTo>
                <a:cubicBezTo>
                  <a:pt x="1112913" y="36681"/>
                  <a:pt x="907648" y="-8554"/>
                  <a:pt x="685526" y="22632"/>
                </a:cubicBezTo>
                <a:cubicBezTo>
                  <a:pt x="463404" y="53818"/>
                  <a:pt x="178072" y="22965"/>
                  <a:pt x="0" y="22632"/>
                </a:cubicBezTo>
                <a:cubicBezTo>
                  <a:pt x="1075" y="12891"/>
                  <a:pt x="944" y="489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68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7" y="518160"/>
            <a:ext cx="3243834" cy="3886200"/>
          </a:xfrm>
        </p:spPr>
        <p:txBody>
          <a:bodyPr anchor="b">
            <a:normAutofit/>
          </a:bodyPr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5407" y="621797"/>
            <a:ext cx="4993996" cy="6155741"/>
          </a:xfrm>
        </p:spPr>
        <p:txBody>
          <a:bodyPr/>
          <a:lstStyle>
            <a:lvl1pPr marL="0" indent="0">
              <a:buNone/>
              <a:defRPr sz="2640"/>
            </a:lvl1pPr>
            <a:lvl2pPr marL="377136" indent="0">
              <a:buNone/>
              <a:defRPr sz="2310"/>
            </a:lvl2pPr>
            <a:lvl3pPr marL="754269" indent="0">
              <a:buNone/>
              <a:defRPr sz="1980"/>
            </a:lvl3pPr>
            <a:lvl4pPr marL="1131403" indent="0">
              <a:buNone/>
              <a:defRPr sz="1650"/>
            </a:lvl4pPr>
            <a:lvl5pPr marL="1508539" indent="0">
              <a:buNone/>
              <a:defRPr sz="1650"/>
            </a:lvl5pPr>
            <a:lvl6pPr marL="1885673" indent="0">
              <a:buNone/>
              <a:defRPr sz="1650"/>
            </a:lvl6pPr>
            <a:lvl7pPr marL="2262809" indent="0">
              <a:buNone/>
              <a:defRPr sz="1650"/>
            </a:lvl7pPr>
            <a:lvl8pPr marL="2639942" indent="0">
              <a:buNone/>
              <a:defRPr sz="1650"/>
            </a:lvl8pPr>
            <a:lvl9pPr marL="3017078" indent="0">
              <a:buNone/>
              <a:defRPr sz="165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7" y="4507997"/>
            <a:ext cx="3243834" cy="2269541"/>
          </a:xfrm>
        </p:spPr>
        <p:txBody>
          <a:bodyPr>
            <a:normAutofit/>
          </a:bodyPr>
          <a:lstStyle>
            <a:lvl1pPr marL="0" indent="0">
              <a:buNone/>
              <a:defRPr sz="2640"/>
            </a:lvl1pPr>
            <a:lvl2pPr marL="377136" indent="0">
              <a:buNone/>
              <a:defRPr sz="1154"/>
            </a:lvl2pPr>
            <a:lvl3pPr marL="754269" indent="0">
              <a:buNone/>
              <a:defRPr sz="990"/>
            </a:lvl3pPr>
            <a:lvl4pPr marL="1131403" indent="0">
              <a:buNone/>
              <a:defRPr sz="824"/>
            </a:lvl4pPr>
            <a:lvl5pPr marL="1508539" indent="0">
              <a:buNone/>
              <a:defRPr sz="824"/>
            </a:lvl5pPr>
            <a:lvl6pPr marL="1885673" indent="0">
              <a:buNone/>
              <a:defRPr sz="824"/>
            </a:lvl6pPr>
            <a:lvl7pPr marL="2262809" indent="0">
              <a:buNone/>
              <a:defRPr sz="824"/>
            </a:lvl7pPr>
            <a:lvl8pPr marL="2639942" indent="0">
              <a:buNone/>
              <a:defRPr sz="824"/>
            </a:lvl8pPr>
            <a:lvl9pPr marL="3017078" indent="0">
              <a:buNone/>
              <a:defRPr sz="8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1617649" y="3692258"/>
            <a:ext cx="5077968" cy="22632"/>
          </a:xfrm>
          <a:custGeom>
            <a:avLst/>
            <a:gdLst>
              <a:gd name="connsiteX0" fmla="*/ 0 w 5077968"/>
              <a:gd name="connsiteY0" fmla="*/ 0 h 22632"/>
              <a:gd name="connsiteX1" fmla="*/ 533187 w 5077968"/>
              <a:gd name="connsiteY1" fmla="*/ 0 h 22632"/>
              <a:gd name="connsiteX2" fmla="*/ 1218712 w 5077968"/>
              <a:gd name="connsiteY2" fmla="*/ 0 h 22632"/>
              <a:gd name="connsiteX3" fmla="*/ 1802679 w 5077968"/>
              <a:gd name="connsiteY3" fmla="*/ 0 h 22632"/>
              <a:gd name="connsiteX4" fmla="*/ 2335865 w 5077968"/>
              <a:gd name="connsiteY4" fmla="*/ 0 h 22632"/>
              <a:gd name="connsiteX5" fmla="*/ 3021391 w 5077968"/>
              <a:gd name="connsiteY5" fmla="*/ 0 h 22632"/>
              <a:gd name="connsiteX6" fmla="*/ 3656137 w 5077968"/>
              <a:gd name="connsiteY6" fmla="*/ 0 h 22632"/>
              <a:gd name="connsiteX7" fmla="*/ 4290883 w 5077968"/>
              <a:gd name="connsiteY7" fmla="*/ 0 h 22632"/>
              <a:gd name="connsiteX8" fmla="*/ 5077968 w 5077968"/>
              <a:gd name="connsiteY8" fmla="*/ 0 h 22632"/>
              <a:gd name="connsiteX9" fmla="*/ 5077968 w 5077968"/>
              <a:gd name="connsiteY9" fmla="*/ 22632 h 22632"/>
              <a:gd name="connsiteX10" fmla="*/ 4544781 w 5077968"/>
              <a:gd name="connsiteY10" fmla="*/ 22632 h 22632"/>
              <a:gd name="connsiteX11" fmla="*/ 4062374 w 5077968"/>
              <a:gd name="connsiteY11" fmla="*/ 22632 h 22632"/>
              <a:gd name="connsiteX12" fmla="*/ 3376849 w 5077968"/>
              <a:gd name="connsiteY12" fmla="*/ 22632 h 22632"/>
              <a:gd name="connsiteX13" fmla="*/ 2843662 w 5077968"/>
              <a:gd name="connsiteY13" fmla="*/ 22632 h 22632"/>
              <a:gd name="connsiteX14" fmla="*/ 2158136 w 5077968"/>
              <a:gd name="connsiteY14" fmla="*/ 22632 h 22632"/>
              <a:gd name="connsiteX15" fmla="*/ 1421831 w 5077968"/>
              <a:gd name="connsiteY15" fmla="*/ 22632 h 22632"/>
              <a:gd name="connsiteX16" fmla="*/ 837865 w 5077968"/>
              <a:gd name="connsiteY16" fmla="*/ 22632 h 22632"/>
              <a:gd name="connsiteX17" fmla="*/ 0 w 5077968"/>
              <a:gd name="connsiteY17" fmla="*/ 22632 h 22632"/>
              <a:gd name="connsiteX18" fmla="*/ 0 w 5077968"/>
              <a:gd name="connsiteY18" fmla="*/ 0 h 2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77968" h="22632" fill="none" extrusionOk="0">
                <a:moveTo>
                  <a:pt x="0" y="0"/>
                </a:moveTo>
                <a:cubicBezTo>
                  <a:pt x="145154" y="-4577"/>
                  <a:pt x="380860" y="15871"/>
                  <a:pt x="533187" y="0"/>
                </a:cubicBezTo>
                <a:cubicBezTo>
                  <a:pt x="685514" y="-15871"/>
                  <a:pt x="958455" y="-8174"/>
                  <a:pt x="1218712" y="0"/>
                </a:cubicBezTo>
                <a:cubicBezTo>
                  <a:pt x="1478969" y="8174"/>
                  <a:pt x="1586820" y="-19522"/>
                  <a:pt x="1802679" y="0"/>
                </a:cubicBezTo>
                <a:cubicBezTo>
                  <a:pt x="2018538" y="19522"/>
                  <a:pt x="2213659" y="17441"/>
                  <a:pt x="2335865" y="0"/>
                </a:cubicBezTo>
                <a:cubicBezTo>
                  <a:pt x="2458071" y="-17441"/>
                  <a:pt x="2702923" y="-12297"/>
                  <a:pt x="3021391" y="0"/>
                </a:cubicBezTo>
                <a:cubicBezTo>
                  <a:pt x="3339859" y="12297"/>
                  <a:pt x="3429006" y="-24592"/>
                  <a:pt x="3656137" y="0"/>
                </a:cubicBezTo>
                <a:cubicBezTo>
                  <a:pt x="3883268" y="24592"/>
                  <a:pt x="3986970" y="14084"/>
                  <a:pt x="4290883" y="0"/>
                </a:cubicBezTo>
                <a:cubicBezTo>
                  <a:pt x="4594796" y="-14084"/>
                  <a:pt x="4797979" y="-21267"/>
                  <a:pt x="5077968" y="0"/>
                </a:cubicBezTo>
                <a:cubicBezTo>
                  <a:pt x="5078910" y="7677"/>
                  <a:pt x="5077436" y="14860"/>
                  <a:pt x="5077968" y="22632"/>
                </a:cubicBezTo>
                <a:cubicBezTo>
                  <a:pt x="4967614" y="48484"/>
                  <a:pt x="4704946" y="6689"/>
                  <a:pt x="4544781" y="22632"/>
                </a:cubicBezTo>
                <a:cubicBezTo>
                  <a:pt x="4384616" y="38575"/>
                  <a:pt x="4260970" y="20859"/>
                  <a:pt x="4062374" y="22632"/>
                </a:cubicBezTo>
                <a:cubicBezTo>
                  <a:pt x="3863778" y="24405"/>
                  <a:pt x="3612377" y="37400"/>
                  <a:pt x="3376849" y="22632"/>
                </a:cubicBezTo>
                <a:cubicBezTo>
                  <a:pt x="3141321" y="7864"/>
                  <a:pt x="2982717" y="11597"/>
                  <a:pt x="2843662" y="22632"/>
                </a:cubicBezTo>
                <a:cubicBezTo>
                  <a:pt x="2704607" y="33667"/>
                  <a:pt x="2365890" y="27033"/>
                  <a:pt x="2158136" y="22632"/>
                </a:cubicBezTo>
                <a:cubicBezTo>
                  <a:pt x="1950382" y="18231"/>
                  <a:pt x="1600092" y="5900"/>
                  <a:pt x="1421831" y="22632"/>
                </a:cubicBezTo>
                <a:cubicBezTo>
                  <a:pt x="1243570" y="39364"/>
                  <a:pt x="980443" y="31693"/>
                  <a:pt x="837865" y="22632"/>
                </a:cubicBezTo>
                <a:cubicBezTo>
                  <a:pt x="695287" y="13571"/>
                  <a:pt x="232528" y="63441"/>
                  <a:pt x="0" y="22632"/>
                </a:cubicBezTo>
                <a:cubicBezTo>
                  <a:pt x="74" y="16054"/>
                  <a:pt x="935" y="8251"/>
                  <a:pt x="0" y="0"/>
                </a:cubicBezTo>
                <a:close/>
              </a:path>
              <a:path w="5077968" h="22632" stroke="0" extrusionOk="0">
                <a:moveTo>
                  <a:pt x="0" y="0"/>
                </a:moveTo>
                <a:cubicBezTo>
                  <a:pt x="156561" y="4490"/>
                  <a:pt x="400575" y="-11620"/>
                  <a:pt x="583966" y="0"/>
                </a:cubicBezTo>
                <a:cubicBezTo>
                  <a:pt x="767357" y="11620"/>
                  <a:pt x="847910" y="21161"/>
                  <a:pt x="1066373" y="0"/>
                </a:cubicBezTo>
                <a:cubicBezTo>
                  <a:pt x="1284836" y="-21161"/>
                  <a:pt x="1583715" y="-36099"/>
                  <a:pt x="1802679" y="0"/>
                </a:cubicBezTo>
                <a:cubicBezTo>
                  <a:pt x="2021643" y="36099"/>
                  <a:pt x="2264248" y="-25963"/>
                  <a:pt x="2386645" y="0"/>
                </a:cubicBezTo>
                <a:cubicBezTo>
                  <a:pt x="2509042" y="25963"/>
                  <a:pt x="2693784" y="-25103"/>
                  <a:pt x="2970611" y="0"/>
                </a:cubicBezTo>
                <a:cubicBezTo>
                  <a:pt x="3247438" y="25103"/>
                  <a:pt x="3437566" y="-34280"/>
                  <a:pt x="3706917" y="0"/>
                </a:cubicBezTo>
                <a:cubicBezTo>
                  <a:pt x="3976268" y="34280"/>
                  <a:pt x="4045063" y="11520"/>
                  <a:pt x="4240103" y="0"/>
                </a:cubicBezTo>
                <a:cubicBezTo>
                  <a:pt x="4435143" y="-11520"/>
                  <a:pt x="4693607" y="35132"/>
                  <a:pt x="5077968" y="0"/>
                </a:cubicBezTo>
                <a:cubicBezTo>
                  <a:pt x="5079099" y="7133"/>
                  <a:pt x="5079066" y="16765"/>
                  <a:pt x="5077968" y="22632"/>
                </a:cubicBezTo>
                <a:cubicBezTo>
                  <a:pt x="4862346" y="43267"/>
                  <a:pt x="4756048" y="12666"/>
                  <a:pt x="4544781" y="22632"/>
                </a:cubicBezTo>
                <a:cubicBezTo>
                  <a:pt x="4333514" y="32598"/>
                  <a:pt x="4203862" y="14493"/>
                  <a:pt x="3910035" y="22632"/>
                </a:cubicBezTo>
                <a:cubicBezTo>
                  <a:pt x="3616208" y="30771"/>
                  <a:pt x="3484601" y="2429"/>
                  <a:pt x="3326069" y="22632"/>
                </a:cubicBezTo>
                <a:cubicBezTo>
                  <a:pt x="3167537" y="42835"/>
                  <a:pt x="2772622" y="49197"/>
                  <a:pt x="2589764" y="22632"/>
                </a:cubicBezTo>
                <a:cubicBezTo>
                  <a:pt x="2406907" y="-3933"/>
                  <a:pt x="2095686" y="42671"/>
                  <a:pt x="1853458" y="22632"/>
                </a:cubicBezTo>
                <a:cubicBezTo>
                  <a:pt x="1611230" y="2593"/>
                  <a:pt x="1527631" y="8583"/>
                  <a:pt x="1320272" y="22632"/>
                </a:cubicBezTo>
                <a:cubicBezTo>
                  <a:pt x="1112913" y="36681"/>
                  <a:pt x="907648" y="-8554"/>
                  <a:pt x="685526" y="22632"/>
                </a:cubicBezTo>
                <a:cubicBezTo>
                  <a:pt x="463404" y="53818"/>
                  <a:pt x="178072" y="22965"/>
                  <a:pt x="0" y="22632"/>
                </a:cubicBezTo>
                <a:cubicBezTo>
                  <a:pt x="1075" y="12891"/>
                  <a:pt x="944" y="489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A8D7243A-36A8-BECF-6888-1B80B98BA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1846" y="7203864"/>
            <a:ext cx="3394710" cy="4138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BA159C9D-8F47-B6C5-116A-5D5622BD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3746" y="7203864"/>
            <a:ext cx="2263140" cy="413808"/>
          </a:xfrm>
        </p:spPr>
        <p:txBody>
          <a:bodyPr/>
          <a:lstStyle/>
          <a:p>
            <a:fld id="{2C18C1E5-FB55-42F5-BD6D-9CC153FCDB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9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6" y="413814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6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6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6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6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/>
                </a:solidFill>
              </a:defRPr>
            </a:lvl1pPr>
          </a:lstStyle>
          <a:p>
            <a:fld id="{2C18C1E5-FB55-42F5-BD6D-9CC153FCDB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57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hdr="0" ftr="0" dt="0"/>
  <p:txStyles>
    <p:titleStyle>
      <a:lvl1pPr algn="l" defTabSz="754269" rtl="0" eaLnBrk="1" latinLnBrk="0" hangingPunct="1">
        <a:lnSpc>
          <a:spcPct val="100000"/>
        </a:lnSpc>
        <a:spcBef>
          <a:spcPct val="0"/>
        </a:spcBef>
        <a:buNone/>
        <a:defRPr sz="59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67" indent="-188567" algn="l" defTabSz="754269" rtl="0" eaLnBrk="1" latinLnBrk="0" hangingPunct="1">
        <a:lnSpc>
          <a:spcPct val="110000"/>
        </a:lnSpc>
        <a:spcBef>
          <a:spcPts val="824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565702" indent="-188567" algn="l" defTabSz="754269" rtl="0" eaLnBrk="1" latinLnBrk="0" hangingPunct="1">
        <a:lnSpc>
          <a:spcPct val="110000"/>
        </a:lnSpc>
        <a:spcBef>
          <a:spcPts val="413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2pPr>
      <a:lvl3pPr marL="942837" indent="-188567" algn="l" defTabSz="754269" rtl="0" eaLnBrk="1" latinLnBrk="0" hangingPunct="1">
        <a:lnSpc>
          <a:spcPct val="11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319970" indent="-188567" algn="l" defTabSz="754269" rtl="0" eaLnBrk="1" latinLnBrk="0" hangingPunct="1">
        <a:lnSpc>
          <a:spcPct val="11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4pPr>
      <a:lvl5pPr marL="1697106" indent="-188567" algn="l" defTabSz="754269" rtl="0" eaLnBrk="1" latinLnBrk="0" hangingPunct="1">
        <a:lnSpc>
          <a:spcPct val="11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074242" indent="-188567" algn="l" defTabSz="75426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4" kern="1200">
          <a:solidFill>
            <a:schemeClr val="tx1"/>
          </a:solidFill>
          <a:latin typeface="+mn-lt"/>
          <a:ea typeface="+mn-ea"/>
          <a:cs typeface="+mn-cs"/>
        </a:defRPr>
      </a:lvl6pPr>
      <a:lvl7pPr marL="2451376" indent="-188567" algn="l" defTabSz="75426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4" kern="1200">
          <a:solidFill>
            <a:schemeClr val="tx1"/>
          </a:solidFill>
          <a:latin typeface="+mn-lt"/>
          <a:ea typeface="+mn-ea"/>
          <a:cs typeface="+mn-cs"/>
        </a:defRPr>
      </a:lvl7pPr>
      <a:lvl8pPr marL="2828509" indent="-188567" algn="l" defTabSz="75426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4" kern="1200">
          <a:solidFill>
            <a:schemeClr val="tx1"/>
          </a:solidFill>
          <a:latin typeface="+mn-lt"/>
          <a:ea typeface="+mn-ea"/>
          <a:cs typeface="+mn-cs"/>
        </a:defRPr>
      </a:lvl8pPr>
      <a:lvl9pPr marL="3205644" indent="-188567" algn="l" defTabSz="75426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1pPr>
      <a:lvl2pPr marL="377136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2pPr>
      <a:lvl3pPr marL="754269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3pPr>
      <a:lvl4pPr marL="1131403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4pPr>
      <a:lvl5pPr marL="1508539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5pPr>
      <a:lvl6pPr marL="1885673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6pPr>
      <a:lvl7pPr marL="2262809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7pPr>
      <a:lvl8pPr marL="2639942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8pPr>
      <a:lvl9pPr marL="3017078" algn="l" defTabSz="754269" rtl="0" eaLnBrk="1" latinLnBrk="0" hangingPunct="1">
        <a:defRPr sz="14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aledoisd.org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aledoisd.org/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trice@aledoisd.or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B3DD-35BD-42F7-9AD7-7F3402B26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0942" y="1082685"/>
            <a:ext cx="5836519" cy="3285505"/>
          </a:xfrm>
        </p:spPr>
        <p:txBody>
          <a:bodyPr>
            <a:normAutofit/>
          </a:bodyPr>
          <a:lstStyle/>
          <a:p>
            <a:r>
              <a:rPr lang="en-US" sz="8500">
                <a:solidFill>
                  <a:srgbClr val="FFFFFF"/>
                </a:solidFill>
              </a:rPr>
              <a:t>Payroll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A2D86-784C-417D-9AD4-AF18311FB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3805" y="5138323"/>
            <a:ext cx="5717406" cy="106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</a:rPr>
              <a:t>Tammy Rice, Payroll and Benefits Coordinator</a:t>
            </a:r>
          </a:p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</a:rPr>
              <a:t>Nikki Calderon, Payroll Specialist</a:t>
            </a:r>
          </a:p>
          <a:p>
            <a:pPr>
              <a:lnSpc>
                <a:spcPct val="100000"/>
              </a:lnSpc>
            </a:pPr>
            <a:endParaRPr lang="en-US" sz="2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2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3D8AB981-D5F2-6BD8-016B-878898AF5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6" y="454720"/>
            <a:ext cx="8675370" cy="15278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3363"/>
              </a:spcAft>
            </a:pPr>
            <a:endParaRPr lang="en-US" altLang="en-US" sz="51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C10C1D1-5279-6703-E4FB-00EE4FC2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4" y="251412"/>
            <a:ext cx="8675370" cy="152339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6D1F18-F791-E8D0-9146-9F575BCBA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6C72618E-96AE-EA31-0214-03BC841D90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099074"/>
              </p:ext>
            </p:extLst>
          </p:nvPr>
        </p:nvGraphicFramePr>
        <p:xfrm>
          <a:off x="994410" y="2994660"/>
          <a:ext cx="8375015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842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93DD9-F5A8-AFD0-8AE0-DFFEBD870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30A065CD-9267-453D-2293-C3F068262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6" y="454720"/>
            <a:ext cx="8675370" cy="15278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3363"/>
              </a:spcAft>
            </a:pPr>
            <a:endParaRPr lang="en-US" altLang="en-US" sz="51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C5681DA-D486-AE67-5DD9-9B5F0703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1" y="2752903"/>
            <a:ext cx="4244339" cy="189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200" dirty="0">
                <a:latin typeface="Times New Roman" panose="02020603050405020304" pitchFamily="18" charset="0"/>
              </a:rPr>
              <a:t> ✅ Clock In &amp; Out – 4 Times Daily</a:t>
            </a:r>
          </a:p>
          <a:p>
            <a:pPr marL="342900" indent="-342900"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</a:rPr>
              <a:t>Morning In </a:t>
            </a:r>
          </a:p>
          <a:p>
            <a:pPr marL="342900" indent="-342900"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</a:rPr>
              <a:t>Lunch Out </a:t>
            </a:r>
          </a:p>
          <a:p>
            <a:pPr marL="342900" indent="-342900"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</a:rPr>
              <a:t>Lunch In </a:t>
            </a:r>
          </a:p>
          <a:p>
            <a:pPr marL="342900" indent="-342900"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</a:rPr>
              <a:t>End of Day Out</a:t>
            </a:r>
            <a:br>
              <a:rPr lang="en-US" altLang="en-US" sz="2200" dirty="0">
                <a:latin typeface="Times New Roman" panose="02020603050405020304" pitchFamily="18" charset="0"/>
              </a:rPr>
            </a:br>
            <a:br>
              <a:rPr lang="en-US" altLang="en-US" sz="2200" dirty="0">
                <a:latin typeface="Times New Roman" panose="02020603050405020304" pitchFamily="18" charset="0"/>
              </a:rPr>
            </a:br>
            <a:endParaRPr lang="en-US" altLang="en-US" sz="2200" dirty="0">
              <a:latin typeface="Times New Roman" panose="02020603050405020304" pitchFamily="18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C79A949-7AA9-53EE-CCD5-86E43E3E4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4" y="251412"/>
            <a:ext cx="8675370" cy="1523390"/>
          </a:xfrm>
        </p:spPr>
        <p:txBody>
          <a:bodyPr/>
          <a:lstStyle/>
          <a:p>
            <a:r>
              <a:rPr lang="en-US" dirty="0"/>
              <a:t>Frontline time sheets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09123-233A-31AE-2A91-1D04D22E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3</a:t>
            </a:fld>
            <a:endParaRPr lang="en-US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897C6A8-1671-60F8-9664-9CC2F27E9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152" y="5370923"/>
            <a:ext cx="2479047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200" dirty="0">
                <a:latin typeface="Times New Roman" panose="02020603050405020304" pitchFamily="18" charset="0"/>
              </a:rPr>
              <a:t>Forget a punch and need an edit?</a:t>
            </a:r>
          </a:p>
          <a:p>
            <a:pPr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22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200" dirty="0">
                <a:latin typeface="Times New Roman" panose="02020603050405020304" pitchFamily="18" charset="0"/>
              </a:rPr>
              <a:t>Write notes in Frontline for your supervisor</a:t>
            </a:r>
            <a:br>
              <a:rPr lang="en-US" altLang="en-US" sz="2200" dirty="0">
                <a:latin typeface="Times New Roman" panose="02020603050405020304" pitchFamily="18" charset="0"/>
              </a:rPr>
            </a:br>
            <a:br>
              <a:rPr lang="en-US" altLang="en-US" sz="2200" dirty="0">
                <a:latin typeface="Times New Roman" panose="02020603050405020304" pitchFamily="18" charset="0"/>
              </a:rPr>
            </a:br>
            <a:endParaRPr lang="en-US" altLang="en-US" sz="2200" dirty="0">
              <a:latin typeface="Times New Roman" panose="02020603050405020304" pitchFamily="18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D18531D-7819-E5F0-66BC-15C750E94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7511" y="2752903"/>
            <a:ext cx="4436109" cy="189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200" dirty="0">
                <a:latin typeface="Times New Roman" panose="02020603050405020304" pitchFamily="18" charset="0"/>
              </a:rPr>
              <a:t>📱 If Your Badge/Card Doesn’t Work:</a:t>
            </a:r>
          </a:p>
          <a:p>
            <a:pPr marL="342900" indent="-342900"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</a:rPr>
              <a:t>Use a laptop or the Frontline app on your phone</a:t>
            </a:r>
            <a:br>
              <a:rPr lang="en-US" altLang="en-US" sz="2200" dirty="0">
                <a:latin typeface="Times New Roman" panose="02020603050405020304" pitchFamily="18" charset="0"/>
              </a:rPr>
            </a:br>
            <a:br>
              <a:rPr lang="en-US" altLang="en-US" sz="2200" dirty="0">
                <a:latin typeface="Times New Roman" panose="02020603050405020304" pitchFamily="18" charset="0"/>
              </a:rPr>
            </a:br>
            <a:endParaRPr lang="en-US" altLang="en-US" sz="2200" dirty="0">
              <a:latin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32AD3958-2F0F-9336-7562-EBAAB5875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7510" y="5208948"/>
            <a:ext cx="4436109" cy="189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200" dirty="0">
                <a:latin typeface="Times New Roman" panose="02020603050405020304" pitchFamily="18" charset="0"/>
              </a:rPr>
              <a:t>⏱ Time Rounding:</a:t>
            </a:r>
          </a:p>
          <a:p>
            <a:pPr marL="342900" indent="-342900" eaLnBrk="1" hangingPunct="1">
              <a:lnSpc>
                <a:spcPts val="2637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2200" dirty="0">
                <a:latin typeface="Times New Roman" panose="02020603050405020304" pitchFamily="18" charset="0"/>
              </a:rPr>
              <a:t>Rounds to the nearest 15-minute increment</a:t>
            </a:r>
            <a:br>
              <a:rPr lang="en-US" altLang="en-US" sz="2200" dirty="0">
                <a:latin typeface="Times New Roman" panose="02020603050405020304" pitchFamily="18" charset="0"/>
              </a:rPr>
            </a:br>
            <a:br>
              <a:rPr lang="en-US" altLang="en-US" sz="2200" dirty="0">
                <a:latin typeface="Times New Roman" panose="02020603050405020304" pitchFamily="18" charset="0"/>
              </a:rPr>
            </a:br>
            <a:endParaRPr lang="en-US" altLang="en-US" sz="2200" dirty="0">
              <a:latin typeface="Times New Roman" panose="02020603050405020304" pitchFamily="18" charset="0"/>
            </a:endParaRPr>
          </a:p>
        </p:txBody>
      </p:sp>
      <p:pic>
        <p:nvPicPr>
          <p:cNvPr id="1028" name="Picture 4" descr="Tick tock, the dang time clock! - aha! Process">
            <a:extLst>
              <a:ext uri="{FF2B5EF4-FFF2-40B4-BE49-F238E27FC236}">
                <a16:creationId xmlns:a16="http://schemas.microsoft.com/office/drawing/2014/main" id="{54534AE3-474D-8414-72B9-422BF9746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915" y="3179742"/>
            <a:ext cx="1899107" cy="189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ownload Notepad, Editor, Pencil ...">
            <a:extLst>
              <a:ext uri="{FF2B5EF4-FFF2-40B4-BE49-F238E27FC236}">
                <a16:creationId xmlns:a16="http://schemas.microsoft.com/office/drawing/2014/main" id="{097D7211-59FE-3FD4-D267-61ACAB085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6" y="5296538"/>
            <a:ext cx="22383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50+ Timesheet Mobile Stock Photos, Pictures &amp; Royalty-Free Images - iStock">
            <a:extLst>
              <a:ext uri="{FF2B5EF4-FFF2-40B4-BE49-F238E27FC236}">
                <a16:creationId xmlns:a16="http://schemas.microsoft.com/office/drawing/2014/main" id="{49372E30-4760-9EFA-D114-D32DE0B28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93" y="3570379"/>
            <a:ext cx="2251667" cy="150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7-Minute Rounding Rule Quick Guide">
            <a:extLst>
              <a:ext uri="{FF2B5EF4-FFF2-40B4-BE49-F238E27FC236}">
                <a16:creationId xmlns:a16="http://schemas.microsoft.com/office/drawing/2014/main" id="{3058FC96-0462-0FEF-349E-ABFF9D1E6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008" y="5879959"/>
            <a:ext cx="1612897" cy="170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634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3D8AB981-D5F2-6BD8-016B-878898AF5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6" y="454723"/>
            <a:ext cx="8675370" cy="15278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3363"/>
              </a:spcAft>
            </a:pPr>
            <a:r>
              <a:rPr lang="en-US" altLang="en-US" sz="51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Supplemental Timesheets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DE3754-9D57-4EC0-D8E8-D162EB501B8A}"/>
              </a:ext>
            </a:extLst>
          </p:cNvPr>
          <p:cNvSpPr/>
          <p:nvPr/>
        </p:nvSpPr>
        <p:spPr>
          <a:xfrm>
            <a:off x="691516" y="2931694"/>
            <a:ext cx="8675370" cy="4068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E1A5B2-77AA-DD20-AE4D-C7040B1D1E83}"/>
              </a:ext>
            </a:extLst>
          </p:cNvPr>
          <p:cNvSpPr/>
          <p:nvPr/>
        </p:nvSpPr>
        <p:spPr>
          <a:xfrm>
            <a:off x="278937" y="2931697"/>
            <a:ext cx="9498013" cy="3817938"/>
          </a:xfrm>
          <a:prstGeom prst="rect">
            <a:avLst/>
          </a:prstGeom>
        </p:spPr>
        <p:txBody>
          <a:bodyPr lIns="0" tIns="0" rIns="0" bIns="0"/>
          <a:lstStyle/>
          <a:p>
            <a:pPr marL="292058" indent="-292058" eaLnBrk="1" fontAlgn="auto" hangingPunct="1">
              <a:lnSpc>
                <a:spcPts val="2328"/>
              </a:lnSpc>
              <a:spcBef>
                <a:spcPts val="2940"/>
              </a:spcBef>
              <a:spcAft>
                <a:spcPts val="210"/>
              </a:spcAft>
              <a:defRPr/>
            </a:pPr>
            <a:r>
              <a:rPr lang="en-US" sz="2200" dirty="0">
                <a:latin typeface="Times New Roman"/>
              </a:rPr>
              <a:t>Staff are required to use the </a:t>
            </a:r>
            <a:r>
              <a:rPr lang="en-US" sz="2100" b="1" dirty="0">
                <a:latin typeface="Times New Roman"/>
              </a:rPr>
              <a:t>Supplemental Pay Time Sheet </a:t>
            </a:r>
            <a:r>
              <a:rPr lang="en-US" sz="2200" dirty="0">
                <a:latin typeface="Times New Roman"/>
              </a:rPr>
              <a:t>when submitting extra duty pay to the Payroll Department.</a:t>
            </a:r>
          </a:p>
          <a:p>
            <a:pPr marL="292058" indent="-292058" eaLnBrk="1" fontAlgn="auto" hangingPunct="1">
              <a:lnSpc>
                <a:spcPts val="2328"/>
              </a:lnSpc>
              <a:spcBef>
                <a:spcPts val="2940"/>
              </a:spcBef>
              <a:spcAft>
                <a:spcPts val="210"/>
              </a:spcAft>
              <a:defRPr/>
            </a:pPr>
            <a:endParaRPr lang="en-US" sz="2200" dirty="0">
              <a:latin typeface="Times New Roman"/>
            </a:endParaRP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Go to </a:t>
            </a:r>
            <a:r>
              <a:rPr lang="en-US" sz="2200" u="sng" dirty="0">
                <a:solidFill>
                  <a:srgbClr val="0000FF"/>
                </a:solidFill>
                <a:latin typeface="Times New Roman"/>
                <a:hlinkClick r:id="rId2"/>
              </a:rPr>
              <a:t>www.aledoisd.org</a:t>
            </a:r>
            <a:endParaRPr lang="en-US" sz="2200" u="sng" dirty="0">
              <a:solidFill>
                <a:srgbClr val="0000FF"/>
              </a:solidFill>
              <a:latin typeface="Times New Roman"/>
            </a:endParaRP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Departments</a:t>
            </a: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Business Office</a:t>
            </a: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Business Forms</a:t>
            </a: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Aledo ISD Supplemental</a:t>
            </a:r>
          </a:p>
          <a:p>
            <a:pPr marL="546021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latin typeface="Times New Roman"/>
              </a:rPr>
              <a:t>	 Pay Time Sheet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A2944-15FE-ACD2-1147-0206933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4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F1275DF-9B9D-B7C3-DF95-15D9C950F8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B7F5F0-B9B2-53CB-2C96-6B9B78676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770" y="3426007"/>
            <a:ext cx="3500588" cy="37778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3D8AB981-D5F2-6BD8-016B-878898AF5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6" y="454723"/>
            <a:ext cx="8675370" cy="15278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3363"/>
              </a:spcAft>
            </a:pPr>
            <a:r>
              <a:rPr lang="en-US" altLang="en-US" sz="51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To Complete a Supplemental Timesheet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DE3754-9D57-4EC0-D8E8-D162EB501B8A}"/>
              </a:ext>
            </a:extLst>
          </p:cNvPr>
          <p:cNvSpPr/>
          <p:nvPr/>
        </p:nvSpPr>
        <p:spPr>
          <a:xfrm>
            <a:off x="691516" y="2931693"/>
            <a:ext cx="8675370" cy="4385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Form must contain the employee’s legal printed name and employee ID number.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Description of Pre-Approved Activity. 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Month work was completed.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Exact in and out times (including lunch breaks) must be entered on the date worked.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Form must be completed in legible ink (no pencil).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Include a budget code. 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Form must be signed by the employee and designated Supervisor.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Original form must be received in the payroll department by the due date.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Late forms will be included on the next payroll.</a:t>
            </a:r>
          </a:p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We must have original signatures. Emailed forms will NOT be accepted.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FA9DE8-695E-0644-BFA2-C8017D835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603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50B31E-9E4A-0281-44D0-B6B235417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883" y="80437"/>
            <a:ext cx="5830114" cy="761153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EBE780-4907-729F-3492-15924B69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6</a:t>
            </a:fld>
            <a:endParaRPr lang="en-US" dirty="0"/>
          </a:p>
        </p:txBody>
      </p:sp>
      <p:pic>
        <p:nvPicPr>
          <p:cNvPr id="3074" name="Picture 2" descr="2,800+ Sample Stamp Stock Photos, Pictures &amp; Royalty-Free Images - iStock">
            <a:extLst>
              <a:ext uri="{FF2B5EF4-FFF2-40B4-BE49-F238E27FC236}">
                <a16:creationId xmlns:a16="http://schemas.microsoft.com/office/drawing/2014/main" id="{37694247-35CF-0CAF-7A9C-E7D59E6EA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4"/>
            <a:ext cx="2232909" cy="148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55699" cy="777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161" y="548610"/>
            <a:ext cx="5690872" cy="66745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8149" y="548611"/>
            <a:ext cx="3420429" cy="39665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pic>
        <p:nvPicPr>
          <p:cNvPr id="1026" name="Picture 2" descr="KEEP CALM IT'S PAYDAY - Keep Calm and Posters Generator, Maker For Free -  KeepCalmAndPosters.com">
            <a:extLst>
              <a:ext uri="{FF2B5EF4-FFF2-40B4-BE49-F238E27FC236}">
                <a16:creationId xmlns:a16="http://schemas.microsoft.com/office/drawing/2014/main" id="{41CEDBED-E761-4CBB-62F6-743FAC108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5925" y="905143"/>
            <a:ext cx="2784877" cy="325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8149" y="4697478"/>
            <a:ext cx="3420429" cy="25063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pic>
        <p:nvPicPr>
          <p:cNvPr id="1028" name="Picture 4" descr="I Love Payday Classic Round Sticker | Zazzle | Love stickers, Round  stickers, I love math">
            <a:extLst>
              <a:ext uri="{FF2B5EF4-FFF2-40B4-BE49-F238E27FC236}">
                <a16:creationId xmlns:a16="http://schemas.microsoft.com/office/drawing/2014/main" id="{8ECE7A86-28F8-47B3-63BB-C035A2C79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6785" y="5039093"/>
            <a:ext cx="1823156" cy="182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603C23-3AE9-CB7A-1C7B-50095596C495}"/>
              </a:ext>
            </a:extLst>
          </p:cNvPr>
          <p:cNvSpPr/>
          <p:nvPr/>
        </p:nvSpPr>
        <p:spPr>
          <a:xfrm>
            <a:off x="4410075" y="2566988"/>
            <a:ext cx="1285875" cy="501650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ts val="13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C73972-7084-D2C6-1ABB-B0EE670C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18C1E5-FB55-42F5-BD6D-9CC153FCDBE6}" type="slidenum">
              <a:rPr kumimoji="0" lang="en-US" sz="132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D7F6D3-4E28-6B0C-2894-DF6680231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50" y="727156"/>
            <a:ext cx="5247137" cy="63174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55699" cy="777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161" y="548610"/>
            <a:ext cx="5690872" cy="66745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8149" y="548611"/>
            <a:ext cx="3420429" cy="39665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8149" y="4697478"/>
            <a:ext cx="3420429" cy="25063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e Hand Black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603C23-3AE9-CB7A-1C7B-50095596C495}"/>
              </a:ext>
            </a:extLst>
          </p:cNvPr>
          <p:cNvSpPr/>
          <p:nvPr/>
        </p:nvSpPr>
        <p:spPr>
          <a:xfrm>
            <a:off x="4410075" y="2566988"/>
            <a:ext cx="1285875" cy="501650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ts val="13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pic>
        <p:nvPicPr>
          <p:cNvPr id="2050" name="Picture 2" descr="Bus School Cartoon Images – Browse 16,753 Stock Photos, Vectors, and Video  | Adobe Stock">
            <a:extLst>
              <a:ext uri="{FF2B5EF4-FFF2-40B4-BE49-F238E27FC236}">
                <a16:creationId xmlns:a16="http://schemas.microsoft.com/office/drawing/2014/main" id="{9BA6CC47-A31E-5690-4459-E9FA76607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063" y="5041033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chool Lunch Lady Stock Illustrations – 33 School Lunch Lady Stock  Illustrations, Vectors &amp; Clipart - Dreamstime">
            <a:extLst>
              <a:ext uri="{FF2B5EF4-FFF2-40B4-BE49-F238E27FC236}">
                <a16:creationId xmlns:a16="http://schemas.microsoft.com/office/drawing/2014/main" id="{1D4E236B-987F-432B-B46E-7CFA8FE23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672" y="1449705"/>
            <a:ext cx="237172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DA1C7-F8A8-5B4E-1B92-574E34C41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18C1E5-FB55-42F5-BD6D-9CC153FCDBE6}" type="slidenum">
              <a:rPr kumimoji="0" lang="en-US" sz="132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1EDD89-64C7-258E-9B27-7985DFE97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737" y="548610"/>
            <a:ext cx="3943481" cy="658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29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BC10-6734-1C15-482A-C1D109F4C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Injuries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82CE2-5424-2AAE-3596-61F1B4DE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D6B5B5-2271-360E-8F62-7250B60E5032}"/>
              </a:ext>
            </a:extLst>
          </p:cNvPr>
          <p:cNvSpPr txBox="1"/>
          <p:nvPr/>
        </p:nvSpPr>
        <p:spPr>
          <a:xfrm>
            <a:off x="588644" y="2883589"/>
            <a:ext cx="913828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If an employee is injured at work, please use the new </a:t>
            </a:r>
            <a:r>
              <a:rPr lang="en-US" sz="2200" b="1" dirty="0"/>
              <a:t>First Report of Injury form</a:t>
            </a:r>
            <a:r>
              <a:rPr lang="en-US" sz="2200" dirty="0"/>
              <a:t>. Once submitted, it automatically emails a PDF copy to everyone who needs it.</a:t>
            </a:r>
          </a:p>
          <a:p>
            <a:endParaRPr lang="en-US" sz="2200" dirty="0"/>
          </a:p>
          <a:p>
            <a:r>
              <a:rPr lang="en-US" sz="2200" b="1" dirty="0"/>
              <a:t>Don’t print blank forms</a:t>
            </a:r>
            <a:r>
              <a:rPr lang="en-US" sz="2200" dirty="0"/>
              <a:t>—delete any old versions you have. The online form keeps the process smooth and avoids delays from scanning or mailing paperwork.</a:t>
            </a:r>
          </a:p>
          <a:p>
            <a:endParaRPr lang="en-US" sz="2200" dirty="0"/>
          </a:p>
          <a:p>
            <a:r>
              <a:rPr lang="en-US" sz="2200" dirty="0"/>
              <a:t>If the employee can’t fill it out themselves, go ahead and complete the form for them as best you can.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93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103E4-0DB8-9929-6217-6C9DE5FC5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342E0FA7-044E-82F0-55A8-B44E3E9DD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6" y="454723"/>
            <a:ext cx="8675370" cy="15278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3363"/>
              </a:spcAft>
            </a:pPr>
            <a:r>
              <a:rPr lang="en-US" altLang="en-US" sz="51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Employee Injuries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184EEB-569D-5FF7-EBED-C69CF61119E3}"/>
              </a:ext>
            </a:extLst>
          </p:cNvPr>
          <p:cNvSpPr/>
          <p:nvPr/>
        </p:nvSpPr>
        <p:spPr>
          <a:xfrm>
            <a:off x="691516" y="2931694"/>
            <a:ext cx="8675370" cy="4068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61065" indent="-228567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560284-3EEC-54BF-7189-E7DA9F1AD5BE}"/>
              </a:ext>
            </a:extLst>
          </p:cNvPr>
          <p:cNvSpPr/>
          <p:nvPr/>
        </p:nvSpPr>
        <p:spPr>
          <a:xfrm>
            <a:off x="278937" y="2931697"/>
            <a:ext cx="9498013" cy="3817938"/>
          </a:xfrm>
          <a:prstGeom prst="rect">
            <a:avLst/>
          </a:prstGeom>
        </p:spPr>
        <p:txBody>
          <a:bodyPr lIns="0" tIns="0" rIns="0" bIns="0"/>
          <a:lstStyle/>
          <a:p>
            <a:pPr marL="292058" indent="-292058" eaLnBrk="1" fontAlgn="auto" hangingPunct="1">
              <a:lnSpc>
                <a:spcPts val="2328"/>
              </a:lnSpc>
              <a:spcBef>
                <a:spcPts val="2940"/>
              </a:spcBef>
              <a:spcAft>
                <a:spcPts val="210"/>
              </a:spcAft>
              <a:defRPr/>
            </a:pPr>
            <a:endParaRPr lang="en-US" sz="2200" dirty="0">
              <a:latin typeface="Times New Roman"/>
            </a:endParaRPr>
          </a:p>
          <a:p>
            <a:pPr marL="292058" indent="-292058" eaLnBrk="1" fontAlgn="auto" hangingPunct="1">
              <a:lnSpc>
                <a:spcPts val="2328"/>
              </a:lnSpc>
              <a:spcBef>
                <a:spcPts val="2940"/>
              </a:spcBef>
              <a:spcAft>
                <a:spcPts val="210"/>
              </a:spcAft>
              <a:defRPr/>
            </a:pPr>
            <a:endParaRPr lang="en-US" sz="2200" dirty="0">
              <a:latin typeface="Times New Roman"/>
            </a:endParaRP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Go to </a:t>
            </a:r>
            <a:r>
              <a:rPr lang="en-US" sz="2200" u="sng" dirty="0">
                <a:solidFill>
                  <a:srgbClr val="0000FF"/>
                </a:solidFill>
                <a:latin typeface="Times New Roman"/>
                <a:hlinkClick r:id="rId2"/>
              </a:rPr>
              <a:t>www.aledoisd.org</a:t>
            </a:r>
            <a:endParaRPr lang="en-US" sz="2200" u="sng" dirty="0">
              <a:solidFill>
                <a:srgbClr val="0000FF"/>
              </a:solidFill>
              <a:latin typeface="Times New Roman"/>
            </a:endParaRP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Departments</a:t>
            </a: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Business Office</a:t>
            </a: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Business Forms</a:t>
            </a:r>
          </a:p>
          <a:p>
            <a:pPr marL="888868" indent="-342850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latin typeface="Times New Roman"/>
              </a:rPr>
              <a:t>Click on Aledo ISD First Report of</a:t>
            </a:r>
          </a:p>
          <a:p>
            <a:pPr marL="546018" algn="just"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latin typeface="Times New Roman"/>
              </a:rPr>
              <a:t>	Injury Form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E6B34-0262-01BA-1285-9BA37AD01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D85483-CDED-BA48-EAEF-B10989AC801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6846A2-6A86-A989-F556-C5F56AECC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31" y="3235367"/>
            <a:ext cx="3450763" cy="438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08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E6E44A9-C4E1-6B1C-CC6B-9DD74AFAF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76" y="861308"/>
            <a:ext cx="9000453" cy="12079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Aft>
                <a:spcPts val="3363"/>
              </a:spcAft>
            </a:pPr>
            <a:endParaRPr lang="en-US" altLang="en-US" sz="58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7A0627-7CF6-7E8C-42D9-592BF680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5B5309-0086-BDEB-F505-8B5A286F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spcAft>
                <a:spcPts val="600"/>
              </a:spcAft>
            </a:pPr>
            <a:fld id="{2C18C1E5-FB55-42F5-BD6D-9CC153FCDBE6}" type="slidenum">
              <a:rPr lang="en-US" sz="1600">
                <a:latin typeface="+mn-lt"/>
              </a:rPr>
              <a:pPr eaLnBrk="1" hangingPunct="1">
                <a:spcAft>
                  <a:spcPts val="600"/>
                </a:spcAft>
              </a:pPr>
              <a:t>11</a:t>
            </a:fld>
            <a:endParaRPr lang="en-US" sz="1600">
              <a:latin typeface="+mn-lt"/>
            </a:endParaRPr>
          </a:p>
        </p:txBody>
      </p:sp>
      <p:sp>
        <p:nvSpPr>
          <p:cNvPr id="3074" name="Rectangle 1">
            <a:extLst>
              <a:ext uri="{FF2B5EF4-FFF2-40B4-BE49-F238E27FC236}">
                <a16:creationId xmlns:a16="http://schemas.microsoft.com/office/drawing/2014/main" id="{3D8AB981-D5F2-6BD8-016B-878898AF5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6" y="454720"/>
            <a:ext cx="8675370" cy="15278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3363"/>
              </a:spcAft>
            </a:pPr>
            <a:endParaRPr lang="en-US" altLang="en-US" sz="51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DE3754-9D57-4EC0-D8E8-D162EB501B8A}"/>
              </a:ext>
            </a:extLst>
          </p:cNvPr>
          <p:cNvSpPr/>
          <p:nvPr/>
        </p:nvSpPr>
        <p:spPr>
          <a:xfrm>
            <a:off x="691516" y="2931694"/>
            <a:ext cx="8675370" cy="4068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32541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88074443-A4BE-4E96-C0CC-28EF2BAC4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10" y="3638969"/>
            <a:ext cx="1670050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C1244DF0-FA78-21AB-DAED-BAF054C56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50" y="3638969"/>
            <a:ext cx="1670050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434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3D8AB981-D5F2-6BD8-016B-878898AF5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6" y="454720"/>
            <a:ext cx="8675370" cy="15278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3363"/>
              </a:spcAft>
            </a:pPr>
            <a:endParaRPr lang="en-US" altLang="en-US" sz="51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DE3754-9D57-4EC0-D8E8-D162EB501B8A}"/>
              </a:ext>
            </a:extLst>
          </p:cNvPr>
          <p:cNvSpPr/>
          <p:nvPr/>
        </p:nvSpPr>
        <p:spPr>
          <a:xfrm>
            <a:off x="691516" y="2931694"/>
            <a:ext cx="8675370" cy="4068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32541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7" name="Picture 6" descr="A yellow post-it note with a red push pin&#10;&#10;Description automatically generated">
            <a:extLst>
              <a:ext uri="{FF2B5EF4-FFF2-40B4-BE49-F238E27FC236}">
                <a16:creationId xmlns:a16="http://schemas.microsoft.com/office/drawing/2014/main" id="{E840E67C-BD40-ECB2-E72F-0C5D6803B608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1442" y="3616662"/>
            <a:ext cx="2357120" cy="2357120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C4F2B2A3-6DF8-93EE-F63A-056661A0A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3" y="2702261"/>
            <a:ext cx="2027237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5063"/>
              </a:lnSpc>
            </a:pPr>
            <a:r>
              <a:rPr lang="en-US" altLang="en-US" sz="1999" dirty="0">
                <a:latin typeface="Times New Roman" panose="02020603050405020304" pitchFamily="18" charset="0"/>
              </a:rPr>
              <a:t>(817) 441-8327 Ext. 1009 </a:t>
            </a:r>
            <a:r>
              <a:rPr lang="en-US" altLang="en-US" sz="1999" u="sng" dirty="0">
                <a:solidFill>
                  <a:srgbClr val="0000FF"/>
                </a:solidFill>
                <a:latin typeface="Times New Roman" panose="02020603050405020304" pitchFamily="18" charset="0"/>
                <a:hlinkClick r:id="rId3"/>
              </a:rPr>
              <a:t>trice@aledoisd.org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96E2BE2-C3B0-5BF2-23D9-9134D9C07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899" y="3333751"/>
            <a:ext cx="214788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ts val="2350"/>
              </a:lnSpc>
            </a:pPr>
            <a:r>
              <a:rPr lang="en-US" altLang="en-US" sz="1999" dirty="0">
                <a:latin typeface="Times New Roman" panose="02020603050405020304" pitchFamily="18" charset="0"/>
              </a:rPr>
              <a:t>Payroll and Benefits Coordinator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0287ECA-31A8-F276-F80B-C9DFA0973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3" y="4856164"/>
            <a:ext cx="5331461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ts val="2712"/>
              </a:lnSpc>
            </a:pPr>
            <a:r>
              <a:rPr lang="en-US" altLang="en-US" sz="1999" dirty="0">
                <a:latin typeface="Times New Roman" panose="02020603050405020304" pitchFamily="18" charset="0"/>
              </a:rPr>
              <a:t>Ext. 1133    	             Payroll Specialist</a:t>
            </a:r>
          </a:p>
          <a:p>
            <a:pPr algn="just" eaLnBrk="1" hangingPunct="1">
              <a:lnSpc>
                <a:spcPts val="2712"/>
              </a:lnSpc>
            </a:pPr>
            <a:r>
              <a:rPr lang="en-US" altLang="en-US" sz="1999" u="sng" dirty="0">
                <a:solidFill>
                  <a:srgbClr val="0000FF"/>
                </a:solidFill>
                <a:latin typeface="Times New Roman" panose="02020603050405020304" pitchFamily="18" charset="0"/>
              </a:rPr>
              <a:t>acalderon@aledoisd.org</a:t>
            </a:r>
            <a:r>
              <a:rPr lang="en-US" altLang="en-US" sz="1999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endParaRPr lang="en-US" altLang="en-US" sz="1999" baseline="30000" dirty="0">
              <a:latin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B8DF42-E7C0-2DAE-34DA-25377BD80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3" y="3482518"/>
            <a:ext cx="1630362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100" b="1" dirty="0">
                <a:latin typeface="Times New Roman" panose="02020603050405020304" pitchFamily="18" charset="0"/>
              </a:rPr>
              <a:t>• Tammy Rice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E606FB44-8AE9-3CB0-12F6-196ECE956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805" y="4795221"/>
            <a:ext cx="17859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100" b="1" dirty="0">
                <a:latin typeface="Times New Roman" panose="02020603050405020304" pitchFamily="18" charset="0"/>
              </a:rPr>
              <a:t>• Nikki Calderon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94BA31-F290-E341-98D3-ECFEFC41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14" y="273382"/>
            <a:ext cx="8675370" cy="1523390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07FE63-3288-2742-183F-28EDAC05D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8C1E5-FB55-42F5-BD6D-9CC153FCDBE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72228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30">
      <a:majorFont>
        <a:latin typeface="The Serif Hand Black"/>
        <a:ea typeface=""/>
        <a:cs typeface=""/>
      </a:majorFont>
      <a:minorFont>
        <a:latin typeface="The Hand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1429</TotalTime>
  <Words>423</Words>
  <Application>Microsoft Office PowerPoint</Application>
  <PresentationFormat>Custom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Microsoft Sans Serif</vt:lpstr>
      <vt:lpstr>The Hand Black</vt:lpstr>
      <vt:lpstr>The Serif Hand Black</vt:lpstr>
      <vt:lpstr>Times New Roman</vt:lpstr>
      <vt:lpstr>Wingdings</vt:lpstr>
      <vt:lpstr>SketchyVTI</vt:lpstr>
      <vt:lpstr>Payroll</vt:lpstr>
      <vt:lpstr>agenda</vt:lpstr>
      <vt:lpstr>Frontline time sheets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Employee Injuries</vt:lpstr>
      <vt:lpstr>PowerPoint Presentation</vt:lpstr>
      <vt:lpstr>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- 2021-22-Annual Business Training-Payroll</dc:title>
  <dc:subject/>
  <dc:creator>ashley.jaime</dc:creator>
  <cp:keywords/>
  <cp:lastModifiedBy>Tammy Rice</cp:lastModifiedBy>
  <cp:revision>16</cp:revision>
  <cp:lastPrinted>2023-07-27T15:54:24Z</cp:lastPrinted>
  <dcterms:modified xsi:type="dcterms:W3CDTF">2025-08-01T22:05:59Z</dcterms:modified>
</cp:coreProperties>
</file>