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handoutMasterIdLst>
    <p:handoutMasterId r:id="rId17"/>
  </p:handout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0058400" cy="77724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A7F"/>
    <a:srgbClr val="016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7C5B7C-FD69-FC26-DB9B-BF6F30ABBBD5}" v="11" dt="2025-07-09T21:02:38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94672"/>
  </p:normalViewPr>
  <p:slideViewPr>
    <p:cSldViewPr snapToGrid="0">
      <p:cViewPr varScale="1">
        <p:scale>
          <a:sx n="82" d="100"/>
          <a:sy n="82" d="100"/>
        </p:scale>
        <p:origin x="12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240A3F-EC6E-50A6-2BFE-BF73734E7C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13CE3-45FF-3703-7785-662752D422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E8DFFB1-EEFB-4FA0-94BD-3A236B6289CE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D9EC96-3139-43AB-7AE8-A617F7800D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50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25B617-FB0A-A07D-439E-B404DC68BB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058401" cy="7772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3E5971-5F03-21D3-7B70-8B883378122D}"/>
              </a:ext>
            </a:extLst>
          </p:cNvPr>
          <p:cNvSpPr txBox="1"/>
          <p:nvPr userDrawn="1"/>
        </p:nvSpPr>
        <p:spPr>
          <a:xfrm>
            <a:off x="245138" y="136765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2981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254B02-8314-2AA2-E6D1-31F0B35D74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0058400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6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ell peppers&#10;&#10;AI-generated content may be incorrect.">
            <a:extLst>
              <a:ext uri="{FF2B5EF4-FFF2-40B4-BE49-F238E27FC236}">
                <a16:creationId xmlns:a16="http://schemas.microsoft.com/office/drawing/2014/main" id="{6B3A781B-3950-11B5-A681-F9A31EF5B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863" r="6863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67733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August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6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5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F2BF46-1798-2CD6-AEBC-59B1338EF944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B74571-5A90-4891-7692-E3FFBBF93B32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3F8763-FA09-0CEE-6268-530A264BCEA2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02597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watermelon slices&#10;&#10;AI-generated content may be incorrect.">
            <a:extLst>
              <a:ext uri="{FF2B5EF4-FFF2-40B4-BE49-F238E27FC236}">
                <a16:creationId xmlns:a16="http://schemas.microsoft.com/office/drawing/2014/main" id="{21DE7F80-E8B8-7960-6DE9-1ADA70D06F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354" r="7372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45113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September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80CB56-6CA6-FEB3-407D-83FB79427F51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C290E7-56D9-8727-99D3-A109D3867821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5784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le of apples with leaves&#10;&#10;AI-generated content may be incorrect.">
            <a:extLst>
              <a:ext uri="{FF2B5EF4-FFF2-40B4-BE49-F238E27FC236}">
                <a16:creationId xmlns:a16="http://schemas.microsoft.com/office/drawing/2014/main" id="{6130CB7F-9BE9-F2C7-D004-4205AEFF6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90" r="6846"/>
          <a:stretch>
            <a:fillRect/>
          </a:stretch>
        </p:blipFill>
        <p:spPr>
          <a:xfrm>
            <a:off x="0" y="-19050"/>
            <a:ext cx="10058400" cy="779145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9097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October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5705E1-4DCE-872E-BEC1-E4D6D7B3A074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72823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bunch of carrots with green stems&#10;&#10;AI-generated content may be incorrect.">
            <a:extLst>
              <a:ext uri="{FF2B5EF4-FFF2-40B4-BE49-F238E27FC236}">
                <a16:creationId xmlns:a16="http://schemas.microsoft.com/office/drawing/2014/main" id="{B6BF77A0-889D-E593-A504-A8BD52B544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852" b="7014"/>
          <a:stretch>
            <a:fillRect/>
          </a:stretch>
        </p:blipFill>
        <p:spPr>
          <a:xfrm rot="5400000">
            <a:off x="1136650" y="-1149350"/>
            <a:ext cx="7785100" cy="10058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38496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November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D033E9-0F35-899B-97EC-5822E2EDF823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0487BE-92CC-ADC6-B290-C88C6412094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9740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omegranates on a table&#10;&#10;AI-generated content may be incorrect.">
            <a:extLst>
              <a:ext uri="{FF2B5EF4-FFF2-40B4-BE49-F238E27FC236}">
                <a16:creationId xmlns:a16="http://schemas.microsoft.com/office/drawing/2014/main" id="{70209FB1-B71B-1718-077C-32B82CD60B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808" r="14013"/>
          <a:stretch>
            <a:fillRect/>
          </a:stretch>
        </p:blipFill>
        <p:spPr>
          <a:xfrm>
            <a:off x="0" y="-37367"/>
            <a:ext cx="10058400" cy="7809768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4034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December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645BAA-8966-58E2-7401-9C616A46E16A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94D6C3-EA9A-0DA7-A12D-586E3C240BB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27573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ranges growing on a tree in a farm&#10;&#10;AI-generated content may be incorrect.">
            <a:extLst>
              <a:ext uri="{FF2B5EF4-FFF2-40B4-BE49-F238E27FC236}">
                <a16:creationId xmlns:a16="http://schemas.microsoft.com/office/drawing/2014/main" id="{942A6A61-5351-50D6-79FF-67260B4E86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303" r="7003"/>
          <a:stretch>
            <a:fillRect/>
          </a:stretch>
        </p:blipFill>
        <p:spPr>
          <a:xfrm>
            <a:off x="0" y="-23458"/>
            <a:ext cx="10058400" cy="7795858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87444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January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5705E1-4DCE-872E-BEC1-E4D6D7B3A074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15537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nch of purple vegetables&#10;&#10;AI-generated content may be incorrect.">
            <a:extLst>
              <a:ext uri="{FF2B5EF4-FFF2-40B4-BE49-F238E27FC236}">
                <a16:creationId xmlns:a16="http://schemas.microsoft.com/office/drawing/2014/main" id="{110CCAFA-53B0-BCB5-6CA1-A67EFCEA1A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339" r="7417"/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315496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February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D033E9-0F35-899B-97EC-5822E2EDF823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0487BE-92CC-ADC6-B290-C88C6412094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4742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nch of asparagus&#10;&#10;AI-generated content may be incorrect.">
            <a:extLst>
              <a:ext uri="{FF2B5EF4-FFF2-40B4-BE49-F238E27FC236}">
                <a16:creationId xmlns:a16="http://schemas.microsoft.com/office/drawing/2014/main" id="{CC928B70-4E72-A541-1C34-DE3093DB88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167" r="6835"/>
          <a:stretch>
            <a:fillRect/>
          </a:stretch>
        </p:blipFill>
        <p:spPr>
          <a:xfrm>
            <a:off x="0" y="-25890"/>
            <a:ext cx="10058400" cy="7798289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60680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March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D033E9-0F35-899B-97EC-5822E2EDF823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0487BE-92CC-ADC6-B290-C88C6412094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4DA72C-7FB4-6F50-B336-85E0B830FC24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F4602C-ECC4-0776-EADF-730CCC5B66B7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31110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broccoli and cauliflower&#10;&#10;AI-generated content may be incorrect.">
            <a:extLst>
              <a:ext uri="{FF2B5EF4-FFF2-40B4-BE49-F238E27FC236}">
                <a16:creationId xmlns:a16="http://schemas.microsoft.com/office/drawing/2014/main" id="{5503C6FB-A869-2F8A-944B-46A648A33C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166" r="6840"/>
          <a:stretch>
            <a:fillRect/>
          </a:stretch>
        </p:blipFill>
        <p:spPr>
          <a:xfrm>
            <a:off x="0" y="-25400"/>
            <a:ext cx="10058400" cy="779780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28389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April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750181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blueberries&#10;&#10;AI-generated content may be incorrect.">
            <a:extLst>
              <a:ext uri="{FF2B5EF4-FFF2-40B4-BE49-F238E27FC236}">
                <a16:creationId xmlns:a16="http://schemas.microsoft.com/office/drawing/2014/main" id="{38483584-A688-E04D-9E22-452F0386A2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43" r="6795"/>
          <a:stretch>
            <a:fillRect/>
          </a:stretch>
        </p:blipFill>
        <p:spPr>
          <a:xfrm>
            <a:off x="0" y="-11580"/>
            <a:ext cx="10058400" cy="778398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14905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May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6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5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F2BF46-1798-2CD6-AEBC-59B1338EF944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B74571-5A90-4891-7692-E3FFBBF93B32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3F8763-FA09-0CEE-6268-530A264BCEA2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3126959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le of strawberries&#10;&#10;AI-generated content may be incorrect.">
            <a:extLst>
              <a:ext uri="{FF2B5EF4-FFF2-40B4-BE49-F238E27FC236}">
                <a16:creationId xmlns:a16="http://schemas.microsoft.com/office/drawing/2014/main" id="{DDEEE27C-CC36-4BBF-E76D-448F27577B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090" r="6846"/>
          <a:stretch>
            <a:fillRect/>
          </a:stretch>
        </p:blipFill>
        <p:spPr>
          <a:xfrm>
            <a:off x="0" y="-19050"/>
            <a:ext cx="10058400" cy="779145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15866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June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645BAA-8966-58E2-7401-9C616A46E16A}"/>
              </a:ext>
            </a:extLst>
          </p:cNvPr>
          <p:cNvSpPr txBox="1"/>
          <p:nvPr userDrawn="1"/>
        </p:nvSpPr>
        <p:spPr>
          <a:xfrm>
            <a:off x="1720204" y="1399328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94D6C3-EA9A-0DA7-A12D-586E3C240BB7}"/>
              </a:ext>
            </a:extLst>
          </p:cNvPr>
          <p:cNvSpPr txBox="1"/>
          <p:nvPr userDrawn="1"/>
        </p:nvSpPr>
        <p:spPr>
          <a:xfrm>
            <a:off x="250958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1043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different colored tomatoes&#10;&#10;AI-generated content may be incorrect.">
            <a:extLst>
              <a:ext uri="{FF2B5EF4-FFF2-40B4-BE49-F238E27FC236}">
                <a16:creationId xmlns:a16="http://schemas.microsoft.com/office/drawing/2014/main" id="{32E045B2-52D4-8285-5002-DB1D76156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160" r="6916"/>
          <a:stretch>
            <a:fillRect/>
          </a:stretch>
        </p:blipFill>
        <p:spPr>
          <a:xfrm>
            <a:off x="0" y="-19050"/>
            <a:ext cx="10058400" cy="7791450"/>
          </a:xfrm>
          <a:prstGeom prst="rect">
            <a:avLst/>
          </a:prstGeom>
        </p:spPr>
      </p:pic>
      <p:pic>
        <p:nvPicPr>
          <p:cNvPr id="2" name="Picture 1" descr="A green and white calendar&#10;&#10;AI-generated content may be incorrect.">
            <a:extLst>
              <a:ext uri="{FF2B5EF4-FFF2-40B4-BE49-F238E27FC236}">
                <a16:creationId xmlns:a16="http://schemas.microsoft.com/office/drawing/2014/main" id="{A0CAA8E6-F1A8-32AE-3158-0B44938738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198" y="307514"/>
            <a:ext cx="9446003" cy="7157371"/>
          </a:xfrm>
          <a:prstGeom prst="rect">
            <a:avLst/>
          </a:prstGeom>
          <a:ln>
            <a:solidFill>
              <a:srgbClr val="016B38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0FEE55-76B4-0B86-88E1-CE5653AB4807}"/>
              </a:ext>
            </a:extLst>
          </p:cNvPr>
          <p:cNvSpPr txBox="1"/>
          <p:nvPr userDrawn="1"/>
        </p:nvSpPr>
        <p:spPr>
          <a:xfrm>
            <a:off x="486561" y="249409"/>
            <a:ext cx="204645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>
                <a:solidFill>
                  <a:srgbClr val="0F4A7F"/>
                </a:solidFill>
                <a:latin typeface="Rockwell" panose="02060603020205020403" pitchFamily="18" charset="0"/>
              </a:rPr>
              <a:t>July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338EC-D94E-C5D5-E3B9-E2EEB9499035}"/>
              </a:ext>
            </a:extLst>
          </p:cNvPr>
          <p:cNvSpPr txBox="1"/>
          <p:nvPr userDrawn="1"/>
        </p:nvSpPr>
        <p:spPr>
          <a:xfrm>
            <a:off x="6160794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B7D251-4543-2CD6-812C-B16D42A4EEE1}"/>
              </a:ext>
            </a:extLst>
          </p:cNvPr>
          <p:cNvSpPr txBox="1"/>
          <p:nvPr userDrawn="1"/>
        </p:nvSpPr>
        <p:spPr>
          <a:xfrm>
            <a:off x="250958" y="2400424"/>
            <a:ext cx="279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023C8-CC09-C208-D032-87897497B7F8}"/>
              </a:ext>
            </a:extLst>
          </p:cNvPr>
          <p:cNvSpPr txBox="1"/>
          <p:nvPr userDrawn="1"/>
        </p:nvSpPr>
        <p:spPr>
          <a:xfrm>
            <a:off x="1728417" y="2400424"/>
            <a:ext cx="400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4B3518-5FE0-0259-B016-ABB7007182B6}"/>
              </a:ext>
            </a:extLst>
          </p:cNvPr>
          <p:cNvSpPr txBox="1"/>
          <p:nvPr userDrawn="1"/>
        </p:nvSpPr>
        <p:spPr>
          <a:xfrm>
            <a:off x="3205875" y="2400424"/>
            <a:ext cx="400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BD62A-4D7F-D39E-E94D-6C0602F0E114}"/>
              </a:ext>
            </a:extLst>
          </p:cNvPr>
          <p:cNvSpPr txBox="1"/>
          <p:nvPr userDrawn="1"/>
        </p:nvSpPr>
        <p:spPr>
          <a:xfrm>
            <a:off x="4683334" y="2400424"/>
            <a:ext cx="400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EF866A-F176-8979-A7B6-6A1103392AA7}"/>
              </a:ext>
            </a:extLst>
          </p:cNvPr>
          <p:cNvSpPr txBox="1"/>
          <p:nvPr userDrawn="1"/>
        </p:nvSpPr>
        <p:spPr>
          <a:xfrm>
            <a:off x="6160794" y="2400424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1ADAD9-2E5E-267E-E3B9-A30EB7E2026B}"/>
              </a:ext>
            </a:extLst>
          </p:cNvPr>
          <p:cNvSpPr txBox="1"/>
          <p:nvPr userDrawn="1"/>
        </p:nvSpPr>
        <p:spPr>
          <a:xfrm>
            <a:off x="25095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9778D2-B6EF-FF8C-57AC-1F709BF3E9EF}"/>
              </a:ext>
            </a:extLst>
          </p:cNvPr>
          <p:cNvSpPr txBox="1"/>
          <p:nvPr userDrawn="1"/>
        </p:nvSpPr>
        <p:spPr>
          <a:xfrm>
            <a:off x="1728417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242AF7-0816-5A8B-E1AB-F8EEDBD3A5CA}"/>
              </a:ext>
            </a:extLst>
          </p:cNvPr>
          <p:cNvSpPr txBox="1"/>
          <p:nvPr userDrawn="1"/>
        </p:nvSpPr>
        <p:spPr>
          <a:xfrm>
            <a:off x="3205876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E1235C-77FF-4581-F1C4-1051F6EC2312}"/>
              </a:ext>
            </a:extLst>
          </p:cNvPr>
          <p:cNvSpPr txBox="1"/>
          <p:nvPr userDrawn="1"/>
        </p:nvSpPr>
        <p:spPr>
          <a:xfrm>
            <a:off x="4687898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299DCF-9006-4B6E-2BC3-E802B51EA39D}"/>
              </a:ext>
            </a:extLst>
          </p:cNvPr>
          <p:cNvSpPr txBox="1"/>
          <p:nvPr userDrawn="1"/>
        </p:nvSpPr>
        <p:spPr>
          <a:xfrm>
            <a:off x="6169920" y="3423123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5CD845-0E5F-5463-3CAE-EB3016A4D845}"/>
              </a:ext>
            </a:extLst>
          </p:cNvPr>
          <p:cNvSpPr txBox="1"/>
          <p:nvPr userDrawn="1"/>
        </p:nvSpPr>
        <p:spPr>
          <a:xfrm>
            <a:off x="250958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5A7CD-9372-DA1F-3EF2-BED114562ECB}"/>
              </a:ext>
            </a:extLst>
          </p:cNvPr>
          <p:cNvSpPr txBox="1"/>
          <p:nvPr userDrawn="1"/>
        </p:nvSpPr>
        <p:spPr>
          <a:xfrm>
            <a:off x="1728417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16A2F-4E49-0112-4A67-ABEBAB6114D5}"/>
              </a:ext>
            </a:extLst>
          </p:cNvPr>
          <p:cNvSpPr txBox="1"/>
          <p:nvPr userDrawn="1"/>
        </p:nvSpPr>
        <p:spPr>
          <a:xfrm>
            <a:off x="3205876" y="4445822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A160BF-8D6D-577A-E61C-8516B084BFBA}"/>
              </a:ext>
            </a:extLst>
          </p:cNvPr>
          <p:cNvSpPr txBox="1"/>
          <p:nvPr userDrawn="1"/>
        </p:nvSpPr>
        <p:spPr>
          <a:xfrm>
            <a:off x="4687898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C798C4-56C2-4BB3-B997-B244B24BA6F7}"/>
              </a:ext>
            </a:extLst>
          </p:cNvPr>
          <p:cNvSpPr txBox="1"/>
          <p:nvPr userDrawn="1"/>
        </p:nvSpPr>
        <p:spPr>
          <a:xfrm>
            <a:off x="6169920" y="44458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F5E2F2-2DDB-FF0A-9DAD-E42A0358E3E8}"/>
              </a:ext>
            </a:extLst>
          </p:cNvPr>
          <p:cNvSpPr txBox="1"/>
          <p:nvPr userDrawn="1"/>
        </p:nvSpPr>
        <p:spPr>
          <a:xfrm>
            <a:off x="255679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BD642-B921-E8D4-B7A6-9B9A6FEB14A9}"/>
              </a:ext>
            </a:extLst>
          </p:cNvPr>
          <p:cNvSpPr txBox="1"/>
          <p:nvPr userDrawn="1"/>
        </p:nvSpPr>
        <p:spPr>
          <a:xfrm>
            <a:off x="1728417" y="5468521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5059FC-3695-4507-4780-272AEBF44DEE}"/>
              </a:ext>
            </a:extLst>
          </p:cNvPr>
          <p:cNvSpPr txBox="1"/>
          <p:nvPr userDrawn="1"/>
        </p:nvSpPr>
        <p:spPr>
          <a:xfrm>
            <a:off x="4691546" y="1399329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0A8ED-6EC3-23CF-6E46-DD57AE425279}"/>
              </a:ext>
            </a:extLst>
          </p:cNvPr>
          <p:cNvSpPr txBox="1"/>
          <p:nvPr userDrawn="1"/>
        </p:nvSpPr>
        <p:spPr>
          <a:xfrm>
            <a:off x="3205875" y="1410606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EFD02D-4852-F6D3-271E-896C4A955333}"/>
              </a:ext>
            </a:extLst>
          </p:cNvPr>
          <p:cNvSpPr txBox="1"/>
          <p:nvPr userDrawn="1"/>
        </p:nvSpPr>
        <p:spPr>
          <a:xfrm>
            <a:off x="3205876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29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70A316-D88F-8294-5598-9A20BE62D165}"/>
              </a:ext>
            </a:extLst>
          </p:cNvPr>
          <p:cNvSpPr txBox="1"/>
          <p:nvPr userDrawn="1"/>
        </p:nvSpPr>
        <p:spPr>
          <a:xfrm>
            <a:off x="4687898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33C64B-1AC8-945E-4D90-F905CD817287}"/>
              </a:ext>
            </a:extLst>
          </p:cNvPr>
          <p:cNvSpPr txBox="1"/>
          <p:nvPr userDrawn="1"/>
        </p:nvSpPr>
        <p:spPr>
          <a:xfrm>
            <a:off x="6156232" y="5468520"/>
            <a:ext cx="400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F4A7F"/>
                </a:solidFill>
                <a:latin typeface="Rockwell" panose="02060603020205020403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86396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12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AB87D3-C56A-BF09-7255-CF08F4AB0937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 BREAKFAST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E3505795-86D6-198D-EF49-6A992CFB3114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65F5CF53-00D1-5197-5FA1-F74E35DB08B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0CA5A29B-7A9A-C99B-4649-4EE0DB30DB0A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BD6AF33F-BC07-BE2C-5C6C-2BDE7B377EB0}"/>
              </a:ext>
            </a:extLst>
          </p:cNvPr>
          <p:cNvSpPr txBox="1"/>
          <p:nvPr/>
        </p:nvSpPr>
        <p:spPr>
          <a:xfrm>
            <a:off x="7796276" y="1553461"/>
            <a:ext cx="1813560" cy="4929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 smtClean="0">
                <a:solidFill>
                  <a:srgbClr val="231F20"/>
                </a:solidFill>
                <a:latin typeface="Georgia"/>
                <a:cs typeface="Georgia"/>
              </a:rPr>
              <a:t>WELCOME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lang="en-US" spc="-10" dirty="0" smtClean="0">
                <a:solidFill>
                  <a:srgbClr val="231F20"/>
                </a:solidFill>
                <a:latin typeface="Georgia"/>
                <a:cs typeface="Georgia"/>
              </a:rPr>
              <a:t>    BACK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THINGS YOU SHOULD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   KNOW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BE HERE ON TIME FOR BFIF TARDY YOU WON’T BE SERVED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MUST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MILK  VARIETY OFFERED AT EVERY MEAL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WE ARE A (CEP)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WHICH MEANS FREE ALL ACROSS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STUDENTS ARE WELCOMED TO BRING MEAL FROM HOME BUT ARE NOT ALLOWED TO SHARE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68CD5-9F96-5D0B-6EFF-94781A98D15C}"/>
              </a:ext>
            </a:extLst>
          </p:cNvPr>
          <p:cNvSpPr txBox="1"/>
          <p:nvPr/>
        </p:nvSpPr>
        <p:spPr>
          <a:xfrm>
            <a:off x="6461030" y="4442390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 &amp; 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2AB8AE-EBEC-C50F-3E05-38178A5945F4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ED6DF6-710E-1D3B-9B08-B678B89EF88B}"/>
              </a:ext>
            </a:extLst>
          </p:cNvPr>
          <p:cNvSpPr txBox="1"/>
          <p:nvPr/>
        </p:nvSpPr>
        <p:spPr>
          <a:xfrm>
            <a:off x="6461030" y="2444476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18AC71-EA30-AECE-5A3E-4151743ED5F6}"/>
              </a:ext>
            </a:extLst>
          </p:cNvPr>
          <p:cNvSpPr txBox="1"/>
          <p:nvPr/>
        </p:nvSpPr>
        <p:spPr>
          <a:xfrm>
            <a:off x="6461030" y="5427104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15952E-DCF2-E92B-7CE2-68CEBC305569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OATMEAL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A4190D-6D05-530A-DFAC-4B6B2BD50136}"/>
              </a:ext>
            </a:extLst>
          </p:cNvPr>
          <p:cNvSpPr txBox="1"/>
          <p:nvPr/>
        </p:nvSpPr>
        <p:spPr>
          <a:xfrm>
            <a:off x="4990871" y="444706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IBEAN &amp; CHEESE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33C2CC-4004-D955-8A04-85CF742BC310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&amp; 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8B2102-8A77-A0C4-E74B-80F56F7BF0EC}"/>
              </a:ext>
            </a:extLst>
          </p:cNvPr>
          <p:cNvSpPr txBox="1"/>
          <p:nvPr/>
        </p:nvSpPr>
        <p:spPr>
          <a:xfrm>
            <a:off x="3520712" y="2444476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07D39B-58D8-3FF3-E745-7D9D20533C04}"/>
              </a:ext>
            </a:extLst>
          </p:cNvPr>
          <p:cNvSpPr txBox="1"/>
          <p:nvPr/>
        </p:nvSpPr>
        <p:spPr>
          <a:xfrm>
            <a:off x="3520712" y="3457674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</a:p>
          <a:p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A5659A-E987-29F1-B8AE-643856168A86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SAUSAGE KOLACHE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4B9872-9C3A-3E55-4E61-A8119B767F69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MINI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919CEC-2CA4-1FFE-0AA2-552A41E5CA7E}"/>
              </a:ext>
            </a:extLst>
          </p:cNvPr>
          <p:cNvSpPr txBox="1"/>
          <p:nvPr/>
        </p:nvSpPr>
        <p:spPr>
          <a:xfrm>
            <a:off x="2050553" y="444238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MINI 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B94469-3359-DD98-25D0-86C80BD4F000}"/>
              </a:ext>
            </a:extLst>
          </p:cNvPr>
          <p:cNvSpPr txBox="1"/>
          <p:nvPr/>
        </p:nvSpPr>
        <p:spPr>
          <a:xfrm>
            <a:off x="2050553" y="3448386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CHEESE STICK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535A20-6BE8-473D-F21C-1E85651FE47F}"/>
              </a:ext>
            </a:extLst>
          </p:cNvPr>
          <p:cNvSpPr txBox="1"/>
          <p:nvPr/>
        </p:nvSpPr>
        <p:spPr>
          <a:xfrm>
            <a:off x="2050553" y="2454383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F878DE-D24E-6C13-E484-891C2FF96E52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 PIZZA</a:t>
            </a:r>
            <a:endParaRPr lang="en-US" sz="1100" dirty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999340-FFE7-DE9B-701D-CDBB4FEA7843}"/>
              </a:ext>
            </a:extLst>
          </p:cNvPr>
          <p:cNvSpPr txBox="1"/>
          <p:nvPr/>
        </p:nvSpPr>
        <p:spPr>
          <a:xfrm>
            <a:off x="2050553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394" y="4667693"/>
            <a:ext cx="11192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CEREAL</a:t>
            </a:r>
          </a:p>
          <a:p>
            <a:r>
              <a:rPr lang="en-US" sz="1100" dirty="0" smtClean="0"/>
              <a:t>TOAST</a:t>
            </a:r>
          </a:p>
          <a:p>
            <a:r>
              <a:rPr lang="en-US" sz="1100" dirty="0" smtClean="0"/>
              <a:t>FRESH FRUII</a:t>
            </a:r>
          </a:p>
          <a:p>
            <a:r>
              <a:rPr lang="en-US" sz="1100" dirty="0" smtClean="0"/>
              <a:t>MILK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733647" y="5688419"/>
            <a:ext cx="12041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MUFFIN</a:t>
            </a:r>
          </a:p>
          <a:p>
            <a:r>
              <a:rPr lang="en-US" sz="1100" dirty="0" smtClean="0"/>
              <a:t>YOGURT</a:t>
            </a:r>
          </a:p>
          <a:p>
            <a:r>
              <a:rPr lang="en-US" sz="1100" dirty="0" smtClean="0"/>
              <a:t>CANNED FRUIT</a:t>
            </a:r>
          </a:p>
          <a:p>
            <a:r>
              <a:rPr lang="en-US" sz="1100" dirty="0" smtClean="0"/>
              <a:t>MILK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999461" y="6677247"/>
            <a:ext cx="25212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USDA regulations prohibit discrimination based on characteristics such as race, color, national origin, sex, disability, and age. </a:t>
            </a:r>
          </a:p>
        </p:txBody>
      </p:sp>
    </p:spTree>
    <p:extLst>
      <p:ext uri="{BB962C8B-B14F-4D97-AF65-F5344CB8AC3E}">
        <p14:creationId xmlns:p14="http://schemas.microsoft.com/office/powerpoint/2010/main" val="2523799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9F5226-61DE-2832-49AC-AC4A3D3F6095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BREAKFAST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9050AB00-9ECC-B001-B71E-128F5E179B28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F0674FA7-E1B2-6AB7-F5A1-B6F88C6F04A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2687AE0F-2EC5-6E62-97C0-2BDF97F4B41C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71ECB510-8CD5-3D97-7A9E-AEA43886DD59}"/>
              </a:ext>
            </a:extLst>
          </p:cNvPr>
          <p:cNvSpPr txBox="1"/>
          <p:nvPr/>
        </p:nvSpPr>
        <p:spPr>
          <a:xfrm>
            <a:off x="7796276" y="1553461"/>
            <a:ext cx="1813560" cy="40857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SEPT.8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GRANDPARENTS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DAY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JOIN US FOR BREAKFAST</a:t>
            </a: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ALL MEALS MUST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WE ARE A (CEP)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WHICH MEANS FREE ALL ACROSS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>
                <a:solidFill>
                  <a:srgbClr val="231F20"/>
                </a:solidFill>
                <a:latin typeface="Georgia"/>
                <a:cs typeface="Georgia"/>
              </a:rPr>
              <a:t>STUDENTS ARE WELCOMED TO BRING MEAL FROM HOME BUT ARE NOT ALLOWED TO 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SHARE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58C900-8108-2CEC-48C3-B6F89C0341DA}"/>
              </a:ext>
            </a:extLst>
          </p:cNvPr>
          <p:cNvSpPr txBox="1"/>
          <p:nvPr/>
        </p:nvSpPr>
        <p:spPr>
          <a:xfrm>
            <a:off x="4990871" y="444706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SAUSAGE 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909475-B8AA-D051-EDD6-8253F1E25036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E8BE11-E871-0453-1EA4-61751DA6E899}"/>
              </a:ext>
            </a:extLst>
          </p:cNvPr>
          <p:cNvSpPr txBox="1"/>
          <p:nvPr/>
        </p:nvSpPr>
        <p:spPr>
          <a:xfrm>
            <a:off x="4990871" y="2444476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002642-1369-DA3E-D9C2-C92419A6BE42}"/>
              </a:ext>
            </a:extLst>
          </p:cNvPr>
          <p:cNvSpPr txBox="1"/>
          <p:nvPr/>
        </p:nvSpPr>
        <p:spPr>
          <a:xfrm>
            <a:off x="3520712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AE8941-0752-0A2B-6C5D-18257FEFEDB5}"/>
              </a:ext>
            </a:extLst>
          </p:cNvPr>
          <p:cNvSpPr txBox="1"/>
          <p:nvPr/>
        </p:nvSpPr>
        <p:spPr>
          <a:xfrm>
            <a:off x="3520712" y="3457674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DC9755-6A85-A085-A51B-83163E1898C7}"/>
              </a:ext>
            </a:extLst>
          </p:cNvPr>
          <p:cNvSpPr txBox="1"/>
          <p:nvPr/>
        </p:nvSpPr>
        <p:spPr>
          <a:xfrm>
            <a:off x="3520712" y="444238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KOLACHE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CHEESE STICK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 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C28001-F59A-70C7-540A-60B583FA77B6}"/>
              </a:ext>
            </a:extLst>
          </p:cNvPr>
          <p:cNvSpPr txBox="1"/>
          <p:nvPr/>
        </p:nvSpPr>
        <p:spPr>
          <a:xfrm>
            <a:off x="2050553" y="546310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 VARIETY 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FF4B0D-C62A-B21F-89E2-EC2A85561929}"/>
              </a:ext>
            </a:extLst>
          </p:cNvPr>
          <p:cNvSpPr txBox="1"/>
          <p:nvPr/>
        </p:nvSpPr>
        <p:spPr>
          <a:xfrm>
            <a:off x="2050553" y="4442389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MOLLETE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288E1C-7CD7-78BE-1902-9442A082C807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 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2BAFE3-FE77-F597-2E1C-90BC5AA14039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MINI 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728C46-6831-2E54-5718-535DA7A39542}"/>
              </a:ext>
            </a:extLst>
          </p:cNvPr>
          <p:cNvSpPr txBox="1"/>
          <p:nvPr/>
        </p:nvSpPr>
        <p:spPr>
          <a:xfrm>
            <a:off x="6461030" y="4442390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1B7AA6-5427-9BA8-9BDB-BA1B7C840FC8}"/>
              </a:ext>
            </a:extLst>
          </p:cNvPr>
          <p:cNvSpPr txBox="1"/>
          <p:nvPr/>
        </p:nvSpPr>
        <p:spPr>
          <a:xfrm>
            <a:off x="6461030" y="34576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645C77-09ED-DEDD-777C-5E529A9E70BF}"/>
              </a:ext>
            </a:extLst>
          </p:cNvPr>
          <p:cNvSpPr txBox="1"/>
          <p:nvPr/>
        </p:nvSpPr>
        <p:spPr>
          <a:xfrm>
            <a:off x="6461030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BISCUIT AND GRAVY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73C4C9-31B6-9E50-1DE6-8D6B0E6A639C}"/>
              </a:ext>
            </a:extLst>
          </p:cNvPr>
          <p:cNvSpPr txBox="1"/>
          <p:nvPr/>
        </p:nvSpPr>
        <p:spPr>
          <a:xfrm>
            <a:off x="6461030" y="145976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MENUDO/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BREAD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D772C7-35D2-867A-3ED8-F6B79E199EC4}"/>
              </a:ext>
            </a:extLst>
          </p:cNvPr>
          <p:cNvSpPr txBox="1"/>
          <p:nvPr/>
        </p:nvSpPr>
        <p:spPr>
          <a:xfrm>
            <a:off x="580394" y="2441023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COMBO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HASH BROWN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384D6C-71BC-922A-458C-AE8D24CB96FD}"/>
              </a:ext>
            </a:extLst>
          </p:cNvPr>
          <p:cNvSpPr txBox="1"/>
          <p:nvPr/>
        </p:nvSpPr>
        <p:spPr>
          <a:xfrm>
            <a:off x="580394" y="344838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CINNAMON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137F41-E808-6826-FAC6-2CFA11C9D6EE}"/>
              </a:ext>
            </a:extLst>
          </p:cNvPr>
          <p:cNvSpPr txBox="1"/>
          <p:nvPr/>
        </p:nvSpPr>
        <p:spPr>
          <a:xfrm>
            <a:off x="580394" y="4455747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0226E9-1CF5-89ED-9E56-D041ACA285C3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8822ED-563A-AD16-CADD-1F5B1CAEFD96}"/>
              </a:ext>
            </a:extLst>
          </p:cNvPr>
          <p:cNvSpPr txBox="1"/>
          <p:nvPr/>
        </p:nvSpPr>
        <p:spPr>
          <a:xfrm>
            <a:off x="4990871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STUFFED BAGEL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28E07E-340C-08B9-E42B-48BFAF9C3629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CHEESE STICK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1A3E9E-E8DB-E0B2-6832-A451DB8A6EAC}"/>
              </a:ext>
            </a:extLst>
          </p:cNvPr>
          <p:cNvSpPr txBox="1"/>
          <p:nvPr/>
        </p:nvSpPr>
        <p:spPr>
          <a:xfrm>
            <a:off x="2050553" y="148298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</a:t>
            </a:r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STRUDEL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70ED7B4-CFB2-B823-D811-94E248F8C5B2}"/>
              </a:ext>
            </a:extLst>
          </p:cNvPr>
          <p:cNvSpPr txBox="1"/>
          <p:nvPr/>
        </p:nvSpPr>
        <p:spPr>
          <a:xfrm>
            <a:off x="580394" y="1469622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03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2DCF37-95C7-0EFA-BF18-90C34E574591}"/>
              </a:ext>
            </a:extLst>
          </p:cNvPr>
          <p:cNvSpPr txBox="1"/>
          <p:nvPr/>
        </p:nvSpPr>
        <p:spPr>
          <a:xfrm>
            <a:off x="486561" y="684145"/>
            <a:ext cx="50292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 BREAKFAST</a:t>
            </a:r>
            <a:r>
              <a:rPr lang="en-US" sz="2600" b="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 </a:t>
            </a:r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4F1E7359-172D-5090-FCAD-858431998B16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9082C7B5-2FAD-8B12-D010-2BE82993274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305E8633-BDA3-829F-75C4-25EE522C2CB8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D7A45422-83BC-6F8F-5A5F-D4EE8436842B}"/>
              </a:ext>
            </a:extLst>
          </p:cNvPr>
          <p:cNvSpPr txBox="1"/>
          <p:nvPr/>
        </p:nvSpPr>
        <p:spPr>
          <a:xfrm>
            <a:off x="7796276" y="1553461"/>
            <a:ext cx="1813560" cy="505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spc="-10" dirty="0" smtClean="0">
                <a:solidFill>
                  <a:srgbClr val="231F20"/>
                </a:solidFill>
                <a:latin typeface="Georgia"/>
                <a:cs typeface="Georgia"/>
              </a:rPr>
              <a:t>OUR MEAL MUST MEET PROGRAM REQUIREMENTS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spc="-10" dirty="0" smtClean="0">
                <a:solidFill>
                  <a:srgbClr val="231F20"/>
                </a:solidFill>
                <a:latin typeface="Georgia"/>
                <a:cs typeface="Georgia"/>
              </a:rPr>
              <a:t>PLEASE PARENTS BRING YOUR CHILD ON TIME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spc="-10" dirty="0" smtClean="0">
                <a:solidFill>
                  <a:srgbClr val="231F20"/>
                </a:solidFill>
                <a:latin typeface="Georgia"/>
                <a:cs typeface="Georgia"/>
              </a:rPr>
              <a:t>WE CAN NOT SERVE THEM IF THEY ARE RUNNING LATE.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spc="-10" smtClean="0">
                <a:solidFill>
                  <a:srgbClr val="231F20"/>
                </a:solidFill>
                <a:latin typeface="Georgia"/>
                <a:cs typeface="Georgia"/>
              </a:rPr>
              <a:t>THIS IS A NON DISCRIMINATION PROGRAM </a:t>
            </a:r>
            <a:endParaRPr lang="en-US" sz="16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6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63A21-6331-84AF-BE21-0723776CAA64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53190-6CC9-D026-575E-5F4136D6601B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8E77D5-E527-3487-BE5F-C5875B7677FC}"/>
              </a:ext>
            </a:extLst>
          </p:cNvPr>
          <p:cNvSpPr txBox="1"/>
          <p:nvPr/>
        </p:nvSpPr>
        <p:spPr>
          <a:xfrm>
            <a:off x="4990871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224F3F-36D2-F03F-4315-5A74AA7F2016}"/>
              </a:ext>
            </a:extLst>
          </p:cNvPr>
          <p:cNvSpPr txBox="1"/>
          <p:nvPr/>
        </p:nvSpPr>
        <p:spPr>
          <a:xfrm>
            <a:off x="3520712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CA489-65FB-4DB0-EEAB-15CB2BDA2DAE}"/>
              </a:ext>
            </a:extLst>
          </p:cNvPr>
          <p:cNvSpPr txBox="1"/>
          <p:nvPr/>
        </p:nvSpPr>
        <p:spPr>
          <a:xfrm>
            <a:off x="3520712" y="3457674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17A58D-6A40-D976-93C5-84EAE3573299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44E0FA-EC7F-6F13-A26D-7F2D77D6B5F2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96ED94-8380-0E20-B8CE-B4ED86E71CEC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POCKET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75AF22-2CC1-605D-0422-F29ED106C0C2}"/>
              </a:ext>
            </a:extLst>
          </p:cNvPr>
          <p:cNvSpPr txBox="1"/>
          <p:nvPr/>
        </p:nvSpPr>
        <p:spPr>
          <a:xfrm>
            <a:off x="2050553" y="2454383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DC2DB5-C1DF-13F8-0CA7-54D608C21AF7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KOLACHE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ED9D80-812C-ACCC-918B-E7F2422C39A8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&amp; GRAVY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9879FC-B227-88FA-E5AE-C4A6CA28D971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STUFFED BAGEL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BC2314-2CFA-BBB9-D21D-31AC30544889}"/>
              </a:ext>
            </a:extLst>
          </p:cNvPr>
          <p:cNvSpPr txBox="1"/>
          <p:nvPr/>
        </p:nvSpPr>
        <p:spPr>
          <a:xfrm>
            <a:off x="6461030" y="4442390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683B5D-D96C-70FC-D7FF-83B5549951F8}"/>
              </a:ext>
            </a:extLst>
          </p:cNvPr>
          <p:cNvSpPr txBox="1"/>
          <p:nvPr/>
        </p:nvSpPr>
        <p:spPr>
          <a:xfrm>
            <a:off x="6461030" y="34576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OATMEAL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CINNAMON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9072A0-BA83-1E78-E963-58EE84CB3CE5}"/>
              </a:ext>
            </a:extLst>
          </p:cNvPr>
          <p:cNvSpPr txBox="1"/>
          <p:nvPr/>
        </p:nvSpPr>
        <p:spPr>
          <a:xfrm>
            <a:off x="6461030" y="2444476"/>
            <a:ext cx="11936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eorgia" panose="02040502050405020303" pitchFamily="18" charset="0"/>
              </a:rPr>
              <a:t> 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CA044A-7BD3-2587-24A7-DF6292BE6A4C}"/>
              </a:ext>
            </a:extLst>
          </p:cNvPr>
          <p:cNvSpPr txBox="1"/>
          <p:nvPr/>
        </p:nvSpPr>
        <p:spPr>
          <a:xfrm>
            <a:off x="6461030" y="145976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41E912-8E0B-3694-1555-545C0949912E}"/>
              </a:ext>
            </a:extLst>
          </p:cNvPr>
          <p:cNvSpPr txBox="1"/>
          <p:nvPr/>
        </p:nvSpPr>
        <p:spPr>
          <a:xfrm>
            <a:off x="4990871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CINNAMON</a:t>
            </a:r>
          </a:p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     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6528B6-C819-C518-C854-9D0984616466}"/>
              </a:ext>
            </a:extLst>
          </p:cNvPr>
          <p:cNvSpPr txBox="1"/>
          <p:nvPr/>
        </p:nvSpPr>
        <p:spPr>
          <a:xfrm>
            <a:off x="3520712" y="1473075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381716-911C-B2DA-1FA2-5D436BB681DF}"/>
              </a:ext>
            </a:extLst>
          </p:cNvPr>
          <p:cNvSpPr txBox="1"/>
          <p:nvPr/>
        </p:nvSpPr>
        <p:spPr>
          <a:xfrm>
            <a:off x="6461030" y="5427104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    </a:t>
            </a:r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0E1E85-66D1-782B-E715-87025CC949DD}"/>
              </a:ext>
            </a:extLst>
          </p:cNvPr>
          <p:cNvSpPr txBox="1"/>
          <p:nvPr/>
        </p:nvSpPr>
        <p:spPr>
          <a:xfrm>
            <a:off x="4990871" y="543639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C42B3A-0BBC-4EB9-3BE7-6FE417C82320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CHICKEN &amp; 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0217D6-8AF0-2E9F-A803-7AC2E6CEE2BD}"/>
              </a:ext>
            </a:extLst>
          </p:cNvPr>
          <p:cNvSpPr txBox="1"/>
          <p:nvPr/>
        </p:nvSpPr>
        <p:spPr>
          <a:xfrm>
            <a:off x="2050553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A3F565-23C1-1593-B531-D80AF57CBBA1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STRUDEL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MILK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37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5">
            <a:extLst>
              <a:ext uri="{FF2B5EF4-FFF2-40B4-BE49-F238E27FC236}">
                <a16:creationId xmlns:a16="http://schemas.microsoft.com/office/drawing/2014/main" id="{E78C1DE6-65DF-D1EC-F63F-DEF87EB6EBFE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B17B8722-A3F1-83DF-B10E-34679BF0600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B58F4A23-5C76-A660-E136-E5F98AA25711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C2C662A5-E0E8-C38C-EBDD-BC0514C228D9}"/>
              </a:ext>
            </a:extLst>
          </p:cNvPr>
          <p:cNvSpPr txBox="1"/>
          <p:nvPr/>
        </p:nvSpPr>
        <p:spPr>
          <a:xfrm>
            <a:off x="7796276" y="1553461"/>
            <a:ext cx="1813560" cy="4280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BREAKFAST IS FROM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7:15-7:40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DO UNDERSTAND IF YOU ARE NOT ON TIME STUDENT WON’T BE SERVED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WE RUN A{CEP}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STUDENTS EAT FREE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24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-28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TH</a:t>
            </a: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THANKSGIVING VACATION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7C455-A100-6DFA-7FBC-6271E4ABD6AD}"/>
              </a:ext>
            </a:extLst>
          </p:cNvPr>
          <p:cNvSpPr txBox="1"/>
          <p:nvPr/>
        </p:nvSpPr>
        <p:spPr>
          <a:xfrm>
            <a:off x="4990871" y="444706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97B71-6590-01FD-53B1-7E592DCE9097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E9F834-B867-3515-92D3-DAA82C98100C}"/>
              </a:ext>
            </a:extLst>
          </p:cNvPr>
          <p:cNvSpPr txBox="1"/>
          <p:nvPr/>
        </p:nvSpPr>
        <p:spPr>
          <a:xfrm>
            <a:off x="4990871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OATMEAL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CINNAMON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664212-ECB5-34FA-4E3C-17B8649920B1}"/>
              </a:ext>
            </a:extLst>
          </p:cNvPr>
          <p:cNvSpPr txBox="1"/>
          <p:nvPr/>
        </p:nvSpPr>
        <p:spPr>
          <a:xfrm>
            <a:off x="3520712" y="2444476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CUMBO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06DF2C-D146-E089-D97D-BBF1F9B20C7C}"/>
              </a:ext>
            </a:extLst>
          </p:cNvPr>
          <p:cNvSpPr txBox="1"/>
          <p:nvPr/>
        </p:nvSpPr>
        <p:spPr>
          <a:xfrm>
            <a:off x="3520712" y="3457674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73E3F4-7600-71EA-999C-7A11D26AED58}"/>
              </a:ext>
            </a:extLst>
          </p:cNvPr>
          <p:cNvSpPr txBox="1"/>
          <p:nvPr/>
        </p:nvSpPr>
        <p:spPr>
          <a:xfrm>
            <a:off x="3520712" y="444238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B64DA-72D8-38A2-9A48-87E52B1E3079}"/>
              </a:ext>
            </a:extLst>
          </p:cNvPr>
          <p:cNvSpPr txBox="1"/>
          <p:nvPr/>
        </p:nvSpPr>
        <p:spPr>
          <a:xfrm>
            <a:off x="2050553" y="444238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C4405F-B463-3F21-C712-6329BBB8B05B}"/>
              </a:ext>
            </a:extLst>
          </p:cNvPr>
          <p:cNvSpPr txBox="1"/>
          <p:nvPr/>
        </p:nvSpPr>
        <p:spPr>
          <a:xfrm>
            <a:off x="2050553" y="344838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CHEESE OMELET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09C409-7093-BBA5-2144-839D86342EBD}"/>
              </a:ext>
            </a:extLst>
          </p:cNvPr>
          <p:cNvSpPr txBox="1"/>
          <p:nvPr/>
        </p:nvSpPr>
        <p:spPr>
          <a:xfrm>
            <a:off x="2050553" y="245438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  <a:endParaRPr lang="en-US" sz="1100" dirty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HASH BROWN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230056-C8CB-D9B6-8A56-1736B798A5C2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D69B70-72E1-F1F8-9E6E-1EBC235E5F12}"/>
              </a:ext>
            </a:extLst>
          </p:cNvPr>
          <p:cNvSpPr txBox="1"/>
          <p:nvPr/>
        </p:nvSpPr>
        <p:spPr>
          <a:xfrm>
            <a:off x="580394" y="3448385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SAUSAGE KOLACHE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337327-C3AC-4C74-4BF4-F04FEF16D02C}"/>
              </a:ext>
            </a:extLst>
          </p:cNvPr>
          <p:cNvSpPr txBox="1"/>
          <p:nvPr/>
        </p:nvSpPr>
        <p:spPr>
          <a:xfrm>
            <a:off x="580394" y="4455747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AB92EC-4571-069F-3DA8-075519E3927F}"/>
              </a:ext>
            </a:extLst>
          </p:cNvPr>
          <p:cNvSpPr txBox="1"/>
          <p:nvPr/>
        </p:nvSpPr>
        <p:spPr>
          <a:xfrm>
            <a:off x="6461030" y="4442390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B197DC-C328-1390-75FF-942D1DCCF1FC}"/>
              </a:ext>
            </a:extLst>
          </p:cNvPr>
          <p:cNvSpPr txBox="1"/>
          <p:nvPr/>
        </p:nvSpPr>
        <p:spPr>
          <a:xfrm>
            <a:off x="6461030" y="34576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A243FC-DE90-04D1-F37E-88219DD2A4C0}"/>
              </a:ext>
            </a:extLst>
          </p:cNvPr>
          <p:cNvSpPr txBox="1"/>
          <p:nvPr/>
        </p:nvSpPr>
        <p:spPr>
          <a:xfrm>
            <a:off x="6461030" y="24444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 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FF7AA2-53E6-CFC7-F5CB-9D0757C0F955}"/>
              </a:ext>
            </a:extLst>
          </p:cNvPr>
          <p:cNvSpPr txBox="1"/>
          <p:nvPr/>
        </p:nvSpPr>
        <p:spPr>
          <a:xfrm>
            <a:off x="6461030" y="1459762"/>
            <a:ext cx="11936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26AEB4-4A2D-AFB2-73F6-0F4788C1A4FB}"/>
              </a:ext>
            </a:extLst>
          </p:cNvPr>
          <p:cNvSpPr txBox="1"/>
          <p:nvPr/>
        </p:nvSpPr>
        <p:spPr>
          <a:xfrm>
            <a:off x="4990871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00CCEC-7837-7BEC-A91E-D6DF7ED8806B}"/>
              </a:ext>
            </a:extLst>
          </p:cNvPr>
          <p:cNvSpPr txBox="1"/>
          <p:nvPr/>
        </p:nvSpPr>
        <p:spPr>
          <a:xfrm>
            <a:off x="3520712" y="1473075"/>
            <a:ext cx="119364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 smtClean="0">
              <a:latin typeface="Georgia" panose="02040502050405020303" pitchFamily="18" charset="0"/>
            </a:endParaRPr>
          </a:p>
          <a:p>
            <a:r>
              <a:rPr lang="en-US" sz="900" dirty="0" smtClean="0">
                <a:latin typeface="Georgia" panose="02040502050405020303" pitchFamily="18" charset="0"/>
              </a:rPr>
              <a:t>POWER BF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BISCUIT,GRAVY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SCRAMBLED EGGS,BACON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900" dirty="0" smtClean="0">
                <a:latin typeface="Georgia" panose="02040502050405020303" pitchFamily="18" charset="0"/>
              </a:rPr>
              <a:t>VAREITY MILK</a:t>
            </a:r>
            <a:endParaRPr lang="en-US" sz="9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82CFA5-F262-CEC9-0AF9-16A1C2D563CE}"/>
              </a:ext>
            </a:extLst>
          </p:cNvPr>
          <p:cNvSpPr txBox="1"/>
          <p:nvPr/>
        </p:nvSpPr>
        <p:spPr>
          <a:xfrm>
            <a:off x="2050553" y="148298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DUTCH 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4CB16C-B55B-23BD-42E2-34A643594725}"/>
              </a:ext>
            </a:extLst>
          </p:cNvPr>
          <p:cNvSpPr txBox="1"/>
          <p:nvPr/>
        </p:nvSpPr>
        <p:spPr>
          <a:xfrm>
            <a:off x="580394" y="1469622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0394" y="637953"/>
            <a:ext cx="4339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SIERRA BLANCA ISD BREAKFAST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997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8E5E6-A89E-63B4-8185-70638020D191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 BREAKFAST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B15041C5-9E8A-F6C1-9B53-299C0A813411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7125A01A-10FB-49E6-1740-AF3FAD12B79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C67EAA7C-4C48-E3FE-7806-68B33D189C53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CD7AF0C7-E410-DA30-9CB2-7A5FC65ED3D6}"/>
              </a:ext>
            </a:extLst>
          </p:cNvPr>
          <p:cNvSpPr txBox="1"/>
          <p:nvPr/>
        </p:nvSpPr>
        <p:spPr>
          <a:xfrm>
            <a:off x="7796276" y="1553461"/>
            <a:ext cx="1813560" cy="30572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BREAKFAST MEETS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H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HOLIDAYS FROM THE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22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ND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– 31</a:t>
            </a:r>
            <a:r>
              <a:rPr lang="en-US" sz="1100" spc="-10" baseline="30000" dirty="0" smtClean="0">
                <a:solidFill>
                  <a:srgbClr val="231F20"/>
                </a:solidFill>
                <a:latin typeface="Georgia"/>
                <a:cs typeface="Georgia"/>
              </a:rPr>
              <a:t>ST</a:t>
            </a: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NO SCHOOL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6A5771-B7A8-7394-1634-94897A6A26A3}"/>
              </a:ext>
            </a:extLst>
          </p:cNvPr>
          <p:cNvSpPr txBox="1"/>
          <p:nvPr/>
        </p:nvSpPr>
        <p:spPr>
          <a:xfrm>
            <a:off x="4990871" y="3457675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BREAD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687541-3EE8-218D-0F24-2160E4026DE1}"/>
              </a:ext>
            </a:extLst>
          </p:cNvPr>
          <p:cNvSpPr txBox="1"/>
          <p:nvPr/>
        </p:nvSpPr>
        <p:spPr>
          <a:xfrm>
            <a:off x="4990871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46450-E6B2-75FA-F71B-FEDD36B510B1}"/>
              </a:ext>
            </a:extLst>
          </p:cNvPr>
          <p:cNvSpPr txBox="1"/>
          <p:nvPr/>
        </p:nvSpPr>
        <p:spPr>
          <a:xfrm>
            <a:off x="3520712" y="2444476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IPOWER BF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BISCUIT,GRAVY,SCRAMBLED EGGS,BACON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95F01D-D995-D5F7-A027-77DF5FE37844}"/>
              </a:ext>
            </a:extLst>
          </p:cNvPr>
          <p:cNvSpPr txBox="1"/>
          <p:nvPr/>
        </p:nvSpPr>
        <p:spPr>
          <a:xfrm>
            <a:off x="3520712" y="3457674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STRUDEL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57210A-5994-F534-94ED-62264F89F285}"/>
              </a:ext>
            </a:extLst>
          </p:cNvPr>
          <p:cNvSpPr txBox="1"/>
          <p:nvPr/>
        </p:nvSpPr>
        <p:spPr>
          <a:xfrm>
            <a:off x="2029287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70C3AC-B379-8F64-573F-1325A47715D4}"/>
              </a:ext>
            </a:extLst>
          </p:cNvPr>
          <p:cNvSpPr txBox="1"/>
          <p:nvPr/>
        </p:nvSpPr>
        <p:spPr>
          <a:xfrm>
            <a:off x="2050553" y="2454383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DUTCH 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C307DD-C508-FD92-AF67-B850DBFA83DA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6596CF-8E1A-D0AB-D670-921245F72A13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 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787936-BF6B-D2AA-2636-2D85B29EDADF}"/>
              </a:ext>
            </a:extLst>
          </p:cNvPr>
          <p:cNvSpPr txBox="1"/>
          <p:nvPr/>
        </p:nvSpPr>
        <p:spPr>
          <a:xfrm>
            <a:off x="6461030" y="34576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</a:t>
            </a:r>
            <a:r>
              <a:rPr lang="en-US" dirty="0" smtClean="0">
                <a:latin typeface="Georgia" panose="02040502050405020303" pitchFamily="18" charset="0"/>
              </a:rPr>
              <a:t>NO SCHOOL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A9CC6B-4B7A-63DF-D450-D090B8F7654C}"/>
              </a:ext>
            </a:extLst>
          </p:cNvPr>
          <p:cNvSpPr txBox="1"/>
          <p:nvPr/>
        </p:nvSpPr>
        <p:spPr>
          <a:xfrm>
            <a:off x="6461030" y="24444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</a:t>
            </a:r>
            <a:r>
              <a:rPr lang="en-US" dirty="0" smtClean="0">
                <a:latin typeface="Georgia" panose="02040502050405020303" pitchFamily="18" charset="0"/>
              </a:rPr>
              <a:t>NO SCHOOL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737E38-E720-ACA5-88FF-D1AC2548334D}"/>
              </a:ext>
            </a:extLst>
          </p:cNvPr>
          <p:cNvSpPr txBox="1"/>
          <p:nvPr/>
        </p:nvSpPr>
        <p:spPr>
          <a:xfrm>
            <a:off x="4990871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IOATMEAL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CINNAMON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64C123-4815-0F25-6EEA-4C7C6F7C5418}"/>
              </a:ext>
            </a:extLst>
          </p:cNvPr>
          <p:cNvSpPr txBox="1"/>
          <p:nvPr/>
        </p:nvSpPr>
        <p:spPr>
          <a:xfrm>
            <a:off x="580394" y="146962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 smtClean="0">
              <a:latin typeface="Georgia" panose="02040502050405020303" pitchFamily="18" charset="0"/>
            </a:endParaRPr>
          </a:p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FFRUIT JUICE’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VAREITY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63B0A4-8C19-707F-F6FD-17837C9FF864}"/>
              </a:ext>
            </a:extLst>
          </p:cNvPr>
          <p:cNvSpPr txBox="1"/>
          <p:nvPr/>
        </p:nvSpPr>
        <p:spPr>
          <a:xfrm>
            <a:off x="3520712" y="5436392"/>
            <a:ext cx="1193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61030" y="1637414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461030" y="1637414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</a:t>
            </a:r>
          </a:p>
          <a:p>
            <a:r>
              <a:rPr lang="en-US" dirty="0" smtClean="0"/>
              <a:t>SCHOOL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050553" y="1637414"/>
            <a:ext cx="12041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BF BURRITO </a:t>
            </a:r>
          </a:p>
          <a:p>
            <a:r>
              <a:rPr lang="en-US" sz="1100" dirty="0" smtClean="0"/>
              <a:t>HASH BROWNS</a:t>
            </a:r>
          </a:p>
          <a:p>
            <a:r>
              <a:rPr lang="en-US" sz="1100" dirty="0" smtClean="0"/>
              <a:t>FRESH FRUIT</a:t>
            </a:r>
          </a:p>
          <a:p>
            <a:r>
              <a:rPr lang="en-US" sz="1100" dirty="0" smtClean="0"/>
              <a:t>VAREITY MILK</a:t>
            </a:r>
            <a:endParaRPr lang="en-US" sz="1100" dirty="0"/>
          </a:p>
        </p:txBody>
      </p:sp>
      <p:sp>
        <p:nvSpPr>
          <p:cNvPr id="37" name="TextBox 36"/>
          <p:cNvSpPr txBox="1"/>
          <p:nvPr/>
        </p:nvSpPr>
        <p:spPr>
          <a:xfrm>
            <a:off x="3520712" y="1637414"/>
            <a:ext cx="12041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WAFFLES</a:t>
            </a:r>
          </a:p>
          <a:p>
            <a:r>
              <a:rPr lang="en-US" sz="1100" dirty="0" smtClean="0"/>
              <a:t>SAUSAGE</a:t>
            </a:r>
          </a:p>
          <a:p>
            <a:r>
              <a:rPr lang="en-US" sz="1100" dirty="0" smtClean="0"/>
              <a:t>CANNED FRUIT</a:t>
            </a:r>
          </a:p>
          <a:p>
            <a:r>
              <a:rPr lang="en-US" sz="1100" dirty="0" smtClean="0"/>
              <a:t>VAREITY MILK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82345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F64E30-5D8F-CF64-5779-0CFE036CE13B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BREAKFAST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84F20E46-2E90-EDB4-A0CD-FCAE072F3762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84C990E1-1218-5661-B56F-68E1F5B51F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97ABE1B7-4A93-1DBD-C3AA-566EEF40990C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1BBA3B5C-65C2-CE76-698B-257B9B8F38E0}"/>
              </a:ext>
            </a:extLst>
          </p:cNvPr>
          <p:cNvSpPr txBox="1"/>
          <p:nvPr/>
        </p:nvSpPr>
        <p:spPr>
          <a:xfrm>
            <a:off x="7796276" y="1553461"/>
            <a:ext cx="1813560" cy="23288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STUDENTS RECEIVE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FREE MEAL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MENU SUBJECT TO CHANGE 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E08B2-FFC3-1889-7615-4CEF058E38A3}"/>
              </a:ext>
            </a:extLst>
          </p:cNvPr>
          <p:cNvSpPr txBox="1"/>
          <p:nvPr/>
        </p:nvSpPr>
        <p:spPr>
          <a:xfrm>
            <a:off x="4990871" y="444706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DB02AC-31D9-D2EB-00B8-4F586F13E3C7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MENUDO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BREAD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D75183-8013-6442-EEBE-67F2E49A692C}"/>
              </a:ext>
            </a:extLst>
          </p:cNvPr>
          <p:cNvSpPr txBox="1"/>
          <p:nvPr/>
        </p:nvSpPr>
        <p:spPr>
          <a:xfrm>
            <a:off x="4990871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 WRAP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747096-7EDB-4A9C-3082-45DC6FECB6FB}"/>
              </a:ext>
            </a:extLst>
          </p:cNvPr>
          <p:cNvSpPr txBox="1"/>
          <p:nvPr/>
        </p:nvSpPr>
        <p:spPr>
          <a:xfrm>
            <a:off x="3520712" y="2444476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84BB3-81C4-B862-5C03-5452A39AF52E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STRUDEL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B419EA-2436-EA35-B243-56967451E775}"/>
              </a:ext>
            </a:extLst>
          </p:cNvPr>
          <p:cNvSpPr txBox="1"/>
          <p:nvPr/>
        </p:nvSpPr>
        <p:spPr>
          <a:xfrm>
            <a:off x="2050553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CHEESE OMELET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F5332-C666-3D93-6209-8953DC974A45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 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83EABB-5692-FA64-DA97-19529BDE77C8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29ED22-94FA-32CD-6A69-0D937626EC48}"/>
              </a:ext>
            </a:extLst>
          </p:cNvPr>
          <p:cNvSpPr txBox="1"/>
          <p:nvPr/>
        </p:nvSpPr>
        <p:spPr>
          <a:xfrm>
            <a:off x="580394" y="2441023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     IN  SERVICE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A64821-1130-6510-CA3F-3CFB94B0F287}"/>
              </a:ext>
            </a:extLst>
          </p:cNvPr>
          <p:cNvSpPr txBox="1"/>
          <p:nvPr/>
        </p:nvSpPr>
        <p:spPr>
          <a:xfrm>
            <a:off x="580394" y="344838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MILK.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8446D6-AC01-7EB2-188F-5D71B252DC57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KOLACHES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D585C9-B286-2143-4DBD-552F17D870A5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AF5477-7292-0712-767F-B8C269A9DAB9}"/>
              </a:ext>
            </a:extLst>
          </p:cNvPr>
          <p:cNvSpPr txBox="1"/>
          <p:nvPr/>
        </p:nvSpPr>
        <p:spPr>
          <a:xfrm>
            <a:off x="2050553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HASH BROWNS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D0FE51-523A-3FB5-7FDD-2CB28A7C63FB}"/>
              </a:ext>
            </a:extLst>
          </p:cNvPr>
          <p:cNvSpPr txBox="1"/>
          <p:nvPr/>
        </p:nvSpPr>
        <p:spPr>
          <a:xfrm>
            <a:off x="580394" y="5463109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  NO </a:t>
            </a:r>
          </a:p>
          <a:p>
            <a:r>
              <a:rPr lang="en-US" dirty="0">
                <a:latin typeface="Georgia" panose="02040502050405020303" pitchFamily="18" charset="0"/>
              </a:rPr>
              <a:t>S</a:t>
            </a:r>
            <a:r>
              <a:rPr lang="en-US" dirty="0" smtClean="0">
                <a:latin typeface="Georgia" panose="02040502050405020303" pitchFamily="18" charset="0"/>
              </a:rPr>
              <a:t>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6632FE-64DD-BB14-C291-B905DB4C7EFB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20712" y="4627984"/>
            <a:ext cx="12891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CINNAMON ROLL</a:t>
            </a:r>
          </a:p>
          <a:p>
            <a:r>
              <a:rPr lang="en-US" sz="1100" dirty="0" smtClean="0"/>
              <a:t>SAUSAGE</a:t>
            </a:r>
          </a:p>
          <a:p>
            <a:r>
              <a:rPr lang="en-US" sz="1100" dirty="0" smtClean="0"/>
              <a:t>FRESH FRUIT</a:t>
            </a:r>
          </a:p>
          <a:p>
            <a:r>
              <a:rPr lang="en-US" sz="1100" dirty="0" smtClean="0"/>
              <a:t>VARIETY MILK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5169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EAF96E-5DDE-21FB-1396-024979042E90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 smtClean="0">
                <a:solidFill>
                  <a:srgbClr val="0F4A7F"/>
                </a:solidFill>
                <a:latin typeface="Rockwell" panose="02060603020205020403" pitchFamily="18" charset="0"/>
              </a:rPr>
              <a:t>SIERRA BLANCA  BREAKFAST</a:t>
            </a:r>
            <a:endParaRPr lang="en-US" sz="2600" b="0" dirty="0">
              <a:solidFill>
                <a:srgbClr val="0F4A7F"/>
              </a:solidFill>
              <a:latin typeface="Rockwell" panose="02060603020205020403" pitchFamily="18" charset="0"/>
            </a:endParaRP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C8B40D0B-B4A8-6117-DDBF-7D3EF9A55A57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2A751583-AC5F-4D70-48D9-2083E14DB4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F7EAA9DB-ABEF-F009-81CF-D8713B05CAE2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4E09349D-BB10-0D10-4FC0-47E17AD083F7}"/>
              </a:ext>
            </a:extLst>
          </p:cNvPr>
          <p:cNvSpPr txBox="1"/>
          <p:nvPr/>
        </p:nvSpPr>
        <p:spPr>
          <a:xfrm>
            <a:off x="7796276" y="1553461"/>
            <a:ext cx="1813560" cy="3552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</a:t>
            </a: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LL BREAKFAST MUST MEET PROGRAM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3 COMPONENTS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STUDENTS ARE OFFERED ARE OFFERED A   FREE BF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THIS IS A NON DISCRIMINATION PROGRAM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724028-9212-49D7-68AD-FE806BE01093}"/>
              </a:ext>
            </a:extLst>
          </p:cNvPr>
          <p:cNvSpPr txBox="1"/>
          <p:nvPr/>
        </p:nvSpPr>
        <p:spPr>
          <a:xfrm>
            <a:off x="4990871" y="444706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OATMEAL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CINNAMON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D5A5E5-676C-05D4-9FEF-F32E8783855D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AB109-111F-6C9D-3018-0CFE04A04208}"/>
              </a:ext>
            </a:extLst>
          </p:cNvPr>
          <p:cNvSpPr txBox="1"/>
          <p:nvPr/>
        </p:nvSpPr>
        <p:spPr>
          <a:xfrm>
            <a:off x="4990871" y="243514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MENUDO OR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CEREAL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1ADA8C-6EF0-D2E2-DC45-A3CA9A517761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67509F-1883-93E9-011B-0EBCDB6CA108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8DEFE-FDAF-2BEF-4D65-FAFC32FFD002}"/>
              </a:ext>
            </a:extLst>
          </p:cNvPr>
          <p:cNvSpPr txBox="1"/>
          <p:nvPr/>
        </p:nvSpPr>
        <p:spPr>
          <a:xfrm>
            <a:off x="3520712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STRUDEL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C3A6F-8B91-B5E0-E862-AAD7CE09B980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D988AC-9F66-73EF-00CE-1E3512528997}"/>
              </a:ext>
            </a:extLst>
          </p:cNvPr>
          <p:cNvSpPr txBox="1"/>
          <p:nvPr/>
        </p:nvSpPr>
        <p:spPr>
          <a:xfrm>
            <a:off x="2050553" y="3448386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CHEESE OMELET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A9C2B7-52B0-DD77-B5C3-37246FF38F08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BF BURRITO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728553-F37C-508D-C006-9344EA4E1446}"/>
              </a:ext>
            </a:extLst>
          </p:cNvPr>
          <p:cNvSpPr txBox="1"/>
          <p:nvPr/>
        </p:nvSpPr>
        <p:spPr>
          <a:xfrm>
            <a:off x="580394" y="2441023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CINNAMON</a:t>
            </a:r>
          </a:p>
          <a:p>
            <a:r>
              <a:rPr lang="en-US" sz="1100" dirty="0">
                <a:latin typeface="Georgia" panose="02040502050405020303" pitchFamily="18" charset="0"/>
              </a:rPr>
              <a:t> </a:t>
            </a:r>
            <a:r>
              <a:rPr lang="en-US" sz="1100" dirty="0" smtClean="0">
                <a:latin typeface="Georgia" panose="02040502050405020303" pitchFamily="18" charset="0"/>
              </a:rPr>
              <a:t> ROLL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 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D3AF28-424E-B2E5-20B5-DFEA09E84074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KOLACHES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291976-08D9-CE2D-996B-E0583173DEA0}"/>
              </a:ext>
            </a:extLst>
          </p:cNvPr>
          <p:cNvSpPr txBox="1"/>
          <p:nvPr/>
        </p:nvSpPr>
        <p:spPr>
          <a:xfrm>
            <a:off x="580394" y="4455747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FE625D-9500-B10F-DC77-EA2351C81504}"/>
              </a:ext>
            </a:extLst>
          </p:cNvPr>
          <p:cNvSpPr txBox="1"/>
          <p:nvPr/>
        </p:nvSpPr>
        <p:spPr>
          <a:xfrm>
            <a:off x="6602628" y="4455747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   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D55683-C923-A32A-6D0E-2DAECC091B9E}"/>
              </a:ext>
            </a:extLst>
          </p:cNvPr>
          <p:cNvSpPr txBox="1"/>
          <p:nvPr/>
        </p:nvSpPr>
        <p:spPr>
          <a:xfrm>
            <a:off x="6461030" y="34576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  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53AC47-A835-60A7-F1BB-0A2CE4631413}"/>
              </a:ext>
            </a:extLst>
          </p:cNvPr>
          <p:cNvSpPr txBox="1"/>
          <p:nvPr/>
        </p:nvSpPr>
        <p:spPr>
          <a:xfrm>
            <a:off x="6461030" y="2444476"/>
            <a:ext cx="119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NO</a:t>
            </a:r>
          </a:p>
          <a:p>
            <a:r>
              <a:rPr lang="en-US" dirty="0" smtClean="0">
                <a:latin typeface="Georgia" panose="02040502050405020303" pitchFamily="18" charset="0"/>
              </a:rPr>
              <a:t>SCHOOL.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E4F47C-6931-74EF-4BE6-807B602DB535}"/>
              </a:ext>
            </a:extLst>
          </p:cNvPr>
          <p:cNvSpPr txBox="1"/>
          <p:nvPr/>
        </p:nvSpPr>
        <p:spPr>
          <a:xfrm>
            <a:off x="6461030" y="1459762"/>
            <a:ext cx="11936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   </a:t>
            </a:r>
            <a:r>
              <a:rPr lang="en-US" sz="1600" dirty="0" smtClean="0">
                <a:latin typeface="Georgia" panose="02040502050405020303" pitchFamily="18" charset="0"/>
              </a:rPr>
              <a:t>In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SERVICE</a:t>
            </a:r>
          </a:p>
          <a:p>
            <a:r>
              <a:rPr lang="en-US" sz="1600" dirty="0" smtClean="0">
                <a:latin typeface="Georgia" panose="02040502050405020303" pitchFamily="18" charset="0"/>
              </a:rPr>
              <a:t>NO SCHOOL</a:t>
            </a: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77D8A3-BAD0-9DA2-D78E-BC9D2C77AEE5}"/>
              </a:ext>
            </a:extLst>
          </p:cNvPr>
          <p:cNvSpPr txBox="1"/>
          <p:nvPr/>
        </p:nvSpPr>
        <p:spPr>
          <a:xfrm>
            <a:off x="4990871" y="1473075"/>
            <a:ext cx="1193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HASH</a:t>
            </a:r>
            <a:endParaRPr lang="en-US" sz="1000" dirty="0">
              <a:latin typeface="Georgia" panose="02040502050405020303" pitchFamily="18" charset="0"/>
            </a:endParaRPr>
          </a:p>
          <a:p>
            <a:r>
              <a:rPr lang="en-US" sz="1000" dirty="0" smtClean="0">
                <a:latin typeface="Georgia" panose="02040502050405020303" pitchFamily="18" charset="0"/>
              </a:rPr>
              <a:t> BROWNS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EGG,BISCUIT 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JUICE</a:t>
            </a:r>
          </a:p>
          <a:p>
            <a:r>
              <a:rPr lang="en-US" sz="1000" dirty="0" smtClean="0">
                <a:latin typeface="Georgia" panose="02040502050405020303" pitchFamily="18" charset="0"/>
              </a:rPr>
              <a:t>VARIETY MILK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C83686-0485-51DE-88A2-14EC1C2FEAB9}"/>
              </a:ext>
            </a:extLst>
          </p:cNvPr>
          <p:cNvSpPr txBox="1"/>
          <p:nvPr/>
        </p:nvSpPr>
        <p:spPr>
          <a:xfrm>
            <a:off x="3520712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606E46-4FDF-715E-CC20-12ED45C73437}"/>
              </a:ext>
            </a:extLst>
          </p:cNvPr>
          <p:cNvSpPr txBox="1"/>
          <p:nvPr/>
        </p:nvSpPr>
        <p:spPr>
          <a:xfrm>
            <a:off x="2050553" y="1482982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0D0FC57-1E11-4024-EB9A-64FF27C4F2DD}"/>
              </a:ext>
            </a:extLst>
          </p:cNvPr>
          <p:cNvSpPr txBox="1"/>
          <p:nvPr/>
        </p:nvSpPr>
        <p:spPr>
          <a:xfrm>
            <a:off x="580394" y="146962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YOGUERT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40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5">
            <a:extLst>
              <a:ext uri="{FF2B5EF4-FFF2-40B4-BE49-F238E27FC236}">
                <a16:creationId xmlns:a16="http://schemas.microsoft.com/office/drawing/2014/main" id="{F534C395-758D-E6BF-FD30-10C383465FA6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3" name="object 6">
              <a:extLst>
                <a:ext uri="{FF2B5EF4-FFF2-40B4-BE49-F238E27FC236}">
                  <a16:creationId xmlns:a16="http://schemas.microsoft.com/office/drawing/2014/main" id="{B552A622-2E39-FBFB-FA19-43DACB6C947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64FFC7C8-452F-B368-8A94-648E2B2A3E7B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8">
            <a:extLst>
              <a:ext uri="{FF2B5EF4-FFF2-40B4-BE49-F238E27FC236}">
                <a16:creationId xmlns:a16="http://schemas.microsoft.com/office/drawing/2014/main" id="{E0C5BA9D-7E38-DED2-2800-4A3CCF5F6B46}"/>
              </a:ext>
            </a:extLst>
          </p:cNvPr>
          <p:cNvSpPr txBox="1"/>
          <p:nvPr/>
        </p:nvSpPr>
        <p:spPr>
          <a:xfrm>
            <a:off x="7796276" y="1553461"/>
            <a:ext cx="1813560" cy="3916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BREAKFAST STARTS FROM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7:15A.M.-7:40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PLEASE BRING CHILD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PREFERABLY  7:35 THE LATEST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MEALS MEAT PROGRAM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     REQUIERMENTS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THIS IS A NONDISCRIMINATION PROGRAM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dirty="0" smtClean="0">
                <a:solidFill>
                  <a:srgbClr val="231F20"/>
                </a:solidFill>
                <a:latin typeface="Georgia"/>
                <a:cs typeface="Georgia"/>
              </a:rPr>
              <a:t>ALL STUDENTS ARE OFFERED FREE BREAKFAST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spc="-10" dirty="0">
              <a:solidFill>
                <a:srgbClr val="231F20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spc="-10" smtClean="0">
                <a:solidFill>
                  <a:srgbClr val="231F20"/>
                </a:solidFill>
                <a:latin typeface="Georgia"/>
                <a:cs typeface="Georgia"/>
              </a:rPr>
              <a:t>MENU SUBJECT TO CHANGE</a:t>
            </a:r>
            <a:endParaRPr lang="en-US" sz="1100" spc="-10" dirty="0" smtClean="0">
              <a:solidFill>
                <a:srgbClr val="231F20"/>
              </a:solidFill>
              <a:latin typeface="Georgia"/>
              <a:cs typeface="Georg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D44BBC-E19E-EDCD-FFBA-0B57CAD99F1C}"/>
              </a:ext>
            </a:extLst>
          </p:cNvPr>
          <p:cNvSpPr txBox="1"/>
          <p:nvPr/>
        </p:nvSpPr>
        <p:spPr>
          <a:xfrm>
            <a:off x="4990871" y="444706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FRENCH 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205D6-6F42-F552-BD6E-066882CC1A4A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OAT MEAL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CINN.TOAST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APPLE SAUCE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BF439A-8472-5EE2-0260-C6AD8E0172AB}"/>
              </a:ext>
            </a:extLst>
          </p:cNvPr>
          <p:cNvSpPr txBox="1"/>
          <p:nvPr/>
        </p:nvSpPr>
        <p:spPr>
          <a:xfrm>
            <a:off x="3520712" y="3457674"/>
            <a:ext cx="11936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CBECD1-F7EF-4B50-A10F-F6A9CFC87A25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CEREAL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FF1894-1D38-9475-CCFC-82D6A05C87FF}"/>
              </a:ext>
            </a:extLst>
          </p:cNvPr>
          <p:cNvSpPr txBox="1"/>
          <p:nvPr/>
        </p:nvSpPr>
        <p:spPr>
          <a:xfrm>
            <a:off x="2050553" y="4442389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CHEESE OMELET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TOAST ,SAUSAGE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B61397-73BF-E65C-78D9-C838FEB04DAE}"/>
              </a:ext>
            </a:extLst>
          </p:cNvPr>
          <p:cNvSpPr txBox="1"/>
          <p:nvPr/>
        </p:nvSpPr>
        <p:spPr>
          <a:xfrm>
            <a:off x="2050553" y="3448386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 STRUDEL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F37605-E013-EA8B-30A7-E116C240D268}"/>
              </a:ext>
            </a:extLst>
          </p:cNvPr>
          <p:cNvSpPr txBox="1"/>
          <p:nvPr/>
        </p:nvSpPr>
        <p:spPr>
          <a:xfrm>
            <a:off x="580394" y="2441023"/>
            <a:ext cx="7074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Georgia" panose="02040502050405020303" pitchFamily="18" charset="0"/>
              </a:rPr>
              <a:t>SPRING BREAK NO SCHOOL</a:t>
            </a:r>
            <a:endParaRPr lang="en-US" sz="3600" dirty="0">
              <a:latin typeface="Georgia" panose="02040502050405020303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D49DD1-8EEE-C564-35AB-139922C0CD4C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62B7C9-BC74-0C80-280E-647F9EC0AA5F}"/>
              </a:ext>
            </a:extLst>
          </p:cNvPr>
          <p:cNvSpPr txBox="1"/>
          <p:nvPr/>
        </p:nvSpPr>
        <p:spPr>
          <a:xfrm>
            <a:off x="580394" y="4455747"/>
            <a:ext cx="119364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Georgia" panose="02040502050405020303" pitchFamily="18" charset="0"/>
              </a:rPr>
              <a:t>SAUSAGE KOLACHE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050" dirty="0" smtClean="0">
                <a:latin typeface="Georgia" panose="02040502050405020303" pitchFamily="18" charset="0"/>
              </a:rPr>
              <a:t>VARIETY MILK</a:t>
            </a:r>
            <a:endParaRPr lang="en-US" sz="1050" dirty="0">
              <a:latin typeface="Georgia" panose="02040502050405020303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1E9630-CDED-061C-03E1-4857587A9B7D}"/>
              </a:ext>
            </a:extLst>
          </p:cNvPr>
          <p:cNvSpPr txBox="1"/>
          <p:nvPr/>
        </p:nvSpPr>
        <p:spPr>
          <a:xfrm>
            <a:off x="6461030" y="444238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BREAKFAST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SANDWICH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JELLY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978305-EB97-8005-D0C8-6C8C79644CA2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MUFFIN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F4F3C6-2A3B-79C7-6D5C-2C50EE4B1E20}"/>
              </a:ext>
            </a:extLst>
          </p:cNvPr>
          <p:cNvSpPr txBox="1"/>
          <p:nvPr/>
        </p:nvSpPr>
        <p:spPr>
          <a:xfrm>
            <a:off x="6461030" y="1459762"/>
            <a:ext cx="11936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Georgia" panose="02040502050405020303" pitchFamily="18" charset="0"/>
              </a:rPr>
              <a:t>IN SERVICE</a:t>
            </a:r>
          </a:p>
          <a:p>
            <a:r>
              <a:rPr lang="en-US" sz="1400" dirty="0" smtClean="0">
                <a:latin typeface="Georgia" panose="02040502050405020303" pitchFamily="18" charset="0"/>
              </a:rPr>
              <a:t>NO SCHOOL</a:t>
            </a:r>
            <a:r>
              <a:rPr lang="en-US" sz="1400" dirty="0" smtClean="0">
                <a:latin typeface="Georgia" panose="02040502050405020303" pitchFamily="18" charset="0"/>
              </a:rPr>
              <a:t>.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6E60BE-A7B1-8EB3-3F14-3B5D0E7D7A42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PANCAKES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YOGURT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775928-9F4D-AB5E-5174-742AFAD91E28}"/>
              </a:ext>
            </a:extLst>
          </p:cNvPr>
          <p:cNvSpPr txBox="1"/>
          <p:nvPr/>
        </p:nvSpPr>
        <p:spPr>
          <a:xfrm>
            <a:off x="3520712" y="1473075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POWER BF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EGG,SAUSAGE,BISCUIT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FRUIT JUICE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00894E-356E-1BBF-B610-1732092D2A86}"/>
              </a:ext>
            </a:extLst>
          </p:cNvPr>
          <p:cNvSpPr txBox="1"/>
          <p:nvPr/>
        </p:nvSpPr>
        <p:spPr>
          <a:xfrm>
            <a:off x="2050553" y="1482982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DUTCH WAFFLES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BACON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744250-C8EE-EBA0-89FC-67A9380BBF98}"/>
              </a:ext>
            </a:extLst>
          </p:cNvPr>
          <p:cNvSpPr txBox="1"/>
          <p:nvPr/>
        </p:nvSpPr>
        <p:spPr>
          <a:xfrm>
            <a:off x="438796" y="1398343"/>
            <a:ext cx="1193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BISCUITS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AND GRAVY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SAUSAGE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 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E2C1A9-BD3B-79B4-75F4-A6B18302B4E4}"/>
              </a:ext>
            </a:extLst>
          </p:cNvPr>
          <p:cNvSpPr txBox="1"/>
          <p:nvPr/>
        </p:nvSpPr>
        <p:spPr>
          <a:xfrm>
            <a:off x="2050553" y="5463109"/>
            <a:ext cx="119364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BAGEL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CREAM CHEESE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FRESH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F91C65-73D4-08B0-92B7-EEDDF661C2EB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Georgia" panose="02040502050405020303" pitchFamily="18" charset="0"/>
              </a:rPr>
              <a:t>BF PIZZA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CANNED FRUIT</a:t>
            </a:r>
          </a:p>
          <a:p>
            <a:r>
              <a:rPr lang="en-US" sz="1100" dirty="0" smtClean="0">
                <a:latin typeface="Georgia" panose="02040502050405020303" pitchFamily="18" charset="0"/>
              </a:rPr>
              <a:t>VARIETY MILK</a:t>
            </a:r>
            <a:endParaRPr lang="en-US" sz="1100" dirty="0">
              <a:latin typeface="Georgia" panose="02040502050405020303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651187-2BE4-9CBE-4130-BF4CC698F4CF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</p:spTree>
    <p:extLst>
      <p:ext uri="{BB962C8B-B14F-4D97-AF65-F5344CB8AC3E}">
        <p14:creationId xmlns:p14="http://schemas.microsoft.com/office/powerpoint/2010/main" val="201350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D59AE7-15FB-21A2-E857-352009A4DBC6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64DC6F69-62E1-B111-8ABD-9745FB7ABB62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3259DE38-4EA5-1595-5E51-C61F0B1C22D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3EC84A29-55C6-251E-2264-6D2131EA4E75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076B1E90-C275-D523-6AE2-D96740644851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CF364B-19A0-BCF6-ED8C-BCA31ADB2C09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9A374-F0CA-B9F7-3FE8-59CEC6B11594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9425C3-7250-E6FC-D456-A4B6C762B0F2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7E82C1-D959-AD82-B459-E51B356C3673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D49959-307F-01A1-BCB1-F11D4E3B7050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2E3FBC-D5EE-10F6-CD3A-0771E7A07D05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1945AB-B08B-B4CF-59B6-59B5A62F1570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C7E466-F2B1-EEF0-88EF-49E4701AA72D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8E5A77-1739-011B-2DB5-61FE1F7A2630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484986-061C-5F99-23C5-A87DCC2772F4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7D7377-9ABE-DB1E-B04C-AC8AB2F435BE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0F32F4-7C35-2477-9489-DF26515C3740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5F4825-2CD3-27F7-CA1C-89D713EDDCC0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2C599A-E882-9A63-40B0-93C6D4598A72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3BCB77-FC50-9B56-0503-23C9DF4356B8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63B6E3-9A17-D331-647B-17C688BF0594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B0E849-21D2-5FA3-D9F0-DC44A152E2E7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D3C0F5-D149-B28A-85AF-7EBAD5670491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7446C7-1FEC-0C31-1E0F-F74B50ECCBCA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80DACD-7F82-8353-4B55-4B6B4C23F4C5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0115103-3E76-5B86-9231-C64DE2D70825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979911-FF8C-318D-0EA3-0E062A4AE8FE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170886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6253FB-ACAA-29D5-8779-EE10124D5AF4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C786B1F8-1556-2AF6-E128-F64B0D5085DE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BD658D1E-5A48-8354-3288-8EE82DA638A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3075AA92-F2C4-6DD5-A98D-DA545CA9E8A6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615AFE4F-1B9C-ABF2-0945-07A2A58B5804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B8F43-AF56-0612-7435-3B2AB74A4A10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DDD0B-5C48-84BF-0513-C91FDDC467BD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C61796-D767-AA29-D643-C0D26542F74F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9009B-8FE6-25A1-939A-742D8993ABD4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24744-1C7D-B7C7-DDB1-44BA6BB3591B}"/>
              </a:ext>
            </a:extLst>
          </p:cNvPr>
          <p:cNvSpPr txBox="1"/>
          <p:nvPr/>
        </p:nvSpPr>
        <p:spPr>
          <a:xfrm>
            <a:off x="6461030" y="542710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5FB287-AC58-4122-D447-9BD5645CBC78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7B3F12-484A-3EC6-7E2C-BC6984FF3BB1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26EAF0-D1CA-17C6-A822-2F1CA5446BAC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61A82E-BF0B-0E9F-3AA0-D1935D1E0E3A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C656F0-E8A4-A06B-3AEE-E0256A2FE97F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EF8DDE-466D-6123-D40E-75F1B30DBC5E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1221C7-C361-633E-DF7A-A3EEC41B2BD9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391FF8-6F33-0618-1C83-85AB548754D1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E4FC1D-C609-2C4A-3BDB-9C1946231BA6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C808E3-816E-95DE-ED4B-16DF4D2BB028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379563-9F88-4263-0298-9C78A5D617F4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BDEAA1-537C-621F-6765-EC7D03FE7656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BF68B8-F022-08E1-A526-6EEAE41954B6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7FD580A-E4D5-DC41-7561-F38B5016887D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BC2E9-FC54-B5F7-20E3-7DF44D5539FB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81E5A-766A-45B3-4A66-49F6C0B12320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126964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EA18E9-0982-E640-18D1-C544A1864D6E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6DA3E005-82AF-B662-2107-90C80E1B6291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E96F9C24-0597-588C-4B46-290C55AC1C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B3D6A730-0D26-C827-C2E2-5EF7A303BF67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6065AA79-607E-D2A9-6DF8-92DD6B6F2E0E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64F13-FE39-BC19-C55D-69EC4738BD7A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34C700-9CB9-ABEF-15F6-BF8124D93640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AABDE-AF5B-628C-45E7-8F4F798C4B82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35831E-6C8D-5316-4C10-41B292C4C3F6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2B5FF-9891-2233-1835-3DC7BF735E5F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CC3D72-56B1-4957-B39B-B5651554A82B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B827B0-F2DC-B7CE-1BD4-EA86A2A4F92A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4DD42E-FDE4-4360-3181-20314F11AE58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79AA61-8578-BA7B-EF50-64C44C89BBD1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D11CBA-3C44-7ECA-AB2D-7757371AC8CE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5BDD0D-CB43-F588-5E9F-F34390832296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C929C6-2A54-3D56-66E4-41DD85EFC55E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E33B39-68BE-1CE2-429E-6843B0546857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BD7329-9D11-A4B9-4A80-2B2746C8D2F9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0F62E3-6DA5-AB6E-67BD-92C5662D55FD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69904D-E9FC-5BB3-477E-DABE063C9FC2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17D999-EB23-3714-3D6E-714CF34BB163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0FBE7A-7088-C650-D040-B8DE0D47B68B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4ECE19-E62C-23AF-1395-2DB814D0FA5B}"/>
              </a:ext>
            </a:extLst>
          </p:cNvPr>
          <p:cNvSpPr txBox="1"/>
          <p:nvPr/>
        </p:nvSpPr>
        <p:spPr>
          <a:xfrm>
            <a:off x="2050553" y="148298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1F3F0B-2EF9-252A-3972-D23BA31B7418}"/>
              </a:ext>
            </a:extLst>
          </p:cNvPr>
          <p:cNvSpPr txBox="1"/>
          <p:nvPr/>
        </p:nvSpPr>
        <p:spPr>
          <a:xfrm>
            <a:off x="580394" y="146962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71CBF9-5989-D28E-CA21-09E5B75AAC2F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04D41B-FF03-04B1-8114-DF10290362A7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127874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79AC73-2EA5-415B-8806-8D4BEE462834}"/>
              </a:ext>
            </a:extLst>
          </p:cNvPr>
          <p:cNvSpPr txBox="1"/>
          <p:nvPr/>
        </p:nvSpPr>
        <p:spPr>
          <a:xfrm>
            <a:off x="486561" y="684145"/>
            <a:ext cx="5029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0" dirty="0">
                <a:solidFill>
                  <a:srgbClr val="0F4A7F"/>
                </a:solidFill>
                <a:latin typeface="Rockwell" panose="02060603020205020403" pitchFamily="18" charset="0"/>
              </a:rPr>
              <a:t>Insert School Name Here</a:t>
            </a:r>
          </a:p>
        </p:txBody>
      </p:sp>
      <p:grpSp>
        <p:nvGrpSpPr>
          <p:cNvPr id="3" name="object 5">
            <a:extLst>
              <a:ext uri="{FF2B5EF4-FFF2-40B4-BE49-F238E27FC236}">
                <a16:creationId xmlns:a16="http://schemas.microsoft.com/office/drawing/2014/main" id="{CB18A3B3-FA9F-A54D-3AE3-63D40C814E2A}"/>
              </a:ext>
            </a:extLst>
          </p:cNvPr>
          <p:cNvGrpSpPr/>
          <p:nvPr/>
        </p:nvGrpSpPr>
        <p:grpSpPr>
          <a:xfrm>
            <a:off x="7796276" y="3095172"/>
            <a:ext cx="255270" cy="237490"/>
            <a:chOff x="7808979" y="2881629"/>
            <a:chExt cx="255270" cy="237490"/>
          </a:xfrm>
        </p:grpSpPr>
        <p:pic>
          <p:nvPicPr>
            <p:cNvPr id="4" name="object 6">
              <a:extLst>
                <a:ext uri="{FF2B5EF4-FFF2-40B4-BE49-F238E27FC236}">
                  <a16:creationId xmlns:a16="http://schemas.microsoft.com/office/drawing/2014/main" id="{2B6AC7FA-7187-A659-D08E-FBA8B79A5F0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4665" y="2896054"/>
              <a:ext cx="228980" cy="219506"/>
            </a:xfrm>
            <a:prstGeom prst="rect">
              <a:avLst/>
            </a:prstGeom>
          </p:spPr>
        </p:pic>
        <p:sp>
          <p:nvSpPr>
            <p:cNvPr id="5" name="object 7">
              <a:extLst>
                <a:ext uri="{FF2B5EF4-FFF2-40B4-BE49-F238E27FC236}">
                  <a16:creationId xmlns:a16="http://schemas.microsoft.com/office/drawing/2014/main" id="{90B45FC5-C74E-06B4-ADB5-B2C7ADF1B623}"/>
                </a:ext>
              </a:extLst>
            </p:cNvPr>
            <p:cNvSpPr/>
            <p:nvPr/>
          </p:nvSpPr>
          <p:spPr>
            <a:xfrm>
              <a:off x="7808979" y="2881629"/>
              <a:ext cx="255270" cy="237490"/>
            </a:xfrm>
            <a:custGeom>
              <a:avLst/>
              <a:gdLst/>
              <a:ahLst/>
              <a:cxnLst/>
              <a:rect l="l" t="t" r="r" b="b"/>
              <a:pathLst>
                <a:path w="255270" h="237489">
                  <a:moveTo>
                    <a:pt x="117925" y="167639"/>
                  </a:moveTo>
                  <a:lnTo>
                    <a:pt x="94792" y="167639"/>
                  </a:lnTo>
                  <a:lnTo>
                    <a:pt x="95643" y="168909"/>
                  </a:lnTo>
                  <a:lnTo>
                    <a:pt x="97536" y="168909"/>
                  </a:lnTo>
                  <a:lnTo>
                    <a:pt x="99136" y="170179"/>
                  </a:lnTo>
                  <a:lnTo>
                    <a:pt x="104927" y="176529"/>
                  </a:lnTo>
                  <a:lnTo>
                    <a:pt x="105562" y="177799"/>
                  </a:lnTo>
                  <a:lnTo>
                    <a:pt x="110591" y="193039"/>
                  </a:lnTo>
                  <a:lnTo>
                    <a:pt x="117348" y="198119"/>
                  </a:lnTo>
                  <a:lnTo>
                    <a:pt x="119392" y="201929"/>
                  </a:lnTo>
                  <a:lnTo>
                    <a:pt x="121589" y="205739"/>
                  </a:lnTo>
                  <a:lnTo>
                    <a:pt x="126631" y="210819"/>
                  </a:lnTo>
                  <a:lnTo>
                    <a:pt x="126123" y="214629"/>
                  </a:lnTo>
                  <a:lnTo>
                    <a:pt x="126974" y="218439"/>
                  </a:lnTo>
                  <a:lnTo>
                    <a:pt x="129628" y="223519"/>
                  </a:lnTo>
                  <a:lnTo>
                    <a:pt x="135127" y="234949"/>
                  </a:lnTo>
                  <a:lnTo>
                    <a:pt x="144068" y="237489"/>
                  </a:lnTo>
                  <a:lnTo>
                    <a:pt x="196031" y="237489"/>
                  </a:lnTo>
                  <a:lnTo>
                    <a:pt x="196302" y="234949"/>
                  </a:lnTo>
                  <a:lnTo>
                    <a:pt x="196392" y="233679"/>
                  </a:lnTo>
                  <a:lnTo>
                    <a:pt x="178371" y="233679"/>
                  </a:lnTo>
                  <a:lnTo>
                    <a:pt x="172364" y="229869"/>
                  </a:lnTo>
                  <a:lnTo>
                    <a:pt x="161950" y="229869"/>
                  </a:lnTo>
                  <a:lnTo>
                    <a:pt x="162445" y="226059"/>
                  </a:lnTo>
                  <a:lnTo>
                    <a:pt x="150279" y="224789"/>
                  </a:lnTo>
                  <a:lnTo>
                    <a:pt x="153682" y="224789"/>
                  </a:lnTo>
                  <a:lnTo>
                    <a:pt x="145415" y="222249"/>
                  </a:lnTo>
                  <a:lnTo>
                    <a:pt x="145415" y="219709"/>
                  </a:lnTo>
                  <a:lnTo>
                    <a:pt x="140055" y="209549"/>
                  </a:lnTo>
                  <a:lnTo>
                    <a:pt x="148094" y="209549"/>
                  </a:lnTo>
                  <a:lnTo>
                    <a:pt x="130086" y="191769"/>
                  </a:lnTo>
                  <a:lnTo>
                    <a:pt x="132270" y="190499"/>
                  </a:lnTo>
                  <a:lnTo>
                    <a:pt x="122542" y="181609"/>
                  </a:lnTo>
                  <a:lnTo>
                    <a:pt x="121577" y="173989"/>
                  </a:lnTo>
                  <a:lnTo>
                    <a:pt x="117925" y="167639"/>
                  </a:lnTo>
                  <a:close/>
                </a:path>
                <a:path w="255270" h="237489">
                  <a:moveTo>
                    <a:pt x="197091" y="229869"/>
                  </a:moveTo>
                  <a:lnTo>
                    <a:pt x="181381" y="229869"/>
                  </a:lnTo>
                  <a:lnTo>
                    <a:pt x="180530" y="231139"/>
                  </a:lnTo>
                  <a:lnTo>
                    <a:pt x="181241" y="233679"/>
                  </a:lnTo>
                  <a:lnTo>
                    <a:pt x="196392" y="233679"/>
                  </a:lnTo>
                  <a:lnTo>
                    <a:pt x="197091" y="229869"/>
                  </a:lnTo>
                  <a:close/>
                </a:path>
                <a:path w="255270" h="237489">
                  <a:moveTo>
                    <a:pt x="192392" y="217169"/>
                  </a:moveTo>
                  <a:lnTo>
                    <a:pt x="176072" y="217169"/>
                  </a:lnTo>
                  <a:lnTo>
                    <a:pt x="179971" y="231139"/>
                  </a:lnTo>
                  <a:lnTo>
                    <a:pt x="181381" y="229869"/>
                  </a:lnTo>
                  <a:lnTo>
                    <a:pt x="197091" y="229869"/>
                  </a:lnTo>
                  <a:lnTo>
                    <a:pt x="196545" y="224789"/>
                  </a:lnTo>
                  <a:lnTo>
                    <a:pt x="193636" y="220979"/>
                  </a:lnTo>
                  <a:lnTo>
                    <a:pt x="193357" y="219709"/>
                  </a:lnTo>
                  <a:lnTo>
                    <a:pt x="192392" y="217169"/>
                  </a:lnTo>
                  <a:close/>
                </a:path>
                <a:path w="255270" h="237489">
                  <a:moveTo>
                    <a:pt x="185420" y="182879"/>
                  </a:moveTo>
                  <a:lnTo>
                    <a:pt x="183083" y="191769"/>
                  </a:lnTo>
                  <a:lnTo>
                    <a:pt x="177241" y="194309"/>
                  </a:lnTo>
                  <a:lnTo>
                    <a:pt x="177241" y="209549"/>
                  </a:lnTo>
                  <a:lnTo>
                    <a:pt x="174904" y="209549"/>
                  </a:lnTo>
                  <a:lnTo>
                    <a:pt x="175568" y="217169"/>
                  </a:lnTo>
                  <a:lnTo>
                    <a:pt x="175679" y="218439"/>
                  </a:lnTo>
                  <a:lnTo>
                    <a:pt x="176072" y="217169"/>
                  </a:lnTo>
                  <a:lnTo>
                    <a:pt x="192392" y="217169"/>
                  </a:lnTo>
                  <a:lnTo>
                    <a:pt x="191782" y="214629"/>
                  </a:lnTo>
                  <a:lnTo>
                    <a:pt x="191262" y="213359"/>
                  </a:lnTo>
                  <a:lnTo>
                    <a:pt x="192100" y="210819"/>
                  </a:lnTo>
                  <a:lnTo>
                    <a:pt x="192874" y="208279"/>
                  </a:lnTo>
                  <a:lnTo>
                    <a:pt x="192925" y="203199"/>
                  </a:lnTo>
                  <a:lnTo>
                    <a:pt x="193217" y="201929"/>
                  </a:lnTo>
                  <a:lnTo>
                    <a:pt x="197129" y="196849"/>
                  </a:lnTo>
                  <a:lnTo>
                    <a:pt x="199453" y="195579"/>
                  </a:lnTo>
                  <a:lnTo>
                    <a:pt x="202450" y="193039"/>
                  </a:lnTo>
                  <a:lnTo>
                    <a:pt x="204774" y="190499"/>
                  </a:lnTo>
                  <a:lnTo>
                    <a:pt x="218547" y="185419"/>
                  </a:lnTo>
                  <a:lnTo>
                    <a:pt x="220581" y="184149"/>
                  </a:lnTo>
                  <a:lnTo>
                    <a:pt x="191274" y="184149"/>
                  </a:lnTo>
                  <a:lnTo>
                    <a:pt x="185420" y="182879"/>
                  </a:lnTo>
                  <a:close/>
                </a:path>
                <a:path w="255270" h="237489">
                  <a:moveTo>
                    <a:pt x="145859" y="0"/>
                  </a:moveTo>
                  <a:lnTo>
                    <a:pt x="61531" y="0"/>
                  </a:lnTo>
                  <a:lnTo>
                    <a:pt x="61531" y="90169"/>
                  </a:lnTo>
                  <a:lnTo>
                    <a:pt x="0" y="90169"/>
                  </a:lnTo>
                  <a:lnTo>
                    <a:pt x="0" y="110489"/>
                  </a:lnTo>
                  <a:lnTo>
                    <a:pt x="2184" y="115569"/>
                  </a:lnTo>
                  <a:lnTo>
                    <a:pt x="6515" y="120649"/>
                  </a:lnTo>
                  <a:lnTo>
                    <a:pt x="8267" y="123189"/>
                  </a:lnTo>
                  <a:lnTo>
                    <a:pt x="10452" y="125729"/>
                  </a:lnTo>
                  <a:lnTo>
                    <a:pt x="15875" y="129539"/>
                  </a:lnTo>
                  <a:lnTo>
                    <a:pt x="16078" y="129539"/>
                  </a:lnTo>
                  <a:lnTo>
                    <a:pt x="22821" y="138429"/>
                  </a:lnTo>
                  <a:lnTo>
                    <a:pt x="29425" y="142239"/>
                  </a:lnTo>
                  <a:lnTo>
                    <a:pt x="30200" y="144779"/>
                  </a:lnTo>
                  <a:lnTo>
                    <a:pt x="31305" y="146049"/>
                  </a:lnTo>
                  <a:lnTo>
                    <a:pt x="32931" y="148589"/>
                  </a:lnTo>
                  <a:lnTo>
                    <a:pt x="33032" y="149859"/>
                  </a:lnTo>
                  <a:lnTo>
                    <a:pt x="33642" y="153669"/>
                  </a:lnTo>
                  <a:lnTo>
                    <a:pt x="36901" y="162559"/>
                  </a:lnTo>
                  <a:lnTo>
                    <a:pt x="42424" y="170179"/>
                  </a:lnTo>
                  <a:lnTo>
                    <a:pt x="55549" y="177799"/>
                  </a:lnTo>
                  <a:lnTo>
                    <a:pt x="56616" y="177799"/>
                  </a:lnTo>
                  <a:lnTo>
                    <a:pt x="67856" y="182879"/>
                  </a:lnTo>
                  <a:lnTo>
                    <a:pt x="71615" y="185419"/>
                  </a:lnTo>
                  <a:lnTo>
                    <a:pt x="78346" y="185419"/>
                  </a:lnTo>
                  <a:lnTo>
                    <a:pt x="90043" y="184149"/>
                  </a:lnTo>
                  <a:lnTo>
                    <a:pt x="93332" y="170179"/>
                  </a:lnTo>
                  <a:lnTo>
                    <a:pt x="94062" y="168909"/>
                  </a:lnTo>
                  <a:lnTo>
                    <a:pt x="74104" y="168909"/>
                  </a:lnTo>
                  <a:lnTo>
                    <a:pt x="65620" y="165099"/>
                  </a:lnTo>
                  <a:lnTo>
                    <a:pt x="61239" y="162559"/>
                  </a:lnTo>
                  <a:lnTo>
                    <a:pt x="57835" y="161289"/>
                  </a:lnTo>
                  <a:lnTo>
                    <a:pt x="50292" y="157479"/>
                  </a:lnTo>
                  <a:lnTo>
                    <a:pt x="47853" y="144779"/>
                  </a:lnTo>
                  <a:lnTo>
                    <a:pt x="49568" y="144779"/>
                  </a:lnTo>
                  <a:lnTo>
                    <a:pt x="41287" y="133349"/>
                  </a:lnTo>
                  <a:lnTo>
                    <a:pt x="45669" y="133349"/>
                  </a:lnTo>
                  <a:lnTo>
                    <a:pt x="30581" y="125729"/>
                  </a:lnTo>
                  <a:lnTo>
                    <a:pt x="30460" y="124459"/>
                  </a:lnTo>
                  <a:lnTo>
                    <a:pt x="30340" y="123189"/>
                  </a:lnTo>
                  <a:lnTo>
                    <a:pt x="30219" y="121919"/>
                  </a:lnTo>
                  <a:lnTo>
                    <a:pt x="30099" y="120649"/>
                  </a:lnTo>
                  <a:lnTo>
                    <a:pt x="19888" y="113029"/>
                  </a:lnTo>
                  <a:lnTo>
                    <a:pt x="20675" y="111759"/>
                  </a:lnTo>
                  <a:lnTo>
                    <a:pt x="15684" y="106679"/>
                  </a:lnTo>
                  <a:lnTo>
                    <a:pt x="15684" y="105409"/>
                  </a:lnTo>
                  <a:lnTo>
                    <a:pt x="77216" y="105409"/>
                  </a:lnTo>
                  <a:lnTo>
                    <a:pt x="77216" y="16509"/>
                  </a:lnTo>
                  <a:lnTo>
                    <a:pt x="145859" y="16509"/>
                  </a:lnTo>
                  <a:lnTo>
                    <a:pt x="145859" y="0"/>
                  </a:lnTo>
                  <a:close/>
                </a:path>
                <a:path w="255270" h="237489">
                  <a:moveTo>
                    <a:pt x="217627" y="53339"/>
                  </a:moveTo>
                  <a:lnTo>
                    <a:pt x="208368" y="53339"/>
                  </a:lnTo>
                  <a:lnTo>
                    <a:pt x="205371" y="54609"/>
                  </a:lnTo>
                  <a:lnTo>
                    <a:pt x="197523" y="54609"/>
                  </a:lnTo>
                  <a:lnTo>
                    <a:pt x="194691" y="55879"/>
                  </a:lnTo>
                  <a:lnTo>
                    <a:pt x="131394" y="55879"/>
                  </a:lnTo>
                  <a:lnTo>
                    <a:pt x="133946" y="58419"/>
                  </a:lnTo>
                  <a:lnTo>
                    <a:pt x="136893" y="60959"/>
                  </a:lnTo>
                  <a:lnTo>
                    <a:pt x="140220" y="60959"/>
                  </a:lnTo>
                  <a:lnTo>
                    <a:pt x="144957" y="63499"/>
                  </a:lnTo>
                  <a:lnTo>
                    <a:pt x="145630" y="64769"/>
                  </a:lnTo>
                  <a:lnTo>
                    <a:pt x="152641" y="64769"/>
                  </a:lnTo>
                  <a:lnTo>
                    <a:pt x="156641" y="66039"/>
                  </a:lnTo>
                  <a:lnTo>
                    <a:pt x="162737" y="66039"/>
                  </a:lnTo>
                  <a:lnTo>
                    <a:pt x="163156" y="67309"/>
                  </a:lnTo>
                  <a:lnTo>
                    <a:pt x="166725" y="68579"/>
                  </a:lnTo>
                  <a:lnTo>
                    <a:pt x="213741" y="68579"/>
                  </a:lnTo>
                  <a:lnTo>
                    <a:pt x="214261" y="69849"/>
                  </a:lnTo>
                  <a:lnTo>
                    <a:pt x="223608" y="74929"/>
                  </a:lnTo>
                  <a:lnTo>
                    <a:pt x="230238" y="74929"/>
                  </a:lnTo>
                  <a:lnTo>
                    <a:pt x="231999" y="80009"/>
                  </a:lnTo>
                  <a:lnTo>
                    <a:pt x="233211" y="91439"/>
                  </a:lnTo>
                  <a:lnTo>
                    <a:pt x="233824" y="100329"/>
                  </a:lnTo>
                  <a:lnTo>
                    <a:pt x="233911" y="101599"/>
                  </a:lnTo>
                  <a:lnTo>
                    <a:pt x="234024" y="104139"/>
                  </a:lnTo>
                  <a:lnTo>
                    <a:pt x="234137" y="106679"/>
                  </a:lnTo>
                  <a:lnTo>
                    <a:pt x="237642" y="107949"/>
                  </a:lnTo>
                  <a:lnTo>
                    <a:pt x="237642" y="115569"/>
                  </a:lnTo>
                  <a:lnTo>
                    <a:pt x="239979" y="115569"/>
                  </a:lnTo>
                  <a:lnTo>
                    <a:pt x="242316" y="123189"/>
                  </a:lnTo>
                  <a:lnTo>
                    <a:pt x="244665" y="124459"/>
                  </a:lnTo>
                  <a:lnTo>
                    <a:pt x="244665" y="134619"/>
                  </a:lnTo>
                  <a:lnTo>
                    <a:pt x="241147" y="135889"/>
                  </a:lnTo>
                  <a:lnTo>
                    <a:pt x="241147" y="143509"/>
                  </a:lnTo>
                  <a:lnTo>
                    <a:pt x="241922" y="147319"/>
                  </a:lnTo>
                  <a:lnTo>
                    <a:pt x="238023" y="154939"/>
                  </a:lnTo>
                  <a:lnTo>
                    <a:pt x="228282" y="158749"/>
                  </a:lnTo>
                  <a:lnTo>
                    <a:pt x="223608" y="161289"/>
                  </a:lnTo>
                  <a:lnTo>
                    <a:pt x="218935" y="165099"/>
                  </a:lnTo>
                  <a:lnTo>
                    <a:pt x="215036" y="170179"/>
                  </a:lnTo>
                  <a:lnTo>
                    <a:pt x="204520" y="175259"/>
                  </a:lnTo>
                  <a:lnTo>
                    <a:pt x="195948" y="175259"/>
                  </a:lnTo>
                  <a:lnTo>
                    <a:pt x="193611" y="176529"/>
                  </a:lnTo>
                  <a:lnTo>
                    <a:pt x="191274" y="184149"/>
                  </a:lnTo>
                  <a:lnTo>
                    <a:pt x="220581" y="184149"/>
                  </a:lnTo>
                  <a:lnTo>
                    <a:pt x="224648" y="181609"/>
                  </a:lnTo>
                  <a:lnTo>
                    <a:pt x="229044" y="177799"/>
                  </a:lnTo>
                  <a:lnTo>
                    <a:pt x="229717" y="176529"/>
                  </a:lnTo>
                  <a:lnTo>
                    <a:pt x="231444" y="175259"/>
                  </a:lnTo>
                  <a:lnTo>
                    <a:pt x="232422" y="173989"/>
                  </a:lnTo>
                  <a:lnTo>
                    <a:pt x="236903" y="172719"/>
                  </a:lnTo>
                  <a:lnTo>
                    <a:pt x="249014" y="165099"/>
                  </a:lnTo>
                  <a:lnTo>
                    <a:pt x="253695" y="158749"/>
                  </a:lnTo>
                  <a:lnTo>
                    <a:pt x="255228" y="154939"/>
                  </a:lnTo>
                  <a:lnTo>
                    <a:pt x="255228" y="110489"/>
                  </a:lnTo>
                  <a:lnTo>
                    <a:pt x="252971" y="107949"/>
                  </a:lnTo>
                  <a:lnTo>
                    <a:pt x="252387" y="104139"/>
                  </a:lnTo>
                  <a:lnTo>
                    <a:pt x="251155" y="101599"/>
                  </a:lnTo>
                  <a:lnTo>
                    <a:pt x="249504" y="100329"/>
                  </a:lnTo>
                  <a:lnTo>
                    <a:pt x="249135" y="92709"/>
                  </a:lnTo>
                  <a:lnTo>
                    <a:pt x="248843" y="90169"/>
                  </a:lnTo>
                  <a:lnTo>
                    <a:pt x="247893" y="80009"/>
                  </a:lnTo>
                  <a:lnTo>
                    <a:pt x="247774" y="78739"/>
                  </a:lnTo>
                  <a:lnTo>
                    <a:pt x="245232" y="68579"/>
                  </a:lnTo>
                  <a:lnTo>
                    <a:pt x="239844" y="62229"/>
                  </a:lnTo>
                  <a:lnTo>
                    <a:pt x="230238" y="58419"/>
                  </a:lnTo>
                  <a:lnTo>
                    <a:pt x="226834" y="58419"/>
                  </a:lnTo>
                  <a:lnTo>
                    <a:pt x="223900" y="57149"/>
                  </a:lnTo>
                  <a:lnTo>
                    <a:pt x="217627" y="53339"/>
                  </a:lnTo>
                  <a:close/>
                </a:path>
                <a:path w="255270" h="237489">
                  <a:moveTo>
                    <a:pt x="95072" y="149859"/>
                  </a:moveTo>
                  <a:lnTo>
                    <a:pt x="91808" y="149859"/>
                  </a:lnTo>
                  <a:lnTo>
                    <a:pt x="91160" y="151129"/>
                  </a:lnTo>
                  <a:lnTo>
                    <a:pt x="86537" y="152399"/>
                  </a:lnTo>
                  <a:lnTo>
                    <a:pt x="85318" y="152399"/>
                  </a:lnTo>
                  <a:lnTo>
                    <a:pt x="82892" y="157479"/>
                  </a:lnTo>
                  <a:lnTo>
                    <a:pt x="81432" y="160019"/>
                  </a:lnTo>
                  <a:lnTo>
                    <a:pt x="77597" y="166369"/>
                  </a:lnTo>
                  <a:lnTo>
                    <a:pt x="78422" y="168909"/>
                  </a:lnTo>
                  <a:lnTo>
                    <a:pt x="94062" y="168909"/>
                  </a:lnTo>
                  <a:lnTo>
                    <a:pt x="94792" y="167639"/>
                  </a:lnTo>
                  <a:lnTo>
                    <a:pt x="117925" y="167639"/>
                  </a:lnTo>
                  <a:lnTo>
                    <a:pt x="117195" y="166369"/>
                  </a:lnTo>
                  <a:lnTo>
                    <a:pt x="112814" y="162559"/>
                  </a:lnTo>
                  <a:lnTo>
                    <a:pt x="106489" y="154939"/>
                  </a:lnTo>
                  <a:lnTo>
                    <a:pt x="109893" y="153669"/>
                  </a:lnTo>
                  <a:lnTo>
                    <a:pt x="97116" y="153669"/>
                  </a:lnTo>
                  <a:lnTo>
                    <a:pt x="95072" y="149859"/>
                  </a:lnTo>
                  <a:close/>
                </a:path>
                <a:path w="255270" h="237489">
                  <a:moveTo>
                    <a:pt x="209981" y="68579"/>
                  </a:moveTo>
                  <a:lnTo>
                    <a:pt x="171957" y="68579"/>
                  </a:lnTo>
                  <a:lnTo>
                    <a:pt x="172872" y="69849"/>
                  </a:lnTo>
                  <a:lnTo>
                    <a:pt x="174383" y="71119"/>
                  </a:lnTo>
                  <a:lnTo>
                    <a:pt x="177025" y="71119"/>
                  </a:lnTo>
                  <a:lnTo>
                    <a:pt x="178155" y="72389"/>
                  </a:lnTo>
                  <a:lnTo>
                    <a:pt x="177939" y="73659"/>
                  </a:lnTo>
                  <a:lnTo>
                    <a:pt x="179158" y="74929"/>
                  </a:lnTo>
                  <a:lnTo>
                    <a:pt x="181914" y="74929"/>
                  </a:lnTo>
                  <a:lnTo>
                    <a:pt x="182994" y="71119"/>
                  </a:lnTo>
                  <a:lnTo>
                    <a:pt x="185547" y="69849"/>
                  </a:lnTo>
                  <a:lnTo>
                    <a:pt x="206470" y="69849"/>
                  </a:lnTo>
                  <a:lnTo>
                    <a:pt x="209981" y="68579"/>
                  </a:lnTo>
                  <a:close/>
                </a:path>
                <a:path w="255270" h="237489">
                  <a:moveTo>
                    <a:pt x="199453" y="69849"/>
                  </a:moveTo>
                  <a:lnTo>
                    <a:pt x="189496" y="69849"/>
                  </a:lnTo>
                  <a:lnTo>
                    <a:pt x="192036" y="72389"/>
                  </a:lnTo>
                  <a:lnTo>
                    <a:pt x="196278" y="72389"/>
                  </a:lnTo>
                  <a:lnTo>
                    <a:pt x="199453" y="69849"/>
                  </a:lnTo>
                  <a:close/>
                </a:path>
                <a:path w="255270" h="237489">
                  <a:moveTo>
                    <a:pt x="206470" y="69849"/>
                  </a:moveTo>
                  <a:lnTo>
                    <a:pt x="199453" y="69849"/>
                  </a:lnTo>
                  <a:lnTo>
                    <a:pt x="202958" y="71119"/>
                  </a:lnTo>
                  <a:lnTo>
                    <a:pt x="206470" y="69849"/>
                  </a:lnTo>
                  <a:close/>
                </a:path>
                <a:path w="255270" h="237489">
                  <a:moveTo>
                    <a:pt x="145859" y="16509"/>
                  </a:moveTo>
                  <a:lnTo>
                    <a:pt x="130175" y="16509"/>
                  </a:lnTo>
                  <a:lnTo>
                    <a:pt x="130175" y="55879"/>
                  </a:lnTo>
                  <a:lnTo>
                    <a:pt x="179108" y="55879"/>
                  </a:lnTo>
                  <a:lnTo>
                    <a:pt x="177838" y="54609"/>
                  </a:lnTo>
                  <a:lnTo>
                    <a:pt x="176275" y="54609"/>
                  </a:lnTo>
                  <a:lnTo>
                    <a:pt x="172720" y="53339"/>
                  </a:lnTo>
                  <a:lnTo>
                    <a:pt x="170103" y="53339"/>
                  </a:lnTo>
                  <a:lnTo>
                    <a:pt x="168148" y="52069"/>
                  </a:lnTo>
                  <a:lnTo>
                    <a:pt x="165100" y="50799"/>
                  </a:lnTo>
                  <a:lnTo>
                    <a:pt x="159232" y="50799"/>
                  </a:lnTo>
                  <a:lnTo>
                    <a:pt x="156222" y="49529"/>
                  </a:lnTo>
                  <a:lnTo>
                    <a:pt x="151879" y="49529"/>
                  </a:lnTo>
                  <a:lnTo>
                    <a:pt x="149491" y="48259"/>
                  </a:lnTo>
                  <a:lnTo>
                    <a:pt x="147561" y="46989"/>
                  </a:lnTo>
                  <a:lnTo>
                    <a:pt x="145859" y="45719"/>
                  </a:lnTo>
                  <a:lnTo>
                    <a:pt x="145859" y="16509"/>
                  </a:lnTo>
                  <a:close/>
                </a:path>
                <a:path w="255270" h="237489">
                  <a:moveTo>
                    <a:pt x="192608" y="54609"/>
                  </a:moveTo>
                  <a:lnTo>
                    <a:pt x="181940" y="54609"/>
                  </a:lnTo>
                  <a:lnTo>
                    <a:pt x="179654" y="55879"/>
                  </a:lnTo>
                  <a:lnTo>
                    <a:pt x="194691" y="55879"/>
                  </a:lnTo>
                  <a:lnTo>
                    <a:pt x="192608" y="54609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8">
            <a:extLst>
              <a:ext uri="{FF2B5EF4-FFF2-40B4-BE49-F238E27FC236}">
                <a16:creationId xmlns:a16="http://schemas.microsoft.com/office/drawing/2014/main" id="{0297540A-3909-D799-C9D5-607E7B5C22D4}"/>
              </a:ext>
            </a:extLst>
          </p:cNvPr>
          <p:cNvSpPr txBox="1"/>
          <p:nvPr/>
        </p:nvSpPr>
        <p:spPr>
          <a:xfrm>
            <a:off x="7796276" y="1553461"/>
            <a:ext cx="1813560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Announcement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text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goes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here.</a:t>
            </a:r>
            <a:endParaRPr sz="1100" dirty="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00" dirty="0">
              <a:latin typeface="Georgia"/>
              <a:cs typeface="Georgia"/>
            </a:endParaRPr>
          </a:p>
          <a:p>
            <a:pPr marL="12700" marR="191135">
              <a:lnSpc>
                <a:spcPct val="100000"/>
              </a:lnSpc>
            </a:pP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Copy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and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paste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icon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many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times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as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/>
                <a:cs typeface="Georgia"/>
              </a:rPr>
              <a:t>you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need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to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place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on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the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days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your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/>
                <a:cs typeface="Georgia"/>
              </a:rPr>
              <a:t>menu</a:t>
            </a:r>
            <a:r>
              <a:rPr sz="1100" spc="-1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features</a:t>
            </a:r>
            <a:r>
              <a:rPr sz="1100" spc="-2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/>
                <a:cs typeface="Georgia"/>
              </a:rPr>
              <a:t>Texas products.</a:t>
            </a:r>
            <a:endParaRPr sz="1100" dirty="0">
              <a:latin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8D624-344D-6147-7C05-F04C33037EBF}"/>
              </a:ext>
            </a:extLst>
          </p:cNvPr>
          <p:cNvSpPr txBox="1"/>
          <p:nvPr/>
        </p:nvSpPr>
        <p:spPr>
          <a:xfrm>
            <a:off x="4990871" y="444706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041935-20F4-B880-1122-CD9F30E43FF3}"/>
              </a:ext>
            </a:extLst>
          </p:cNvPr>
          <p:cNvSpPr txBox="1"/>
          <p:nvPr/>
        </p:nvSpPr>
        <p:spPr>
          <a:xfrm>
            <a:off x="4990871" y="34576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8261D-9BE1-3DFB-AD15-767C6B030310}"/>
              </a:ext>
            </a:extLst>
          </p:cNvPr>
          <p:cNvSpPr txBox="1"/>
          <p:nvPr/>
        </p:nvSpPr>
        <p:spPr>
          <a:xfrm>
            <a:off x="4990871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D53932-3FD8-91CF-A131-74EC0E794DAD}"/>
              </a:ext>
            </a:extLst>
          </p:cNvPr>
          <p:cNvSpPr txBox="1"/>
          <p:nvPr/>
        </p:nvSpPr>
        <p:spPr>
          <a:xfrm>
            <a:off x="3520712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EF83A4-6F96-129B-6D39-93CF3A6FB60A}"/>
              </a:ext>
            </a:extLst>
          </p:cNvPr>
          <p:cNvSpPr txBox="1"/>
          <p:nvPr/>
        </p:nvSpPr>
        <p:spPr>
          <a:xfrm>
            <a:off x="3520712" y="345767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174005-6CDE-D2D1-7CB2-703F56EC4015}"/>
              </a:ext>
            </a:extLst>
          </p:cNvPr>
          <p:cNvSpPr txBox="1"/>
          <p:nvPr/>
        </p:nvSpPr>
        <p:spPr>
          <a:xfrm>
            <a:off x="3520712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05DCD8-180B-1965-9141-0ABB9CF3F7C6}"/>
              </a:ext>
            </a:extLst>
          </p:cNvPr>
          <p:cNvSpPr txBox="1"/>
          <p:nvPr/>
        </p:nvSpPr>
        <p:spPr>
          <a:xfrm>
            <a:off x="2050553" y="444238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869897-7D89-098D-9F43-B1C4FE86BF79}"/>
              </a:ext>
            </a:extLst>
          </p:cNvPr>
          <p:cNvSpPr txBox="1"/>
          <p:nvPr/>
        </p:nvSpPr>
        <p:spPr>
          <a:xfrm>
            <a:off x="2050553" y="344838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003A08-A559-EA88-F4FB-4CFBA23C4EE6}"/>
              </a:ext>
            </a:extLst>
          </p:cNvPr>
          <p:cNvSpPr txBox="1"/>
          <p:nvPr/>
        </p:nvSpPr>
        <p:spPr>
          <a:xfrm>
            <a:off x="2050553" y="245438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859637-70E7-D5D7-0633-AD379F02774C}"/>
              </a:ext>
            </a:extLst>
          </p:cNvPr>
          <p:cNvSpPr txBox="1"/>
          <p:nvPr/>
        </p:nvSpPr>
        <p:spPr>
          <a:xfrm>
            <a:off x="580394" y="2441023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EA3998-A827-263B-7085-0F93EEBEB726}"/>
              </a:ext>
            </a:extLst>
          </p:cNvPr>
          <p:cNvSpPr txBox="1"/>
          <p:nvPr/>
        </p:nvSpPr>
        <p:spPr>
          <a:xfrm>
            <a:off x="580394" y="344838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8CAC9B-1793-5A21-48E7-2F76DB705276}"/>
              </a:ext>
            </a:extLst>
          </p:cNvPr>
          <p:cNvSpPr txBox="1"/>
          <p:nvPr/>
        </p:nvSpPr>
        <p:spPr>
          <a:xfrm>
            <a:off x="580394" y="4455747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5E1DAA-C2EF-ED32-DBED-4169F63F40E2}"/>
              </a:ext>
            </a:extLst>
          </p:cNvPr>
          <p:cNvSpPr txBox="1"/>
          <p:nvPr/>
        </p:nvSpPr>
        <p:spPr>
          <a:xfrm>
            <a:off x="6461030" y="4442390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388375-858B-4915-0B55-5D73808400E1}"/>
              </a:ext>
            </a:extLst>
          </p:cNvPr>
          <p:cNvSpPr txBox="1"/>
          <p:nvPr/>
        </p:nvSpPr>
        <p:spPr>
          <a:xfrm>
            <a:off x="6461030" y="34576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17A394-770B-421F-C0D3-57D48F1A89F1}"/>
              </a:ext>
            </a:extLst>
          </p:cNvPr>
          <p:cNvSpPr txBox="1"/>
          <p:nvPr/>
        </p:nvSpPr>
        <p:spPr>
          <a:xfrm>
            <a:off x="6461030" y="2444476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B7E762-5647-BE7A-396D-386D82272263}"/>
              </a:ext>
            </a:extLst>
          </p:cNvPr>
          <p:cNvSpPr txBox="1"/>
          <p:nvPr/>
        </p:nvSpPr>
        <p:spPr>
          <a:xfrm>
            <a:off x="6461030" y="145976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40112C-F022-645D-5E65-DC150E3C383F}"/>
              </a:ext>
            </a:extLst>
          </p:cNvPr>
          <p:cNvSpPr txBox="1"/>
          <p:nvPr/>
        </p:nvSpPr>
        <p:spPr>
          <a:xfrm>
            <a:off x="4990871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8313B7-A69F-7C94-EA34-455DED8BC4D2}"/>
              </a:ext>
            </a:extLst>
          </p:cNvPr>
          <p:cNvSpPr txBox="1"/>
          <p:nvPr/>
        </p:nvSpPr>
        <p:spPr>
          <a:xfrm>
            <a:off x="3520712" y="1473075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2CF865-5F58-36C2-278B-F5F5FD5F756C}"/>
              </a:ext>
            </a:extLst>
          </p:cNvPr>
          <p:cNvSpPr txBox="1"/>
          <p:nvPr/>
        </p:nvSpPr>
        <p:spPr>
          <a:xfrm>
            <a:off x="4990871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CDE15C-59EA-F587-2BEC-ECEF2E877FDB}"/>
              </a:ext>
            </a:extLst>
          </p:cNvPr>
          <p:cNvSpPr txBox="1"/>
          <p:nvPr/>
        </p:nvSpPr>
        <p:spPr>
          <a:xfrm>
            <a:off x="3520712" y="5436392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78AE1C-008C-655C-8CAC-661D6F21DDAA}"/>
              </a:ext>
            </a:extLst>
          </p:cNvPr>
          <p:cNvSpPr txBox="1"/>
          <p:nvPr/>
        </p:nvSpPr>
        <p:spPr>
          <a:xfrm>
            <a:off x="2050553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D719A8-3116-F378-3ED9-FAA3618E252D}"/>
              </a:ext>
            </a:extLst>
          </p:cNvPr>
          <p:cNvSpPr txBox="1"/>
          <p:nvPr/>
        </p:nvSpPr>
        <p:spPr>
          <a:xfrm>
            <a:off x="580394" y="5463109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78E80E-36B4-AE05-FEFD-9241765F6624}"/>
              </a:ext>
            </a:extLst>
          </p:cNvPr>
          <p:cNvSpPr txBox="1"/>
          <p:nvPr/>
        </p:nvSpPr>
        <p:spPr>
          <a:xfrm>
            <a:off x="6461030" y="5427104"/>
            <a:ext cx="1193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Insert menu items here by editing the text box.</a:t>
            </a:r>
          </a:p>
        </p:txBody>
      </p:sp>
    </p:spTree>
    <p:extLst>
      <p:ext uri="{BB962C8B-B14F-4D97-AF65-F5344CB8AC3E}">
        <p14:creationId xmlns:p14="http://schemas.microsoft.com/office/powerpoint/2010/main" val="20266756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D50543899F834199CA8645852820B7" ma:contentTypeVersion="12" ma:contentTypeDescription="Create a new document." ma:contentTypeScope="" ma:versionID="b88bcfee9ab8504f79ca8b4699714f19">
  <xsd:schema xmlns:xsd="http://www.w3.org/2001/XMLSchema" xmlns:xs="http://www.w3.org/2001/XMLSchema" xmlns:p="http://schemas.microsoft.com/office/2006/metadata/properties" xmlns:ns2="74fa23a8-0018-4b3a-a710-92c6b830aff9" xmlns:ns3="7cecbd31-f4b1-4d2c-93c1-aa6974acdf5f" targetNamespace="http://schemas.microsoft.com/office/2006/metadata/properties" ma:root="true" ma:fieldsID="dc578e0874ad7a96d04d719a34616c81" ns2:_="" ns3:_="">
    <xsd:import namespace="74fa23a8-0018-4b3a-a710-92c6b830aff9"/>
    <xsd:import namespace="7cecbd31-f4b1-4d2c-93c1-aa6974acdf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a23a8-0018-4b3a-a710-92c6b830a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7879c0f-964c-456d-8ee4-6ba33605d1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cbd31-f4b1-4d2c-93c1-aa6974acdf5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d322303-c402-47f6-a478-94b308a9a2d6}" ma:internalName="TaxCatchAll" ma:showField="CatchAllData" ma:web="7cecbd31-f4b1-4d2c-93c1-aa6974acdf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ecbd31-f4b1-4d2c-93c1-aa6974acdf5f" xsi:nil="true"/>
    <lcf76f155ced4ddcb4097134ff3c332f xmlns="74fa23a8-0018-4b3a-a710-92c6b830aff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796CDE-EB3C-424A-9B89-C86C35DEDB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E825A1-BC3D-4BB6-805A-EBC22B3008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fa23a8-0018-4b3a-a710-92c6b830aff9"/>
    <ds:schemaRef ds:uri="7cecbd31-f4b1-4d2c-93c1-aa6974acdf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653DD5-531C-4170-8F4F-ECAB158D4D2D}">
  <ds:schemaRefs>
    <ds:schemaRef ds:uri="74fa23a8-0018-4b3a-a710-92c6b830aff9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7cecbd31-f4b1-4d2c-93c1-aa6974acdf5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2211</Words>
  <Application>Microsoft Office PowerPoint</Application>
  <PresentationFormat>Custom</PresentationFormat>
  <Paragraphs>750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Georgia</vt:lpstr>
      <vt:lpstr>Rockwell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Ahloy</dc:creator>
  <cp:lastModifiedBy>cafeteria</cp:lastModifiedBy>
  <cp:revision>63</cp:revision>
  <cp:lastPrinted>2025-09-26T12:34:41Z</cp:lastPrinted>
  <dcterms:created xsi:type="dcterms:W3CDTF">2025-07-09T20:46:12Z</dcterms:created>
  <dcterms:modified xsi:type="dcterms:W3CDTF">2026-01-07T18:00:42Z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0x01010052D50543899F834199CA8645852820B7</vt:lpwstr>
  </property>
  <property fmtid="{D5CDD505-2E9C-101B-9397-08002B2CF9AE}" pid="3" name="MediaServiceImageTags">
    <vt:lpwstr/>
  </property>
  <property fmtid="{D5CDD505-2E9C-101B-9397-08002B2CF9AE}" pid="4" name="Order">
    <vt:r8>440000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