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slideLayouts/slideLayout52.xml" ContentType="application/vnd.openxmlformats-officedocument.presentationml.slideLayout+xml"/>
  <Override PartName="/ppt/slideLayouts/slideLayout53.xml" ContentType="application/vnd.openxmlformats-officedocument.presentationml.slideLayout+xml"/>
  <Override PartName="/ppt/slideLayouts/slideLayout54.xml" ContentType="application/vnd.openxmlformats-officedocument.presentationml.slideLayout+xml"/>
  <Override PartName="/ppt/slideLayouts/slideLayout55.xml" ContentType="application/vnd.openxmlformats-officedocument.presentationml.slideLayout+xml"/>
  <Override PartName="/ppt/slideLayouts/slideLayout56.xml" ContentType="application/vnd.openxmlformats-officedocument.presentationml.slideLayout+xml"/>
  <Override PartName="/ppt/slideLayouts/slideLayout57.xml" ContentType="application/vnd.openxmlformats-officedocument.presentationml.slideLayout+xml"/>
  <Override PartName="/ppt/slideLayouts/slideLayout58.xml" ContentType="application/vnd.openxmlformats-officedocument.presentationml.slideLayout+xml"/>
  <Override PartName="/ppt/slideLayouts/slideLayout59.xml" ContentType="application/vnd.openxmlformats-officedocument.presentationml.slideLayout+xml"/>
  <Override PartName="/ppt/theme/theme2.xml" ContentType="application/vnd.openxmlformats-officedocument.theme+xml"/>
  <Override PartName="/ppt/slideLayouts/slideLayout60.xml" ContentType="application/vnd.openxmlformats-officedocument.presentationml.slideLayout+xml"/>
  <Override PartName="/ppt/slideLayouts/slideLayout61.xml" ContentType="application/vnd.openxmlformats-officedocument.presentationml.slideLayout+xml"/>
  <Override PartName="/ppt/slideLayouts/slideLayout62.xml" ContentType="application/vnd.openxmlformats-officedocument.presentationml.slideLayout+xml"/>
  <Override PartName="/ppt/slideLayouts/slideLayout63.xml" ContentType="application/vnd.openxmlformats-officedocument.presentationml.slideLayout+xml"/>
  <Override PartName="/ppt/slideLayouts/slideLayout64.xml" ContentType="application/vnd.openxmlformats-officedocument.presentationml.slideLayout+xml"/>
  <Override PartName="/ppt/slideLayouts/slideLayout65.xml" ContentType="application/vnd.openxmlformats-officedocument.presentationml.slideLayout+xml"/>
  <Override PartName="/ppt/slideLayouts/slideLayout66.xml" ContentType="application/vnd.openxmlformats-officedocument.presentationml.slideLayout+xml"/>
  <Override PartName="/ppt/slideLayouts/slideLayout67.xml" ContentType="application/vnd.openxmlformats-officedocument.presentationml.slideLayout+xml"/>
  <Override PartName="/ppt/slideLayouts/slideLayout68.xml" ContentType="application/vnd.openxmlformats-officedocument.presentationml.slideLayout+xml"/>
  <Override PartName="/ppt/slideLayouts/slideLayout69.xml" ContentType="application/vnd.openxmlformats-officedocument.presentationml.slideLayout+xml"/>
  <Override PartName="/ppt/slideLayouts/slideLayout70.xml" ContentType="application/vnd.openxmlformats-officedocument.presentationml.slideLayout+xml"/>
  <Override PartName="/ppt/slideLayouts/slideLayout71.xml" ContentType="application/vnd.openxmlformats-officedocument.presentationml.slideLayout+xml"/>
  <Override PartName="/ppt/theme/theme3.xml" ContentType="application/vnd.openxmlformats-officedocument.theme+xml"/>
  <Override PartName="/ppt/theme/theme4.xml" ContentType="application/vnd.openxmlformats-officedocument.theme+xml"/>
  <Override PartName="/ppt/theme/theme5.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3.xml" ContentType="application/vnd.openxmlformats-officedocument.presentationml.notesSlide+xml"/>
  <Override PartName="/ppt/comments/modernComment_F7B_72E58EF.xml" ContentType="application/vnd.ms-powerpoint.comments+xml"/>
  <Override PartName="/ppt/notesSlides/notesSlide4.xml" ContentType="application/vnd.openxmlformats-officedocument.presentationml.notesSlide+xml"/>
  <Override PartName="/ppt/notesSlides/notesSlide5.xml" ContentType="application/vnd.openxmlformats-officedocument.presentationml.notesSlide+xml"/>
  <Override PartName="/ppt/comments/modernComment_F6C_72054AC1.xml" ContentType="application/vnd.ms-powerpoint.comments+xml"/>
  <Override PartName="/ppt/notesSlides/notesSlide6.xml" ContentType="application/vnd.openxmlformats-officedocument.presentationml.notesSlide+xml"/>
  <Override PartName="/ppt/notesSlides/notesSlide7.xml" ContentType="application/vnd.openxmlformats-officedocument.presentationml.notesSlide+xml"/>
  <Override PartName="/ppt/comments/modernComment_F70_41DB239A.xml" ContentType="application/vnd.ms-powerpoint.comments+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comments/modernComment_F6D_37281890.xml" ContentType="application/vnd.ms-powerpoint.comments+xml"/>
  <Override PartName="/ppt/notesSlides/notesSlide11.xml" ContentType="application/vnd.openxmlformats-officedocument.presentationml.notesSlide+xml"/>
  <Override PartName="/ppt/comments/modernComment_F6E_2E0628AA.xml" ContentType="application/vnd.ms-powerpoint.comments+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notesSlides/notesSlide15.xml" ContentType="application/vnd.openxmlformats-officedocument.presentationml.notesSlide+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ppt/notesSlides/notesSlide16.xml" ContentType="application/vnd.openxmlformats-officedocument.presentationml.notesSlide+xml"/>
  <Override PartName="/ppt/diagrams/data4.xml" ContentType="application/vnd.openxmlformats-officedocument.drawingml.diagramData+xml"/>
  <Override PartName="/ppt/diagrams/layout4.xml" ContentType="application/vnd.openxmlformats-officedocument.drawingml.diagramLayout+xml"/>
  <Override PartName="/ppt/diagrams/quickStyle4.xml" ContentType="application/vnd.openxmlformats-officedocument.drawingml.diagramStyle+xml"/>
  <Override PartName="/ppt/diagrams/colors4.xml" ContentType="application/vnd.openxmlformats-officedocument.drawingml.diagramColors+xml"/>
  <Override PartName="/ppt/diagrams/drawing4.xml" ContentType="application/vnd.ms-office.drawingml.diagramDrawing+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Override PartName="/docMetadata/LabelInfo.xml" ContentType="application/vnd.ms-office.classificationlabel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5" Type="http://schemas.microsoft.com/office/2020/02/relationships/classificationlabels" Target="docMetadata/LabelInfo.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autoCompressPictures="0">
  <p:sldMasterIdLst>
    <p:sldMasterId id="2147483700" r:id="rId4"/>
    <p:sldMasterId id="2147483648" r:id="rId5"/>
    <p:sldMasterId id="2147483738" r:id="rId6"/>
  </p:sldMasterIdLst>
  <p:notesMasterIdLst>
    <p:notesMasterId r:id="rId34"/>
  </p:notesMasterIdLst>
  <p:handoutMasterIdLst>
    <p:handoutMasterId r:id="rId35"/>
  </p:handoutMasterIdLst>
  <p:sldIdLst>
    <p:sldId id="3914" r:id="rId7"/>
    <p:sldId id="3960" r:id="rId8"/>
    <p:sldId id="3969" r:id="rId9"/>
    <p:sldId id="3963" r:id="rId10"/>
    <p:sldId id="3918" r:id="rId11"/>
    <p:sldId id="3988" r:id="rId12"/>
    <p:sldId id="3948" r:id="rId13"/>
    <p:sldId id="3972" r:id="rId14"/>
    <p:sldId id="3952" r:id="rId15"/>
    <p:sldId id="3977" r:id="rId16"/>
    <p:sldId id="3935" r:id="rId17"/>
    <p:sldId id="3949" r:id="rId18"/>
    <p:sldId id="3878" r:id="rId19"/>
    <p:sldId id="3989" r:id="rId20"/>
    <p:sldId id="3950" r:id="rId21"/>
    <p:sldId id="3883" r:id="rId22"/>
    <p:sldId id="3987" r:id="rId23"/>
    <p:sldId id="3955" r:id="rId24"/>
    <p:sldId id="3956" r:id="rId25"/>
    <p:sldId id="3966" r:id="rId26"/>
    <p:sldId id="3958" r:id="rId27"/>
    <p:sldId id="3970" r:id="rId28"/>
    <p:sldId id="3980" r:id="rId29"/>
    <p:sldId id="3981" r:id="rId30"/>
    <p:sldId id="3982" r:id="rId31"/>
    <p:sldId id="3984" r:id="rId32"/>
    <p:sldId id="3834" r:id="rId33"/>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521415D9-36F7-43E2-AB2F-B90AF26B5E84}">
      <p14:sectionLst xmlns:p14="http://schemas.microsoft.com/office/powerpoint/2010/main">
        <p14:section name="Default Section" id="{B345EBDA-5191-443D-A0F3-2958FB2C5310}">
          <p14:sldIdLst>
            <p14:sldId id="3914"/>
            <p14:sldId id="3960"/>
            <p14:sldId id="3969"/>
            <p14:sldId id="3963"/>
            <p14:sldId id="3918"/>
            <p14:sldId id="3988"/>
            <p14:sldId id="3948"/>
            <p14:sldId id="3972"/>
            <p14:sldId id="3952"/>
            <p14:sldId id="3977"/>
            <p14:sldId id="3935"/>
            <p14:sldId id="3949"/>
            <p14:sldId id="3878"/>
            <p14:sldId id="3989"/>
            <p14:sldId id="3950"/>
            <p14:sldId id="3883"/>
            <p14:sldId id="3987"/>
            <p14:sldId id="3955"/>
            <p14:sldId id="3956"/>
            <p14:sldId id="3966"/>
            <p14:sldId id="3958"/>
            <p14:sldId id="3970"/>
            <p14:sldId id="3980"/>
            <p14:sldId id="3981"/>
            <p14:sldId id="3982"/>
            <p14:sldId id="3984"/>
            <p14:sldId id="3834"/>
          </p14:sldIdLst>
        </p14:section>
      </p14:sectionLst>
    </p:ext>
    <p:ext uri="{EFAFB233-063F-42B5-8137-9DF3F51BA10A}">
      <p15:sldGuideLst xmlns:p15="http://schemas.microsoft.com/office/powerpoint/2012/main"/>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AB32ED11-DED8-E623-DED9-4C78BE469265}" name="Norvell, Travis" initials="NT" userId="S::tnorvell@apsk12.org::b70d4077-eb2b-4251-a58e-56ee0c1c8d8c" providerId="AD"/>
  <p188:author id="{D365EB35-7F95-103E-6090-A30C0C9065C8}" name="Barnett, Carolyn" initials="BC" userId="S::cbarnett@apsk12.org::91c1c3e3-5395-4d6d-a514-bee340fe5343" providerId="AD"/>
  <p188:author id="{01CA7E4D-68C7-8B81-9A1F-7A35F554C6D9}" name="Diane Jacobi" initials="DJ" userId="S::Diane.Jacobi@apsk12.org::343db2ce-cd81-4e6f-9c74-2345e7813f6d" providerId="AD"/>
  <p188:author id="{ED950094-D342-1B82-8CAB-F143658EFB26}" name="Gipson, Chaundra" initials="GC" userId="S::chaundra.gipson@apsk12.org::52fdf0bb-6525-48a5-be51-08e34fce0fc4" providerId="AD"/>
</p188: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3F3F3"/>
    <a:srgbClr val="898989"/>
    <a:srgbClr val="FFFFFF"/>
  </p:clrMru>
  <p:extLst>
    <p:ext uri="{E76CE94A-603C-4142-B9EB-6D1370010A27}">
      <p14:discardImageEditData xmlns:p14="http://schemas.microsoft.com/office/powerpoint/2010/main" val="0"/>
    </p:ext>
    <p:ext uri="{D31A062A-798A-4329-ABDD-BBA856620510}">
      <p14:defaultImageDpi xmlns:p14="http://schemas.microsoft.com/office/powerpoint/2010/main" val="150"/>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A02DE97D-D423-4EC2-AFEB-A48F3C61C358}" v="31" dt="2026-02-05T18:32:18.829"/>
  </p1510:revLst>
</p1510:revInfo>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073A0DAA-6AF3-43AB-8588-CEC1D06C72B9}" styleName="Medium Style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dk1">
              <a:tint val="20000"/>
            </a:schemeClr>
          </a:solidFill>
        </a:fill>
      </a:tcStyle>
    </a:wholeTbl>
    <a:band1H>
      <a:tcStyle>
        <a:tcBdr/>
        <a:fill>
          <a:solidFill>
            <a:schemeClr val="dk1">
              <a:tint val="40000"/>
            </a:schemeClr>
          </a:solidFill>
        </a:fill>
      </a:tcStyle>
    </a:band1H>
    <a:band2H>
      <a:tcStyle>
        <a:tcBdr/>
      </a:tcStyle>
    </a:band2H>
    <a:band1V>
      <a:tcStyle>
        <a:tcBdr/>
        <a:fill>
          <a:solidFill>
            <a:schemeClr val="dk1">
              <a:tint val="40000"/>
            </a:schemeClr>
          </a:solidFill>
        </a:fill>
      </a:tcStyle>
    </a:band1V>
    <a:band2V>
      <a:tcStyle>
        <a:tcBdr/>
      </a:tcStyle>
    </a:band2V>
    <a:lastCol>
      <a:tcTxStyle b="on">
        <a:fontRef idx="minor">
          <a:prstClr val="black"/>
        </a:fontRef>
        <a:schemeClr val="lt1"/>
      </a:tcTxStyle>
      <a:tcStyle>
        <a:tcBdr/>
        <a:fill>
          <a:solidFill>
            <a:schemeClr val="dk1"/>
          </a:solidFill>
        </a:fill>
      </a:tcStyle>
    </a:lastCol>
    <a:firstCol>
      <a:tcTxStyle b="on">
        <a:fontRef idx="minor">
          <a:prstClr val="black"/>
        </a:fontRef>
        <a:schemeClr val="lt1"/>
      </a:tcTxStyle>
      <a:tcStyle>
        <a:tcBdr/>
        <a:fill>
          <a:solidFill>
            <a:schemeClr val="dk1"/>
          </a:solidFill>
        </a:fill>
      </a:tcStyle>
    </a:firstCol>
    <a:lastRow>
      <a:tcTxStyle b="on">
        <a:fontRef idx="minor">
          <a:prstClr val="black"/>
        </a:fontRef>
        <a:schemeClr val="lt1"/>
      </a:tcTxStyle>
      <a:tcStyle>
        <a:tcBdr>
          <a:top>
            <a:ln w="38100" cmpd="sng">
              <a:solidFill>
                <a:schemeClr val="lt1"/>
              </a:solidFill>
            </a:ln>
          </a:top>
        </a:tcBdr>
        <a:fill>
          <a:solidFill>
            <a:schemeClr val="dk1"/>
          </a:solidFill>
        </a:fill>
      </a:tcStyle>
    </a:lastRow>
    <a:firstRow>
      <a:tcTxStyle b="on">
        <a:fontRef idx="minor">
          <a:prstClr val="black"/>
        </a:fontRef>
        <a:schemeClr val="lt1"/>
      </a:tcTxStyle>
      <a:tcStyle>
        <a:tcBdr>
          <a:bottom>
            <a:ln w="38100" cmpd="sng">
              <a:solidFill>
                <a:schemeClr val="lt1"/>
              </a:solidFill>
            </a:ln>
          </a:bottom>
        </a:tcBdr>
        <a:fill>
          <a:solidFill>
            <a:schemeClr val="dk1"/>
          </a:solidFill>
        </a:fill>
      </a:tcStyle>
    </a:firstRow>
  </a:tblStyle>
  <a:tblStyle styleId="{7E9639D4-E3E2-4D34-9284-5A2195B3D0D7}" styleName="Light Style 2">
    <a:wholeTbl>
      <a:tcTxStyle>
        <a:fontRef idx="minor">
          <a:scrgbClr r="0" g="0" b="0"/>
        </a:fontRef>
        <a:schemeClr val="tx1"/>
      </a:tcTxStyle>
      <a:tcStyle>
        <a:tcBdr>
          <a:left>
            <a:lnRef idx="1">
              <a:schemeClr val="tx1"/>
            </a:lnRef>
          </a:left>
          <a:right>
            <a:lnRef idx="1">
              <a:schemeClr val="tx1"/>
            </a:lnRef>
          </a:right>
          <a:top>
            <a:lnRef idx="1">
              <a:schemeClr val="tx1"/>
            </a:lnRef>
          </a:top>
          <a:bottom>
            <a:lnRef idx="1">
              <a:schemeClr val="tx1"/>
            </a:lnRef>
          </a:bottom>
          <a:insideH>
            <a:ln>
              <a:noFill/>
            </a:ln>
          </a:insideH>
          <a:insideV>
            <a:ln>
              <a:noFill/>
            </a:ln>
          </a:insideV>
        </a:tcBdr>
        <a:fill>
          <a:noFill/>
        </a:fill>
      </a:tcStyle>
    </a:wholeTbl>
    <a:band1H>
      <a:tcStyle>
        <a:tcBdr>
          <a:top>
            <a:lnRef idx="1">
              <a:schemeClr val="tx1"/>
            </a:lnRef>
          </a:top>
          <a:bottom>
            <a:lnRef idx="1">
              <a:schemeClr val="tx1"/>
            </a:lnRef>
          </a:bottom>
        </a:tcBdr>
      </a:tcStyle>
    </a:band1H>
    <a:band1V>
      <a:tcStyle>
        <a:tcBdr>
          <a:left>
            <a:lnRef idx="1">
              <a:schemeClr val="tx1"/>
            </a:lnRef>
          </a:left>
          <a:right>
            <a:lnRef idx="1">
              <a:schemeClr val="tx1"/>
            </a:lnRef>
          </a:right>
        </a:tcBdr>
      </a:tcStyle>
    </a:band1V>
    <a:band2V>
      <a:tcStyle>
        <a:tcBdr>
          <a:left>
            <a:lnRef idx="1">
              <a:schemeClr val="tx1"/>
            </a:lnRef>
          </a:left>
          <a:right>
            <a:lnRef idx="1">
              <a:schemeClr val="tx1"/>
            </a:lnRef>
          </a:right>
        </a:tcBdr>
      </a:tcStyle>
    </a:band2V>
    <a:lastCol>
      <a:tcTxStyle b="on"/>
      <a:tcStyle>
        <a:tcBdr/>
      </a:tcStyle>
    </a:lastCol>
    <a:firstCol>
      <a:tcTxStyle b="on"/>
      <a:tcStyle>
        <a:tcBdr/>
      </a:tcStyle>
    </a:firstCol>
    <a:lastRow>
      <a:tcTxStyle b="on"/>
      <a:tcStyle>
        <a:tcBdr>
          <a:top>
            <a:ln w="50800" cmpd="dbl">
              <a:solidFill>
                <a:schemeClr val="tx1"/>
              </a:solidFill>
            </a:ln>
          </a:top>
        </a:tcBdr>
      </a:tcStyle>
    </a:lastRow>
    <a:firstRow>
      <a:tcTxStyle b="on">
        <a:fontRef idx="minor">
          <a:scrgbClr r="0" g="0" b="0"/>
        </a:fontRef>
        <a:schemeClr val="bg1"/>
      </a:tcTxStyle>
      <a:tcStyle>
        <a:tcBdr/>
        <a:fillRef idx="1">
          <a:schemeClr val="tx1"/>
        </a:fillRef>
      </a:tcStyle>
    </a:firstRow>
  </a:tblStyle>
  <a:tblStyle styleId="{93296810-A885-4BE3-A3E7-6D5BEEA58F35}" styleName="Medium Style 2 - Accent 6">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6">
              <a:tint val="20000"/>
            </a:schemeClr>
          </a:solidFill>
        </a:fill>
      </a:tcStyle>
    </a:wholeTbl>
    <a:band1H>
      <a:tcStyle>
        <a:tcBdr/>
        <a:fill>
          <a:solidFill>
            <a:schemeClr val="accent6">
              <a:tint val="40000"/>
            </a:schemeClr>
          </a:solidFill>
        </a:fill>
      </a:tcStyle>
    </a:band1H>
    <a:band2H>
      <a:tcStyle>
        <a:tcBdr/>
      </a:tcStyle>
    </a:band2H>
    <a:band1V>
      <a:tcStyle>
        <a:tcBdr/>
        <a:fill>
          <a:solidFill>
            <a:schemeClr val="accent6">
              <a:tint val="40000"/>
            </a:schemeClr>
          </a:solidFill>
        </a:fill>
      </a:tcStyle>
    </a:band1V>
    <a:band2V>
      <a:tcStyle>
        <a:tcBdr/>
      </a:tcStyle>
    </a:band2V>
    <a:lastCol>
      <a:tcTxStyle b="on">
        <a:fontRef idx="minor">
          <a:prstClr val="black"/>
        </a:fontRef>
        <a:schemeClr val="lt1"/>
      </a:tcTxStyle>
      <a:tcStyle>
        <a:tcBdr/>
        <a:fill>
          <a:solidFill>
            <a:schemeClr val="accent6"/>
          </a:solidFill>
        </a:fill>
      </a:tcStyle>
    </a:lastCol>
    <a:firstCol>
      <a:tcTxStyle b="on">
        <a:fontRef idx="minor">
          <a:prstClr val="black"/>
        </a:fontRef>
        <a:schemeClr val="lt1"/>
      </a:tcTxStyle>
      <a:tcStyle>
        <a:tcBdr/>
        <a:fill>
          <a:solidFill>
            <a:schemeClr val="accent6"/>
          </a:solidFill>
        </a:fill>
      </a:tcStyle>
    </a:firstCol>
    <a:lastRow>
      <a:tcTxStyle b="on">
        <a:fontRef idx="minor">
          <a:prstClr val="black"/>
        </a:fontRef>
        <a:schemeClr val="lt1"/>
      </a:tcTxStyle>
      <a:tcStyle>
        <a:tcBdr>
          <a:top>
            <a:ln w="38100" cmpd="sng">
              <a:solidFill>
                <a:schemeClr val="lt1"/>
              </a:solidFill>
            </a:ln>
          </a:top>
        </a:tcBdr>
        <a:fill>
          <a:solidFill>
            <a:schemeClr val="accent6"/>
          </a:solidFill>
        </a:fill>
      </a:tcStyle>
    </a:lastRow>
    <a:firstRow>
      <a:tcTxStyle b="on">
        <a:fontRef idx="minor">
          <a:prstClr val="black"/>
        </a:fontRef>
        <a:schemeClr val="lt1"/>
      </a:tcTxStyle>
      <a:tcStyle>
        <a:tcBdr>
          <a:bottom>
            <a:ln w="38100" cmpd="sng">
              <a:solidFill>
                <a:schemeClr val="lt1"/>
              </a:solidFill>
            </a:ln>
          </a:bottom>
        </a:tcBdr>
        <a:fill>
          <a:solidFill>
            <a:schemeClr val="accent6"/>
          </a:solidFill>
        </a:fill>
      </a:tcStyle>
    </a:firstRow>
  </a:tblStyle>
  <a:tblStyle styleId="{21E4AEA4-8DFA-4A89-87EB-49C32662AFE0}" styleName="Medium Style 2 - Accent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 styleId="{00A15C55-8517-42AA-B614-E9B94910E393}" styleName="Medium Style 2 - Accent 4">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4">
              <a:tint val="20000"/>
            </a:schemeClr>
          </a:solidFill>
        </a:fill>
      </a:tcStyle>
    </a:wholeTbl>
    <a:band1H>
      <a:tcStyle>
        <a:tcBdr/>
        <a:fill>
          <a:solidFill>
            <a:schemeClr val="accent4">
              <a:tint val="40000"/>
            </a:schemeClr>
          </a:solidFill>
        </a:fill>
      </a:tcStyle>
    </a:band1H>
    <a:band2H>
      <a:tcStyle>
        <a:tcBdr/>
      </a:tcStyle>
    </a:band2H>
    <a:band1V>
      <a:tcStyle>
        <a:tcBdr/>
        <a:fill>
          <a:solidFill>
            <a:schemeClr val="accent4">
              <a:tint val="40000"/>
            </a:schemeClr>
          </a:solidFill>
        </a:fill>
      </a:tcStyle>
    </a:band1V>
    <a:band2V>
      <a:tcStyle>
        <a:tcBdr/>
      </a:tcStyle>
    </a:band2V>
    <a:lastCol>
      <a:tcTxStyle b="on">
        <a:fontRef idx="minor">
          <a:prstClr val="black"/>
        </a:fontRef>
        <a:schemeClr val="lt1"/>
      </a:tcTxStyle>
      <a:tcStyle>
        <a:tcBdr/>
        <a:fill>
          <a:solidFill>
            <a:schemeClr val="accent4"/>
          </a:solidFill>
        </a:fill>
      </a:tcStyle>
    </a:lastCol>
    <a:firstCol>
      <a:tcTxStyle b="on">
        <a:fontRef idx="minor">
          <a:prstClr val="black"/>
        </a:fontRef>
        <a:schemeClr val="lt1"/>
      </a:tcTxStyle>
      <a:tcStyle>
        <a:tcBdr/>
        <a:fill>
          <a:solidFill>
            <a:schemeClr val="accent4"/>
          </a:solidFill>
        </a:fill>
      </a:tcStyle>
    </a:firstCol>
    <a:lastRow>
      <a:tcTxStyle b="on">
        <a:fontRef idx="minor">
          <a:prstClr val="black"/>
        </a:fontRef>
        <a:schemeClr val="lt1"/>
      </a:tcTxStyle>
      <a:tcStyle>
        <a:tcBdr>
          <a:top>
            <a:ln w="38100" cmpd="sng">
              <a:solidFill>
                <a:schemeClr val="lt1"/>
              </a:solidFill>
            </a:ln>
          </a:top>
        </a:tcBdr>
        <a:fill>
          <a:solidFill>
            <a:schemeClr val="accent4"/>
          </a:solidFill>
        </a:fill>
      </a:tcStyle>
    </a:lastRow>
    <a:firstRow>
      <a:tcTxStyle b="on">
        <a:fontRef idx="minor">
          <a:prstClr val="black"/>
        </a:fontRef>
        <a:schemeClr val="lt1"/>
      </a:tcTxStyle>
      <a:tcStyle>
        <a:tcBdr>
          <a:bottom>
            <a:ln w="38100" cmpd="sng">
              <a:solidFill>
                <a:schemeClr val="lt1"/>
              </a:solidFill>
            </a:ln>
          </a:bottom>
        </a:tcBdr>
        <a:fill>
          <a:solidFill>
            <a:schemeClr val="accent4"/>
          </a:solidFill>
        </a:fill>
      </a:tcStyle>
    </a:firstRow>
  </a:tblStyle>
  <a:tblStyle styleId="{7DF18680-E054-41AD-8BC1-D1AEF772440D}" styleName="Medium Style 2 - Accent 5">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5">
              <a:tint val="20000"/>
            </a:schemeClr>
          </a:solidFill>
        </a:fill>
      </a:tcStyle>
    </a:wholeTbl>
    <a:band1H>
      <a:tcStyle>
        <a:tcBdr/>
        <a:fill>
          <a:solidFill>
            <a:schemeClr val="accent5">
              <a:tint val="40000"/>
            </a:schemeClr>
          </a:solidFill>
        </a:fill>
      </a:tcStyle>
    </a:band1H>
    <a:band2H>
      <a:tcStyle>
        <a:tcBdr/>
      </a:tcStyle>
    </a:band2H>
    <a:band1V>
      <a:tcStyle>
        <a:tcBdr/>
        <a:fill>
          <a:solidFill>
            <a:schemeClr val="accent5">
              <a:tint val="40000"/>
            </a:schemeClr>
          </a:solidFill>
        </a:fill>
      </a:tcStyle>
    </a:band1V>
    <a:band2V>
      <a:tcStyle>
        <a:tcBdr/>
      </a:tcStyle>
    </a:band2V>
    <a:lastCol>
      <a:tcTxStyle b="on">
        <a:fontRef idx="minor">
          <a:prstClr val="black"/>
        </a:fontRef>
        <a:schemeClr val="lt1"/>
      </a:tcTxStyle>
      <a:tcStyle>
        <a:tcBdr/>
        <a:fill>
          <a:solidFill>
            <a:schemeClr val="accent5"/>
          </a:solidFill>
        </a:fill>
      </a:tcStyle>
    </a:lastCol>
    <a:firstCol>
      <a:tcTxStyle b="on">
        <a:fontRef idx="minor">
          <a:prstClr val="black"/>
        </a:fontRef>
        <a:schemeClr val="lt1"/>
      </a:tcTxStyle>
      <a:tcStyle>
        <a:tcBdr/>
        <a:fill>
          <a:solidFill>
            <a:schemeClr val="accent5"/>
          </a:solidFill>
        </a:fill>
      </a:tcStyle>
    </a:firstCol>
    <a:lastRow>
      <a:tcTxStyle b="on">
        <a:fontRef idx="minor">
          <a:prstClr val="black"/>
        </a:fontRef>
        <a:schemeClr val="lt1"/>
      </a:tcTxStyle>
      <a:tcStyle>
        <a:tcBdr>
          <a:top>
            <a:ln w="38100" cmpd="sng">
              <a:solidFill>
                <a:schemeClr val="lt1"/>
              </a:solidFill>
            </a:ln>
          </a:top>
        </a:tcBdr>
        <a:fill>
          <a:solidFill>
            <a:schemeClr val="accent5"/>
          </a:solidFill>
        </a:fill>
      </a:tcStyle>
    </a:lastRow>
    <a:firstRow>
      <a:tcTxStyle b="on">
        <a:fontRef idx="minor">
          <a:prstClr val="black"/>
        </a:fontRef>
        <a:schemeClr val="lt1"/>
      </a:tcTxStyle>
      <a:tcStyle>
        <a:tcBdr>
          <a:bottom>
            <a:ln w="38100" cmpd="sng">
              <a:solidFill>
                <a:schemeClr val="lt1"/>
              </a:solidFill>
            </a:ln>
          </a:bottom>
        </a:tcBdr>
        <a:fill>
          <a:solidFill>
            <a:schemeClr val="accent5"/>
          </a:solidFill>
        </a:fill>
      </a:tcStyle>
    </a:firstRow>
  </a:tblStyle>
  <a:tblStyle styleId="{284E427A-3D55-4303-BF80-6455036E1DE7}" styleName="Themed Style 1 - Accent 2">
    <a:tblBg>
      <a:fillRef idx="2">
        <a:schemeClr val="accent2"/>
      </a:fillRef>
      <a:effectRef idx="1">
        <a:schemeClr val="accent2"/>
      </a:effectRef>
    </a:tblBg>
    <a:wholeTbl>
      <a:tcTxStyle>
        <a:fontRef idx="minor">
          <a:scrgbClr r="0" g="0" b="0"/>
        </a:fontRef>
        <a:schemeClr val="dk1"/>
      </a:tcTxStyle>
      <a:tcStyle>
        <a:tcBdr>
          <a:left>
            <a:lnRef idx="1">
              <a:schemeClr val="accent2"/>
            </a:lnRef>
          </a:left>
          <a:right>
            <a:lnRef idx="1">
              <a:schemeClr val="accent2"/>
            </a:lnRef>
          </a:right>
          <a:top>
            <a:lnRef idx="1">
              <a:schemeClr val="accent2"/>
            </a:lnRef>
          </a:top>
          <a:bottom>
            <a:lnRef idx="1">
              <a:schemeClr val="accent2"/>
            </a:lnRef>
          </a:bottom>
          <a:insideH>
            <a:lnRef idx="1">
              <a:schemeClr val="accent2"/>
            </a:lnRef>
          </a:insideH>
          <a:insideV>
            <a:lnRef idx="1">
              <a:schemeClr val="accent2"/>
            </a:lnRef>
          </a:insideV>
        </a:tcBdr>
        <a:fill>
          <a:noFill/>
        </a:fill>
      </a:tcStyle>
    </a:wholeTbl>
    <a:band1H>
      <a:tcStyle>
        <a:tcBdr/>
        <a:fill>
          <a:solidFill>
            <a:schemeClr val="accent2">
              <a:alpha val="40000"/>
            </a:schemeClr>
          </a:solidFill>
        </a:fill>
      </a:tcStyle>
    </a:band1H>
    <a:band2H>
      <a:tcStyle>
        <a:tcBdr/>
      </a:tcStyle>
    </a:band2H>
    <a:band1V>
      <a:tcStyle>
        <a:tcBdr>
          <a:top>
            <a:lnRef idx="1">
              <a:schemeClr val="accent2"/>
            </a:lnRef>
          </a:top>
          <a:bottom>
            <a:lnRef idx="1">
              <a:schemeClr val="accent2"/>
            </a:lnRef>
          </a:bottom>
        </a:tcBdr>
        <a:fill>
          <a:solidFill>
            <a:schemeClr val="accent2">
              <a:alpha val="40000"/>
            </a:schemeClr>
          </a:solidFill>
        </a:fill>
      </a:tcStyle>
    </a:band1V>
    <a:band2V>
      <a:tcStyle>
        <a:tcBdr/>
      </a:tcStyle>
    </a:band2V>
    <a:lastCol>
      <a:tcTxStyle b="on"/>
      <a:tcStyle>
        <a:tcBdr>
          <a:left>
            <a:lnRef idx="2">
              <a:schemeClr val="accent2"/>
            </a:lnRef>
          </a:left>
          <a:right>
            <a:lnRef idx="1">
              <a:schemeClr val="accent2"/>
            </a:lnRef>
          </a:right>
          <a:top>
            <a:lnRef idx="1">
              <a:schemeClr val="accent2"/>
            </a:lnRef>
          </a:top>
          <a:bottom>
            <a:lnRef idx="1">
              <a:schemeClr val="accent2"/>
            </a:lnRef>
          </a:bottom>
          <a:insideH>
            <a:lnRef idx="1">
              <a:schemeClr val="accent2"/>
            </a:lnRef>
          </a:insideH>
          <a:insideV>
            <a:ln>
              <a:noFill/>
            </a:ln>
          </a:insideV>
        </a:tcBdr>
      </a:tcStyle>
    </a:lastCol>
    <a:firstCol>
      <a:tcTxStyle b="on"/>
      <a:tcStyle>
        <a:tcBdr>
          <a:left>
            <a:lnRef idx="1">
              <a:schemeClr val="accent2"/>
            </a:lnRef>
          </a:left>
          <a:right>
            <a:lnRef idx="2">
              <a:schemeClr val="accent2"/>
            </a:lnRef>
          </a:right>
          <a:top>
            <a:lnRef idx="1">
              <a:schemeClr val="accent2"/>
            </a:lnRef>
          </a:top>
          <a:bottom>
            <a:lnRef idx="1">
              <a:schemeClr val="accent2"/>
            </a:lnRef>
          </a:bottom>
          <a:insideH>
            <a:lnRef idx="1">
              <a:schemeClr val="accent2"/>
            </a:lnRef>
          </a:insideH>
          <a:insideV>
            <a:ln>
              <a:noFill/>
            </a:ln>
          </a:insideV>
        </a:tcBdr>
      </a:tcStyle>
    </a:firstCol>
    <a:lastRow>
      <a:tcTxStyle b="on"/>
      <a:tcStyle>
        <a:tcBdr>
          <a:left>
            <a:lnRef idx="1">
              <a:schemeClr val="accent2"/>
            </a:lnRef>
          </a:left>
          <a:right>
            <a:lnRef idx="1">
              <a:schemeClr val="accent2"/>
            </a:lnRef>
          </a:right>
          <a:top>
            <a:lnRef idx="2">
              <a:schemeClr val="accent2"/>
            </a:lnRef>
          </a:top>
          <a:bottom>
            <a:lnRef idx="2">
              <a:schemeClr val="accent2"/>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2"/>
            </a:lnRef>
          </a:left>
          <a:right>
            <a:lnRef idx="1">
              <a:schemeClr val="accent2"/>
            </a:lnRef>
          </a:right>
          <a:top>
            <a:lnRef idx="1">
              <a:schemeClr val="accent2"/>
            </a:lnRef>
          </a:top>
          <a:bottom>
            <a:lnRef idx="2">
              <a:schemeClr val="lt1"/>
            </a:lnRef>
          </a:bottom>
          <a:insideH>
            <a:ln>
              <a:noFill/>
            </a:ln>
          </a:insideH>
          <a:insideV>
            <a:ln>
              <a:noFill/>
            </a:ln>
          </a:insideV>
        </a:tcBdr>
        <a:fill>
          <a:solidFill>
            <a:schemeClr val="accent2"/>
          </a:solidFill>
        </a:fill>
      </a:tcStyle>
    </a:firstRow>
  </a:tblStyle>
  <a:tblStyle styleId="{35758FB7-9AC5-4552-8A53-C91805E547FA}" styleName="Themed Style 1 - Accent 5">
    <a:tblBg>
      <a:fillRef idx="2">
        <a:schemeClr val="accent5"/>
      </a:fillRef>
      <a:effectRef idx="1">
        <a:schemeClr val="accent5"/>
      </a:effectRef>
    </a:tblBg>
    <a:wholeTbl>
      <a:tcTxStyle>
        <a:fontRef idx="minor">
          <a:scrgbClr r="0" g="0" b="0"/>
        </a:fontRef>
        <a:schemeClr val="dk1"/>
      </a:tcTxStyle>
      <a:tcStyle>
        <a:tcBdr>
          <a:left>
            <a:lnRef idx="1">
              <a:schemeClr val="accent5"/>
            </a:lnRef>
          </a:left>
          <a:right>
            <a:lnRef idx="1">
              <a:schemeClr val="accent5"/>
            </a:lnRef>
          </a:right>
          <a:top>
            <a:lnRef idx="1">
              <a:schemeClr val="accent5"/>
            </a:lnRef>
          </a:top>
          <a:bottom>
            <a:lnRef idx="1">
              <a:schemeClr val="accent5"/>
            </a:lnRef>
          </a:bottom>
          <a:insideH>
            <a:lnRef idx="1">
              <a:schemeClr val="accent5"/>
            </a:lnRef>
          </a:insideH>
          <a:insideV>
            <a:lnRef idx="1">
              <a:schemeClr val="accent5"/>
            </a:lnRef>
          </a:insideV>
        </a:tcBdr>
        <a:fill>
          <a:noFill/>
        </a:fill>
      </a:tcStyle>
    </a:wholeTbl>
    <a:band1H>
      <a:tcStyle>
        <a:tcBdr/>
        <a:fill>
          <a:solidFill>
            <a:schemeClr val="accent5">
              <a:alpha val="40000"/>
            </a:schemeClr>
          </a:solidFill>
        </a:fill>
      </a:tcStyle>
    </a:band1H>
    <a:band2H>
      <a:tcStyle>
        <a:tcBdr/>
      </a:tcStyle>
    </a:band2H>
    <a:band1V>
      <a:tcStyle>
        <a:tcBdr>
          <a:top>
            <a:lnRef idx="1">
              <a:schemeClr val="accent5"/>
            </a:lnRef>
          </a:top>
          <a:bottom>
            <a:lnRef idx="1">
              <a:schemeClr val="accent5"/>
            </a:lnRef>
          </a:bottom>
        </a:tcBdr>
        <a:fill>
          <a:solidFill>
            <a:schemeClr val="accent5">
              <a:alpha val="40000"/>
            </a:schemeClr>
          </a:solidFill>
        </a:fill>
      </a:tcStyle>
    </a:band1V>
    <a:band2V>
      <a:tcStyle>
        <a:tcBdr/>
      </a:tcStyle>
    </a:band2V>
    <a:lastCol>
      <a:tcTxStyle b="on"/>
      <a:tcStyle>
        <a:tcBdr>
          <a:left>
            <a:lnRef idx="2">
              <a:schemeClr val="accent5"/>
            </a:lnRef>
          </a:left>
          <a:right>
            <a:lnRef idx="1">
              <a:schemeClr val="accent5"/>
            </a:lnRef>
          </a:right>
          <a:top>
            <a:lnRef idx="1">
              <a:schemeClr val="accent5"/>
            </a:lnRef>
          </a:top>
          <a:bottom>
            <a:lnRef idx="1">
              <a:schemeClr val="accent5"/>
            </a:lnRef>
          </a:bottom>
          <a:insideH>
            <a:lnRef idx="1">
              <a:schemeClr val="accent5"/>
            </a:lnRef>
          </a:insideH>
          <a:insideV>
            <a:ln>
              <a:noFill/>
            </a:ln>
          </a:insideV>
        </a:tcBdr>
      </a:tcStyle>
    </a:lastCol>
    <a:firstCol>
      <a:tcTxStyle b="on"/>
      <a:tcStyle>
        <a:tcBdr>
          <a:left>
            <a:lnRef idx="1">
              <a:schemeClr val="accent5"/>
            </a:lnRef>
          </a:left>
          <a:right>
            <a:lnRef idx="2">
              <a:schemeClr val="accent5"/>
            </a:lnRef>
          </a:right>
          <a:top>
            <a:lnRef idx="1">
              <a:schemeClr val="accent5"/>
            </a:lnRef>
          </a:top>
          <a:bottom>
            <a:lnRef idx="1">
              <a:schemeClr val="accent5"/>
            </a:lnRef>
          </a:bottom>
          <a:insideH>
            <a:lnRef idx="1">
              <a:schemeClr val="accent5"/>
            </a:lnRef>
          </a:insideH>
          <a:insideV>
            <a:ln>
              <a:noFill/>
            </a:ln>
          </a:insideV>
        </a:tcBdr>
      </a:tcStyle>
    </a:firstCol>
    <a:lastRow>
      <a:tcTxStyle b="on"/>
      <a:tcStyle>
        <a:tcBdr>
          <a:left>
            <a:lnRef idx="1">
              <a:schemeClr val="accent5"/>
            </a:lnRef>
          </a:left>
          <a:right>
            <a:lnRef idx="1">
              <a:schemeClr val="accent5"/>
            </a:lnRef>
          </a:right>
          <a:top>
            <a:lnRef idx="2">
              <a:schemeClr val="accent5"/>
            </a:lnRef>
          </a:top>
          <a:bottom>
            <a:lnRef idx="2">
              <a:schemeClr val="accent5"/>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5"/>
            </a:lnRef>
          </a:left>
          <a:right>
            <a:lnRef idx="1">
              <a:schemeClr val="accent5"/>
            </a:lnRef>
          </a:right>
          <a:top>
            <a:lnRef idx="1">
              <a:schemeClr val="accent5"/>
            </a:lnRef>
          </a:top>
          <a:bottom>
            <a:lnRef idx="2">
              <a:schemeClr val="lt1"/>
            </a:lnRef>
          </a:bottom>
          <a:insideH>
            <a:ln>
              <a:noFill/>
            </a:ln>
          </a:insideH>
          <a:insideV>
            <a:ln>
              <a:noFill/>
            </a:ln>
          </a:insideV>
        </a:tcBdr>
        <a:fill>
          <a:solidFill>
            <a:schemeClr val="accent5"/>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p:cViewPr varScale="1">
        <p:scale>
          <a:sx n="105" d="100"/>
          <a:sy n="105" d="100"/>
        </p:scale>
        <p:origin x="798" y="114"/>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2.xml"/><Relationship Id="rId13" Type="http://schemas.openxmlformats.org/officeDocument/2006/relationships/slide" Target="slides/slide7.xml"/><Relationship Id="rId18" Type="http://schemas.openxmlformats.org/officeDocument/2006/relationships/slide" Target="slides/slide12.xml"/><Relationship Id="rId26" Type="http://schemas.openxmlformats.org/officeDocument/2006/relationships/slide" Target="slides/slide20.xml"/><Relationship Id="rId39" Type="http://schemas.openxmlformats.org/officeDocument/2006/relationships/tableStyles" Target="tableStyles.xml"/><Relationship Id="rId3" Type="http://schemas.openxmlformats.org/officeDocument/2006/relationships/customXml" Target="../customXml/item3.xml"/><Relationship Id="rId21" Type="http://schemas.openxmlformats.org/officeDocument/2006/relationships/slide" Target="slides/slide15.xml"/><Relationship Id="rId34" Type="http://schemas.openxmlformats.org/officeDocument/2006/relationships/notesMaster" Target="notesMasters/notesMaster1.xml"/><Relationship Id="rId42" Type="http://schemas.microsoft.com/office/2018/10/relationships/authors" Target="authors.xml"/><Relationship Id="rId7" Type="http://schemas.openxmlformats.org/officeDocument/2006/relationships/slide" Target="slides/slide1.xml"/><Relationship Id="rId12" Type="http://schemas.openxmlformats.org/officeDocument/2006/relationships/slide" Target="slides/slide6.xml"/><Relationship Id="rId17" Type="http://schemas.openxmlformats.org/officeDocument/2006/relationships/slide" Target="slides/slide11.xml"/><Relationship Id="rId25" Type="http://schemas.openxmlformats.org/officeDocument/2006/relationships/slide" Target="slides/slide19.xml"/><Relationship Id="rId33" Type="http://schemas.openxmlformats.org/officeDocument/2006/relationships/slide" Target="slides/slide27.xml"/><Relationship Id="rId38" Type="http://schemas.openxmlformats.org/officeDocument/2006/relationships/theme" Target="theme/theme1.xml"/><Relationship Id="rId2" Type="http://schemas.openxmlformats.org/officeDocument/2006/relationships/customXml" Target="../customXml/item2.xml"/><Relationship Id="rId16" Type="http://schemas.openxmlformats.org/officeDocument/2006/relationships/slide" Target="slides/slide10.xml"/><Relationship Id="rId20" Type="http://schemas.openxmlformats.org/officeDocument/2006/relationships/slide" Target="slides/slide14.xml"/><Relationship Id="rId29" Type="http://schemas.openxmlformats.org/officeDocument/2006/relationships/slide" Target="slides/slide23.xml"/><Relationship Id="rId41" Type="http://schemas.microsoft.com/office/2015/10/relationships/revisionInfo" Target="revisionInfo.xml"/><Relationship Id="rId1" Type="http://schemas.openxmlformats.org/officeDocument/2006/relationships/customXml" Target="../customXml/item1.xml"/><Relationship Id="rId6" Type="http://schemas.openxmlformats.org/officeDocument/2006/relationships/slideMaster" Target="slideMasters/slideMaster3.xml"/><Relationship Id="rId11" Type="http://schemas.openxmlformats.org/officeDocument/2006/relationships/slide" Target="slides/slide5.xml"/><Relationship Id="rId24" Type="http://schemas.openxmlformats.org/officeDocument/2006/relationships/slide" Target="slides/slide18.xml"/><Relationship Id="rId32" Type="http://schemas.openxmlformats.org/officeDocument/2006/relationships/slide" Target="slides/slide26.xml"/><Relationship Id="rId37" Type="http://schemas.openxmlformats.org/officeDocument/2006/relationships/viewProps" Target="viewProps.xml"/><Relationship Id="rId40" Type="http://schemas.microsoft.com/office/2016/11/relationships/changesInfo" Target="changesInfos/changesInfo1.xml"/><Relationship Id="rId5" Type="http://schemas.openxmlformats.org/officeDocument/2006/relationships/slideMaster" Target="slideMasters/slideMaster2.xml"/><Relationship Id="rId15" Type="http://schemas.openxmlformats.org/officeDocument/2006/relationships/slide" Target="slides/slide9.xml"/><Relationship Id="rId23" Type="http://schemas.openxmlformats.org/officeDocument/2006/relationships/slide" Target="slides/slide17.xml"/><Relationship Id="rId28" Type="http://schemas.openxmlformats.org/officeDocument/2006/relationships/slide" Target="slides/slide22.xml"/><Relationship Id="rId36" Type="http://schemas.openxmlformats.org/officeDocument/2006/relationships/presProps" Target="presProps.xml"/><Relationship Id="rId10" Type="http://schemas.openxmlformats.org/officeDocument/2006/relationships/slide" Target="slides/slide4.xml"/><Relationship Id="rId19" Type="http://schemas.openxmlformats.org/officeDocument/2006/relationships/slide" Target="slides/slide13.xml"/><Relationship Id="rId31" Type="http://schemas.openxmlformats.org/officeDocument/2006/relationships/slide" Target="slides/slide25.xml"/><Relationship Id="rId4" Type="http://schemas.openxmlformats.org/officeDocument/2006/relationships/slideMaster" Target="slideMasters/slideMaster1.xml"/><Relationship Id="rId9" Type="http://schemas.openxmlformats.org/officeDocument/2006/relationships/slide" Target="slides/slide3.xml"/><Relationship Id="rId14" Type="http://schemas.openxmlformats.org/officeDocument/2006/relationships/slide" Target="slides/slide8.xml"/><Relationship Id="rId22" Type="http://schemas.openxmlformats.org/officeDocument/2006/relationships/slide" Target="slides/slide16.xml"/><Relationship Id="rId27" Type="http://schemas.openxmlformats.org/officeDocument/2006/relationships/slide" Target="slides/slide21.xml"/><Relationship Id="rId30" Type="http://schemas.openxmlformats.org/officeDocument/2006/relationships/slide" Target="slides/slide24.xml"/><Relationship Id="rId35" Type="http://schemas.openxmlformats.org/officeDocument/2006/relationships/handoutMaster" Target="handoutMasters/handoutMaster1.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Lawrence, Reginald" userId="46b2b0f4-eec7-426c-9d2d-1dd4c3664997" providerId="ADAL" clId="{14ABE4EA-2169-470F-9261-FA8CD6B49503}"/>
    <pc:docChg chg="undo custSel addSld delSld modSld modSection">
      <pc:chgData name="Lawrence, Reginald" userId="46b2b0f4-eec7-426c-9d2d-1dd4c3664997" providerId="ADAL" clId="{14ABE4EA-2169-470F-9261-FA8CD6B49503}" dt="2026-02-05T19:00:14.982" v="1728" actId="313"/>
      <pc:docMkLst>
        <pc:docMk/>
      </pc:docMkLst>
      <pc:sldChg chg="addSp delSp modSp mod">
        <pc:chgData name="Lawrence, Reginald" userId="46b2b0f4-eec7-426c-9d2d-1dd4c3664997" providerId="ADAL" clId="{14ABE4EA-2169-470F-9261-FA8CD6B49503}" dt="2026-02-05T18:11:20.757" v="1509" actId="14100"/>
        <pc:sldMkLst>
          <pc:docMk/>
          <pc:sldMk cId="2495030104" sldId="3878"/>
        </pc:sldMkLst>
        <pc:spChg chg="del">
          <ac:chgData name="Lawrence, Reginald" userId="46b2b0f4-eec7-426c-9d2d-1dd4c3664997" providerId="ADAL" clId="{14ABE4EA-2169-470F-9261-FA8CD6B49503}" dt="2026-02-05T18:10:30.876" v="1502" actId="478"/>
          <ac:spMkLst>
            <pc:docMk/>
            <pc:sldMk cId="2495030104" sldId="3878"/>
            <ac:spMk id="6" creationId="{AEE0FAFB-6D0F-5DEE-7ADC-2ECBA5029873}"/>
          </ac:spMkLst>
        </pc:spChg>
        <pc:graphicFrameChg chg="del">
          <ac:chgData name="Lawrence, Reginald" userId="46b2b0f4-eec7-426c-9d2d-1dd4c3664997" providerId="ADAL" clId="{14ABE4EA-2169-470F-9261-FA8CD6B49503}" dt="2026-02-05T18:10:33.219" v="1503" actId="478"/>
          <ac:graphicFrameMkLst>
            <pc:docMk/>
            <pc:sldMk cId="2495030104" sldId="3878"/>
            <ac:graphicFrameMk id="2" creationId="{F4CE1034-3186-1119-4059-06355603F139}"/>
          </ac:graphicFrameMkLst>
        </pc:graphicFrameChg>
        <pc:graphicFrameChg chg="add mod modGraphic">
          <ac:chgData name="Lawrence, Reginald" userId="46b2b0f4-eec7-426c-9d2d-1dd4c3664997" providerId="ADAL" clId="{14ABE4EA-2169-470F-9261-FA8CD6B49503}" dt="2026-02-05T18:11:20.757" v="1509" actId="14100"/>
          <ac:graphicFrameMkLst>
            <pc:docMk/>
            <pc:sldMk cId="2495030104" sldId="3878"/>
            <ac:graphicFrameMk id="5" creationId="{A57D8187-F6EE-E4F5-A27C-7ED197B0ADC4}"/>
          </ac:graphicFrameMkLst>
        </pc:graphicFrameChg>
      </pc:sldChg>
      <pc:sldChg chg="addSp delSp modSp mod">
        <pc:chgData name="Lawrence, Reginald" userId="46b2b0f4-eec7-426c-9d2d-1dd4c3664997" providerId="ADAL" clId="{14ABE4EA-2169-470F-9261-FA8CD6B49503}" dt="2026-02-05T18:13:51.708" v="1521" actId="14100"/>
        <pc:sldMkLst>
          <pc:docMk/>
          <pc:sldMk cId="4011602558" sldId="3883"/>
        </pc:sldMkLst>
        <pc:spChg chg="del">
          <ac:chgData name="Lawrence, Reginald" userId="46b2b0f4-eec7-426c-9d2d-1dd4c3664997" providerId="ADAL" clId="{14ABE4EA-2169-470F-9261-FA8CD6B49503}" dt="2026-02-05T18:13:19.953" v="1514" actId="478"/>
          <ac:spMkLst>
            <pc:docMk/>
            <pc:sldMk cId="4011602558" sldId="3883"/>
            <ac:spMk id="3" creationId="{6BDA6EE4-4331-E40C-3CD6-AC945337CF0F}"/>
          </ac:spMkLst>
        </pc:spChg>
        <pc:graphicFrameChg chg="add mod modGraphic">
          <ac:chgData name="Lawrence, Reginald" userId="46b2b0f4-eec7-426c-9d2d-1dd4c3664997" providerId="ADAL" clId="{14ABE4EA-2169-470F-9261-FA8CD6B49503}" dt="2026-02-05T18:13:51.708" v="1521" actId="14100"/>
          <ac:graphicFrameMkLst>
            <pc:docMk/>
            <pc:sldMk cId="4011602558" sldId="3883"/>
            <ac:graphicFrameMk id="2" creationId="{BD486886-FFB5-BCD1-0F7C-22DD9C827520}"/>
          </ac:graphicFrameMkLst>
        </pc:graphicFrameChg>
        <pc:graphicFrameChg chg="del">
          <ac:chgData name="Lawrence, Reginald" userId="46b2b0f4-eec7-426c-9d2d-1dd4c3664997" providerId="ADAL" clId="{14ABE4EA-2169-470F-9261-FA8CD6B49503}" dt="2026-02-05T18:13:24.262" v="1515" actId="478"/>
          <ac:graphicFrameMkLst>
            <pc:docMk/>
            <pc:sldMk cId="4011602558" sldId="3883"/>
            <ac:graphicFrameMk id="4" creationId="{FBFC0A84-69C9-E7B3-D79A-C46F5AD2B85E}"/>
          </ac:graphicFrameMkLst>
        </pc:graphicFrameChg>
      </pc:sldChg>
      <pc:sldChg chg="modSp add del mod">
        <pc:chgData name="Lawrence, Reginald" userId="46b2b0f4-eec7-426c-9d2d-1dd4c3664997" providerId="ADAL" clId="{14ABE4EA-2169-470F-9261-FA8CD6B49503}" dt="2026-02-05T17:15:37.768" v="250"/>
        <pc:sldMkLst>
          <pc:docMk/>
          <pc:sldMk cId="2760489465" sldId="3910"/>
        </pc:sldMkLst>
        <pc:spChg chg="mod">
          <ac:chgData name="Lawrence, Reginald" userId="46b2b0f4-eec7-426c-9d2d-1dd4c3664997" providerId="ADAL" clId="{14ABE4EA-2169-470F-9261-FA8CD6B49503}" dt="2026-02-05T17:15:36.962" v="249" actId="1076"/>
          <ac:spMkLst>
            <pc:docMk/>
            <pc:sldMk cId="2760489465" sldId="3910"/>
            <ac:spMk id="2" creationId="{7A95108A-DBEB-90EA-A44A-7FB7AB1AEF5D}"/>
          </ac:spMkLst>
        </pc:spChg>
        <pc:spChg chg="mod">
          <ac:chgData name="Lawrence, Reginald" userId="46b2b0f4-eec7-426c-9d2d-1dd4c3664997" providerId="ADAL" clId="{14ABE4EA-2169-470F-9261-FA8CD6B49503}" dt="2026-02-05T17:15:12.179" v="247"/>
          <ac:spMkLst>
            <pc:docMk/>
            <pc:sldMk cId="2760489465" sldId="3910"/>
            <ac:spMk id="11" creationId="{5587E845-4598-5BE8-87D3-A56688A4442A}"/>
          </ac:spMkLst>
        </pc:spChg>
      </pc:sldChg>
      <pc:sldChg chg="modSp mod">
        <pc:chgData name="Lawrence, Reginald" userId="46b2b0f4-eec7-426c-9d2d-1dd4c3664997" providerId="ADAL" clId="{14ABE4EA-2169-470F-9261-FA8CD6B49503}" dt="2026-02-05T16:48:20.610" v="53" actId="20577"/>
        <pc:sldMkLst>
          <pc:docMk/>
          <pc:sldMk cId="2259308896" sldId="3914"/>
        </pc:sldMkLst>
        <pc:spChg chg="mod">
          <ac:chgData name="Lawrence, Reginald" userId="46b2b0f4-eec7-426c-9d2d-1dd4c3664997" providerId="ADAL" clId="{14ABE4EA-2169-470F-9261-FA8CD6B49503}" dt="2026-02-05T16:47:26.610" v="31" actId="20577"/>
          <ac:spMkLst>
            <pc:docMk/>
            <pc:sldMk cId="2259308896" sldId="3914"/>
            <ac:spMk id="2" creationId="{51DF3D98-3C30-4CFC-8643-C81E829C8C25}"/>
          </ac:spMkLst>
        </pc:spChg>
        <pc:spChg chg="mod">
          <ac:chgData name="Lawrence, Reginald" userId="46b2b0f4-eec7-426c-9d2d-1dd4c3664997" providerId="ADAL" clId="{14ABE4EA-2169-470F-9261-FA8CD6B49503}" dt="2026-02-05T16:48:20.610" v="53" actId="20577"/>
          <ac:spMkLst>
            <pc:docMk/>
            <pc:sldMk cId="2259308896" sldId="3914"/>
            <ac:spMk id="3" creationId="{A068D447-28D3-4F5F-B2DC-FD67E9015868}"/>
          </ac:spMkLst>
        </pc:spChg>
      </pc:sldChg>
      <pc:sldChg chg="addSp delSp modSp mod">
        <pc:chgData name="Lawrence, Reginald" userId="46b2b0f4-eec7-426c-9d2d-1dd4c3664997" providerId="ADAL" clId="{14ABE4EA-2169-470F-9261-FA8CD6B49503}" dt="2026-02-05T17:12:07.187" v="239" actId="20577"/>
        <pc:sldMkLst>
          <pc:docMk/>
          <pc:sldMk cId="3201250446" sldId="3918"/>
        </pc:sldMkLst>
        <pc:spChg chg="del">
          <ac:chgData name="Lawrence, Reginald" userId="46b2b0f4-eec7-426c-9d2d-1dd4c3664997" providerId="ADAL" clId="{14ABE4EA-2169-470F-9261-FA8CD6B49503}" dt="2026-02-05T16:57:59.673" v="199" actId="478"/>
          <ac:spMkLst>
            <pc:docMk/>
            <pc:sldMk cId="3201250446" sldId="3918"/>
            <ac:spMk id="2" creationId="{B7207135-C45D-6916-F35F-FAE19F83D974}"/>
          </ac:spMkLst>
        </pc:spChg>
        <pc:spChg chg="mod">
          <ac:chgData name="Lawrence, Reginald" userId="46b2b0f4-eec7-426c-9d2d-1dd4c3664997" providerId="ADAL" clId="{14ABE4EA-2169-470F-9261-FA8CD6B49503}" dt="2026-02-05T17:12:07.187" v="239" actId="20577"/>
          <ac:spMkLst>
            <pc:docMk/>
            <pc:sldMk cId="3201250446" sldId="3918"/>
            <ac:spMk id="6" creationId="{EE8A33F9-BE9F-4904-9D30-92F7D154CC79}"/>
          </ac:spMkLst>
        </pc:spChg>
        <pc:picChg chg="add del mod">
          <ac:chgData name="Lawrence, Reginald" userId="46b2b0f4-eec7-426c-9d2d-1dd4c3664997" providerId="ADAL" clId="{14ABE4EA-2169-470F-9261-FA8CD6B49503}" dt="2026-02-05T17:01:22.331" v="210" actId="22"/>
          <ac:picMkLst>
            <pc:docMk/>
            <pc:sldMk cId="3201250446" sldId="3918"/>
            <ac:picMk id="4" creationId="{3F2CEBAA-3C05-B874-8D56-55FA7E3B5544}"/>
          </ac:picMkLst>
        </pc:picChg>
        <pc:picChg chg="add mod">
          <ac:chgData name="Lawrence, Reginald" userId="46b2b0f4-eec7-426c-9d2d-1dd4c3664997" providerId="ADAL" clId="{14ABE4EA-2169-470F-9261-FA8CD6B49503}" dt="2026-02-05T17:11:48.197" v="215" actId="14100"/>
          <ac:picMkLst>
            <pc:docMk/>
            <pc:sldMk cId="3201250446" sldId="3918"/>
            <ac:picMk id="7" creationId="{B9CCFDB7-47F1-BDC6-0983-423F776451DE}"/>
          </ac:picMkLst>
        </pc:picChg>
        <pc:picChg chg="del">
          <ac:chgData name="Lawrence, Reginald" userId="46b2b0f4-eec7-426c-9d2d-1dd4c3664997" providerId="ADAL" clId="{14ABE4EA-2169-470F-9261-FA8CD6B49503}" dt="2026-02-05T16:58:02.086" v="200" actId="478"/>
          <ac:picMkLst>
            <pc:docMk/>
            <pc:sldMk cId="3201250446" sldId="3918"/>
            <ac:picMk id="12" creationId="{B4A0CBF9-54D9-BA01-6E24-1936DC9733E0}"/>
          </ac:picMkLst>
        </pc:picChg>
      </pc:sldChg>
      <pc:sldChg chg="modSp mod">
        <pc:chgData name="Lawrence, Reginald" userId="46b2b0f4-eec7-426c-9d2d-1dd4c3664997" providerId="ADAL" clId="{14ABE4EA-2169-470F-9261-FA8CD6B49503}" dt="2026-02-05T18:04:43.921" v="1501" actId="20577"/>
        <pc:sldMkLst>
          <pc:docMk/>
          <pc:sldMk cId="0" sldId="3935"/>
        </pc:sldMkLst>
        <pc:spChg chg="mod">
          <ac:chgData name="Lawrence, Reginald" userId="46b2b0f4-eec7-426c-9d2d-1dd4c3664997" providerId="ADAL" clId="{14ABE4EA-2169-470F-9261-FA8CD6B49503}" dt="2026-02-05T18:04:43.921" v="1501" actId="20577"/>
          <ac:spMkLst>
            <pc:docMk/>
            <pc:sldMk cId="0" sldId="3935"/>
            <ac:spMk id="899" creationId="{00000000-0000-0000-0000-000000000000}"/>
          </ac:spMkLst>
        </pc:spChg>
      </pc:sldChg>
      <pc:sldChg chg="add del">
        <pc:chgData name="Lawrence, Reginald" userId="46b2b0f4-eec7-426c-9d2d-1dd4c3664997" providerId="ADAL" clId="{14ABE4EA-2169-470F-9261-FA8CD6B49503}" dt="2026-02-05T17:14:01.403" v="241"/>
        <pc:sldMkLst>
          <pc:docMk/>
          <pc:sldMk cId="3769079609" sldId="3942"/>
        </pc:sldMkLst>
      </pc:sldChg>
      <pc:sldChg chg="addSp delSp modSp mod">
        <pc:chgData name="Lawrence, Reginald" userId="46b2b0f4-eec7-426c-9d2d-1dd4c3664997" providerId="ADAL" clId="{14ABE4EA-2169-470F-9261-FA8CD6B49503}" dt="2026-02-05T17:17:24.350" v="270" actId="1076"/>
        <pc:sldMkLst>
          <pc:docMk/>
          <pc:sldMk cId="1912949441" sldId="3948"/>
        </pc:sldMkLst>
        <pc:spChg chg="del">
          <ac:chgData name="Lawrence, Reginald" userId="46b2b0f4-eec7-426c-9d2d-1dd4c3664997" providerId="ADAL" clId="{14ABE4EA-2169-470F-9261-FA8CD6B49503}" dt="2026-02-05T17:15:51.135" v="251" actId="478"/>
          <ac:spMkLst>
            <pc:docMk/>
            <pc:sldMk cId="1912949441" sldId="3948"/>
            <ac:spMk id="2" creationId="{7F822112-10C9-ED1D-3CCD-5BB53C43BB31}"/>
          </ac:spMkLst>
        </pc:spChg>
        <pc:spChg chg="add mod">
          <ac:chgData name="Lawrence, Reginald" userId="46b2b0f4-eec7-426c-9d2d-1dd4c3664997" providerId="ADAL" clId="{14ABE4EA-2169-470F-9261-FA8CD6B49503}" dt="2026-02-05T17:17:24.350" v="270" actId="1076"/>
          <ac:spMkLst>
            <pc:docMk/>
            <pc:sldMk cId="1912949441" sldId="3948"/>
            <ac:spMk id="4" creationId="{FFCCFBF6-BA05-DF29-D3D3-DAE5B3612F0F}"/>
          </ac:spMkLst>
        </pc:spChg>
        <pc:graphicFrameChg chg="del">
          <ac:chgData name="Lawrence, Reginald" userId="46b2b0f4-eec7-426c-9d2d-1dd4c3664997" providerId="ADAL" clId="{14ABE4EA-2169-470F-9261-FA8CD6B49503}" dt="2026-02-05T17:16:00.055" v="252" actId="478"/>
          <ac:graphicFrameMkLst>
            <pc:docMk/>
            <pc:sldMk cId="1912949441" sldId="3948"/>
            <ac:graphicFrameMk id="13" creationId="{9388CB13-D72D-91CE-609D-5E6A1958DBA9}"/>
          </ac:graphicFrameMkLst>
        </pc:graphicFrameChg>
      </pc:sldChg>
      <pc:sldChg chg="delSp modSp mod">
        <pc:chgData name="Lawrence, Reginald" userId="46b2b0f4-eec7-426c-9d2d-1dd4c3664997" providerId="ADAL" clId="{14ABE4EA-2169-470F-9261-FA8CD6B49503}" dt="2026-02-05T18:42:14.244" v="1725" actId="14734"/>
        <pc:sldMkLst>
          <pc:docMk/>
          <pc:sldMk cId="515889350" sldId="3956"/>
        </pc:sldMkLst>
        <pc:spChg chg="mod">
          <ac:chgData name="Lawrence, Reginald" userId="46b2b0f4-eec7-426c-9d2d-1dd4c3664997" providerId="ADAL" clId="{14ABE4EA-2169-470F-9261-FA8CD6B49503}" dt="2026-02-05T18:24:52.798" v="1576" actId="20577"/>
          <ac:spMkLst>
            <pc:docMk/>
            <pc:sldMk cId="515889350" sldId="3956"/>
            <ac:spMk id="2" creationId="{C83B51F7-B864-8223-5FD5-EF083653F338}"/>
          </ac:spMkLst>
        </pc:spChg>
        <pc:spChg chg="del">
          <ac:chgData name="Lawrence, Reginald" userId="46b2b0f4-eec7-426c-9d2d-1dd4c3664997" providerId="ADAL" clId="{14ABE4EA-2169-470F-9261-FA8CD6B49503}" dt="2026-02-05T18:24:21.278" v="1548" actId="478"/>
          <ac:spMkLst>
            <pc:docMk/>
            <pc:sldMk cId="515889350" sldId="3956"/>
            <ac:spMk id="8" creationId="{B412A489-BB81-A981-422D-1AD0F2E8D5C9}"/>
          </ac:spMkLst>
        </pc:spChg>
        <pc:graphicFrameChg chg="mod modGraphic">
          <ac:chgData name="Lawrence, Reginald" userId="46b2b0f4-eec7-426c-9d2d-1dd4c3664997" providerId="ADAL" clId="{14ABE4EA-2169-470F-9261-FA8CD6B49503}" dt="2026-02-05T18:42:14.244" v="1725" actId="14734"/>
          <ac:graphicFrameMkLst>
            <pc:docMk/>
            <pc:sldMk cId="515889350" sldId="3956"/>
            <ac:graphicFrameMk id="5" creationId="{7A523E47-3ABE-2694-C314-60BD9E4EED74}"/>
          </ac:graphicFrameMkLst>
        </pc:graphicFrameChg>
      </pc:sldChg>
      <pc:sldChg chg="delSp modSp mod">
        <pc:chgData name="Lawrence, Reginald" userId="46b2b0f4-eec7-426c-9d2d-1dd4c3664997" providerId="ADAL" clId="{14ABE4EA-2169-470F-9261-FA8CD6B49503}" dt="2026-02-05T16:50:38.053" v="174" actId="20577"/>
        <pc:sldMkLst>
          <pc:docMk/>
          <pc:sldMk cId="3807328514" sldId="3960"/>
        </pc:sldMkLst>
        <pc:spChg chg="del">
          <ac:chgData name="Lawrence, Reginald" userId="46b2b0f4-eec7-426c-9d2d-1dd4c3664997" providerId="ADAL" clId="{14ABE4EA-2169-470F-9261-FA8CD6B49503}" dt="2026-02-05T16:48:33.372" v="54" actId="478"/>
          <ac:spMkLst>
            <pc:docMk/>
            <pc:sldMk cId="3807328514" sldId="3960"/>
            <ac:spMk id="2" creationId="{D8639F07-C814-1D2C-1A96-3ABF96FBE2EE}"/>
          </ac:spMkLst>
        </pc:spChg>
        <pc:spChg chg="mod">
          <ac:chgData name="Lawrence, Reginald" userId="46b2b0f4-eec7-426c-9d2d-1dd4c3664997" providerId="ADAL" clId="{14ABE4EA-2169-470F-9261-FA8CD6B49503}" dt="2026-02-05T16:50:38.053" v="174" actId="20577"/>
          <ac:spMkLst>
            <pc:docMk/>
            <pc:sldMk cId="3807328514" sldId="3960"/>
            <ac:spMk id="4" creationId="{39F2D0AD-32F8-B373-C925-8D37C8D55FAE}"/>
          </ac:spMkLst>
        </pc:spChg>
      </pc:sldChg>
      <pc:sldChg chg="modSp mod">
        <pc:chgData name="Lawrence, Reginald" userId="46b2b0f4-eec7-426c-9d2d-1dd4c3664997" providerId="ADAL" clId="{14ABE4EA-2169-470F-9261-FA8CD6B49503}" dt="2026-02-05T16:53:07.445" v="198" actId="20577"/>
        <pc:sldMkLst>
          <pc:docMk/>
          <pc:sldMk cId="120477935" sldId="3963"/>
        </pc:sldMkLst>
        <pc:spChg chg="mod">
          <ac:chgData name="Lawrence, Reginald" userId="46b2b0f4-eec7-426c-9d2d-1dd4c3664997" providerId="ADAL" clId="{14ABE4EA-2169-470F-9261-FA8CD6B49503}" dt="2026-02-05T16:53:07.445" v="198" actId="20577"/>
          <ac:spMkLst>
            <pc:docMk/>
            <pc:sldMk cId="120477935" sldId="3963"/>
            <ac:spMk id="899" creationId="{30CCC5E3-A929-D1B5-3FEA-A5F958D436D8}"/>
          </ac:spMkLst>
        </pc:spChg>
      </pc:sldChg>
      <pc:sldChg chg="delSp modSp mod">
        <pc:chgData name="Lawrence, Reginald" userId="46b2b0f4-eec7-426c-9d2d-1dd4c3664997" providerId="ADAL" clId="{14ABE4EA-2169-470F-9261-FA8CD6B49503}" dt="2026-02-05T17:44:03.784" v="1131" actId="207"/>
        <pc:sldMkLst>
          <pc:docMk/>
          <pc:sldMk cId="893915626" sldId="3972"/>
        </pc:sldMkLst>
        <pc:spChg chg="del">
          <ac:chgData name="Lawrence, Reginald" userId="46b2b0f4-eec7-426c-9d2d-1dd4c3664997" providerId="ADAL" clId="{14ABE4EA-2169-470F-9261-FA8CD6B49503}" dt="2026-02-05T17:18:25.381" v="271" actId="478"/>
          <ac:spMkLst>
            <pc:docMk/>
            <pc:sldMk cId="893915626" sldId="3972"/>
            <ac:spMk id="2" creationId="{370CB2B2-F273-5272-E147-3BFDCB49E973}"/>
          </ac:spMkLst>
        </pc:spChg>
        <pc:graphicFrameChg chg="mod modGraphic">
          <ac:chgData name="Lawrence, Reginald" userId="46b2b0f4-eec7-426c-9d2d-1dd4c3664997" providerId="ADAL" clId="{14ABE4EA-2169-470F-9261-FA8CD6B49503}" dt="2026-02-05T17:44:03.784" v="1131" actId="207"/>
          <ac:graphicFrameMkLst>
            <pc:docMk/>
            <pc:sldMk cId="893915626" sldId="3972"/>
            <ac:graphicFrameMk id="13" creationId="{B6D78A91-527C-4221-BFF3-6AED540980B3}"/>
          </ac:graphicFrameMkLst>
        </pc:graphicFrameChg>
      </pc:sldChg>
      <pc:sldChg chg="delSp modSp mod">
        <pc:chgData name="Lawrence, Reginald" userId="46b2b0f4-eec7-426c-9d2d-1dd4c3664997" providerId="ADAL" clId="{14ABE4EA-2169-470F-9261-FA8CD6B49503}" dt="2026-02-05T19:00:14.982" v="1728" actId="313"/>
        <pc:sldMkLst>
          <pc:docMk/>
          <pc:sldMk cId="2014351956" sldId="3977"/>
        </pc:sldMkLst>
        <pc:spChg chg="del">
          <ac:chgData name="Lawrence, Reginald" userId="46b2b0f4-eec7-426c-9d2d-1dd4c3664997" providerId="ADAL" clId="{14ABE4EA-2169-470F-9261-FA8CD6B49503}" dt="2026-02-05T17:48:47.009" v="1132" actId="478"/>
          <ac:spMkLst>
            <pc:docMk/>
            <pc:sldMk cId="2014351956" sldId="3977"/>
            <ac:spMk id="3" creationId="{59D0759E-DE7D-B7A1-CADE-5FD0A3A951D2}"/>
          </ac:spMkLst>
        </pc:spChg>
        <pc:graphicFrameChg chg="mod modGraphic">
          <ac:chgData name="Lawrence, Reginald" userId="46b2b0f4-eec7-426c-9d2d-1dd4c3664997" providerId="ADAL" clId="{14ABE4EA-2169-470F-9261-FA8CD6B49503}" dt="2026-02-05T19:00:14.982" v="1728" actId="313"/>
          <ac:graphicFrameMkLst>
            <pc:docMk/>
            <pc:sldMk cId="2014351956" sldId="3977"/>
            <ac:graphicFrameMk id="7" creationId="{34977652-C1A4-5B17-2D20-AA3C13620663}"/>
          </ac:graphicFrameMkLst>
        </pc:graphicFrameChg>
      </pc:sldChg>
      <pc:sldChg chg="delSp mod">
        <pc:chgData name="Lawrence, Reginald" userId="46b2b0f4-eec7-426c-9d2d-1dd4c3664997" providerId="ADAL" clId="{14ABE4EA-2169-470F-9261-FA8CD6B49503}" dt="2026-02-05T18:43:28.126" v="1726" actId="478"/>
        <pc:sldMkLst>
          <pc:docMk/>
          <pc:sldMk cId="4054777335" sldId="3981"/>
        </pc:sldMkLst>
        <pc:spChg chg="del">
          <ac:chgData name="Lawrence, Reginald" userId="46b2b0f4-eec7-426c-9d2d-1dd4c3664997" providerId="ADAL" clId="{14ABE4EA-2169-470F-9261-FA8CD6B49503}" dt="2026-02-05T18:43:28.126" v="1726" actId="478"/>
          <ac:spMkLst>
            <pc:docMk/>
            <pc:sldMk cId="4054777335" sldId="3981"/>
            <ac:spMk id="4" creationId="{DB1CB1BB-525E-581B-C58B-C3CEA87E0532}"/>
          </ac:spMkLst>
        </pc:spChg>
      </pc:sldChg>
      <pc:sldChg chg="delSp mod">
        <pc:chgData name="Lawrence, Reginald" userId="46b2b0f4-eec7-426c-9d2d-1dd4c3664997" providerId="ADAL" clId="{14ABE4EA-2169-470F-9261-FA8CD6B49503}" dt="2026-02-05T18:43:46.806" v="1727" actId="478"/>
        <pc:sldMkLst>
          <pc:docMk/>
          <pc:sldMk cId="2888443180" sldId="3982"/>
        </pc:sldMkLst>
        <pc:spChg chg="del">
          <ac:chgData name="Lawrence, Reginald" userId="46b2b0f4-eec7-426c-9d2d-1dd4c3664997" providerId="ADAL" clId="{14ABE4EA-2169-470F-9261-FA8CD6B49503}" dt="2026-02-05T18:43:46.806" v="1727" actId="478"/>
          <ac:spMkLst>
            <pc:docMk/>
            <pc:sldMk cId="2888443180" sldId="3982"/>
            <ac:spMk id="2" creationId="{0DB51BED-C5C3-4372-B5F1-AFD7C4145CBD}"/>
          </ac:spMkLst>
        </pc:spChg>
      </pc:sldChg>
      <pc:sldChg chg="addSp delSp modSp mod">
        <pc:chgData name="Lawrence, Reginald" userId="46b2b0f4-eec7-426c-9d2d-1dd4c3664997" providerId="ADAL" clId="{14ABE4EA-2169-470F-9261-FA8CD6B49503}" dt="2026-02-05T18:19:27.006" v="1547" actId="1076"/>
        <pc:sldMkLst>
          <pc:docMk/>
          <pc:sldMk cId="2444828481" sldId="3987"/>
        </pc:sldMkLst>
        <pc:spChg chg="add del mod">
          <ac:chgData name="Lawrence, Reginald" userId="46b2b0f4-eec7-426c-9d2d-1dd4c3664997" providerId="ADAL" clId="{14ABE4EA-2169-470F-9261-FA8CD6B49503}" dt="2026-02-05T18:16:04.073" v="1528"/>
          <ac:spMkLst>
            <pc:docMk/>
            <pc:sldMk cId="2444828481" sldId="3987"/>
            <ac:spMk id="6" creationId="{1AFDBD38-86F0-C2C0-4268-419C16E99DB4}"/>
          </ac:spMkLst>
        </pc:spChg>
        <pc:spChg chg="del">
          <ac:chgData name="Lawrence, Reginald" userId="46b2b0f4-eec7-426c-9d2d-1dd4c3664997" providerId="ADAL" clId="{14ABE4EA-2169-470F-9261-FA8CD6B49503}" dt="2026-02-05T18:14:22.319" v="1522" actId="478"/>
          <ac:spMkLst>
            <pc:docMk/>
            <pc:sldMk cId="2444828481" sldId="3987"/>
            <ac:spMk id="10" creationId="{5E7BC7E9-8F46-680E-C05F-825515465DC3}"/>
          </ac:spMkLst>
        </pc:spChg>
        <pc:spChg chg="add del mod">
          <ac:chgData name="Lawrence, Reginald" userId="46b2b0f4-eec7-426c-9d2d-1dd4c3664997" providerId="ADAL" clId="{14ABE4EA-2169-470F-9261-FA8CD6B49503}" dt="2026-02-05T18:18:30.350" v="1542" actId="478"/>
          <ac:spMkLst>
            <pc:docMk/>
            <pc:sldMk cId="2444828481" sldId="3987"/>
            <ac:spMk id="12" creationId="{FD7E8A60-D0C0-183A-ADC1-3702AAA6DDB9}"/>
          </ac:spMkLst>
        </pc:spChg>
        <pc:spChg chg="add del mod">
          <ac:chgData name="Lawrence, Reginald" userId="46b2b0f4-eec7-426c-9d2d-1dd4c3664997" providerId="ADAL" clId="{14ABE4EA-2169-470F-9261-FA8CD6B49503}" dt="2026-02-05T18:19:17.280" v="1544" actId="22"/>
          <ac:spMkLst>
            <pc:docMk/>
            <pc:sldMk cId="2444828481" sldId="3987"/>
            <ac:spMk id="16" creationId="{9E977E33-A237-16C2-75E3-274E367AEEBA}"/>
          </ac:spMkLst>
        </pc:spChg>
        <pc:graphicFrameChg chg="add mod modGraphic">
          <ac:chgData name="Lawrence, Reginald" userId="46b2b0f4-eec7-426c-9d2d-1dd4c3664997" providerId="ADAL" clId="{14ABE4EA-2169-470F-9261-FA8CD6B49503}" dt="2026-02-05T18:15:30.697" v="1526" actId="14734"/>
          <ac:graphicFrameMkLst>
            <pc:docMk/>
            <pc:sldMk cId="2444828481" sldId="3987"/>
            <ac:graphicFrameMk id="3" creationId="{538215E5-6686-B8C2-C3FE-38C2CCB4ED12}"/>
          </ac:graphicFrameMkLst>
        </pc:graphicFrameChg>
        <pc:graphicFrameChg chg="add mod modGraphic">
          <ac:chgData name="Lawrence, Reginald" userId="46b2b0f4-eec7-426c-9d2d-1dd4c3664997" providerId="ADAL" clId="{14ABE4EA-2169-470F-9261-FA8CD6B49503}" dt="2026-02-05T18:16:27.614" v="1534" actId="113"/>
          <ac:graphicFrameMkLst>
            <pc:docMk/>
            <pc:sldMk cId="2444828481" sldId="3987"/>
            <ac:graphicFrameMk id="7" creationId="{B2C08CB9-5A0C-3F37-160B-FDAE3BE302E7}"/>
          </ac:graphicFrameMkLst>
        </pc:graphicFrameChg>
        <pc:graphicFrameChg chg="del">
          <ac:chgData name="Lawrence, Reginald" userId="46b2b0f4-eec7-426c-9d2d-1dd4c3664997" providerId="ADAL" clId="{14ABE4EA-2169-470F-9261-FA8CD6B49503}" dt="2026-02-05T18:15:16.892" v="1523" actId="478"/>
          <ac:graphicFrameMkLst>
            <pc:docMk/>
            <pc:sldMk cId="2444828481" sldId="3987"/>
            <ac:graphicFrameMk id="9" creationId="{AC18F313-64BF-302A-53A2-44D2BC793A90}"/>
          </ac:graphicFrameMkLst>
        </pc:graphicFrameChg>
        <pc:graphicFrameChg chg="add mod modGraphic">
          <ac:chgData name="Lawrence, Reginald" userId="46b2b0f4-eec7-426c-9d2d-1dd4c3664997" providerId="ADAL" clId="{14ABE4EA-2169-470F-9261-FA8CD6B49503}" dt="2026-02-05T18:18:28.353" v="1541"/>
          <ac:graphicFrameMkLst>
            <pc:docMk/>
            <pc:sldMk cId="2444828481" sldId="3987"/>
            <ac:graphicFrameMk id="13" creationId="{03D02286-9E48-7A13-9935-5A6353A81D1B}"/>
          </ac:graphicFrameMkLst>
        </pc:graphicFrameChg>
        <pc:graphicFrameChg chg="add mod">
          <ac:chgData name="Lawrence, Reginald" userId="46b2b0f4-eec7-426c-9d2d-1dd4c3664997" providerId="ADAL" clId="{14ABE4EA-2169-470F-9261-FA8CD6B49503}" dt="2026-02-05T18:17:07.118" v="1537"/>
          <ac:graphicFrameMkLst>
            <pc:docMk/>
            <pc:sldMk cId="2444828481" sldId="3987"/>
            <ac:graphicFrameMk id="14" creationId="{E913C6B6-E291-6BD8-C59A-42198E2D8F76}"/>
          </ac:graphicFrameMkLst>
        </pc:graphicFrameChg>
        <pc:picChg chg="add del">
          <ac:chgData name="Lawrence, Reginald" userId="46b2b0f4-eec7-426c-9d2d-1dd4c3664997" providerId="ADAL" clId="{14ABE4EA-2169-470F-9261-FA8CD6B49503}" dt="2026-02-05T18:19:13.814" v="1543" actId="478"/>
          <ac:picMkLst>
            <pc:docMk/>
            <pc:sldMk cId="2444828481" sldId="3987"/>
            <ac:picMk id="5" creationId="{D77D5BA6-C552-A402-4FEE-0C1641DEAFCF}"/>
          </ac:picMkLst>
        </pc:picChg>
        <pc:picChg chg="del">
          <ac:chgData name="Lawrence, Reginald" userId="46b2b0f4-eec7-426c-9d2d-1dd4c3664997" providerId="ADAL" clId="{14ABE4EA-2169-470F-9261-FA8CD6B49503}" dt="2026-02-05T18:16:00.215" v="1527" actId="478"/>
          <ac:picMkLst>
            <pc:docMk/>
            <pc:sldMk cId="2444828481" sldId="3987"/>
            <ac:picMk id="8" creationId="{3AC6B813-998E-F784-D9F0-5AD2AC08A8DD}"/>
          </ac:picMkLst>
        </pc:picChg>
        <pc:picChg chg="add mod ord">
          <ac:chgData name="Lawrence, Reginald" userId="46b2b0f4-eec7-426c-9d2d-1dd4c3664997" providerId="ADAL" clId="{14ABE4EA-2169-470F-9261-FA8CD6B49503}" dt="2026-02-05T18:19:27.006" v="1547" actId="1076"/>
          <ac:picMkLst>
            <pc:docMk/>
            <pc:sldMk cId="2444828481" sldId="3987"/>
            <ac:picMk id="18" creationId="{BB128BE3-26F0-691F-E5AE-98EFB78FF8DB}"/>
          </ac:picMkLst>
        </pc:picChg>
      </pc:sldChg>
      <pc:sldChg chg="addSp modSp new mod">
        <pc:chgData name="Lawrence, Reginald" userId="46b2b0f4-eec7-426c-9d2d-1dd4c3664997" providerId="ADAL" clId="{14ABE4EA-2169-470F-9261-FA8CD6B49503}" dt="2026-02-05T18:02:55.831" v="1454" actId="1076"/>
        <pc:sldMkLst>
          <pc:docMk/>
          <pc:sldMk cId="1317518644" sldId="3988"/>
        </pc:sldMkLst>
        <pc:picChg chg="add mod">
          <ac:chgData name="Lawrence, Reginald" userId="46b2b0f4-eec7-426c-9d2d-1dd4c3664997" providerId="ADAL" clId="{14ABE4EA-2169-470F-9261-FA8CD6B49503}" dt="2026-02-05T18:02:55.831" v="1454" actId="1076"/>
          <ac:picMkLst>
            <pc:docMk/>
            <pc:sldMk cId="1317518644" sldId="3988"/>
            <ac:picMk id="2" creationId="{EDB7ACF9-399A-D9FE-3F8B-36A0D9DB5CC7}"/>
          </ac:picMkLst>
        </pc:picChg>
      </pc:sldChg>
      <pc:sldChg chg="addSp delSp modSp new mod">
        <pc:chgData name="Lawrence, Reginald" userId="46b2b0f4-eec7-426c-9d2d-1dd4c3664997" providerId="ADAL" clId="{14ABE4EA-2169-470F-9261-FA8CD6B49503}" dt="2026-02-05T18:12:31.878" v="1513" actId="478"/>
        <pc:sldMkLst>
          <pc:docMk/>
          <pc:sldMk cId="1201519961" sldId="3989"/>
        </pc:sldMkLst>
        <pc:spChg chg="del">
          <ac:chgData name="Lawrence, Reginald" userId="46b2b0f4-eec7-426c-9d2d-1dd4c3664997" providerId="ADAL" clId="{14ABE4EA-2169-470F-9261-FA8CD6B49503}" dt="2026-02-05T18:12:31.878" v="1513" actId="478"/>
          <ac:spMkLst>
            <pc:docMk/>
            <pc:sldMk cId="1201519961" sldId="3989"/>
            <ac:spMk id="2" creationId="{E53CAADF-24C1-A746-9D72-FD1C6538E4FD}"/>
          </ac:spMkLst>
        </pc:spChg>
        <pc:spChg chg="del mod">
          <ac:chgData name="Lawrence, Reginald" userId="46b2b0f4-eec7-426c-9d2d-1dd4c3664997" providerId="ADAL" clId="{14ABE4EA-2169-470F-9261-FA8CD6B49503}" dt="2026-02-05T18:12:19.909" v="1512"/>
          <ac:spMkLst>
            <pc:docMk/>
            <pc:sldMk cId="1201519961" sldId="3989"/>
            <ac:spMk id="3" creationId="{0FE71190-E233-F92B-FFBF-85CE13DF7A31}"/>
          </ac:spMkLst>
        </pc:spChg>
        <pc:graphicFrameChg chg="add mod">
          <ac:chgData name="Lawrence, Reginald" userId="46b2b0f4-eec7-426c-9d2d-1dd4c3664997" providerId="ADAL" clId="{14ABE4EA-2169-470F-9261-FA8CD6B49503}" dt="2026-02-05T18:12:19.909" v="1512"/>
          <ac:graphicFrameMkLst>
            <pc:docMk/>
            <pc:sldMk cId="1201519961" sldId="3989"/>
            <ac:graphicFrameMk id="4" creationId="{1AB46BA8-014A-366C-1293-D18D842EC2B7}"/>
          </ac:graphicFrameMkLst>
        </pc:graphicFrameChg>
      </pc:sldChg>
    </pc:docChg>
  </pc:docChgLst>
</pc:chgInfo>
</file>

<file path=ppt/comments/modernComment_F6C_72054AC1.xml><?xml version="1.0" encoding="utf-8"?>
<p188:cmLst xmlns:a="http://schemas.openxmlformats.org/drawingml/2006/main" xmlns:r="http://schemas.openxmlformats.org/officeDocument/2006/relationships" xmlns:p188="http://schemas.microsoft.com/office/powerpoint/2018/8/main">
  <p188:cm id="{FC673B7D-8E63-44BD-AD01-B50FCB6DA3D1}" authorId="{ED950094-D342-1B82-8CAB-F143658EFB26}" status="resolved" created="2026-01-28T15:25:52.339" complete="100000">
    <pc:sldMkLst xmlns:pc="http://schemas.microsoft.com/office/powerpoint/2013/main/command">
      <pc:docMk/>
      <pc:sldMk cId="1912949441" sldId="3948"/>
    </pc:sldMkLst>
    <p188:txBody>
      <a:bodyPr/>
      <a:lstStyle/>
      <a:p>
        <a:r>
          <a:rPr lang="en-US"/>
          <a:t>https://simbli.eboardsolutions.com/Meetings/Attachment.aspx?S=36031014&amp;AID=1570017&amp;MID=113379- See slides 5 and 6 (expenditure goals) in addition to slides 8 and 9 in this deck. 
 We need an additional column on this slide so the principal can create a shared understanding of how he/she will execute(management) the budget plan that the team has created (governance) via the ranked objectives. The narrative supports the transition from the GO Team’s governance role (what/why of the strategic plan) to the principal’s management role(how via allocating staffing and non-staffing resources). </a:t>
        </a:r>
      </a:p>
    </p188:txBody>
  </p188:cm>
</p188:cmLst>
</file>

<file path=ppt/comments/modernComment_F6D_37281890.xml><?xml version="1.0" encoding="utf-8"?>
<p188:cmLst xmlns:a="http://schemas.openxmlformats.org/drawingml/2006/main" xmlns:r="http://schemas.openxmlformats.org/officeDocument/2006/relationships" xmlns:p188="http://schemas.microsoft.com/office/powerpoint/2018/8/main">
  <p188:cm id="{A9C91E87-37DF-4F7F-991A-2537877AE860}" authorId="{ED950094-D342-1B82-8CAB-F143658EFB26}" status="resolved" created="2026-01-06T23:07:48.147" complete="100000">
    <ac:txMkLst xmlns:ac="http://schemas.microsoft.com/office/drawing/2013/main/command">
      <pc:docMk xmlns:pc="http://schemas.microsoft.com/office/powerpoint/2013/main/command"/>
      <pc:sldMk xmlns:pc="http://schemas.microsoft.com/office/powerpoint/2013/main/command" cId="925374608" sldId="3949"/>
      <ac:spMk id="5" creationId="{04335C22-08CC-2A1C-EFAA-0F4637920B9C}"/>
      <ac:txMk cp="622" len="1">
        <ac:context len="665" hash="1696454936"/>
      </ac:txMk>
    </ac:txMkLst>
    <p188:pos x="9838764" y="2510117"/>
    <p188:txBody>
      <a:bodyPr/>
      <a:lstStyle/>
      <a:p>
        <a:r>
          <a:rPr lang="en-US"/>
          <a:t>If they are going to do the screen grabs, would it be easier to just share the rationale for the changes as they come up instead of waiting until the Strategic Use of Funding slide?</a:t>
        </a:r>
      </a:p>
    </p188:txBody>
  </p188:cm>
  <p188:cm id="{C43D7099-6360-47FB-9D3A-C93FBBDDA7CA}" authorId="{ED950094-D342-1B82-8CAB-F143658EFB26}" status="resolved" created="2026-01-27T21:20:50.728" complete="100000">
    <ac:txMkLst xmlns:ac="http://schemas.microsoft.com/office/drawing/2013/main/command">
      <pc:docMk xmlns:pc="http://schemas.microsoft.com/office/powerpoint/2013/main/command"/>
      <pc:sldMk xmlns:pc="http://schemas.microsoft.com/office/powerpoint/2013/main/command" cId="925374608" sldId="3949"/>
      <ac:spMk id="5" creationId="{04335C22-08CC-2A1C-EFAA-0F4637920B9C}"/>
      <ac:txMk cp="629" len="32">
        <ac:context len="665" hash="1696454936"/>
      </ac:txMk>
    </ac:txMkLst>
    <p188:pos x="9507415" y="2520461"/>
    <p188:txBody>
      <a:bodyPr/>
      <a:lstStyle/>
      <a:p>
        <a:r>
          <a:rPr lang="en-US"/>
          <a:t>changed to school-level flexibility because every position where the principal used flexibility may not support/align with the strategic plan (i.e.- School Business Manager)</a:t>
        </a:r>
      </a:p>
    </p188:txBody>
  </p188:cm>
</p188:cmLst>
</file>

<file path=ppt/comments/modernComment_F6E_2E0628AA.xml><?xml version="1.0" encoding="utf-8"?>
<p188:cmLst xmlns:a="http://schemas.openxmlformats.org/drawingml/2006/main" xmlns:r="http://schemas.openxmlformats.org/officeDocument/2006/relationships" xmlns:p188="http://schemas.microsoft.com/office/powerpoint/2018/8/main">
  <p188:cm id="{98E3F826-7977-4385-B67E-7F72D6F28FB6}" authorId="{ED950094-D342-1B82-8CAB-F143658EFB26}" status="resolved" created="2026-01-06T23:07:25.740" complete="100000">
    <ac:txMkLst xmlns:ac="http://schemas.microsoft.com/office/drawing/2013/main/command">
      <pc:docMk xmlns:pc="http://schemas.microsoft.com/office/powerpoint/2013/main/command"/>
      <pc:sldMk xmlns:pc="http://schemas.microsoft.com/office/powerpoint/2013/main/command" cId="772155562" sldId="3950"/>
      <ac:spMk id="12" creationId="{BA243128-7B93-89C4-D00F-BF54B838CCB2}"/>
      <ac:txMk cp="547" len="51">
        <ac:context len="640" hash="1251177272"/>
      </ac:txMk>
    </ac:txMkLst>
    <p188:pos x="4548553" y="5193323"/>
    <p188:txBody>
      <a:bodyPr/>
      <a:lstStyle/>
      <a:p>
        <a:r>
          <a:rPr lang="en-US"/>
          <a:t>If they are going to do the screen grabs, would it be easier to just share the rationale for the changes as they come up instead of waiting until the Strategic Use of Funding slide?</a:t>
        </a:r>
      </a:p>
    </p188:txBody>
  </p188:cm>
</p188:cmLst>
</file>

<file path=ppt/comments/modernComment_F7B_72E58EF.xml><?xml version="1.0" encoding="utf-8"?>
<p188:cmLst xmlns:a="http://schemas.openxmlformats.org/drawingml/2006/main" xmlns:r="http://schemas.openxmlformats.org/officeDocument/2006/relationships" xmlns:p188="http://schemas.microsoft.com/office/powerpoint/2018/8/main">
  <p188:cm id="{C0DBEF91-17F4-42C5-80A7-EED69642A8B9}" authorId="{ED950094-D342-1B82-8CAB-F143658EFB26}" status="resolved" created="2026-01-06T23:16:36.604" complete="100000">
    <ac:deMkLst xmlns:ac="http://schemas.microsoft.com/office/drawing/2013/main/command">
      <pc:docMk xmlns:pc="http://schemas.microsoft.com/office/powerpoint/2013/main/command"/>
      <pc:sldMk xmlns:pc="http://schemas.microsoft.com/office/powerpoint/2013/main/command" cId="120477935" sldId="3963"/>
      <ac:spMk id="899" creationId="{30CCC5E3-A929-D1B5-3FEA-A5F958D436D8}"/>
    </ac:deMkLst>
    <p188:txBody>
      <a:bodyPr/>
      <a:lstStyle/>
      <a:p>
        <a:r>
          <a:rPr lang="en-US"/>
          <a:t>What if we put all the strategy-related parts of the deck together, so the first portion was basically about staffing changes (the what) and the second part tied the changes to the strategic plan (the why)...</a:t>
        </a:r>
      </a:p>
    </p188:txBody>
  </p188:cm>
</p188:cmLst>
</file>

<file path=ppt/comments/modernComment_F70_41DB239A.xml><?xml version="1.0" encoding="utf-8"?>
<p188:cmLst xmlns:a="http://schemas.openxmlformats.org/drawingml/2006/main" xmlns:r="http://schemas.openxmlformats.org/officeDocument/2006/relationships" xmlns:p188="http://schemas.microsoft.com/office/powerpoint/2018/8/main">
  <p188:cm id="{9F392BC4-86EF-46CE-8C08-883AC2D38001}" authorId="{AB32ED11-DED8-E623-DED9-4C78BE469265}" status="resolved" created="2026-01-27T18:12:43.373" complete="100000">
    <pc:sldMkLst xmlns:pc="http://schemas.microsoft.com/office/powerpoint/2013/main/command">
      <pc:docMk/>
      <pc:sldMk cId="1104880538" sldId="3952"/>
    </pc:sldMkLst>
    <p188:txBody>
      <a:bodyPr/>
      <a:lstStyle/>
      <a:p>
        <a:r>
          <a:rPr lang="en-US"/>
          <a:t>Describe each one..."how much" positions or funding amounts</a:t>
        </a:r>
      </a:p>
    </p188:txBody>
  </p188:cm>
  <p188:cm id="{CC31B159-D298-4A8E-9FC6-96359D179A3E}" authorId="{ED950094-D342-1B82-8CAB-F143658EFB26}" status="resolved" created="2026-01-27T21:11:20.851" complete="100000">
    <pc:sldMkLst xmlns:pc="http://schemas.microsoft.com/office/powerpoint/2013/main/command">
      <pc:docMk/>
      <pc:sldMk cId="1104880538" sldId="3952"/>
    </pc:sldMkLst>
    <p188:txBody>
      <a:bodyPr/>
      <a:lstStyle/>
      <a:p>
        <a:r>
          <a:rPr lang="en-US"/>
          <a:t>the chart on this slide should match the strategic use of funds</a:t>
        </a:r>
      </a:p>
    </p188:txBody>
  </p188:cm>
</p188:cmLst>
</file>

<file path=ppt/diagrams/_rels/data2.xml.rels><?xml version="1.0" encoding="UTF-8" standalone="yes"?>
<Relationships xmlns="http://schemas.openxmlformats.org/package/2006/relationships"><Relationship Id="rId8" Type="http://schemas.openxmlformats.org/officeDocument/2006/relationships/image" Target="../media/image30.svg"/><Relationship Id="rId3" Type="http://schemas.openxmlformats.org/officeDocument/2006/relationships/image" Target="../media/image25.png"/><Relationship Id="rId7" Type="http://schemas.openxmlformats.org/officeDocument/2006/relationships/image" Target="../media/image29.png"/><Relationship Id="rId2" Type="http://schemas.openxmlformats.org/officeDocument/2006/relationships/image" Target="../media/image24.svg"/><Relationship Id="rId1" Type="http://schemas.openxmlformats.org/officeDocument/2006/relationships/image" Target="../media/image23.png"/><Relationship Id="rId6" Type="http://schemas.openxmlformats.org/officeDocument/2006/relationships/image" Target="../media/image28.svg"/><Relationship Id="rId5" Type="http://schemas.openxmlformats.org/officeDocument/2006/relationships/image" Target="../media/image27.png"/><Relationship Id="rId4" Type="http://schemas.openxmlformats.org/officeDocument/2006/relationships/image" Target="../media/image26.svg"/></Relationships>
</file>

<file path=ppt/diagrams/_rels/drawing2.xml.rels><?xml version="1.0" encoding="UTF-8" standalone="yes"?>
<Relationships xmlns="http://schemas.openxmlformats.org/package/2006/relationships"><Relationship Id="rId8" Type="http://schemas.openxmlformats.org/officeDocument/2006/relationships/image" Target="../media/image30.svg"/><Relationship Id="rId3" Type="http://schemas.openxmlformats.org/officeDocument/2006/relationships/image" Target="../media/image25.png"/><Relationship Id="rId7" Type="http://schemas.openxmlformats.org/officeDocument/2006/relationships/image" Target="../media/image29.png"/><Relationship Id="rId2" Type="http://schemas.openxmlformats.org/officeDocument/2006/relationships/image" Target="../media/image24.svg"/><Relationship Id="rId1" Type="http://schemas.openxmlformats.org/officeDocument/2006/relationships/image" Target="../media/image23.png"/><Relationship Id="rId6" Type="http://schemas.openxmlformats.org/officeDocument/2006/relationships/image" Target="../media/image28.svg"/><Relationship Id="rId5" Type="http://schemas.openxmlformats.org/officeDocument/2006/relationships/image" Target="../media/image27.png"/><Relationship Id="rId4" Type="http://schemas.openxmlformats.org/officeDocument/2006/relationships/image" Target="../media/image26.svg"/></Relationships>
</file>

<file path=ppt/diagrams/colors1.xml><?xml version="1.0" encoding="utf-8"?>
<dgm:colorsDef xmlns:dgm="http://schemas.openxmlformats.org/drawingml/2006/diagram" xmlns:a="http://schemas.openxmlformats.org/drawingml/2006/main" uniqueId="urn:microsoft.com/office/officeart/2005/8/colors/accent2_3">
  <dgm:title val=""/>
  <dgm:desc val=""/>
  <dgm:catLst>
    <dgm:cat type="accent2" pri="11300"/>
  </dgm:catLst>
  <dgm:styleLbl name="node0">
    <dgm:fillClrLst meth="repeat">
      <a:schemeClr val="accent2">
        <a:shade val="80000"/>
      </a:schemeClr>
    </dgm:fillClrLst>
    <dgm:linClrLst meth="repeat">
      <a:schemeClr val="lt1"/>
    </dgm:linClrLst>
    <dgm:effectClrLst/>
    <dgm:txLinClrLst/>
    <dgm:txFillClrLst/>
    <dgm:txEffectClrLst/>
  </dgm:styleLbl>
  <dgm:styleLbl name="node1">
    <dgm:fillClrLst>
      <a:schemeClr val="accent2">
        <a:shade val="80000"/>
      </a:schemeClr>
      <a:schemeClr val="accent2">
        <a:tint val="70000"/>
      </a:schemeClr>
    </dgm:fillClrLst>
    <dgm:linClrLst meth="repeat">
      <a:schemeClr val="lt1"/>
    </dgm:linClrLst>
    <dgm:effectClrLst/>
    <dgm:txLinClrLst/>
    <dgm:txFillClrLst/>
    <dgm:txEffectClrLst/>
  </dgm:styleLbl>
  <dgm:styleLbl name="alignNode1">
    <dgm:fillClrLst>
      <a:schemeClr val="accent2">
        <a:shade val="80000"/>
      </a:schemeClr>
      <a:schemeClr val="accent2">
        <a:tint val="70000"/>
      </a:schemeClr>
    </dgm:fillClrLst>
    <dgm:linClrLst>
      <a:schemeClr val="accent2">
        <a:shade val="80000"/>
      </a:schemeClr>
      <a:schemeClr val="accent2">
        <a:tint val="70000"/>
      </a:schemeClr>
    </dgm:linClrLst>
    <dgm:effectClrLst/>
    <dgm:txLinClrLst/>
    <dgm:txFillClrLst/>
    <dgm:txEffectClrLst/>
  </dgm:styleLbl>
  <dgm:styleLbl name="lnNode1">
    <dgm:fillClrLst>
      <a:schemeClr val="accent2">
        <a:shade val="80000"/>
      </a:schemeClr>
      <a:schemeClr val="accent2">
        <a:tint val="70000"/>
      </a:schemeClr>
    </dgm:fillClrLst>
    <dgm:linClrLst meth="repeat">
      <a:schemeClr val="lt1"/>
    </dgm:linClrLst>
    <dgm:effectClrLst/>
    <dgm:txLinClrLst/>
    <dgm:txFillClrLst/>
    <dgm:txEffectClrLst/>
  </dgm:styleLbl>
  <dgm:styleLbl name="vennNode1">
    <dgm:fillClrLst>
      <a:schemeClr val="accent2">
        <a:shade val="80000"/>
        <a:alpha val="50000"/>
      </a:schemeClr>
      <a:schemeClr val="accent2">
        <a:tint val="70000"/>
        <a:alpha val="50000"/>
      </a:schemeClr>
    </dgm:fillClrLst>
    <dgm:linClrLst meth="repeat">
      <a:schemeClr val="lt1"/>
    </dgm:linClrLst>
    <dgm:effectClrLst/>
    <dgm:txLinClrLst/>
    <dgm:txFillClrLst/>
    <dgm:txEffectClrLst/>
  </dgm:styleLbl>
  <dgm:styleLbl name="node2">
    <dgm:fillClrLst>
      <a:schemeClr val="accent2">
        <a:tint val="99000"/>
      </a:schemeClr>
    </dgm:fillClrLst>
    <dgm:linClrLst meth="repeat">
      <a:schemeClr val="lt1"/>
    </dgm:linClrLst>
    <dgm:effectClrLst/>
    <dgm:txLinClrLst/>
    <dgm:txFillClrLst/>
    <dgm:txEffectClrLst/>
  </dgm:styleLbl>
  <dgm:styleLbl name="node3">
    <dgm:fillClrLst>
      <a:schemeClr val="accent2">
        <a:tint val="80000"/>
      </a:schemeClr>
    </dgm:fillClrLst>
    <dgm:linClrLst meth="repeat">
      <a:schemeClr val="lt1"/>
    </dgm:linClrLst>
    <dgm:effectClrLst/>
    <dgm:txLinClrLst/>
    <dgm:txFillClrLst/>
    <dgm:txEffectClrLst/>
  </dgm:styleLbl>
  <dgm:styleLbl name="node4">
    <dgm:fillClrLst>
      <a:schemeClr val="accent2">
        <a:tint val="70000"/>
      </a:schemeClr>
    </dgm:fillClrLst>
    <dgm:linClrLst meth="repeat">
      <a:schemeClr val="lt1"/>
    </dgm:linClrLst>
    <dgm:effectClrLst/>
    <dgm:txLinClrLst/>
    <dgm:txFillClrLst/>
    <dgm:txEffectClrLst/>
  </dgm:styleLbl>
  <dgm:styleLbl name="fgImgPlace1">
    <dgm:fillClrLst>
      <a:schemeClr val="accent2">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alignImgPlace1">
    <dgm:fillClrLst>
      <a:schemeClr val="accent2">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2">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2">
        <a:shade val="90000"/>
      </a:schemeClr>
      <a:schemeClr val="accent2">
        <a:tint val="70000"/>
      </a:schemeClr>
    </dgm:fillClrLst>
    <dgm:linClrLst>
      <a:schemeClr val="accent2">
        <a:shade val="90000"/>
      </a:schemeClr>
      <a:schemeClr val="accent2">
        <a:tint val="70000"/>
      </a:schemeClr>
    </dgm:linClrLst>
    <dgm:effectClrLst/>
    <dgm:txLinClrLst/>
    <dgm:txFillClrLst/>
    <dgm:txEffectClrLst/>
  </dgm:styleLbl>
  <dgm:styleLbl name="fgSibTrans2D1">
    <dgm:fillClrLst>
      <a:schemeClr val="accent2">
        <a:shade val="90000"/>
      </a:schemeClr>
      <a:schemeClr val="accent2">
        <a:tint val="70000"/>
      </a:schemeClr>
    </dgm:fillClrLst>
    <dgm:linClrLst>
      <a:schemeClr val="accent2">
        <a:shade val="90000"/>
      </a:schemeClr>
      <a:schemeClr val="accent2">
        <a:tint val="70000"/>
      </a:schemeClr>
    </dgm:linClrLst>
    <dgm:effectClrLst/>
    <dgm:txLinClrLst/>
    <dgm:txFillClrLst meth="repeat">
      <a:schemeClr val="lt1"/>
    </dgm:txFillClrLst>
    <dgm:txEffectClrLst/>
  </dgm:styleLbl>
  <dgm:styleLbl name="bgSibTrans2D1">
    <dgm:fillClrLst>
      <a:schemeClr val="accent2">
        <a:shade val="90000"/>
      </a:schemeClr>
      <a:schemeClr val="accent2">
        <a:tint val="70000"/>
      </a:schemeClr>
    </dgm:fillClrLst>
    <dgm:linClrLst>
      <a:schemeClr val="accent2">
        <a:shade val="90000"/>
      </a:schemeClr>
      <a:schemeClr val="accent2">
        <a:tint val="70000"/>
      </a:schemeClr>
    </dgm:linClrLst>
    <dgm:effectClrLst/>
    <dgm:txLinClrLst/>
    <dgm:txFillClrLst meth="repeat">
      <a:schemeClr val="lt1"/>
    </dgm:txFillClrLst>
    <dgm:txEffectClrLst/>
  </dgm:styleLbl>
  <dgm:styleLbl name="sibTrans1D1">
    <dgm:fillClrLst>
      <a:schemeClr val="accent2">
        <a:shade val="90000"/>
      </a:schemeClr>
      <a:schemeClr val="accent2">
        <a:tint val="70000"/>
      </a:schemeClr>
    </dgm:fillClrLst>
    <dgm:linClrLst>
      <a:schemeClr val="accent2">
        <a:shade val="90000"/>
      </a:schemeClr>
      <a:schemeClr val="accent2">
        <a:tint val="70000"/>
      </a:schemeClr>
    </dgm:linClrLst>
    <dgm:effectClrLst/>
    <dgm:txLinClrLst/>
    <dgm:txFillClrLst meth="repeat">
      <a:schemeClr val="tx1"/>
    </dgm:txFillClrLst>
    <dgm:txEffectClrLst/>
  </dgm:styleLbl>
  <dgm:styleLbl name="callout">
    <dgm:fillClrLst meth="repeat">
      <a:schemeClr val="accent2"/>
    </dgm:fillClrLst>
    <dgm:linClrLst meth="repeat">
      <a:schemeClr val="accent2"/>
    </dgm:linClrLst>
    <dgm:effectClrLst/>
    <dgm:txLinClrLst/>
    <dgm:txFillClrLst meth="repeat">
      <a:schemeClr val="tx1"/>
    </dgm:txFillClrLst>
    <dgm:txEffectClrLst/>
  </dgm:styleLbl>
  <dgm:styleLbl name="asst0">
    <dgm:fillClrLst meth="repeat">
      <a:schemeClr val="accent2">
        <a:shade val="80000"/>
      </a:schemeClr>
    </dgm:fillClrLst>
    <dgm:linClrLst meth="repeat">
      <a:schemeClr val="lt1"/>
    </dgm:linClrLst>
    <dgm:effectClrLst/>
    <dgm:txLinClrLst/>
    <dgm:txFillClrLst/>
    <dgm:txEffectClrLst/>
  </dgm:styleLbl>
  <dgm:styleLbl name="asst1">
    <dgm:fillClrLst meth="repeat">
      <a:schemeClr val="accent2">
        <a:shade val="80000"/>
      </a:schemeClr>
    </dgm:fillClrLst>
    <dgm:linClrLst meth="repeat">
      <a:schemeClr val="lt1"/>
    </dgm:linClrLst>
    <dgm:effectClrLst/>
    <dgm:txLinClrLst/>
    <dgm:txFillClrLst/>
    <dgm:txEffectClrLst/>
  </dgm:styleLbl>
  <dgm:styleLbl name="asst2">
    <dgm:fillClrLst>
      <a:schemeClr val="accent2">
        <a:tint val="99000"/>
      </a:schemeClr>
    </dgm:fillClrLst>
    <dgm:linClrLst meth="repeat">
      <a:schemeClr val="lt1"/>
    </dgm:linClrLst>
    <dgm:effectClrLst/>
    <dgm:txLinClrLst/>
    <dgm:txFillClrLst/>
    <dgm:txEffectClrLst/>
  </dgm:styleLbl>
  <dgm:styleLbl name="asst3">
    <dgm:fillClrLst>
      <a:schemeClr val="accent2">
        <a:tint val="80000"/>
      </a:schemeClr>
    </dgm:fillClrLst>
    <dgm:linClrLst meth="repeat">
      <a:schemeClr val="lt1"/>
    </dgm:linClrLst>
    <dgm:effectClrLst/>
    <dgm:txLinClrLst/>
    <dgm:txFillClrLst/>
    <dgm:txEffectClrLst/>
  </dgm:styleLbl>
  <dgm:styleLbl name="asst4">
    <dgm:fillClrLst>
      <a:schemeClr val="accent2">
        <a:tint val="70000"/>
      </a:schemeClr>
    </dgm:fillClrLst>
    <dgm:linClrLst meth="repeat">
      <a:schemeClr val="lt1"/>
    </dgm:linClrLst>
    <dgm:effectClrLst/>
    <dgm:txLinClrLst/>
    <dgm:txFillClrLst/>
    <dgm:txEffectClrLst/>
  </dgm:styleLbl>
  <dgm:styleLbl name="parChTrans2D1">
    <dgm:fillClrLst meth="repeat">
      <a:schemeClr val="accent2">
        <a:tint val="60000"/>
      </a:schemeClr>
    </dgm:fillClrLst>
    <dgm:linClrLst meth="repeat">
      <a:schemeClr val="accent2">
        <a:tint val="60000"/>
      </a:schemeClr>
    </dgm:linClrLst>
    <dgm:effectClrLst/>
    <dgm:txLinClrLst/>
    <dgm:txFillClrLst meth="repeat">
      <a:schemeClr val="lt1"/>
    </dgm:txFillClrLst>
    <dgm:txEffectClrLst/>
  </dgm:styleLbl>
  <dgm:styleLbl name="parChTrans2D2">
    <dgm:fillClrLst meth="repeat">
      <a:schemeClr val="accent2">
        <a:tint val="90000"/>
      </a:schemeClr>
    </dgm:fillClrLst>
    <dgm:linClrLst meth="repeat">
      <a:schemeClr val="accent2">
        <a:tint val="90000"/>
      </a:schemeClr>
    </dgm:linClrLst>
    <dgm:effectClrLst/>
    <dgm:txLinClrLst/>
    <dgm:txFillClrLst/>
    <dgm:txEffectClrLst/>
  </dgm:styleLbl>
  <dgm:styleLbl name="parChTrans2D3">
    <dgm:fillClrLst meth="repeat">
      <a:schemeClr val="accent2">
        <a:tint val="70000"/>
      </a:schemeClr>
    </dgm:fillClrLst>
    <dgm:linClrLst meth="repeat">
      <a:schemeClr val="accent2">
        <a:tint val="70000"/>
      </a:schemeClr>
    </dgm:linClrLst>
    <dgm:effectClrLst/>
    <dgm:txLinClrLst/>
    <dgm:txFillClrLst/>
    <dgm:txEffectClrLst/>
  </dgm:styleLbl>
  <dgm:styleLbl name="parChTrans2D4">
    <dgm:fillClrLst meth="repeat">
      <a:schemeClr val="accent2">
        <a:tint val="50000"/>
      </a:schemeClr>
    </dgm:fillClrLst>
    <dgm:linClrLst meth="repeat">
      <a:schemeClr val="accent2">
        <a:tint val="50000"/>
      </a:schemeClr>
    </dgm:linClrLst>
    <dgm:effectClrLst/>
    <dgm:txLinClrLst/>
    <dgm:txFillClrLst meth="repeat">
      <a:schemeClr val="lt1"/>
    </dgm:txFillClrLst>
    <dgm:txEffectClrLst/>
  </dgm:styleLbl>
  <dgm:styleLbl name="parChTrans1D1">
    <dgm:fillClrLst meth="repeat">
      <a:schemeClr val="accent2">
        <a:shade val="80000"/>
      </a:schemeClr>
    </dgm:fillClrLst>
    <dgm:linClrLst meth="repeat">
      <a:schemeClr val="accent2">
        <a:shade val="80000"/>
      </a:schemeClr>
    </dgm:linClrLst>
    <dgm:effectClrLst/>
    <dgm:txLinClrLst/>
    <dgm:txFillClrLst meth="repeat">
      <a:schemeClr val="tx1"/>
    </dgm:txFillClrLst>
    <dgm:txEffectClrLst/>
  </dgm:styleLbl>
  <dgm:styleLbl name="parChTrans1D2">
    <dgm:fillClrLst meth="repeat">
      <a:schemeClr val="accent2">
        <a:tint val="99000"/>
      </a:schemeClr>
    </dgm:fillClrLst>
    <dgm:linClrLst meth="repeat">
      <a:schemeClr val="accent2">
        <a:tint val="99000"/>
      </a:schemeClr>
    </dgm:linClrLst>
    <dgm:effectClrLst/>
    <dgm:txLinClrLst/>
    <dgm:txFillClrLst meth="repeat">
      <a:schemeClr val="tx1"/>
    </dgm:txFillClrLst>
    <dgm:txEffectClrLst/>
  </dgm:styleLbl>
  <dgm:styleLbl name="parChTrans1D3">
    <dgm:fillClrLst meth="repeat">
      <a:schemeClr val="accent2">
        <a:tint val="80000"/>
      </a:schemeClr>
    </dgm:fillClrLst>
    <dgm:linClrLst meth="repeat">
      <a:schemeClr val="accent2">
        <a:tint val="80000"/>
      </a:schemeClr>
    </dgm:linClrLst>
    <dgm:effectClrLst/>
    <dgm:txLinClrLst/>
    <dgm:txFillClrLst meth="repeat">
      <a:schemeClr val="tx1"/>
    </dgm:txFillClrLst>
    <dgm:txEffectClrLst/>
  </dgm:styleLbl>
  <dgm:styleLbl name="parChTrans1D4">
    <dgm:fillClrLst meth="repeat">
      <a:schemeClr val="accent2">
        <a:tint val="70000"/>
      </a:schemeClr>
    </dgm:fillClrLst>
    <dgm:linClrLst meth="repeat">
      <a:schemeClr val="accent2">
        <a:tint val="70000"/>
      </a:schemeClr>
    </dgm:linClrLst>
    <dgm:effectClrLst/>
    <dgm:txLinClrLst/>
    <dgm:txFillClrLst meth="repeat">
      <a:schemeClr val="tx1"/>
    </dgm:txFillClrLst>
    <dgm:txEffectClrLst/>
  </dgm:styleLbl>
  <dgm:styleLbl name="fgAcc1">
    <dgm:fillClrLst meth="repeat">
      <a:schemeClr val="lt1">
        <a:alpha val="90000"/>
      </a:schemeClr>
    </dgm:fillClrLst>
    <dgm:linClrLst>
      <a:schemeClr val="accent2">
        <a:shade val="80000"/>
      </a:schemeClr>
      <a:schemeClr val="accent2">
        <a:tint val="70000"/>
      </a:schemeClr>
    </dgm:linClrLst>
    <dgm:effectClrLst/>
    <dgm:txLinClrLst/>
    <dgm:txFillClrLst meth="repeat">
      <a:schemeClr val="dk1"/>
    </dgm:txFillClrLst>
    <dgm:txEffectClrLst/>
  </dgm:styleLbl>
  <dgm:styleLbl name="conFgAcc1">
    <dgm:fillClrLst meth="repeat">
      <a:schemeClr val="lt1">
        <a:alpha val="90000"/>
      </a:schemeClr>
    </dgm:fillClrLst>
    <dgm:linClrLst>
      <a:schemeClr val="accent2">
        <a:shade val="80000"/>
      </a:schemeClr>
      <a:schemeClr val="accent2">
        <a:tint val="70000"/>
      </a:schemeClr>
    </dgm:linClrLst>
    <dgm:effectClrLst/>
    <dgm:txLinClrLst/>
    <dgm:txFillClrLst meth="repeat">
      <a:schemeClr val="dk1"/>
    </dgm:txFillClrLst>
    <dgm:txEffectClrLst/>
  </dgm:styleLbl>
  <dgm:styleLbl name="alignAcc1">
    <dgm:fillClrLst meth="repeat">
      <a:schemeClr val="lt1">
        <a:alpha val="90000"/>
      </a:schemeClr>
    </dgm:fillClrLst>
    <dgm:linClrLst>
      <a:schemeClr val="accent2">
        <a:shade val="80000"/>
      </a:schemeClr>
      <a:schemeClr val="accent2">
        <a:tint val="70000"/>
      </a:schemeClr>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2">
        <a:shade val="80000"/>
      </a:schemeClr>
      <a:schemeClr val="accent2">
        <a:tint val="70000"/>
      </a:schemeClr>
    </dgm:linClrLst>
    <dgm:effectClrLst/>
    <dgm:txLinClrLst/>
    <dgm:txFillClrLst meth="repeat">
      <a:schemeClr val="dk1"/>
    </dgm:txFillClrLst>
    <dgm:txEffectClrLst/>
  </dgm:styleLbl>
  <dgm:styleLbl name="solidFgAcc1">
    <dgm:fillClrLst meth="repeat">
      <a:schemeClr val="lt1"/>
    </dgm:fillClrLst>
    <dgm:linClrLst>
      <a:schemeClr val="accent2">
        <a:shade val="80000"/>
      </a:schemeClr>
      <a:schemeClr val="accent2">
        <a:tint val="70000"/>
      </a:schemeClr>
    </dgm:linClrLst>
    <dgm:effectClrLst/>
    <dgm:txLinClrLst/>
    <dgm:txFillClrLst meth="repeat">
      <a:schemeClr val="dk1"/>
    </dgm:txFillClrLst>
    <dgm:txEffectClrLst/>
  </dgm:styleLbl>
  <dgm:styleLbl name="solidAlignAcc1">
    <dgm:fillClrLst meth="repeat">
      <a:schemeClr val="lt1"/>
    </dgm:fillClrLst>
    <dgm:linClrLst meth="repeat">
      <a:schemeClr val="accent2"/>
    </dgm:linClrLst>
    <dgm:effectClrLst/>
    <dgm:txLinClrLst/>
    <dgm:txFillClrLst meth="repeat">
      <a:schemeClr val="dk1"/>
    </dgm:txFillClrLst>
    <dgm:txEffectClrLst/>
  </dgm:styleLbl>
  <dgm:styleLbl name="solidBgAcc1">
    <dgm:fillClrLst meth="repeat">
      <a:schemeClr val="lt1"/>
    </dgm:fillClrLst>
    <dgm:linClrLst meth="repeat">
      <a:schemeClr val="accent2"/>
    </dgm:linClrLst>
    <dgm:effectClrLst/>
    <dgm:txLinClrLst/>
    <dgm:txFillClrLst meth="repeat">
      <a:schemeClr val="dk1"/>
    </dgm:txFillClrLst>
    <dgm:txEffectClrLst/>
  </dgm:styleLbl>
  <dgm:styleLbl name="fg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align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bgAccFollowNode1">
    <dgm:fillClrLst meth="repeat">
      <a:schemeClr val="accent2">
        <a:alpha val="90000"/>
        <a:tint val="40000"/>
      </a:schemeClr>
    </dgm:fillClrLst>
    <dgm:linClrLst meth="repeat">
      <a:schemeClr val="lt1"/>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2">
        <a:shade val="80000"/>
      </a:schemeClr>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2">
        <a:tint val="99000"/>
      </a:schemeClr>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2">
        <a:tint val="80000"/>
      </a:schemeClr>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2">
        <a:tint val="70000"/>
      </a:schemeClr>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18/5/colors/Iconchunking_neutralbg_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a:alpha val="0"/>
      </a:schemeClr>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bg1">
        <a:lumMod val="95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4.xml><?xml version="1.0" encoding="utf-8"?>
<dgm:colorsDef xmlns:dgm="http://schemas.openxmlformats.org/drawingml/2006/diagram" xmlns:a="http://schemas.openxmlformats.org/drawingml/2006/main" uniqueId="urn:microsoft.com/office/officeart/2005/8/colors/accent2_3">
  <dgm:title val=""/>
  <dgm:desc val=""/>
  <dgm:catLst>
    <dgm:cat type="accent2" pri="11300"/>
  </dgm:catLst>
  <dgm:styleLbl name="node0">
    <dgm:fillClrLst meth="repeat">
      <a:schemeClr val="accent2">
        <a:shade val="80000"/>
      </a:schemeClr>
    </dgm:fillClrLst>
    <dgm:linClrLst meth="repeat">
      <a:schemeClr val="lt1"/>
    </dgm:linClrLst>
    <dgm:effectClrLst/>
    <dgm:txLinClrLst/>
    <dgm:txFillClrLst/>
    <dgm:txEffectClrLst/>
  </dgm:styleLbl>
  <dgm:styleLbl name="node1">
    <dgm:fillClrLst>
      <a:schemeClr val="accent2">
        <a:shade val="80000"/>
      </a:schemeClr>
      <a:schemeClr val="accent2">
        <a:tint val="70000"/>
      </a:schemeClr>
    </dgm:fillClrLst>
    <dgm:linClrLst meth="repeat">
      <a:schemeClr val="lt1"/>
    </dgm:linClrLst>
    <dgm:effectClrLst/>
    <dgm:txLinClrLst/>
    <dgm:txFillClrLst/>
    <dgm:txEffectClrLst/>
  </dgm:styleLbl>
  <dgm:styleLbl name="alignNode1">
    <dgm:fillClrLst>
      <a:schemeClr val="accent2">
        <a:shade val="80000"/>
      </a:schemeClr>
      <a:schemeClr val="accent2">
        <a:tint val="70000"/>
      </a:schemeClr>
    </dgm:fillClrLst>
    <dgm:linClrLst>
      <a:schemeClr val="accent2">
        <a:shade val="80000"/>
      </a:schemeClr>
      <a:schemeClr val="accent2">
        <a:tint val="70000"/>
      </a:schemeClr>
    </dgm:linClrLst>
    <dgm:effectClrLst/>
    <dgm:txLinClrLst/>
    <dgm:txFillClrLst/>
    <dgm:txEffectClrLst/>
  </dgm:styleLbl>
  <dgm:styleLbl name="lnNode1">
    <dgm:fillClrLst>
      <a:schemeClr val="accent2">
        <a:shade val="80000"/>
      </a:schemeClr>
      <a:schemeClr val="accent2">
        <a:tint val="70000"/>
      </a:schemeClr>
    </dgm:fillClrLst>
    <dgm:linClrLst meth="repeat">
      <a:schemeClr val="lt1"/>
    </dgm:linClrLst>
    <dgm:effectClrLst/>
    <dgm:txLinClrLst/>
    <dgm:txFillClrLst/>
    <dgm:txEffectClrLst/>
  </dgm:styleLbl>
  <dgm:styleLbl name="vennNode1">
    <dgm:fillClrLst>
      <a:schemeClr val="accent2">
        <a:shade val="80000"/>
        <a:alpha val="50000"/>
      </a:schemeClr>
      <a:schemeClr val="accent2">
        <a:tint val="70000"/>
        <a:alpha val="50000"/>
      </a:schemeClr>
    </dgm:fillClrLst>
    <dgm:linClrLst meth="repeat">
      <a:schemeClr val="lt1"/>
    </dgm:linClrLst>
    <dgm:effectClrLst/>
    <dgm:txLinClrLst/>
    <dgm:txFillClrLst/>
    <dgm:txEffectClrLst/>
  </dgm:styleLbl>
  <dgm:styleLbl name="node2">
    <dgm:fillClrLst>
      <a:schemeClr val="accent2">
        <a:tint val="99000"/>
      </a:schemeClr>
    </dgm:fillClrLst>
    <dgm:linClrLst meth="repeat">
      <a:schemeClr val="lt1"/>
    </dgm:linClrLst>
    <dgm:effectClrLst/>
    <dgm:txLinClrLst/>
    <dgm:txFillClrLst/>
    <dgm:txEffectClrLst/>
  </dgm:styleLbl>
  <dgm:styleLbl name="node3">
    <dgm:fillClrLst>
      <a:schemeClr val="accent2">
        <a:tint val="80000"/>
      </a:schemeClr>
    </dgm:fillClrLst>
    <dgm:linClrLst meth="repeat">
      <a:schemeClr val="lt1"/>
    </dgm:linClrLst>
    <dgm:effectClrLst/>
    <dgm:txLinClrLst/>
    <dgm:txFillClrLst/>
    <dgm:txEffectClrLst/>
  </dgm:styleLbl>
  <dgm:styleLbl name="node4">
    <dgm:fillClrLst>
      <a:schemeClr val="accent2">
        <a:tint val="70000"/>
      </a:schemeClr>
    </dgm:fillClrLst>
    <dgm:linClrLst meth="repeat">
      <a:schemeClr val="lt1"/>
    </dgm:linClrLst>
    <dgm:effectClrLst/>
    <dgm:txLinClrLst/>
    <dgm:txFillClrLst/>
    <dgm:txEffectClrLst/>
  </dgm:styleLbl>
  <dgm:styleLbl name="fgImgPlace1">
    <dgm:fillClrLst>
      <a:schemeClr val="accent2">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alignImgPlace1">
    <dgm:fillClrLst>
      <a:schemeClr val="accent2">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2">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2">
        <a:shade val="90000"/>
      </a:schemeClr>
      <a:schemeClr val="accent2">
        <a:tint val="70000"/>
      </a:schemeClr>
    </dgm:fillClrLst>
    <dgm:linClrLst>
      <a:schemeClr val="accent2">
        <a:shade val="90000"/>
      </a:schemeClr>
      <a:schemeClr val="accent2">
        <a:tint val="70000"/>
      </a:schemeClr>
    </dgm:linClrLst>
    <dgm:effectClrLst/>
    <dgm:txLinClrLst/>
    <dgm:txFillClrLst/>
    <dgm:txEffectClrLst/>
  </dgm:styleLbl>
  <dgm:styleLbl name="fgSibTrans2D1">
    <dgm:fillClrLst>
      <a:schemeClr val="accent2">
        <a:shade val="90000"/>
      </a:schemeClr>
      <a:schemeClr val="accent2">
        <a:tint val="70000"/>
      </a:schemeClr>
    </dgm:fillClrLst>
    <dgm:linClrLst>
      <a:schemeClr val="accent2">
        <a:shade val="90000"/>
      </a:schemeClr>
      <a:schemeClr val="accent2">
        <a:tint val="70000"/>
      </a:schemeClr>
    </dgm:linClrLst>
    <dgm:effectClrLst/>
    <dgm:txLinClrLst/>
    <dgm:txFillClrLst meth="repeat">
      <a:schemeClr val="lt1"/>
    </dgm:txFillClrLst>
    <dgm:txEffectClrLst/>
  </dgm:styleLbl>
  <dgm:styleLbl name="bgSibTrans2D1">
    <dgm:fillClrLst>
      <a:schemeClr val="accent2">
        <a:shade val="90000"/>
      </a:schemeClr>
      <a:schemeClr val="accent2">
        <a:tint val="70000"/>
      </a:schemeClr>
    </dgm:fillClrLst>
    <dgm:linClrLst>
      <a:schemeClr val="accent2">
        <a:shade val="90000"/>
      </a:schemeClr>
      <a:schemeClr val="accent2">
        <a:tint val="70000"/>
      </a:schemeClr>
    </dgm:linClrLst>
    <dgm:effectClrLst/>
    <dgm:txLinClrLst/>
    <dgm:txFillClrLst meth="repeat">
      <a:schemeClr val="lt1"/>
    </dgm:txFillClrLst>
    <dgm:txEffectClrLst/>
  </dgm:styleLbl>
  <dgm:styleLbl name="sibTrans1D1">
    <dgm:fillClrLst>
      <a:schemeClr val="accent2">
        <a:shade val="90000"/>
      </a:schemeClr>
      <a:schemeClr val="accent2">
        <a:tint val="70000"/>
      </a:schemeClr>
    </dgm:fillClrLst>
    <dgm:linClrLst>
      <a:schemeClr val="accent2">
        <a:shade val="90000"/>
      </a:schemeClr>
      <a:schemeClr val="accent2">
        <a:tint val="70000"/>
      </a:schemeClr>
    </dgm:linClrLst>
    <dgm:effectClrLst/>
    <dgm:txLinClrLst/>
    <dgm:txFillClrLst meth="repeat">
      <a:schemeClr val="tx1"/>
    </dgm:txFillClrLst>
    <dgm:txEffectClrLst/>
  </dgm:styleLbl>
  <dgm:styleLbl name="callout">
    <dgm:fillClrLst meth="repeat">
      <a:schemeClr val="accent2"/>
    </dgm:fillClrLst>
    <dgm:linClrLst meth="repeat">
      <a:schemeClr val="accent2"/>
    </dgm:linClrLst>
    <dgm:effectClrLst/>
    <dgm:txLinClrLst/>
    <dgm:txFillClrLst meth="repeat">
      <a:schemeClr val="tx1"/>
    </dgm:txFillClrLst>
    <dgm:txEffectClrLst/>
  </dgm:styleLbl>
  <dgm:styleLbl name="asst0">
    <dgm:fillClrLst meth="repeat">
      <a:schemeClr val="accent2">
        <a:shade val="80000"/>
      </a:schemeClr>
    </dgm:fillClrLst>
    <dgm:linClrLst meth="repeat">
      <a:schemeClr val="lt1"/>
    </dgm:linClrLst>
    <dgm:effectClrLst/>
    <dgm:txLinClrLst/>
    <dgm:txFillClrLst/>
    <dgm:txEffectClrLst/>
  </dgm:styleLbl>
  <dgm:styleLbl name="asst1">
    <dgm:fillClrLst meth="repeat">
      <a:schemeClr val="accent2">
        <a:shade val="80000"/>
      </a:schemeClr>
    </dgm:fillClrLst>
    <dgm:linClrLst meth="repeat">
      <a:schemeClr val="lt1"/>
    </dgm:linClrLst>
    <dgm:effectClrLst/>
    <dgm:txLinClrLst/>
    <dgm:txFillClrLst/>
    <dgm:txEffectClrLst/>
  </dgm:styleLbl>
  <dgm:styleLbl name="asst2">
    <dgm:fillClrLst>
      <a:schemeClr val="accent2">
        <a:tint val="99000"/>
      </a:schemeClr>
    </dgm:fillClrLst>
    <dgm:linClrLst meth="repeat">
      <a:schemeClr val="lt1"/>
    </dgm:linClrLst>
    <dgm:effectClrLst/>
    <dgm:txLinClrLst/>
    <dgm:txFillClrLst/>
    <dgm:txEffectClrLst/>
  </dgm:styleLbl>
  <dgm:styleLbl name="asst3">
    <dgm:fillClrLst>
      <a:schemeClr val="accent2">
        <a:tint val="80000"/>
      </a:schemeClr>
    </dgm:fillClrLst>
    <dgm:linClrLst meth="repeat">
      <a:schemeClr val="lt1"/>
    </dgm:linClrLst>
    <dgm:effectClrLst/>
    <dgm:txLinClrLst/>
    <dgm:txFillClrLst/>
    <dgm:txEffectClrLst/>
  </dgm:styleLbl>
  <dgm:styleLbl name="asst4">
    <dgm:fillClrLst>
      <a:schemeClr val="accent2">
        <a:tint val="70000"/>
      </a:schemeClr>
    </dgm:fillClrLst>
    <dgm:linClrLst meth="repeat">
      <a:schemeClr val="lt1"/>
    </dgm:linClrLst>
    <dgm:effectClrLst/>
    <dgm:txLinClrLst/>
    <dgm:txFillClrLst/>
    <dgm:txEffectClrLst/>
  </dgm:styleLbl>
  <dgm:styleLbl name="parChTrans2D1">
    <dgm:fillClrLst meth="repeat">
      <a:schemeClr val="accent2">
        <a:tint val="60000"/>
      </a:schemeClr>
    </dgm:fillClrLst>
    <dgm:linClrLst meth="repeat">
      <a:schemeClr val="accent2">
        <a:tint val="60000"/>
      </a:schemeClr>
    </dgm:linClrLst>
    <dgm:effectClrLst/>
    <dgm:txLinClrLst/>
    <dgm:txFillClrLst meth="repeat">
      <a:schemeClr val="lt1"/>
    </dgm:txFillClrLst>
    <dgm:txEffectClrLst/>
  </dgm:styleLbl>
  <dgm:styleLbl name="parChTrans2D2">
    <dgm:fillClrLst meth="repeat">
      <a:schemeClr val="accent2">
        <a:tint val="90000"/>
      </a:schemeClr>
    </dgm:fillClrLst>
    <dgm:linClrLst meth="repeat">
      <a:schemeClr val="accent2">
        <a:tint val="90000"/>
      </a:schemeClr>
    </dgm:linClrLst>
    <dgm:effectClrLst/>
    <dgm:txLinClrLst/>
    <dgm:txFillClrLst/>
    <dgm:txEffectClrLst/>
  </dgm:styleLbl>
  <dgm:styleLbl name="parChTrans2D3">
    <dgm:fillClrLst meth="repeat">
      <a:schemeClr val="accent2">
        <a:tint val="70000"/>
      </a:schemeClr>
    </dgm:fillClrLst>
    <dgm:linClrLst meth="repeat">
      <a:schemeClr val="accent2">
        <a:tint val="70000"/>
      </a:schemeClr>
    </dgm:linClrLst>
    <dgm:effectClrLst/>
    <dgm:txLinClrLst/>
    <dgm:txFillClrLst/>
    <dgm:txEffectClrLst/>
  </dgm:styleLbl>
  <dgm:styleLbl name="parChTrans2D4">
    <dgm:fillClrLst meth="repeat">
      <a:schemeClr val="accent2">
        <a:tint val="50000"/>
      </a:schemeClr>
    </dgm:fillClrLst>
    <dgm:linClrLst meth="repeat">
      <a:schemeClr val="accent2">
        <a:tint val="50000"/>
      </a:schemeClr>
    </dgm:linClrLst>
    <dgm:effectClrLst/>
    <dgm:txLinClrLst/>
    <dgm:txFillClrLst meth="repeat">
      <a:schemeClr val="lt1"/>
    </dgm:txFillClrLst>
    <dgm:txEffectClrLst/>
  </dgm:styleLbl>
  <dgm:styleLbl name="parChTrans1D1">
    <dgm:fillClrLst meth="repeat">
      <a:schemeClr val="accent2">
        <a:shade val="80000"/>
      </a:schemeClr>
    </dgm:fillClrLst>
    <dgm:linClrLst meth="repeat">
      <a:schemeClr val="accent2">
        <a:shade val="80000"/>
      </a:schemeClr>
    </dgm:linClrLst>
    <dgm:effectClrLst/>
    <dgm:txLinClrLst/>
    <dgm:txFillClrLst meth="repeat">
      <a:schemeClr val="tx1"/>
    </dgm:txFillClrLst>
    <dgm:txEffectClrLst/>
  </dgm:styleLbl>
  <dgm:styleLbl name="parChTrans1D2">
    <dgm:fillClrLst meth="repeat">
      <a:schemeClr val="accent2">
        <a:tint val="99000"/>
      </a:schemeClr>
    </dgm:fillClrLst>
    <dgm:linClrLst meth="repeat">
      <a:schemeClr val="accent2">
        <a:tint val="99000"/>
      </a:schemeClr>
    </dgm:linClrLst>
    <dgm:effectClrLst/>
    <dgm:txLinClrLst/>
    <dgm:txFillClrLst meth="repeat">
      <a:schemeClr val="tx1"/>
    </dgm:txFillClrLst>
    <dgm:txEffectClrLst/>
  </dgm:styleLbl>
  <dgm:styleLbl name="parChTrans1D3">
    <dgm:fillClrLst meth="repeat">
      <a:schemeClr val="accent2">
        <a:tint val="80000"/>
      </a:schemeClr>
    </dgm:fillClrLst>
    <dgm:linClrLst meth="repeat">
      <a:schemeClr val="accent2">
        <a:tint val="80000"/>
      </a:schemeClr>
    </dgm:linClrLst>
    <dgm:effectClrLst/>
    <dgm:txLinClrLst/>
    <dgm:txFillClrLst meth="repeat">
      <a:schemeClr val="tx1"/>
    </dgm:txFillClrLst>
    <dgm:txEffectClrLst/>
  </dgm:styleLbl>
  <dgm:styleLbl name="parChTrans1D4">
    <dgm:fillClrLst meth="repeat">
      <a:schemeClr val="accent2">
        <a:tint val="70000"/>
      </a:schemeClr>
    </dgm:fillClrLst>
    <dgm:linClrLst meth="repeat">
      <a:schemeClr val="accent2">
        <a:tint val="70000"/>
      </a:schemeClr>
    </dgm:linClrLst>
    <dgm:effectClrLst/>
    <dgm:txLinClrLst/>
    <dgm:txFillClrLst meth="repeat">
      <a:schemeClr val="tx1"/>
    </dgm:txFillClrLst>
    <dgm:txEffectClrLst/>
  </dgm:styleLbl>
  <dgm:styleLbl name="fgAcc1">
    <dgm:fillClrLst meth="repeat">
      <a:schemeClr val="lt1">
        <a:alpha val="90000"/>
      </a:schemeClr>
    </dgm:fillClrLst>
    <dgm:linClrLst>
      <a:schemeClr val="accent2">
        <a:shade val="80000"/>
      </a:schemeClr>
      <a:schemeClr val="accent2">
        <a:tint val="70000"/>
      </a:schemeClr>
    </dgm:linClrLst>
    <dgm:effectClrLst/>
    <dgm:txLinClrLst/>
    <dgm:txFillClrLst meth="repeat">
      <a:schemeClr val="dk1"/>
    </dgm:txFillClrLst>
    <dgm:txEffectClrLst/>
  </dgm:styleLbl>
  <dgm:styleLbl name="conFgAcc1">
    <dgm:fillClrLst meth="repeat">
      <a:schemeClr val="lt1">
        <a:alpha val="90000"/>
      </a:schemeClr>
    </dgm:fillClrLst>
    <dgm:linClrLst>
      <a:schemeClr val="accent2">
        <a:shade val="80000"/>
      </a:schemeClr>
      <a:schemeClr val="accent2">
        <a:tint val="70000"/>
      </a:schemeClr>
    </dgm:linClrLst>
    <dgm:effectClrLst/>
    <dgm:txLinClrLst/>
    <dgm:txFillClrLst meth="repeat">
      <a:schemeClr val="dk1"/>
    </dgm:txFillClrLst>
    <dgm:txEffectClrLst/>
  </dgm:styleLbl>
  <dgm:styleLbl name="alignAcc1">
    <dgm:fillClrLst meth="repeat">
      <a:schemeClr val="lt1">
        <a:alpha val="90000"/>
      </a:schemeClr>
    </dgm:fillClrLst>
    <dgm:linClrLst>
      <a:schemeClr val="accent2">
        <a:shade val="80000"/>
      </a:schemeClr>
      <a:schemeClr val="accent2">
        <a:tint val="70000"/>
      </a:schemeClr>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2">
        <a:shade val="80000"/>
      </a:schemeClr>
      <a:schemeClr val="accent2">
        <a:tint val="70000"/>
      </a:schemeClr>
    </dgm:linClrLst>
    <dgm:effectClrLst/>
    <dgm:txLinClrLst/>
    <dgm:txFillClrLst meth="repeat">
      <a:schemeClr val="dk1"/>
    </dgm:txFillClrLst>
    <dgm:txEffectClrLst/>
  </dgm:styleLbl>
  <dgm:styleLbl name="solidFgAcc1">
    <dgm:fillClrLst meth="repeat">
      <a:schemeClr val="lt1"/>
    </dgm:fillClrLst>
    <dgm:linClrLst>
      <a:schemeClr val="accent2">
        <a:shade val="80000"/>
      </a:schemeClr>
      <a:schemeClr val="accent2">
        <a:tint val="70000"/>
      </a:schemeClr>
    </dgm:linClrLst>
    <dgm:effectClrLst/>
    <dgm:txLinClrLst/>
    <dgm:txFillClrLst meth="repeat">
      <a:schemeClr val="dk1"/>
    </dgm:txFillClrLst>
    <dgm:txEffectClrLst/>
  </dgm:styleLbl>
  <dgm:styleLbl name="solidAlignAcc1">
    <dgm:fillClrLst meth="repeat">
      <a:schemeClr val="lt1"/>
    </dgm:fillClrLst>
    <dgm:linClrLst meth="repeat">
      <a:schemeClr val="accent2"/>
    </dgm:linClrLst>
    <dgm:effectClrLst/>
    <dgm:txLinClrLst/>
    <dgm:txFillClrLst meth="repeat">
      <a:schemeClr val="dk1"/>
    </dgm:txFillClrLst>
    <dgm:txEffectClrLst/>
  </dgm:styleLbl>
  <dgm:styleLbl name="solidBgAcc1">
    <dgm:fillClrLst meth="repeat">
      <a:schemeClr val="lt1"/>
    </dgm:fillClrLst>
    <dgm:linClrLst meth="repeat">
      <a:schemeClr val="accent2"/>
    </dgm:linClrLst>
    <dgm:effectClrLst/>
    <dgm:txLinClrLst/>
    <dgm:txFillClrLst meth="repeat">
      <a:schemeClr val="dk1"/>
    </dgm:txFillClrLst>
    <dgm:txEffectClrLst/>
  </dgm:styleLbl>
  <dgm:styleLbl name="fg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align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bgAccFollowNode1">
    <dgm:fillClrLst meth="repeat">
      <a:schemeClr val="accent2">
        <a:alpha val="90000"/>
        <a:tint val="40000"/>
      </a:schemeClr>
    </dgm:fillClrLst>
    <dgm:linClrLst meth="repeat">
      <a:schemeClr val="lt1"/>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2">
        <a:shade val="80000"/>
      </a:schemeClr>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2">
        <a:tint val="99000"/>
      </a:schemeClr>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2">
        <a:tint val="80000"/>
      </a:schemeClr>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2">
        <a:tint val="70000"/>
      </a:schemeClr>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7622D11C-167D-442A-B670-C2D9056104A8}" type="doc">
      <dgm:prSet loTypeId="urn:microsoft.com/office/officeart/2009/3/layout/StepUpProcess" loCatId="process" qsTypeId="urn:microsoft.com/office/officeart/2005/8/quickstyle/simple2" qsCatId="simple" csTypeId="urn:microsoft.com/office/officeart/2005/8/colors/accent2_3" csCatId="accent2" phldr="1"/>
      <dgm:spPr/>
      <dgm:t>
        <a:bodyPr/>
        <a:lstStyle/>
        <a:p>
          <a:endParaRPr lang="en-US"/>
        </a:p>
      </dgm:t>
    </dgm:pt>
    <dgm:pt modelId="{9BB649CE-74CD-4483-9383-CCF688F359CC}">
      <dgm:prSet phldrT="[Text]" custT="1"/>
      <dgm:spPr/>
      <dgm:t>
        <a:bodyPr/>
        <a:lstStyle/>
        <a:p>
          <a:pPr rtl="0">
            <a:spcAft>
              <a:spcPct val="35000"/>
            </a:spcAft>
          </a:pPr>
          <a:r>
            <a:rPr lang="en-US" sz="1600" b="1"/>
            <a:t>Step</a:t>
          </a:r>
          <a:r>
            <a:rPr lang="en-US" sz="1600" b="1">
              <a:latin typeface="Tenorite"/>
            </a:rPr>
            <a:t> 3</a:t>
          </a:r>
          <a:r>
            <a:rPr lang="en-US" sz="1600" b="1"/>
            <a:t>         </a:t>
          </a:r>
          <a:r>
            <a:rPr lang="en-US" sz="1400"/>
            <a:t> </a:t>
          </a:r>
          <a:r>
            <a:rPr lang="en-US" sz="1400" u="sng">
              <a:latin typeface="Calibri Light"/>
              <a:ea typeface="Calibri Light"/>
              <a:cs typeface="Calibri Light"/>
            </a:rPr>
            <a:t>Principals</a:t>
          </a:r>
          <a:r>
            <a:rPr lang="en-US" sz="1400">
              <a:latin typeface="Calibri Light"/>
              <a:ea typeface="Calibri Light"/>
              <a:cs typeface="Calibri Light"/>
            </a:rPr>
            <a:t>  &amp;  </a:t>
          </a:r>
          <a:r>
            <a:rPr lang="en-US" sz="1400">
              <a:latin typeface="Calibri Light"/>
              <a:ea typeface="Calibri Light"/>
              <a:cs typeface="Arial"/>
            </a:rPr>
            <a:t>Assoc. </a:t>
          </a:r>
          <a:r>
            <a:rPr lang="en-US" sz="1400">
              <a:latin typeface="Calibri Light"/>
              <a:ea typeface="Calibri Light"/>
              <a:cs typeface="Calibri Light"/>
            </a:rPr>
            <a:t>Supt. Discussions</a:t>
          </a:r>
          <a:endParaRPr lang="en-US" sz="1200" b="0" kern="1200">
            <a:latin typeface="Calibri Light"/>
            <a:ea typeface="Calibri Light"/>
            <a:cs typeface="Calibri Light"/>
          </a:endParaRPr>
        </a:p>
      </dgm:t>
    </dgm:pt>
    <dgm:pt modelId="{637D4CDB-F178-4FDF-A411-3E5665E32BA7}" type="parTrans" cxnId="{CB60929E-05E0-4ABA-9631-BA5D2C827681}">
      <dgm:prSet/>
      <dgm:spPr/>
      <dgm:t>
        <a:bodyPr/>
        <a:lstStyle/>
        <a:p>
          <a:endParaRPr lang="en-US"/>
        </a:p>
      </dgm:t>
    </dgm:pt>
    <dgm:pt modelId="{FAEB3748-C727-4F1E-8F4D-E9B2C7C7BF69}" type="sibTrans" cxnId="{CB60929E-05E0-4ABA-9631-BA5D2C827681}">
      <dgm:prSet/>
      <dgm:spPr/>
      <dgm:t>
        <a:bodyPr/>
        <a:lstStyle/>
        <a:p>
          <a:endParaRPr lang="en-US"/>
        </a:p>
      </dgm:t>
    </dgm:pt>
    <dgm:pt modelId="{F8924C73-4D86-4725-8FB1-57E56105EE84}">
      <dgm:prSet phldrT="[Text]" custT="1"/>
      <dgm:spPr/>
      <dgm:t>
        <a:bodyPr/>
        <a:lstStyle/>
        <a:p>
          <a:pPr rtl="0"/>
          <a:r>
            <a:rPr lang="en-US" sz="1600" b="1">
              <a:latin typeface="Calibri Light" panose="020F0302020204030204"/>
            </a:rPr>
            <a:t>Step 1</a:t>
          </a:r>
          <a:r>
            <a:rPr lang="en-US" sz="1600" b="1"/>
            <a:t>                            </a:t>
          </a:r>
          <a:r>
            <a:rPr lang="en-US" sz="1600" b="1">
              <a:latin typeface="Calibri Light"/>
              <a:ea typeface="Calibri Light"/>
              <a:cs typeface="Calibri Light"/>
            </a:rPr>
            <a:t>Finalize</a:t>
          </a:r>
          <a:r>
            <a:rPr lang="en-US" sz="1400" b="0">
              <a:latin typeface="Calibri Light"/>
              <a:ea typeface="Calibri Light"/>
              <a:cs typeface="Calibri Light"/>
            </a:rPr>
            <a:t> </a:t>
          </a:r>
          <a:r>
            <a:rPr lang="en-US" sz="1400">
              <a:latin typeface="Calibri Light"/>
              <a:ea typeface="Calibri Light"/>
              <a:cs typeface="Calibri Light"/>
            </a:rPr>
            <a:t>Strategic Plan &amp; Rank </a:t>
          </a:r>
          <a:r>
            <a:rPr lang="en-US" sz="1400" baseline="0">
              <a:latin typeface="Calibri Light"/>
              <a:ea typeface="Calibri Light"/>
              <a:cs typeface="Calibri Light"/>
            </a:rPr>
            <a:t>Objectives </a:t>
          </a:r>
          <a:endParaRPr lang="en-US" sz="1200" baseline="30000">
            <a:latin typeface="Calibri Light"/>
            <a:ea typeface="Calibri Light"/>
            <a:cs typeface="Calibri Light"/>
          </a:endParaRPr>
        </a:p>
      </dgm:t>
    </dgm:pt>
    <dgm:pt modelId="{1B894931-2724-420C-8A61-7C1E70BABCF8}" type="parTrans" cxnId="{85C7FFCE-9954-46A8-B2FC-659A90715629}">
      <dgm:prSet/>
      <dgm:spPr/>
      <dgm:t>
        <a:bodyPr/>
        <a:lstStyle/>
        <a:p>
          <a:endParaRPr lang="en-US"/>
        </a:p>
      </dgm:t>
    </dgm:pt>
    <dgm:pt modelId="{F73DC8A2-0FB7-4E4A-BE47-3082F4A8C365}" type="sibTrans" cxnId="{85C7FFCE-9954-46A8-B2FC-659A90715629}">
      <dgm:prSet/>
      <dgm:spPr/>
      <dgm:t>
        <a:bodyPr/>
        <a:lstStyle/>
        <a:p>
          <a:endParaRPr lang="en-US"/>
        </a:p>
      </dgm:t>
    </dgm:pt>
    <dgm:pt modelId="{6C3A5691-9935-4850-A7F8-C5616876CEF5}">
      <dgm:prSet phldrT="[Text]" custT="1"/>
      <dgm:spPr/>
      <dgm:t>
        <a:bodyPr/>
        <a:lstStyle/>
        <a:p>
          <a:pPr rtl="0"/>
          <a:r>
            <a:rPr lang="en-US" sz="1600" b="1" kern="1200"/>
            <a:t>Step</a:t>
          </a:r>
          <a:r>
            <a:rPr lang="en-US" sz="1600" b="1" kern="1200">
              <a:latin typeface="Tenorite"/>
            </a:rPr>
            <a:t> 6</a:t>
          </a:r>
          <a:r>
            <a:rPr lang="en-US" sz="1600" b="1" kern="1200"/>
            <a:t>               </a:t>
          </a:r>
          <a:r>
            <a:rPr lang="en-US" sz="1400" b="0" u="sng" kern="1200">
              <a:latin typeface="Calibri Light"/>
              <a:ea typeface="Calibri Light"/>
              <a:cs typeface="Calibri Light"/>
            </a:rPr>
            <a:t>Principals</a:t>
          </a:r>
          <a:r>
            <a:rPr lang="en-US" sz="1400" b="1" kern="1200">
              <a:latin typeface="Calibri Light"/>
              <a:ea typeface="Calibri Light"/>
              <a:cs typeface="Calibri Light"/>
            </a:rPr>
            <a:t> </a:t>
          </a:r>
          <a:r>
            <a:rPr lang="en-US" sz="1400" b="0" kern="1200">
              <a:latin typeface="Calibri Light"/>
              <a:ea typeface="Calibri Light"/>
              <a:cs typeface="Calibri Light"/>
            </a:rPr>
            <a:t>HR Staffing Conferences Begin</a:t>
          </a:r>
          <a:endParaRPr lang="en-US" sz="1200" kern="1200">
            <a:latin typeface="Calibri Light"/>
            <a:ea typeface="Calibri Light"/>
            <a:cs typeface="Calibri Light"/>
          </a:endParaRPr>
        </a:p>
        <a:p>
          <a:r>
            <a:rPr lang="en-US" sz="1200" kern="1200">
              <a:solidFill>
                <a:srgbClr val="FF0000"/>
              </a:solidFill>
              <a:latin typeface="Calibri"/>
              <a:ea typeface="Calibri"/>
              <a:cs typeface="Times New Roman"/>
            </a:rPr>
            <a:t>February 23-27</a:t>
          </a:r>
        </a:p>
      </dgm:t>
    </dgm:pt>
    <dgm:pt modelId="{514B3F9E-6E52-4BB9-8D2A-A86237788CB3}" type="parTrans" cxnId="{5807ED4F-AD2F-4A0C-923E-4718945AB630}">
      <dgm:prSet/>
      <dgm:spPr/>
      <dgm:t>
        <a:bodyPr/>
        <a:lstStyle/>
        <a:p>
          <a:endParaRPr lang="en-US"/>
        </a:p>
      </dgm:t>
    </dgm:pt>
    <dgm:pt modelId="{546C7B9D-8902-484B-93BB-F909DF1C9C2A}" type="sibTrans" cxnId="{5807ED4F-AD2F-4A0C-923E-4718945AB630}">
      <dgm:prSet/>
      <dgm:spPr/>
      <dgm:t>
        <a:bodyPr/>
        <a:lstStyle/>
        <a:p>
          <a:endParaRPr lang="en-US"/>
        </a:p>
      </dgm:t>
    </dgm:pt>
    <dgm:pt modelId="{CC1B2A00-68A2-416B-8F3C-D16E0AA80116}">
      <dgm:prSet phldrT="[Text]" custT="1"/>
      <dgm:spPr/>
      <dgm:t>
        <a:bodyPr/>
        <a:lstStyle/>
        <a:p>
          <a:pPr rtl="0">
            <a:lnSpc>
              <a:spcPct val="90000"/>
            </a:lnSpc>
            <a:spcAft>
              <a:spcPct val="35000"/>
            </a:spcAft>
          </a:pPr>
          <a:r>
            <a:rPr lang="en-US" sz="1600" b="1" kern="1200"/>
            <a:t>Step</a:t>
          </a:r>
          <a:r>
            <a:rPr lang="en-US" sz="1600" b="1" kern="1200">
              <a:latin typeface="Tenorite"/>
            </a:rPr>
            <a:t> 2</a:t>
          </a:r>
          <a:r>
            <a:rPr lang="en-US" sz="1600" b="1" kern="1200"/>
            <a:t>             </a:t>
          </a:r>
          <a:r>
            <a:rPr lang="en-US" sz="1400" b="0" kern="1200">
              <a:latin typeface="Calibri Light"/>
              <a:ea typeface="Calibri Light"/>
              <a:cs typeface="Calibri Light"/>
            </a:rPr>
            <a:t>District-wide Budget Allocation Training</a:t>
          </a:r>
          <a:endParaRPr lang="en-US" sz="1200" kern="1200">
            <a:solidFill>
              <a:srgbClr val="FF0000"/>
            </a:solidFill>
            <a:latin typeface="Calibri"/>
            <a:ea typeface="Calibri"/>
            <a:cs typeface="Times New Roman"/>
          </a:endParaRPr>
        </a:p>
        <a:p>
          <a:pPr rtl="0">
            <a:lnSpc>
              <a:spcPct val="90000"/>
            </a:lnSpc>
            <a:spcAft>
              <a:spcPct val="35000"/>
            </a:spcAft>
          </a:pPr>
          <a:r>
            <a:rPr lang="en-US" sz="1200" kern="1200">
              <a:solidFill>
                <a:srgbClr val="FF0000"/>
              </a:solidFill>
              <a:latin typeface="Calibri"/>
              <a:ea typeface="Calibri"/>
              <a:cs typeface="Times New Roman"/>
            </a:rPr>
            <a:t>January 2026</a:t>
          </a:r>
        </a:p>
      </dgm:t>
    </dgm:pt>
    <dgm:pt modelId="{E0AF48FA-BB2A-4769-9C7A-86CFCDC01851}" type="sibTrans" cxnId="{30D3722B-C493-4CAF-A512-A778465F5D27}">
      <dgm:prSet/>
      <dgm:spPr/>
      <dgm:t>
        <a:bodyPr/>
        <a:lstStyle/>
        <a:p>
          <a:endParaRPr lang="en-US"/>
        </a:p>
      </dgm:t>
    </dgm:pt>
    <dgm:pt modelId="{E1AC98EC-CA43-46FF-BBD5-6CA3998B2768}" type="parTrans" cxnId="{30D3722B-C493-4CAF-A512-A778465F5D27}">
      <dgm:prSet/>
      <dgm:spPr/>
      <dgm:t>
        <a:bodyPr/>
        <a:lstStyle/>
        <a:p>
          <a:endParaRPr lang="en-US"/>
        </a:p>
      </dgm:t>
    </dgm:pt>
    <dgm:pt modelId="{21558AD2-F25A-4064-8C41-8BABC31C233B}">
      <dgm:prSet phldrT="[Text]" custT="1"/>
      <dgm:spPr/>
      <dgm:t>
        <a:bodyPr/>
        <a:lstStyle/>
        <a:p>
          <a:pPr rtl="0">
            <a:lnSpc>
              <a:spcPct val="90000"/>
            </a:lnSpc>
            <a:spcAft>
              <a:spcPct val="35000"/>
            </a:spcAft>
          </a:pPr>
          <a:r>
            <a:rPr lang="en-US" sz="1600" b="1" kern="1200"/>
            <a:t>Step </a:t>
          </a:r>
          <a:r>
            <a:rPr lang="en-US" sz="1600" b="1" kern="1200">
              <a:latin typeface="Tenorite"/>
            </a:rPr>
            <a:t>7</a:t>
          </a:r>
          <a:r>
            <a:rPr lang="en-US" sz="1600" b="1" kern="1200">
              <a:solidFill>
                <a:srgbClr val="FF0000"/>
              </a:solidFill>
              <a:latin typeface="Arial"/>
            </a:rPr>
            <a:t>*</a:t>
          </a:r>
          <a:r>
            <a:rPr lang="en-US" sz="1600" b="1" kern="1200"/>
            <a:t>      </a:t>
          </a:r>
          <a:r>
            <a:rPr lang="en-US" sz="1600" b="1" u="none" kern="1200">
              <a:latin typeface="Tenorite"/>
            </a:rPr>
            <a:t> </a:t>
          </a:r>
          <a:r>
            <a:rPr lang="en-US" sz="1400" u="sng" kern="1200">
              <a:latin typeface="Calibri Light"/>
              <a:ea typeface="Calibri Light"/>
              <a:cs typeface="Calibri Light"/>
            </a:rPr>
            <a:t>GO Team</a:t>
          </a:r>
          <a:r>
            <a:rPr lang="en-US" sz="1400" kern="1200">
              <a:latin typeface="Calibri Light"/>
              <a:ea typeface="Calibri Light"/>
              <a:cs typeface="Calibri Light"/>
            </a:rPr>
            <a:t> Budget Finalization Meeting</a:t>
          </a:r>
        </a:p>
        <a:p>
          <a:pPr rtl="0">
            <a:lnSpc>
              <a:spcPct val="90000"/>
            </a:lnSpc>
            <a:spcAft>
              <a:spcPct val="35000"/>
            </a:spcAft>
          </a:pPr>
          <a:r>
            <a:rPr lang="en-US" sz="1200" kern="1200">
              <a:solidFill>
                <a:srgbClr val="FF0000"/>
              </a:solidFill>
              <a:latin typeface="Calibri"/>
              <a:ea typeface="Calibri"/>
              <a:cs typeface="Times New Roman"/>
            </a:rPr>
            <a:t>Budgets finalized by March 13th</a:t>
          </a:r>
        </a:p>
        <a:p>
          <a:pPr>
            <a:lnSpc>
              <a:spcPct val="90000"/>
            </a:lnSpc>
            <a:spcAft>
              <a:spcPct val="35000"/>
            </a:spcAft>
          </a:pPr>
          <a:endParaRPr lang="en-US" sz="1200" kern="1200">
            <a:solidFill>
              <a:srgbClr val="FF0000"/>
            </a:solidFill>
            <a:latin typeface="Calibri"/>
            <a:ea typeface="Calibri"/>
            <a:cs typeface="Times New Roman"/>
          </a:endParaRPr>
        </a:p>
      </dgm:t>
    </dgm:pt>
    <dgm:pt modelId="{E80B1696-2BA6-4E24-B4E5-695AF1A5F70E}" type="parTrans" cxnId="{18570773-4CDF-4C71-8E3E-1C3008BB213E}">
      <dgm:prSet/>
      <dgm:spPr/>
      <dgm:t>
        <a:bodyPr/>
        <a:lstStyle/>
        <a:p>
          <a:endParaRPr lang="en-US"/>
        </a:p>
      </dgm:t>
    </dgm:pt>
    <dgm:pt modelId="{81C21B7B-EDC2-410D-955E-9B1B40652905}" type="sibTrans" cxnId="{18570773-4CDF-4C71-8E3E-1C3008BB213E}">
      <dgm:prSet/>
      <dgm:spPr/>
      <dgm:t>
        <a:bodyPr/>
        <a:lstStyle/>
        <a:p>
          <a:endParaRPr lang="en-US"/>
        </a:p>
      </dgm:t>
    </dgm:pt>
    <dgm:pt modelId="{C8D17AA3-A208-483B-8C96-381C095C31D7}">
      <dgm:prSet custT="1"/>
      <dgm:spPr/>
      <dgm:t>
        <a:bodyPr/>
        <a:lstStyle/>
        <a:p>
          <a:pPr rtl="0"/>
          <a:r>
            <a:rPr lang="en-US" sz="1600" b="1" kern="1200">
              <a:latin typeface="Arial"/>
              <a:ea typeface="+mn-ea"/>
              <a:cs typeface="+mn-cs"/>
            </a:rPr>
            <a:t>Step 5  </a:t>
          </a:r>
          <a:r>
            <a:rPr lang="en-US" sz="1200" b="1" kern="1200"/>
            <a:t>          </a:t>
          </a:r>
          <a:r>
            <a:rPr lang="en-US" sz="1200" b="0" kern="1200"/>
            <a:t> </a:t>
          </a:r>
          <a:r>
            <a:rPr lang="en-US" sz="1400" b="0" u="sng" kern="1200">
              <a:latin typeface="Calibri Light"/>
              <a:ea typeface="+mn-ea"/>
              <a:cs typeface="+mn-cs"/>
            </a:rPr>
            <a:t>Associate Supt</a:t>
          </a:r>
          <a:r>
            <a:rPr lang="en-US" sz="1400" b="0" kern="1200">
              <a:latin typeface="Calibri Light"/>
              <a:ea typeface="+mn-ea"/>
              <a:cs typeface="+mn-cs"/>
            </a:rPr>
            <a:t>. Review</a:t>
          </a:r>
          <a:endParaRPr lang="en-US" sz="1200" kern="1200">
            <a:solidFill>
              <a:srgbClr val="FF0000"/>
            </a:solidFill>
            <a:latin typeface="Calibri"/>
            <a:ea typeface="Calibri"/>
            <a:cs typeface="Times New Roman"/>
          </a:endParaRPr>
        </a:p>
      </dgm:t>
    </dgm:pt>
    <dgm:pt modelId="{3B997098-82AB-4C74-8419-5363C0AB47F2}" type="parTrans" cxnId="{6A345170-34F9-4D71-8B6E-678F979FD037}">
      <dgm:prSet/>
      <dgm:spPr/>
      <dgm:t>
        <a:bodyPr/>
        <a:lstStyle/>
        <a:p>
          <a:endParaRPr lang="en-US"/>
        </a:p>
      </dgm:t>
    </dgm:pt>
    <dgm:pt modelId="{A93F8B36-2852-4C1B-84AF-7AD526917B0A}" type="sibTrans" cxnId="{6A345170-34F9-4D71-8B6E-678F979FD037}">
      <dgm:prSet/>
      <dgm:spPr/>
      <dgm:t>
        <a:bodyPr/>
        <a:lstStyle/>
        <a:p>
          <a:endParaRPr lang="en-US"/>
        </a:p>
      </dgm:t>
    </dgm:pt>
    <dgm:pt modelId="{DDB3409E-C9B9-4C33-9DCF-75C92C698A39}">
      <dgm:prSet phldr="0" custT="1"/>
      <dgm:spPr/>
      <dgm:t>
        <a:bodyPr/>
        <a:lstStyle/>
        <a:p>
          <a:pPr rtl="0"/>
          <a:r>
            <a:rPr lang="en-US" sz="1600" b="1">
              <a:latin typeface="Arial"/>
              <a:ea typeface="+mn-ea"/>
              <a:cs typeface="+mn-cs"/>
            </a:rPr>
            <a:t>Step </a:t>
          </a:r>
          <a:r>
            <a:rPr lang="en-US" sz="1600" b="1" kern="1200">
              <a:latin typeface="Arial"/>
              <a:ea typeface="+mn-ea"/>
              <a:cs typeface="+mn-cs"/>
            </a:rPr>
            <a:t>4</a:t>
          </a:r>
          <a:r>
            <a:rPr lang="en-US" sz="1600" b="1" kern="1200">
              <a:solidFill>
                <a:srgbClr val="FF0000"/>
              </a:solidFill>
              <a:latin typeface="Arial"/>
              <a:ea typeface="+mn-ea"/>
              <a:cs typeface="+mn-cs"/>
            </a:rPr>
            <a:t>*</a:t>
          </a:r>
          <a:r>
            <a:rPr lang="en-US" sz="1600" b="1" kern="1200">
              <a:latin typeface="Arial"/>
              <a:ea typeface="+mn-ea"/>
              <a:cs typeface="+mn-cs"/>
            </a:rPr>
            <a:t> </a:t>
          </a:r>
          <a:r>
            <a:rPr lang="en-US" sz="1200" b="1" kern="1200">
              <a:latin typeface="Arial"/>
              <a:ea typeface="+mn-ea"/>
              <a:cs typeface="+mn-cs"/>
            </a:rPr>
            <a:t> </a:t>
          </a:r>
          <a:r>
            <a:rPr lang="en-US" sz="1200" b="1" kern="1200"/>
            <a:t>          </a:t>
          </a:r>
          <a:r>
            <a:rPr lang="en-US" sz="1200" b="0" kern="1200"/>
            <a:t> </a:t>
          </a:r>
          <a:r>
            <a:rPr lang="en-US" sz="1400" b="0" u="sng" kern="1200">
              <a:latin typeface="Calibri Light"/>
              <a:ea typeface="+mn-ea"/>
              <a:cs typeface="+mn-cs"/>
            </a:rPr>
            <a:t>GO Team</a:t>
          </a:r>
          <a:r>
            <a:rPr lang="en-US" sz="1400" b="0" kern="1200">
              <a:latin typeface="Calibri Light"/>
              <a:ea typeface="+mn-ea"/>
              <a:cs typeface="+mn-cs"/>
            </a:rPr>
            <a:t> Feedback Mtg.</a:t>
          </a:r>
          <a:r>
            <a:rPr lang="en-US" sz="1400" kern="1200">
              <a:solidFill>
                <a:srgbClr val="000000"/>
              </a:solidFill>
              <a:latin typeface="Calibri Light"/>
              <a:ea typeface="+mn-ea"/>
              <a:cs typeface="+mn-cs"/>
            </a:rPr>
            <a:t> </a:t>
          </a:r>
          <a:r>
            <a:rPr lang="en-US" sz="1200" kern="1200">
              <a:solidFill>
                <a:srgbClr val="FF0000"/>
              </a:solidFill>
              <a:latin typeface="Calibri"/>
              <a:ea typeface="Calibri"/>
              <a:cs typeface="Times New Roman"/>
            </a:rPr>
            <a:t>Completed February 2026 (BEFORE STAFFING CONFERENCE) </a:t>
          </a:r>
        </a:p>
      </dgm:t>
    </dgm:pt>
    <dgm:pt modelId="{57385685-8A19-4049-A93B-01392BFF8768}" type="parTrans" cxnId="{D7FB324A-7CCF-4AEF-96BE-D02344BB2453}">
      <dgm:prSet/>
      <dgm:spPr/>
      <dgm:t>
        <a:bodyPr/>
        <a:lstStyle/>
        <a:p>
          <a:endParaRPr lang="en-US"/>
        </a:p>
      </dgm:t>
    </dgm:pt>
    <dgm:pt modelId="{3A9F161C-01CF-4F0C-9D91-AF582F7C52B3}" type="sibTrans" cxnId="{D7FB324A-7CCF-4AEF-96BE-D02344BB2453}">
      <dgm:prSet/>
      <dgm:spPr/>
      <dgm:t>
        <a:bodyPr/>
        <a:lstStyle/>
        <a:p>
          <a:endParaRPr lang="en-US"/>
        </a:p>
      </dgm:t>
    </dgm:pt>
    <dgm:pt modelId="{2498E3BA-2372-4800-9DA6-6D733FF7EFA6}" type="pres">
      <dgm:prSet presAssocID="{7622D11C-167D-442A-B670-C2D9056104A8}" presName="rootnode" presStyleCnt="0">
        <dgm:presLayoutVars>
          <dgm:chMax/>
          <dgm:chPref/>
          <dgm:dir/>
          <dgm:animLvl val="lvl"/>
        </dgm:presLayoutVars>
      </dgm:prSet>
      <dgm:spPr/>
    </dgm:pt>
    <dgm:pt modelId="{975F245F-340E-4A6D-82DA-0CFCA58DA61C}" type="pres">
      <dgm:prSet presAssocID="{F8924C73-4D86-4725-8FB1-57E56105EE84}" presName="composite" presStyleCnt="0"/>
      <dgm:spPr/>
    </dgm:pt>
    <dgm:pt modelId="{689F55C4-EF77-4B54-A769-DDA99148F578}" type="pres">
      <dgm:prSet presAssocID="{F8924C73-4D86-4725-8FB1-57E56105EE84}" presName="LShape" presStyleLbl="alignNode1" presStyleIdx="0" presStyleCnt="13"/>
      <dgm:spPr/>
    </dgm:pt>
    <dgm:pt modelId="{B91B35EE-E2D6-4A65-85DB-E65F9D4FF12C}" type="pres">
      <dgm:prSet presAssocID="{F8924C73-4D86-4725-8FB1-57E56105EE84}" presName="ParentText" presStyleLbl="revTx" presStyleIdx="0" presStyleCnt="7">
        <dgm:presLayoutVars>
          <dgm:chMax val="0"/>
          <dgm:chPref val="0"/>
          <dgm:bulletEnabled val="1"/>
        </dgm:presLayoutVars>
      </dgm:prSet>
      <dgm:spPr/>
    </dgm:pt>
    <dgm:pt modelId="{BF36F651-9306-4FAE-98A3-35BD65F0CE8C}" type="pres">
      <dgm:prSet presAssocID="{F8924C73-4D86-4725-8FB1-57E56105EE84}" presName="Triangle" presStyleLbl="alignNode1" presStyleIdx="1" presStyleCnt="13"/>
      <dgm:spPr/>
    </dgm:pt>
    <dgm:pt modelId="{0BD5DA95-5DDD-4417-9472-191C6BDB4726}" type="pres">
      <dgm:prSet presAssocID="{F73DC8A2-0FB7-4E4A-BE47-3082F4A8C365}" presName="sibTrans" presStyleCnt="0"/>
      <dgm:spPr/>
    </dgm:pt>
    <dgm:pt modelId="{4810943E-2270-4D09-B267-F09C31449646}" type="pres">
      <dgm:prSet presAssocID="{F73DC8A2-0FB7-4E4A-BE47-3082F4A8C365}" presName="space" presStyleCnt="0"/>
      <dgm:spPr/>
    </dgm:pt>
    <dgm:pt modelId="{908C47AB-8F98-47BA-898E-DC7D65637736}" type="pres">
      <dgm:prSet presAssocID="{CC1B2A00-68A2-416B-8F3C-D16E0AA80116}" presName="composite" presStyleCnt="0"/>
      <dgm:spPr/>
    </dgm:pt>
    <dgm:pt modelId="{AFF28D42-0F29-47D9-9B3E-DF943D18FA80}" type="pres">
      <dgm:prSet presAssocID="{CC1B2A00-68A2-416B-8F3C-D16E0AA80116}" presName="LShape" presStyleLbl="alignNode1" presStyleIdx="2" presStyleCnt="13"/>
      <dgm:spPr/>
    </dgm:pt>
    <dgm:pt modelId="{A01F39AB-3E94-413F-B395-2CF4CF9063BE}" type="pres">
      <dgm:prSet presAssocID="{CC1B2A00-68A2-416B-8F3C-D16E0AA80116}" presName="ParentText" presStyleLbl="revTx" presStyleIdx="1" presStyleCnt="7">
        <dgm:presLayoutVars>
          <dgm:chMax val="0"/>
          <dgm:chPref val="0"/>
          <dgm:bulletEnabled val="1"/>
        </dgm:presLayoutVars>
      </dgm:prSet>
      <dgm:spPr/>
    </dgm:pt>
    <dgm:pt modelId="{0B6A4153-48F2-495A-8F36-EF367C3A1F65}" type="pres">
      <dgm:prSet presAssocID="{CC1B2A00-68A2-416B-8F3C-D16E0AA80116}" presName="Triangle" presStyleLbl="alignNode1" presStyleIdx="3" presStyleCnt="13"/>
      <dgm:spPr/>
    </dgm:pt>
    <dgm:pt modelId="{DD2648EF-4568-48AE-B393-56A88C3F0DAC}" type="pres">
      <dgm:prSet presAssocID="{E0AF48FA-BB2A-4769-9C7A-86CFCDC01851}" presName="sibTrans" presStyleCnt="0"/>
      <dgm:spPr/>
    </dgm:pt>
    <dgm:pt modelId="{5FAE9D50-B64E-4DAD-BF8D-97A561EB2379}" type="pres">
      <dgm:prSet presAssocID="{E0AF48FA-BB2A-4769-9C7A-86CFCDC01851}" presName="space" presStyleCnt="0"/>
      <dgm:spPr/>
    </dgm:pt>
    <dgm:pt modelId="{0A2D04DC-47C6-40F6-A8BE-6502636A5C77}" type="pres">
      <dgm:prSet presAssocID="{9BB649CE-74CD-4483-9383-CCF688F359CC}" presName="composite" presStyleCnt="0"/>
      <dgm:spPr/>
    </dgm:pt>
    <dgm:pt modelId="{9FBF0191-82AE-4B85-AB7D-420573696E44}" type="pres">
      <dgm:prSet presAssocID="{9BB649CE-74CD-4483-9383-CCF688F359CC}" presName="LShape" presStyleLbl="alignNode1" presStyleIdx="4" presStyleCnt="13"/>
      <dgm:spPr/>
    </dgm:pt>
    <dgm:pt modelId="{7607999D-1219-4E19-B4D8-80FBD9B53FC0}" type="pres">
      <dgm:prSet presAssocID="{9BB649CE-74CD-4483-9383-CCF688F359CC}" presName="ParentText" presStyleLbl="revTx" presStyleIdx="2" presStyleCnt="7" custScaleX="111499" custScaleY="112816" custLinFactNeighborX="5129" custLinFactNeighborY="7614">
        <dgm:presLayoutVars>
          <dgm:chMax val="0"/>
          <dgm:chPref val="0"/>
          <dgm:bulletEnabled val="1"/>
        </dgm:presLayoutVars>
      </dgm:prSet>
      <dgm:spPr/>
    </dgm:pt>
    <dgm:pt modelId="{14D6D005-BE49-4BAB-95C3-4B8C975E012F}" type="pres">
      <dgm:prSet presAssocID="{9BB649CE-74CD-4483-9383-CCF688F359CC}" presName="Triangle" presStyleLbl="alignNode1" presStyleIdx="5" presStyleCnt="13"/>
      <dgm:spPr/>
    </dgm:pt>
    <dgm:pt modelId="{87884C7A-A768-4540-837E-C4BAD8EA01B8}" type="pres">
      <dgm:prSet presAssocID="{FAEB3748-C727-4F1E-8F4D-E9B2C7C7BF69}" presName="sibTrans" presStyleCnt="0"/>
      <dgm:spPr/>
    </dgm:pt>
    <dgm:pt modelId="{43F8EE71-C638-4E74-A8ED-9738EC1365CE}" type="pres">
      <dgm:prSet presAssocID="{FAEB3748-C727-4F1E-8F4D-E9B2C7C7BF69}" presName="space" presStyleCnt="0"/>
      <dgm:spPr/>
    </dgm:pt>
    <dgm:pt modelId="{EAF5273B-4AD8-4EF5-8409-08B19AE6740C}" type="pres">
      <dgm:prSet presAssocID="{DDB3409E-C9B9-4C33-9DCF-75C92C698A39}" presName="composite" presStyleCnt="0"/>
      <dgm:spPr/>
    </dgm:pt>
    <dgm:pt modelId="{A08E5ACA-F717-4C9F-BC94-56E16D0405F4}" type="pres">
      <dgm:prSet presAssocID="{DDB3409E-C9B9-4C33-9DCF-75C92C698A39}" presName="LShape" presStyleLbl="alignNode1" presStyleIdx="6" presStyleCnt="13"/>
      <dgm:spPr/>
    </dgm:pt>
    <dgm:pt modelId="{5FAB49E4-628D-4BBD-AF15-0FA58B034DA0}" type="pres">
      <dgm:prSet presAssocID="{DDB3409E-C9B9-4C33-9DCF-75C92C698A39}" presName="ParentText" presStyleLbl="revTx" presStyleIdx="3" presStyleCnt="7">
        <dgm:presLayoutVars>
          <dgm:chMax val="0"/>
          <dgm:chPref val="0"/>
          <dgm:bulletEnabled val="1"/>
        </dgm:presLayoutVars>
      </dgm:prSet>
      <dgm:spPr/>
    </dgm:pt>
    <dgm:pt modelId="{9F816FAC-05A2-4196-86AD-90E94FCBF244}" type="pres">
      <dgm:prSet presAssocID="{DDB3409E-C9B9-4C33-9DCF-75C92C698A39}" presName="Triangle" presStyleLbl="alignNode1" presStyleIdx="7" presStyleCnt="13"/>
      <dgm:spPr/>
    </dgm:pt>
    <dgm:pt modelId="{97C8488C-64A3-4ADC-BF6F-25D6473B43EF}" type="pres">
      <dgm:prSet presAssocID="{3A9F161C-01CF-4F0C-9D91-AF582F7C52B3}" presName="sibTrans" presStyleCnt="0"/>
      <dgm:spPr/>
    </dgm:pt>
    <dgm:pt modelId="{51D5C7B6-B3B1-4C66-94B9-8EA1D91335CF}" type="pres">
      <dgm:prSet presAssocID="{3A9F161C-01CF-4F0C-9D91-AF582F7C52B3}" presName="space" presStyleCnt="0"/>
      <dgm:spPr/>
    </dgm:pt>
    <dgm:pt modelId="{2AB66FAE-F84B-4A23-BA2A-28334E8E5FC2}" type="pres">
      <dgm:prSet presAssocID="{C8D17AA3-A208-483B-8C96-381C095C31D7}" presName="composite" presStyleCnt="0"/>
      <dgm:spPr/>
    </dgm:pt>
    <dgm:pt modelId="{60FDA0B3-F01D-4F1B-9F9A-6225954E5703}" type="pres">
      <dgm:prSet presAssocID="{C8D17AA3-A208-483B-8C96-381C095C31D7}" presName="LShape" presStyleLbl="alignNode1" presStyleIdx="8" presStyleCnt="13"/>
      <dgm:spPr/>
    </dgm:pt>
    <dgm:pt modelId="{206A2E6F-C869-44E6-99A4-DF2204F37ADC}" type="pres">
      <dgm:prSet presAssocID="{C8D17AA3-A208-483B-8C96-381C095C31D7}" presName="ParentText" presStyleLbl="revTx" presStyleIdx="4" presStyleCnt="7" custScaleX="101559" custLinFactNeighborX="3056" custLinFactNeighborY="3598">
        <dgm:presLayoutVars>
          <dgm:chMax val="0"/>
          <dgm:chPref val="0"/>
          <dgm:bulletEnabled val="1"/>
        </dgm:presLayoutVars>
      </dgm:prSet>
      <dgm:spPr/>
    </dgm:pt>
    <dgm:pt modelId="{83CE1626-AB3F-41DF-AF17-CD304E816755}" type="pres">
      <dgm:prSet presAssocID="{C8D17AA3-A208-483B-8C96-381C095C31D7}" presName="Triangle" presStyleLbl="alignNode1" presStyleIdx="9" presStyleCnt="13"/>
      <dgm:spPr/>
    </dgm:pt>
    <dgm:pt modelId="{811AB4EA-2F99-4FD8-8AB8-C213AA828537}" type="pres">
      <dgm:prSet presAssocID="{A93F8B36-2852-4C1B-84AF-7AD526917B0A}" presName="sibTrans" presStyleCnt="0"/>
      <dgm:spPr/>
    </dgm:pt>
    <dgm:pt modelId="{399A808E-D84B-45C0-ADD9-F26DC821D206}" type="pres">
      <dgm:prSet presAssocID="{A93F8B36-2852-4C1B-84AF-7AD526917B0A}" presName="space" presStyleCnt="0"/>
      <dgm:spPr/>
    </dgm:pt>
    <dgm:pt modelId="{08AF6A84-50E5-448C-B0BB-DFDE07103B81}" type="pres">
      <dgm:prSet presAssocID="{6C3A5691-9935-4850-A7F8-C5616876CEF5}" presName="composite" presStyleCnt="0"/>
      <dgm:spPr/>
    </dgm:pt>
    <dgm:pt modelId="{D4CD74FB-0076-48E4-A550-69AC7C4860B0}" type="pres">
      <dgm:prSet presAssocID="{6C3A5691-9935-4850-A7F8-C5616876CEF5}" presName="LShape" presStyleLbl="alignNode1" presStyleIdx="10" presStyleCnt="13"/>
      <dgm:spPr/>
    </dgm:pt>
    <dgm:pt modelId="{4815C9C2-7172-49B5-AAA4-580ECA3DFE29}" type="pres">
      <dgm:prSet presAssocID="{6C3A5691-9935-4850-A7F8-C5616876CEF5}" presName="ParentText" presStyleLbl="revTx" presStyleIdx="5" presStyleCnt="7" custScaleX="113967" custLinFactNeighborX="7821" custLinFactNeighborY="-4179">
        <dgm:presLayoutVars>
          <dgm:chMax val="0"/>
          <dgm:chPref val="0"/>
          <dgm:bulletEnabled val="1"/>
        </dgm:presLayoutVars>
      </dgm:prSet>
      <dgm:spPr/>
    </dgm:pt>
    <dgm:pt modelId="{8A8BDF46-5CD7-4385-AD19-1595B30DFB05}" type="pres">
      <dgm:prSet presAssocID="{6C3A5691-9935-4850-A7F8-C5616876CEF5}" presName="Triangle" presStyleLbl="alignNode1" presStyleIdx="11" presStyleCnt="13"/>
      <dgm:spPr/>
    </dgm:pt>
    <dgm:pt modelId="{17A7E199-E325-4F07-95D1-192F577ADC15}" type="pres">
      <dgm:prSet presAssocID="{546C7B9D-8902-484B-93BB-F909DF1C9C2A}" presName="sibTrans" presStyleCnt="0"/>
      <dgm:spPr/>
    </dgm:pt>
    <dgm:pt modelId="{83B42AB0-A56E-435B-9696-1CCA367C3CE1}" type="pres">
      <dgm:prSet presAssocID="{546C7B9D-8902-484B-93BB-F909DF1C9C2A}" presName="space" presStyleCnt="0"/>
      <dgm:spPr/>
    </dgm:pt>
    <dgm:pt modelId="{AE4B6FA8-1C38-4452-8C5D-543169048279}" type="pres">
      <dgm:prSet presAssocID="{21558AD2-F25A-4064-8C41-8BABC31C233B}" presName="composite" presStyleCnt="0"/>
      <dgm:spPr/>
    </dgm:pt>
    <dgm:pt modelId="{8A1A3D19-1A7E-45DE-8891-BC02139E754B}" type="pres">
      <dgm:prSet presAssocID="{21558AD2-F25A-4064-8C41-8BABC31C233B}" presName="LShape" presStyleLbl="alignNode1" presStyleIdx="12" presStyleCnt="13"/>
      <dgm:spPr/>
    </dgm:pt>
    <dgm:pt modelId="{EBFC99F0-AC0E-4E80-8864-5ADBF875329D}" type="pres">
      <dgm:prSet presAssocID="{21558AD2-F25A-4064-8C41-8BABC31C233B}" presName="ParentText" presStyleLbl="revTx" presStyleIdx="6" presStyleCnt="7" custLinFactNeighborX="28" custLinFactNeighborY="-5710">
        <dgm:presLayoutVars>
          <dgm:chMax val="0"/>
          <dgm:chPref val="0"/>
          <dgm:bulletEnabled val="1"/>
        </dgm:presLayoutVars>
      </dgm:prSet>
      <dgm:spPr/>
    </dgm:pt>
  </dgm:ptLst>
  <dgm:cxnLst>
    <dgm:cxn modelId="{E5435007-8FBE-4E2B-96E0-694F824FCA6B}" type="presOf" srcId="{C8D17AA3-A208-483B-8C96-381C095C31D7}" destId="{206A2E6F-C869-44E6-99A4-DF2204F37ADC}" srcOrd="0" destOrd="0" presId="urn:microsoft.com/office/officeart/2009/3/layout/StepUpProcess"/>
    <dgm:cxn modelId="{891A760D-E54B-4199-8B29-46FE161C2ECF}" type="presOf" srcId="{DDB3409E-C9B9-4C33-9DCF-75C92C698A39}" destId="{5FAB49E4-628D-4BBD-AF15-0FA58B034DA0}" srcOrd="0" destOrd="0" presId="urn:microsoft.com/office/officeart/2009/3/layout/StepUpProcess"/>
    <dgm:cxn modelId="{9766EC10-3D5F-4903-B2CB-FEE3ED343185}" type="presOf" srcId="{6C3A5691-9935-4850-A7F8-C5616876CEF5}" destId="{4815C9C2-7172-49B5-AAA4-580ECA3DFE29}" srcOrd="0" destOrd="0" presId="urn:microsoft.com/office/officeart/2009/3/layout/StepUpProcess"/>
    <dgm:cxn modelId="{30D3722B-C493-4CAF-A512-A778465F5D27}" srcId="{7622D11C-167D-442A-B670-C2D9056104A8}" destId="{CC1B2A00-68A2-416B-8F3C-D16E0AA80116}" srcOrd="1" destOrd="0" parTransId="{E1AC98EC-CA43-46FF-BBD5-6CA3998B2768}" sibTransId="{E0AF48FA-BB2A-4769-9C7A-86CFCDC01851}"/>
    <dgm:cxn modelId="{76A99E3F-DC3E-4301-A907-B19E73D208DF}" type="presOf" srcId="{9BB649CE-74CD-4483-9383-CCF688F359CC}" destId="{7607999D-1219-4E19-B4D8-80FBD9B53FC0}" srcOrd="0" destOrd="0" presId="urn:microsoft.com/office/officeart/2009/3/layout/StepUpProcess"/>
    <dgm:cxn modelId="{51029E40-1693-4E9A-AD10-D7D530979C07}" type="presOf" srcId="{21558AD2-F25A-4064-8C41-8BABC31C233B}" destId="{EBFC99F0-AC0E-4E80-8864-5ADBF875329D}" srcOrd="0" destOrd="0" presId="urn:microsoft.com/office/officeart/2009/3/layout/StepUpProcess"/>
    <dgm:cxn modelId="{D948FB64-D270-49AA-A53E-E3A130C5FED9}" type="presOf" srcId="{CC1B2A00-68A2-416B-8F3C-D16E0AA80116}" destId="{A01F39AB-3E94-413F-B395-2CF4CF9063BE}" srcOrd="0" destOrd="0" presId="urn:microsoft.com/office/officeart/2009/3/layout/StepUpProcess"/>
    <dgm:cxn modelId="{D7FB324A-7CCF-4AEF-96BE-D02344BB2453}" srcId="{7622D11C-167D-442A-B670-C2D9056104A8}" destId="{DDB3409E-C9B9-4C33-9DCF-75C92C698A39}" srcOrd="3" destOrd="0" parTransId="{57385685-8A19-4049-A93B-01392BFF8768}" sibTransId="{3A9F161C-01CF-4F0C-9D91-AF582F7C52B3}"/>
    <dgm:cxn modelId="{ECF8CD4C-0AA6-4D27-A324-93A1688AB263}" type="presOf" srcId="{7622D11C-167D-442A-B670-C2D9056104A8}" destId="{2498E3BA-2372-4800-9DA6-6D733FF7EFA6}" srcOrd="0" destOrd="0" presId="urn:microsoft.com/office/officeart/2009/3/layout/StepUpProcess"/>
    <dgm:cxn modelId="{5807ED4F-AD2F-4A0C-923E-4718945AB630}" srcId="{7622D11C-167D-442A-B670-C2D9056104A8}" destId="{6C3A5691-9935-4850-A7F8-C5616876CEF5}" srcOrd="5" destOrd="0" parTransId="{514B3F9E-6E52-4BB9-8D2A-A86237788CB3}" sibTransId="{546C7B9D-8902-484B-93BB-F909DF1C9C2A}"/>
    <dgm:cxn modelId="{6A345170-34F9-4D71-8B6E-678F979FD037}" srcId="{7622D11C-167D-442A-B670-C2D9056104A8}" destId="{C8D17AA3-A208-483B-8C96-381C095C31D7}" srcOrd="4" destOrd="0" parTransId="{3B997098-82AB-4C74-8419-5363C0AB47F2}" sibTransId="{A93F8B36-2852-4C1B-84AF-7AD526917B0A}"/>
    <dgm:cxn modelId="{18570773-4CDF-4C71-8E3E-1C3008BB213E}" srcId="{7622D11C-167D-442A-B670-C2D9056104A8}" destId="{21558AD2-F25A-4064-8C41-8BABC31C233B}" srcOrd="6" destOrd="0" parTransId="{E80B1696-2BA6-4E24-B4E5-695AF1A5F70E}" sibTransId="{81C21B7B-EDC2-410D-955E-9B1B40652905}"/>
    <dgm:cxn modelId="{CB60929E-05E0-4ABA-9631-BA5D2C827681}" srcId="{7622D11C-167D-442A-B670-C2D9056104A8}" destId="{9BB649CE-74CD-4483-9383-CCF688F359CC}" srcOrd="2" destOrd="0" parTransId="{637D4CDB-F178-4FDF-A411-3E5665E32BA7}" sibTransId="{FAEB3748-C727-4F1E-8F4D-E9B2C7C7BF69}"/>
    <dgm:cxn modelId="{577D3BA7-69C2-4E04-BFF4-3B349423AFA4}" type="presOf" srcId="{F8924C73-4D86-4725-8FB1-57E56105EE84}" destId="{B91B35EE-E2D6-4A65-85DB-E65F9D4FF12C}" srcOrd="0" destOrd="0" presId="urn:microsoft.com/office/officeart/2009/3/layout/StepUpProcess"/>
    <dgm:cxn modelId="{85C7FFCE-9954-46A8-B2FC-659A90715629}" srcId="{7622D11C-167D-442A-B670-C2D9056104A8}" destId="{F8924C73-4D86-4725-8FB1-57E56105EE84}" srcOrd="0" destOrd="0" parTransId="{1B894931-2724-420C-8A61-7C1E70BABCF8}" sibTransId="{F73DC8A2-0FB7-4E4A-BE47-3082F4A8C365}"/>
    <dgm:cxn modelId="{51BBF1C3-C5B6-4D7D-A620-89B65286EF39}" type="presParOf" srcId="{2498E3BA-2372-4800-9DA6-6D733FF7EFA6}" destId="{975F245F-340E-4A6D-82DA-0CFCA58DA61C}" srcOrd="0" destOrd="0" presId="urn:microsoft.com/office/officeart/2009/3/layout/StepUpProcess"/>
    <dgm:cxn modelId="{0A79AEA1-CA82-40E0-B7E0-C31B45CFBA67}" type="presParOf" srcId="{975F245F-340E-4A6D-82DA-0CFCA58DA61C}" destId="{689F55C4-EF77-4B54-A769-DDA99148F578}" srcOrd="0" destOrd="0" presId="urn:microsoft.com/office/officeart/2009/3/layout/StepUpProcess"/>
    <dgm:cxn modelId="{8137CD65-D8C5-4B3E-8CF7-C4B70BFBDEB9}" type="presParOf" srcId="{975F245F-340E-4A6D-82DA-0CFCA58DA61C}" destId="{B91B35EE-E2D6-4A65-85DB-E65F9D4FF12C}" srcOrd="1" destOrd="0" presId="urn:microsoft.com/office/officeart/2009/3/layout/StepUpProcess"/>
    <dgm:cxn modelId="{5354DB8A-DD3A-4D9A-BF59-16A82E06E4D5}" type="presParOf" srcId="{975F245F-340E-4A6D-82DA-0CFCA58DA61C}" destId="{BF36F651-9306-4FAE-98A3-35BD65F0CE8C}" srcOrd="2" destOrd="0" presId="urn:microsoft.com/office/officeart/2009/3/layout/StepUpProcess"/>
    <dgm:cxn modelId="{3E870694-F903-4469-B9CF-353ECD266E22}" type="presParOf" srcId="{2498E3BA-2372-4800-9DA6-6D733FF7EFA6}" destId="{0BD5DA95-5DDD-4417-9472-191C6BDB4726}" srcOrd="1" destOrd="0" presId="urn:microsoft.com/office/officeart/2009/3/layout/StepUpProcess"/>
    <dgm:cxn modelId="{74C803C4-6C75-4895-9739-D0BC7B9504E2}" type="presParOf" srcId="{0BD5DA95-5DDD-4417-9472-191C6BDB4726}" destId="{4810943E-2270-4D09-B267-F09C31449646}" srcOrd="0" destOrd="0" presId="urn:microsoft.com/office/officeart/2009/3/layout/StepUpProcess"/>
    <dgm:cxn modelId="{5E7E7BF6-34DB-4941-9302-216702CD3FEB}" type="presParOf" srcId="{2498E3BA-2372-4800-9DA6-6D733FF7EFA6}" destId="{908C47AB-8F98-47BA-898E-DC7D65637736}" srcOrd="2" destOrd="0" presId="urn:microsoft.com/office/officeart/2009/3/layout/StepUpProcess"/>
    <dgm:cxn modelId="{BFD577B0-5DCA-4610-80B6-AB339B56CCC6}" type="presParOf" srcId="{908C47AB-8F98-47BA-898E-DC7D65637736}" destId="{AFF28D42-0F29-47D9-9B3E-DF943D18FA80}" srcOrd="0" destOrd="0" presId="urn:microsoft.com/office/officeart/2009/3/layout/StepUpProcess"/>
    <dgm:cxn modelId="{1F083292-8D5F-4EF3-AE83-9037878E0AE0}" type="presParOf" srcId="{908C47AB-8F98-47BA-898E-DC7D65637736}" destId="{A01F39AB-3E94-413F-B395-2CF4CF9063BE}" srcOrd="1" destOrd="0" presId="urn:microsoft.com/office/officeart/2009/3/layout/StepUpProcess"/>
    <dgm:cxn modelId="{027804D9-6B7A-401C-A1EB-4EA78B60BAEC}" type="presParOf" srcId="{908C47AB-8F98-47BA-898E-DC7D65637736}" destId="{0B6A4153-48F2-495A-8F36-EF367C3A1F65}" srcOrd="2" destOrd="0" presId="urn:microsoft.com/office/officeart/2009/3/layout/StepUpProcess"/>
    <dgm:cxn modelId="{2F3C2374-5588-4755-BB95-0F9311078606}" type="presParOf" srcId="{2498E3BA-2372-4800-9DA6-6D733FF7EFA6}" destId="{DD2648EF-4568-48AE-B393-56A88C3F0DAC}" srcOrd="3" destOrd="0" presId="urn:microsoft.com/office/officeart/2009/3/layout/StepUpProcess"/>
    <dgm:cxn modelId="{91F8F830-5C45-4A71-A756-5FFDA7C7E767}" type="presParOf" srcId="{DD2648EF-4568-48AE-B393-56A88C3F0DAC}" destId="{5FAE9D50-B64E-4DAD-BF8D-97A561EB2379}" srcOrd="0" destOrd="0" presId="urn:microsoft.com/office/officeart/2009/3/layout/StepUpProcess"/>
    <dgm:cxn modelId="{16EFCED8-6B29-4993-AA7D-646B8667FCC8}" type="presParOf" srcId="{2498E3BA-2372-4800-9DA6-6D733FF7EFA6}" destId="{0A2D04DC-47C6-40F6-A8BE-6502636A5C77}" srcOrd="4" destOrd="0" presId="urn:microsoft.com/office/officeart/2009/3/layout/StepUpProcess"/>
    <dgm:cxn modelId="{574C9A18-E8D0-4D3F-8FA8-EC76CE2D42C1}" type="presParOf" srcId="{0A2D04DC-47C6-40F6-A8BE-6502636A5C77}" destId="{9FBF0191-82AE-4B85-AB7D-420573696E44}" srcOrd="0" destOrd="0" presId="urn:microsoft.com/office/officeart/2009/3/layout/StepUpProcess"/>
    <dgm:cxn modelId="{93610881-05B0-4030-892E-2D9300A2ADAF}" type="presParOf" srcId="{0A2D04DC-47C6-40F6-A8BE-6502636A5C77}" destId="{7607999D-1219-4E19-B4D8-80FBD9B53FC0}" srcOrd="1" destOrd="0" presId="urn:microsoft.com/office/officeart/2009/3/layout/StepUpProcess"/>
    <dgm:cxn modelId="{D84FA17D-2349-4EFD-A30E-F3D17147FAC6}" type="presParOf" srcId="{0A2D04DC-47C6-40F6-A8BE-6502636A5C77}" destId="{14D6D005-BE49-4BAB-95C3-4B8C975E012F}" srcOrd="2" destOrd="0" presId="urn:microsoft.com/office/officeart/2009/3/layout/StepUpProcess"/>
    <dgm:cxn modelId="{5D9FFDF2-02D8-430B-88EB-E0234EC84BF2}" type="presParOf" srcId="{2498E3BA-2372-4800-9DA6-6D733FF7EFA6}" destId="{87884C7A-A768-4540-837E-C4BAD8EA01B8}" srcOrd="5" destOrd="0" presId="urn:microsoft.com/office/officeart/2009/3/layout/StepUpProcess"/>
    <dgm:cxn modelId="{FDECF248-C8E1-455E-9CEB-1ED7ADEF06A9}" type="presParOf" srcId="{87884C7A-A768-4540-837E-C4BAD8EA01B8}" destId="{43F8EE71-C638-4E74-A8ED-9738EC1365CE}" srcOrd="0" destOrd="0" presId="urn:microsoft.com/office/officeart/2009/3/layout/StepUpProcess"/>
    <dgm:cxn modelId="{70C8A620-B41D-4B7D-8C09-8189EAAB235E}" type="presParOf" srcId="{2498E3BA-2372-4800-9DA6-6D733FF7EFA6}" destId="{EAF5273B-4AD8-4EF5-8409-08B19AE6740C}" srcOrd="6" destOrd="0" presId="urn:microsoft.com/office/officeart/2009/3/layout/StepUpProcess"/>
    <dgm:cxn modelId="{9B5E2F9D-CD4C-4F0B-AA7E-1745FAC8E9E4}" type="presParOf" srcId="{EAF5273B-4AD8-4EF5-8409-08B19AE6740C}" destId="{A08E5ACA-F717-4C9F-BC94-56E16D0405F4}" srcOrd="0" destOrd="0" presId="urn:microsoft.com/office/officeart/2009/3/layout/StepUpProcess"/>
    <dgm:cxn modelId="{1B60907F-DE74-4D9B-97B1-ABAE6E312114}" type="presParOf" srcId="{EAF5273B-4AD8-4EF5-8409-08B19AE6740C}" destId="{5FAB49E4-628D-4BBD-AF15-0FA58B034DA0}" srcOrd="1" destOrd="0" presId="urn:microsoft.com/office/officeart/2009/3/layout/StepUpProcess"/>
    <dgm:cxn modelId="{D0A1CC5B-CA1D-4A69-BE32-57D93DF7B5FA}" type="presParOf" srcId="{EAF5273B-4AD8-4EF5-8409-08B19AE6740C}" destId="{9F816FAC-05A2-4196-86AD-90E94FCBF244}" srcOrd="2" destOrd="0" presId="urn:microsoft.com/office/officeart/2009/3/layout/StepUpProcess"/>
    <dgm:cxn modelId="{3251E146-6292-434A-AC8C-6878630464DB}" type="presParOf" srcId="{2498E3BA-2372-4800-9DA6-6D733FF7EFA6}" destId="{97C8488C-64A3-4ADC-BF6F-25D6473B43EF}" srcOrd="7" destOrd="0" presId="urn:microsoft.com/office/officeart/2009/3/layout/StepUpProcess"/>
    <dgm:cxn modelId="{3DC55F4B-7AD5-4E8D-9F91-E8226F58D772}" type="presParOf" srcId="{97C8488C-64A3-4ADC-BF6F-25D6473B43EF}" destId="{51D5C7B6-B3B1-4C66-94B9-8EA1D91335CF}" srcOrd="0" destOrd="0" presId="urn:microsoft.com/office/officeart/2009/3/layout/StepUpProcess"/>
    <dgm:cxn modelId="{AFED2D23-5EE9-497C-B9A1-48A6B5A5D189}" type="presParOf" srcId="{2498E3BA-2372-4800-9DA6-6D733FF7EFA6}" destId="{2AB66FAE-F84B-4A23-BA2A-28334E8E5FC2}" srcOrd="8" destOrd="0" presId="urn:microsoft.com/office/officeart/2009/3/layout/StepUpProcess"/>
    <dgm:cxn modelId="{5976E60C-A3E4-4294-B670-63333FF0D690}" type="presParOf" srcId="{2AB66FAE-F84B-4A23-BA2A-28334E8E5FC2}" destId="{60FDA0B3-F01D-4F1B-9F9A-6225954E5703}" srcOrd="0" destOrd="0" presId="urn:microsoft.com/office/officeart/2009/3/layout/StepUpProcess"/>
    <dgm:cxn modelId="{2C5FFD01-6188-4898-A779-705D6A52FD3B}" type="presParOf" srcId="{2AB66FAE-F84B-4A23-BA2A-28334E8E5FC2}" destId="{206A2E6F-C869-44E6-99A4-DF2204F37ADC}" srcOrd="1" destOrd="0" presId="urn:microsoft.com/office/officeart/2009/3/layout/StepUpProcess"/>
    <dgm:cxn modelId="{E4A029B2-CA25-480A-8257-5C970B977915}" type="presParOf" srcId="{2AB66FAE-F84B-4A23-BA2A-28334E8E5FC2}" destId="{83CE1626-AB3F-41DF-AF17-CD304E816755}" srcOrd="2" destOrd="0" presId="urn:microsoft.com/office/officeart/2009/3/layout/StepUpProcess"/>
    <dgm:cxn modelId="{C76D64A3-49B3-41F6-A99F-A01594E08B0A}" type="presParOf" srcId="{2498E3BA-2372-4800-9DA6-6D733FF7EFA6}" destId="{811AB4EA-2F99-4FD8-8AB8-C213AA828537}" srcOrd="9" destOrd="0" presId="urn:microsoft.com/office/officeart/2009/3/layout/StepUpProcess"/>
    <dgm:cxn modelId="{3D6C4667-70FB-4DF0-A6E0-3FAEA5327EF0}" type="presParOf" srcId="{811AB4EA-2F99-4FD8-8AB8-C213AA828537}" destId="{399A808E-D84B-45C0-ADD9-F26DC821D206}" srcOrd="0" destOrd="0" presId="urn:microsoft.com/office/officeart/2009/3/layout/StepUpProcess"/>
    <dgm:cxn modelId="{5E977F1C-2C85-4FB3-8C89-09BF10ACCA8F}" type="presParOf" srcId="{2498E3BA-2372-4800-9DA6-6D733FF7EFA6}" destId="{08AF6A84-50E5-448C-B0BB-DFDE07103B81}" srcOrd="10" destOrd="0" presId="urn:microsoft.com/office/officeart/2009/3/layout/StepUpProcess"/>
    <dgm:cxn modelId="{9C0FE127-0DF0-42DB-9771-4D465051EF79}" type="presParOf" srcId="{08AF6A84-50E5-448C-B0BB-DFDE07103B81}" destId="{D4CD74FB-0076-48E4-A550-69AC7C4860B0}" srcOrd="0" destOrd="0" presId="urn:microsoft.com/office/officeart/2009/3/layout/StepUpProcess"/>
    <dgm:cxn modelId="{B0EAB17D-06D4-4FC9-808F-4571AAB27671}" type="presParOf" srcId="{08AF6A84-50E5-448C-B0BB-DFDE07103B81}" destId="{4815C9C2-7172-49B5-AAA4-580ECA3DFE29}" srcOrd="1" destOrd="0" presId="urn:microsoft.com/office/officeart/2009/3/layout/StepUpProcess"/>
    <dgm:cxn modelId="{1DCC657A-398D-44E7-98A2-820DC10D3329}" type="presParOf" srcId="{08AF6A84-50E5-448C-B0BB-DFDE07103B81}" destId="{8A8BDF46-5CD7-4385-AD19-1595B30DFB05}" srcOrd="2" destOrd="0" presId="urn:microsoft.com/office/officeart/2009/3/layout/StepUpProcess"/>
    <dgm:cxn modelId="{9AE059EC-E15D-41B8-B8E6-309DF05A7619}" type="presParOf" srcId="{2498E3BA-2372-4800-9DA6-6D733FF7EFA6}" destId="{17A7E199-E325-4F07-95D1-192F577ADC15}" srcOrd="11" destOrd="0" presId="urn:microsoft.com/office/officeart/2009/3/layout/StepUpProcess"/>
    <dgm:cxn modelId="{1C9A980A-4EA8-475B-8395-83AECA422D29}" type="presParOf" srcId="{17A7E199-E325-4F07-95D1-192F577ADC15}" destId="{83B42AB0-A56E-435B-9696-1CCA367C3CE1}" srcOrd="0" destOrd="0" presId="urn:microsoft.com/office/officeart/2009/3/layout/StepUpProcess"/>
    <dgm:cxn modelId="{033BC930-1A93-4168-8F7E-083044011345}" type="presParOf" srcId="{2498E3BA-2372-4800-9DA6-6D733FF7EFA6}" destId="{AE4B6FA8-1C38-4452-8C5D-543169048279}" srcOrd="12" destOrd="0" presId="urn:microsoft.com/office/officeart/2009/3/layout/StepUpProcess"/>
    <dgm:cxn modelId="{818CA3D4-C4C7-4F36-A3C5-C5297AD78693}" type="presParOf" srcId="{AE4B6FA8-1C38-4452-8C5D-543169048279}" destId="{8A1A3D19-1A7E-45DE-8891-BC02139E754B}" srcOrd="0" destOrd="0" presId="urn:microsoft.com/office/officeart/2009/3/layout/StepUpProcess"/>
    <dgm:cxn modelId="{268C7FD8-E073-4AE7-8578-C2C338E5958D}" type="presParOf" srcId="{AE4B6FA8-1C38-4452-8C5D-543169048279}" destId="{EBFC99F0-AC0E-4E80-8864-5ADBF875329D}" srcOrd="1" destOrd="0" presId="urn:microsoft.com/office/officeart/2009/3/layout/StepUpProcess"/>
  </dgm:cxnLst>
  <dgm:bg>
    <a:noFill/>
  </dgm:bg>
  <dgm:whole/>
  <dgm:extLst>
    <a:ext uri="http://schemas.microsoft.com/office/drawing/2008/diagram">
      <dsp:dataModelExt xmlns:dsp="http://schemas.microsoft.com/office/drawing/2008/diagram" relId="rId7"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61214D13-61FB-477A-97A8-5EBFBB40D655}" type="doc">
      <dgm:prSet loTypeId="urn:microsoft.com/office/officeart/2018/2/layout/IconVerticalSolidList" loCatId="icon" qsTypeId="urn:microsoft.com/office/officeart/2005/8/quickstyle/simple1" qsCatId="simple" csTypeId="urn:microsoft.com/office/officeart/2018/5/colors/Iconchunking_neutralbg_colorful1" csCatId="colorful" phldr="1"/>
      <dgm:spPr/>
      <dgm:t>
        <a:bodyPr/>
        <a:lstStyle/>
        <a:p>
          <a:endParaRPr lang="en-US"/>
        </a:p>
      </dgm:t>
    </dgm:pt>
    <dgm:pt modelId="{32A591DA-B9AA-4D35-BDF5-E8DBB72D2881}">
      <dgm:prSet custT="1"/>
      <dgm:spPr/>
      <dgm:t>
        <a:bodyPr/>
        <a:lstStyle/>
        <a:p>
          <a:r>
            <a:rPr lang="en-US" sz="1800" dirty="0"/>
            <a:t>Does the budget proposal support our school's strategic objectives and lead to achieving our goals? </a:t>
          </a:r>
        </a:p>
      </dgm:t>
    </dgm:pt>
    <dgm:pt modelId="{5EA2BBB7-969A-49FE-8237-A679F42FBB4B}" type="parTrans" cxnId="{E009BE6A-5DE4-463E-A7E0-635A82745079}">
      <dgm:prSet/>
      <dgm:spPr/>
      <dgm:t>
        <a:bodyPr/>
        <a:lstStyle/>
        <a:p>
          <a:endParaRPr lang="en-US"/>
        </a:p>
      </dgm:t>
    </dgm:pt>
    <dgm:pt modelId="{4B7D43CB-E1A7-4C0D-A0A6-3D7D5FB248D9}" type="sibTrans" cxnId="{E009BE6A-5DE4-463E-A7E0-635A82745079}">
      <dgm:prSet/>
      <dgm:spPr/>
      <dgm:t>
        <a:bodyPr/>
        <a:lstStyle/>
        <a:p>
          <a:endParaRPr lang="en-US"/>
        </a:p>
      </dgm:t>
    </dgm:pt>
    <dgm:pt modelId="{D8B7AF1E-0A76-4CFD-BA37-BC86D75E0A19}">
      <dgm:prSet custT="1"/>
      <dgm:spPr/>
      <dgm:t>
        <a:bodyPr/>
        <a:lstStyle/>
        <a:p>
          <a:r>
            <a:rPr lang="en-US" sz="1800" dirty="0"/>
            <a:t>If new positions, resources, or programs are being added, what data or feedback supports these changes?</a:t>
          </a:r>
        </a:p>
      </dgm:t>
    </dgm:pt>
    <dgm:pt modelId="{3D254A1F-37F9-4AE5-92E0-40FC101DF45D}" type="parTrans" cxnId="{3A3D2701-5730-41B9-9524-1869713E89F7}">
      <dgm:prSet/>
      <dgm:spPr/>
      <dgm:t>
        <a:bodyPr/>
        <a:lstStyle/>
        <a:p>
          <a:endParaRPr lang="en-US"/>
        </a:p>
      </dgm:t>
    </dgm:pt>
    <dgm:pt modelId="{D78BE421-1702-4D58-8C31-45C550DA0236}" type="sibTrans" cxnId="{3A3D2701-5730-41B9-9524-1869713E89F7}">
      <dgm:prSet/>
      <dgm:spPr/>
      <dgm:t>
        <a:bodyPr/>
        <a:lstStyle/>
        <a:p>
          <a:endParaRPr lang="en-US"/>
        </a:p>
      </dgm:t>
    </dgm:pt>
    <dgm:pt modelId="{57DC512D-998D-4AE2-B0A8-F5C2D3CF33FB}">
      <dgm:prSet custT="1"/>
      <dgm:spPr/>
      <dgm:t>
        <a:bodyPr/>
        <a:lstStyle/>
        <a:p>
          <a:r>
            <a:rPr lang="en-US" sz="1800" b="0" i="0" baseline="0" dirty="0"/>
            <a:t>What </a:t>
          </a:r>
          <a:r>
            <a:rPr lang="en-US" sz="1800" dirty="0"/>
            <a:t>trade-offs being made in this budget? Are any current programs or resources being adjusted or reduced, and how will that impact our students</a:t>
          </a:r>
          <a:r>
            <a:rPr lang="en-US" sz="1800" b="0" i="0" baseline="0" dirty="0"/>
            <a:t>?</a:t>
          </a:r>
          <a:r>
            <a:rPr lang="en-US" sz="1800" dirty="0"/>
            <a:t> </a:t>
          </a:r>
        </a:p>
      </dgm:t>
    </dgm:pt>
    <dgm:pt modelId="{FCD3436D-F224-4140-851D-BB63A790F070}" type="parTrans" cxnId="{FC77142C-5CBA-400F-8F31-9104012B42B6}">
      <dgm:prSet/>
      <dgm:spPr/>
      <dgm:t>
        <a:bodyPr/>
        <a:lstStyle/>
        <a:p>
          <a:endParaRPr lang="en-US"/>
        </a:p>
      </dgm:t>
    </dgm:pt>
    <dgm:pt modelId="{C77EC5F1-7E5F-44D2-BC7E-2CD29B3E8995}" type="sibTrans" cxnId="{FC77142C-5CBA-400F-8F31-9104012B42B6}">
      <dgm:prSet/>
      <dgm:spPr/>
      <dgm:t>
        <a:bodyPr/>
        <a:lstStyle/>
        <a:p>
          <a:endParaRPr lang="en-US"/>
        </a:p>
      </dgm:t>
    </dgm:pt>
    <dgm:pt modelId="{D22D05D3-1B4D-4D33-B69B-ADA3D0F7553A}">
      <dgm:prSet custT="1"/>
      <dgm:spPr/>
      <dgm:t>
        <a:bodyPr/>
        <a:lstStyle/>
        <a:p>
          <a:r>
            <a:rPr lang="en-US" sz="1800" dirty="0"/>
            <a:t>If we are sharing staff positions (e.g., nurse, counselor, teacher), how will this affect student support and service delivery at our school? </a:t>
          </a:r>
        </a:p>
      </dgm:t>
    </dgm:pt>
    <dgm:pt modelId="{58BE8003-D189-454A-A7DC-A0BD32A8571D}" type="parTrans" cxnId="{D386A5E1-D875-4618-9DA6-08928E3D03F2}">
      <dgm:prSet/>
      <dgm:spPr/>
      <dgm:t>
        <a:bodyPr/>
        <a:lstStyle/>
        <a:p>
          <a:endParaRPr lang="en-US"/>
        </a:p>
      </dgm:t>
    </dgm:pt>
    <dgm:pt modelId="{E3C3D40C-936A-4703-908E-C42176EC994F}" type="sibTrans" cxnId="{D386A5E1-D875-4618-9DA6-08928E3D03F2}">
      <dgm:prSet/>
      <dgm:spPr/>
      <dgm:t>
        <a:bodyPr/>
        <a:lstStyle/>
        <a:p>
          <a:endParaRPr lang="en-US"/>
        </a:p>
      </dgm:t>
    </dgm:pt>
    <dgm:pt modelId="{69D04040-A945-42C2-A1C0-75367EB0452E}" type="pres">
      <dgm:prSet presAssocID="{61214D13-61FB-477A-97A8-5EBFBB40D655}" presName="root" presStyleCnt="0">
        <dgm:presLayoutVars>
          <dgm:dir/>
          <dgm:resizeHandles val="exact"/>
        </dgm:presLayoutVars>
      </dgm:prSet>
      <dgm:spPr/>
    </dgm:pt>
    <dgm:pt modelId="{862B2439-4698-4513-B911-E1F7F2050FC2}" type="pres">
      <dgm:prSet presAssocID="{32A591DA-B9AA-4D35-BDF5-E8DBB72D2881}" presName="compNode" presStyleCnt="0"/>
      <dgm:spPr/>
    </dgm:pt>
    <dgm:pt modelId="{DB15DA82-B64E-4E33-B3EE-C92B15316FBC}" type="pres">
      <dgm:prSet presAssocID="{32A591DA-B9AA-4D35-BDF5-E8DBB72D2881}" presName="bgRect" presStyleLbl="bgShp" presStyleIdx="0" presStyleCnt="4"/>
      <dgm:spPr/>
    </dgm:pt>
    <dgm:pt modelId="{CAEAE038-6CF7-48A7-983A-60D4827273A5}" type="pres">
      <dgm:prSet presAssocID="{32A591DA-B9AA-4D35-BDF5-E8DBB72D2881}" presName="iconRect" presStyleLbl="node1" presStyleIdx="0" presStyleCnt="4"/>
      <dgm:spPr>
        <a:blipFill>
          <a:blip xmlns:r="http://schemas.openxmlformats.org/officeDocument/2006/relationships"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a:ln>
          <a:noFill/>
        </a:ln>
      </dgm:spPr>
      <dgm:extLst>
        <a:ext uri="{E40237B7-FDA0-4F09-8148-C483321AD2D9}">
          <dgm14:cNvPr xmlns:dgm14="http://schemas.microsoft.com/office/drawing/2010/diagram" id="0" name="" descr="Bullseye"/>
        </a:ext>
      </dgm:extLst>
    </dgm:pt>
    <dgm:pt modelId="{E5164973-60D6-4279-ACA2-66D559692AEF}" type="pres">
      <dgm:prSet presAssocID="{32A591DA-B9AA-4D35-BDF5-E8DBB72D2881}" presName="spaceRect" presStyleCnt="0"/>
      <dgm:spPr/>
    </dgm:pt>
    <dgm:pt modelId="{99C4EC74-7414-4065-8A00-2572624400D2}" type="pres">
      <dgm:prSet presAssocID="{32A591DA-B9AA-4D35-BDF5-E8DBB72D2881}" presName="parTx" presStyleLbl="revTx" presStyleIdx="0" presStyleCnt="4">
        <dgm:presLayoutVars>
          <dgm:chMax val="0"/>
          <dgm:chPref val="0"/>
        </dgm:presLayoutVars>
      </dgm:prSet>
      <dgm:spPr/>
    </dgm:pt>
    <dgm:pt modelId="{6ADA6AA8-24BB-4657-BD64-933B90FD8281}" type="pres">
      <dgm:prSet presAssocID="{4B7D43CB-E1A7-4C0D-A0A6-3D7D5FB248D9}" presName="sibTrans" presStyleCnt="0"/>
      <dgm:spPr/>
    </dgm:pt>
    <dgm:pt modelId="{2ABD5BE1-BDF5-43C2-9486-7E87E14736B3}" type="pres">
      <dgm:prSet presAssocID="{D8B7AF1E-0A76-4CFD-BA37-BC86D75E0A19}" presName="compNode" presStyleCnt="0"/>
      <dgm:spPr/>
    </dgm:pt>
    <dgm:pt modelId="{2B898A92-859D-4ACB-8734-9391840EF731}" type="pres">
      <dgm:prSet presAssocID="{D8B7AF1E-0A76-4CFD-BA37-BC86D75E0A19}" presName="bgRect" presStyleLbl="bgShp" presStyleIdx="1" presStyleCnt="4"/>
      <dgm:spPr/>
    </dgm:pt>
    <dgm:pt modelId="{881D1D5E-0F18-433B-838F-8BD5C5DD6B09}" type="pres">
      <dgm:prSet presAssocID="{D8B7AF1E-0A76-4CFD-BA37-BC86D75E0A19}" presName="iconRect" presStyleLbl="node1" presStyleIdx="1" presStyleCnt="4"/>
      <dgm:spPr>
        <a:blipFill>
          <a:blip xmlns:r="http://schemas.openxmlformats.org/officeDocument/2006/relationships"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a:blipFill>
        <a:ln>
          <a:noFill/>
        </a:ln>
      </dgm:spPr>
      <dgm:extLst>
        <a:ext uri="{E40237B7-FDA0-4F09-8148-C483321AD2D9}">
          <dgm14:cNvPr xmlns:dgm14="http://schemas.microsoft.com/office/drawing/2010/diagram" id="0" name="" descr="Cycle with People"/>
        </a:ext>
      </dgm:extLst>
    </dgm:pt>
    <dgm:pt modelId="{9BBE4929-4A50-487B-BECC-B30A3BF5EF66}" type="pres">
      <dgm:prSet presAssocID="{D8B7AF1E-0A76-4CFD-BA37-BC86D75E0A19}" presName="spaceRect" presStyleCnt="0"/>
      <dgm:spPr/>
    </dgm:pt>
    <dgm:pt modelId="{040D6975-E97B-4FD1-A5F1-EFE60625E071}" type="pres">
      <dgm:prSet presAssocID="{D8B7AF1E-0A76-4CFD-BA37-BC86D75E0A19}" presName="parTx" presStyleLbl="revTx" presStyleIdx="1" presStyleCnt="4">
        <dgm:presLayoutVars>
          <dgm:chMax val="0"/>
          <dgm:chPref val="0"/>
        </dgm:presLayoutVars>
      </dgm:prSet>
      <dgm:spPr/>
    </dgm:pt>
    <dgm:pt modelId="{0715095B-8372-4078-B2CB-F56267664E0D}" type="pres">
      <dgm:prSet presAssocID="{D78BE421-1702-4D58-8C31-45C550DA0236}" presName="sibTrans" presStyleCnt="0"/>
      <dgm:spPr/>
    </dgm:pt>
    <dgm:pt modelId="{47191484-8B48-4532-A5D7-120B8A70C9FC}" type="pres">
      <dgm:prSet presAssocID="{57DC512D-998D-4AE2-B0A8-F5C2D3CF33FB}" presName="compNode" presStyleCnt="0"/>
      <dgm:spPr/>
    </dgm:pt>
    <dgm:pt modelId="{0667E02F-705F-4E86-A8CA-D3691DE80495}" type="pres">
      <dgm:prSet presAssocID="{57DC512D-998D-4AE2-B0A8-F5C2D3CF33FB}" presName="bgRect" presStyleLbl="bgShp" presStyleIdx="2" presStyleCnt="4"/>
      <dgm:spPr/>
    </dgm:pt>
    <dgm:pt modelId="{55343881-1ACC-4B09-8FEE-5E899EAAF4C5}" type="pres">
      <dgm:prSet presAssocID="{57DC512D-998D-4AE2-B0A8-F5C2D3CF33FB}" presName="iconRect" presStyleLbl="node1" presStyleIdx="2" presStyleCnt="4"/>
      <dgm:spPr>
        <a:blipFill>
          <a:blip xmlns:r="http://schemas.openxmlformats.org/officeDocument/2006/relationships"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a:blipFill>
        <a:ln>
          <a:noFill/>
        </a:ln>
      </dgm:spPr>
      <dgm:extLst>
        <a:ext uri="{E40237B7-FDA0-4F09-8148-C483321AD2D9}">
          <dgm14:cNvPr xmlns:dgm14="http://schemas.microsoft.com/office/drawing/2010/diagram" id="0" name="" descr="Dollar"/>
        </a:ext>
      </dgm:extLst>
    </dgm:pt>
    <dgm:pt modelId="{3779F0BE-1E17-4415-814E-0C12912E3734}" type="pres">
      <dgm:prSet presAssocID="{57DC512D-998D-4AE2-B0A8-F5C2D3CF33FB}" presName="spaceRect" presStyleCnt="0"/>
      <dgm:spPr/>
    </dgm:pt>
    <dgm:pt modelId="{90258255-3C5E-4855-B443-35F20F61285E}" type="pres">
      <dgm:prSet presAssocID="{57DC512D-998D-4AE2-B0A8-F5C2D3CF33FB}" presName="parTx" presStyleLbl="revTx" presStyleIdx="2" presStyleCnt="4">
        <dgm:presLayoutVars>
          <dgm:chMax val="0"/>
          <dgm:chPref val="0"/>
        </dgm:presLayoutVars>
      </dgm:prSet>
      <dgm:spPr/>
    </dgm:pt>
    <dgm:pt modelId="{A13B43EC-031F-43DC-842E-E1C565ABD629}" type="pres">
      <dgm:prSet presAssocID="{C77EC5F1-7E5F-44D2-BC7E-2CD29B3E8995}" presName="sibTrans" presStyleCnt="0"/>
      <dgm:spPr/>
    </dgm:pt>
    <dgm:pt modelId="{22E59ADA-B463-4CFF-BBF6-03C73EC44E0D}" type="pres">
      <dgm:prSet presAssocID="{D22D05D3-1B4D-4D33-B69B-ADA3D0F7553A}" presName="compNode" presStyleCnt="0"/>
      <dgm:spPr/>
    </dgm:pt>
    <dgm:pt modelId="{7B97A3B0-925E-4A5B-A33D-81D3651113AC}" type="pres">
      <dgm:prSet presAssocID="{D22D05D3-1B4D-4D33-B69B-ADA3D0F7553A}" presName="bgRect" presStyleLbl="bgShp" presStyleIdx="3" presStyleCnt="4"/>
      <dgm:spPr/>
    </dgm:pt>
    <dgm:pt modelId="{C7EAA286-B1FC-44EA-9F72-D3B2BB7A44EA}" type="pres">
      <dgm:prSet presAssocID="{D22D05D3-1B4D-4D33-B69B-ADA3D0F7553A}" presName="iconRect" presStyleLbl="node1" presStyleIdx="3" presStyleCnt="4"/>
      <dgm:spPr>
        <a:blipFill>
          <a:blip xmlns:r="http://schemas.openxmlformats.org/officeDocument/2006/relationships" r:embed="rId7">
            <a:extLst>
              <a:ext uri="{28A0092B-C50C-407E-A947-70E740481C1C}">
                <a14:useLocalDpi xmlns:a14="http://schemas.microsoft.com/office/drawing/2010/main" val="0"/>
              </a:ext>
              <a:ext uri="{96DAC541-7B7A-43D3-8B79-37D633B846F1}">
                <asvg:svgBlip xmlns:asvg="http://schemas.microsoft.com/office/drawing/2016/SVG/main" r:embed="rId8"/>
              </a:ext>
            </a:extLst>
          </a:blip>
          <a:stretch>
            <a:fillRect/>
          </a:stretch>
        </a:blipFill>
        <a:ln>
          <a:noFill/>
        </a:ln>
      </dgm:spPr>
      <dgm:extLst>
        <a:ext uri="{E40237B7-FDA0-4F09-8148-C483321AD2D9}">
          <dgm14:cNvPr xmlns:dgm14="http://schemas.microsoft.com/office/drawing/2010/diagram" id="0" name="" descr="Classroom"/>
        </a:ext>
      </dgm:extLst>
    </dgm:pt>
    <dgm:pt modelId="{A4DB2F4A-ED02-4BC3-8836-5B02BCF5EB94}" type="pres">
      <dgm:prSet presAssocID="{D22D05D3-1B4D-4D33-B69B-ADA3D0F7553A}" presName="spaceRect" presStyleCnt="0"/>
      <dgm:spPr/>
    </dgm:pt>
    <dgm:pt modelId="{306B1CA1-877A-455D-97A4-9860A1198C77}" type="pres">
      <dgm:prSet presAssocID="{D22D05D3-1B4D-4D33-B69B-ADA3D0F7553A}" presName="parTx" presStyleLbl="revTx" presStyleIdx="3" presStyleCnt="4">
        <dgm:presLayoutVars>
          <dgm:chMax val="0"/>
          <dgm:chPref val="0"/>
        </dgm:presLayoutVars>
      </dgm:prSet>
      <dgm:spPr/>
    </dgm:pt>
  </dgm:ptLst>
  <dgm:cxnLst>
    <dgm:cxn modelId="{3A3D2701-5730-41B9-9524-1869713E89F7}" srcId="{61214D13-61FB-477A-97A8-5EBFBB40D655}" destId="{D8B7AF1E-0A76-4CFD-BA37-BC86D75E0A19}" srcOrd="1" destOrd="0" parTransId="{3D254A1F-37F9-4AE5-92E0-40FC101DF45D}" sibTransId="{D78BE421-1702-4D58-8C31-45C550DA0236}"/>
    <dgm:cxn modelId="{FAE0CC2A-26AA-4BCC-B79E-394C2D46BCDF}" type="presOf" srcId="{57DC512D-998D-4AE2-B0A8-F5C2D3CF33FB}" destId="{90258255-3C5E-4855-B443-35F20F61285E}" srcOrd="0" destOrd="0" presId="urn:microsoft.com/office/officeart/2018/2/layout/IconVerticalSolidList"/>
    <dgm:cxn modelId="{FC77142C-5CBA-400F-8F31-9104012B42B6}" srcId="{61214D13-61FB-477A-97A8-5EBFBB40D655}" destId="{57DC512D-998D-4AE2-B0A8-F5C2D3CF33FB}" srcOrd="2" destOrd="0" parTransId="{FCD3436D-F224-4140-851D-BB63A790F070}" sibTransId="{C77EC5F1-7E5F-44D2-BC7E-2CD29B3E8995}"/>
    <dgm:cxn modelId="{6BD02E34-10B0-4EF5-9A93-CABFA34F0E7A}" type="presOf" srcId="{61214D13-61FB-477A-97A8-5EBFBB40D655}" destId="{69D04040-A945-42C2-A1C0-75367EB0452E}" srcOrd="0" destOrd="0" presId="urn:microsoft.com/office/officeart/2018/2/layout/IconVerticalSolidList"/>
    <dgm:cxn modelId="{E009BE6A-5DE4-463E-A7E0-635A82745079}" srcId="{61214D13-61FB-477A-97A8-5EBFBB40D655}" destId="{32A591DA-B9AA-4D35-BDF5-E8DBB72D2881}" srcOrd="0" destOrd="0" parTransId="{5EA2BBB7-969A-49FE-8237-A679F42FBB4B}" sibTransId="{4B7D43CB-E1A7-4C0D-A0A6-3D7D5FB248D9}"/>
    <dgm:cxn modelId="{37449EAD-C7A8-46AA-A50D-FF664B528CDF}" type="presOf" srcId="{D22D05D3-1B4D-4D33-B69B-ADA3D0F7553A}" destId="{306B1CA1-877A-455D-97A4-9860A1198C77}" srcOrd="0" destOrd="0" presId="urn:microsoft.com/office/officeart/2018/2/layout/IconVerticalSolidList"/>
    <dgm:cxn modelId="{003091B5-EC1A-4E41-A042-91A179C787AD}" type="presOf" srcId="{D8B7AF1E-0A76-4CFD-BA37-BC86D75E0A19}" destId="{040D6975-E97B-4FD1-A5F1-EFE60625E071}" srcOrd="0" destOrd="0" presId="urn:microsoft.com/office/officeart/2018/2/layout/IconVerticalSolidList"/>
    <dgm:cxn modelId="{E39B3DDA-942F-4F91-9720-3EC642D22139}" type="presOf" srcId="{32A591DA-B9AA-4D35-BDF5-E8DBB72D2881}" destId="{99C4EC74-7414-4065-8A00-2572624400D2}" srcOrd="0" destOrd="0" presId="urn:microsoft.com/office/officeart/2018/2/layout/IconVerticalSolidList"/>
    <dgm:cxn modelId="{D386A5E1-D875-4618-9DA6-08928E3D03F2}" srcId="{61214D13-61FB-477A-97A8-5EBFBB40D655}" destId="{D22D05D3-1B4D-4D33-B69B-ADA3D0F7553A}" srcOrd="3" destOrd="0" parTransId="{58BE8003-D189-454A-A7DC-A0BD32A8571D}" sibTransId="{E3C3D40C-936A-4703-908E-C42176EC994F}"/>
    <dgm:cxn modelId="{819EFEF5-E296-4D0C-9221-8275049DA470}" type="presParOf" srcId="{69D04040-A945-42C2-A1C0-75367EB0452E}" destId="{862B2439-4698-4513-B911-E1F7F2050FC2}" srcOrd="0" destOrd="0" presId="urn:microsoft.com/office/officeart/2018/2/layout/IconVerticalSolidList"/>
    <dgm:cxn modelId="{4AB93D0C-A94A-4662-BB15-F57C9B114BE5}" type="presParOf" srcId="{862B2439-4698-4513-B911-E1F7F2050FC2}" destId="{DB15DA82-B64E-4E33-B3EE-C92B15316FBC}" srcOrd="0" destOrd="0" presId="urn:microsoft.com/office/officeart/2018/2/layout/IconVerticalSolidList"/>
    <dgm:cxn modelId="{83372013-A1D2-4517-99A9-808E25E192F5}" type="presParOf" srcId="{862B2439-4698-4513-B911-E1F7F2050FC2}" destId="{CAEAE038-6CF7-48A7-983A-60D4827273A5}" srcOrd="1" destOrd="0" presId="urn:microsoft.com/office/officeart/2018/2/layout/IconVerticalSolidList"/>
    <dgm:cxn modelId="{F248631F-649D-4C73-A22F-5F45AAE710DB}" type="presParOf" srcId="{862B2439-4698-4513-B911-E1F7F2050FC2}" destId="{E5164973-60D6-4279-ACA2-66D559692AEF}" srcOrd="2" destOrd="0" presId="urn:microsoft.com/office/officeart/2018/2/layout/IconVerticalSolidList"/>
    <dgm:cxn modelId="{A23A2C21-7C1F-4FD0-960B-F3A7D8879945}" type="presParOf" srcId="{862B2439-4698-4513-B911-E1F7F2050FC2}" destId="{99C4EC74-7414-4065-8A00-2572624400D2}" srcOrd="3" destOrd="0" presId="urn:microsoft.com/office/officeart/2018/2/layout/IconVerticalSolidList"/>
    <dgm:cxn modelId="{087E3297-229D-4DCC-B41A-CCC1BB51C926}" type="presParOf" srcId="{69D04040-A945-42C2-A1C0-75367EB0452E}" destId="{6ADA6AA8-24BB-4657-BD64-933B90FD8281}" srcOrd="1" destOrd="0" presId="urn:microsoft.com/office/officeart/2018/2/layout/IconVerticalSolidList"/>
    <dgm:cxn modelId="{02CFCC37-2AD2-4280-922F-A59C42358763}" type="presParOf" srcId="{69D04040-A945-42C2-A1C0-75367EB0452E}" destId="{2ABD5BE1-BDF5-43C2-9486-7E87E14736B3}" srcOrd="2" destOrd="0" presId="urn:microsoft.com/office/officeart/2018/2/layout/IconVerticalSolidList"/>
    <dgm:cxn modelId="{AF558364-3148-4CB7-B47A-08C506AB402B}" type="presParOf" srcId="{2ABD5BE1-BDF5-43C2-9486-7E87E14736B3}" destId="{2B898A92-859D-4ACB-8734-9391840EF731}" srcOrd="0" destOrd="0" presId="urn:microsoft.com/office/officeart/2018/2/layout/IconVerticalSolidList"/>
    <dgm:cxn modelId="{D6A74335-739C-4287-9299-515C39C4F0C5}" type="presParOf" srcId="{2ABD5BE1-BDF5-43C2-9486-7E87E14736B3}" destId="{881D1D5E-0F18-433B-838F-8BD5C5DD6B09}" srcOrd="1" destOrd="0" presId="urn:microsoft.com/office/officeart/2018/2/layout/IconVerticalSolidList"/>
    <dgm:cxn modelId="{5E253070-5233-4BD8-8946-D2A1A8C7A6D3}" type="presParOf" srcId="{2ABD5BE1-BDF5-43C2-9486-7E87E14736B3}" destId="{9BBE4929-4A50-487B-BECC-B30A3BF5EF66}" srcOrd="2" destOrd="0" presId="urn:microsoft.com/office/officeart/2018/2/layout/IconVerticalSolidList"/>
    <dgm:cxn modelId="{3F9CE92C-21AA-48D7-8D45-4613B72A7B39}" type="presParOf" srcId="{2ABD5BE1-BDF5-43C2-9486-7E87E14736B3}" destId="{040D6975-E97B-4FD1-A5F1-EFE60625E071}" srcOrd="3" destOrd="0" presId="urn:microsoft.com/office/officeart/2018/2/layout/IconVerticalSolidList"/>
    <dgm:cxn modelId="{91541D4B-E258-4879-9CC7-FDD917BF784F}" type="presParOf" srcId="{69D04040-A945-42C2-A1C0-75367EB0452E}" destId="{0715095B-8372-4078-B2CB-F56267664E0D}" srcOrd="3" destOrd="0" presId="urn:microsoft.com/office/officeart/2018/2/layout/IconVerticalSolidList"/>
    <dgm:cxn modelId="{2EA4C2A0-451D-4F9A-A4C2-D53D5AE9227B}" type="presParOf" srcId="{69D04040-A945-42C2-A1C0-75367EB0452E}" destId="{47191484-8B48-4532-A5D7-120B8A70C9FC}" srcOrd="4" destOrd="0" presId="urn:microsoft.com/office/officeart/2018/2/layout/IconVerticalSolidList"/>
    <dgm:cxn modelId="{A57906F4-819A-4EF7-9D0D-454B9606F027}" type="presParOf" srcId="{47191484-8B48-4532-A5D7-120B8A70C9FC}" destId="{0667E02F-705F-4E86-A8CA-D3691DE80495}" srcOrd="0" destOrd="0" presId="urn:microsoft.com/office/officeart/2018/2/layout/IconVerticalSolidList"/>
    <dgm:cxn modelId="{EF09B247-C45F-4FB3-AE08-CEBFB343F3FF}" type="presParOf" srcId="{47191484-8B48-4532-A5D7-120B8A70C9FC}" destId="{55343881-1ACC-4B09-8FEE-5E899EAAF4C5}" srcOrd="1" destOrd="0" presId="urn:microsoft.com/office/officeart/2018/2/layout/IconVerticalSolidList"/>
    <dgm:cxn modelId="{289CD207-B9E0-4A29-86D4-1885AAED2499}" type="presParOf" srcId="{47191484-8B48-4532-A5D7-120B8A70C9FC}" destId="{3779F0BE-1E17-4415-814E-0C12912E3734}" srcOrd="2" destOrd="0" presId="urn:microsoft.com/office/officeart/2018/2/layout/IconVerticalSolidList"/>
    <dgm:cxn modelId="{A2B6FA9B-739A-4B53-8442-97EEE560D2B8}" type="presParOf" srcId="{47191484-8B48-4532-A5D7-120B8A70C9FC}" destId="{90258255-3C5E-4855-B443-35F20F61285E}" srcOrd="3" destOrd="0" presId="urn:microsoft.com/office/officeart/2018/2/layout/IconVerticalSolidList"/>
    <dgm:cxn modelId="{3AE8727D-44AC-4E20-8DC8-30297C41E436}" type="presParOf" srcId="{69D04040-A945-42C2-A1C0-75367EB0452E}" destId="{A13B43EC-031F-43DC-842E-E1C565ABD629}" srcOrd="5" destOrd="0" presId="urn:microsoft.com/office/officeart/2018/2/layout/IconVerticalSolidList"/>
    <dgm:cxn modelId="{CE30FBBB-C4A2-48D0-BF38-804126133A86}" type="presParOf" srcId="{69D04040-A945-42C2-A1C0-75367EB0452E}" destId="{22E59ADA-B463-4CFF-BBF6-03C73EC44E0D}" srcOrd="6" destOrd="0" presId="urn:microsoft.com/office/officeart/2018/2/layout/IconVerticalSolidList"/>
    <dgm:cxn modelId="{867FE771-7337-45AA-A3DE-114C1E1B8A5A}" type="presParOf" srcId="{22E59ADA-B463-4CFF-BBF6-03C73EC44E0D}" destId="{7B97A3B0-925E-4A5B-A33D-81D3651113AC}" srcOrd="0" destOrd="0" presId="urn:microsoft.com/office/officeart/2018/2/layout/IconVerticalSolidList"/>
    <dgm:cxn modelId="{1747CFE9-0667-401C-9E0D-EEC0B481925B}" type="presParOf" srcId="{22E59ADA-B463-4CFF-BBF6-03C73EC44E0D}" destId="{C7EAA286-B1FC-44EA-9F72-D3B2BB7A44EA}" srcOrd="1" destOrd="0" presId="urn:microsoft.com/office/officeart/2018/2/layout/IconVerticalSolidList"/>
    <dgm:cxn modelId="{DB7524A6-3ECB-4032-B13F-5C2EF4A73FD5}" type="presParOf" srcId="{22E59ADA-B463-4CFF-BBF6-03C73EC44E0D}" destId="{A4DB2F4A-ED02-4BC3-8836-5B02BCF5EB94}" srcOrd="2" destOrd="0" presId="urn:microsoft.com/office/officeart/2018/2/layout/IconVerticalSolidList"/>
    <dgm:cxn modelId="{4B157120-A972-4B38-BD8E-A1846271AF3A}" type="presParOf" srcId="{22E59ADA-B463-4CFF-BBF6-03C73EC44E0D}" destId="{306B1CA1-877A-455D-97A4-9860A1198C77}" srcOrd="3" destOrd="0" presId="urn:microsoft.com/office/officeart/2018/2/layout/IconVerticalSolidList"/>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AD357EA8-A8CB-4B97-AE36-88FC7A3C27DA}" type="doc">
      <dgm:prSet loTypeId="urn:microsoft.com/office/officeart/2005/8/layout/hierarchy1" loCatId="hierarchy" qsTypeId="urn:microsoft.com/office/officeart/2005/8/quickstyle/simple2" qsCatId="simple" csTypeId="urn:microsoft.com/office/officeart/2005/8/colors/colorful1" csCatId="colorful" phldr="1"/>
      <dgm:spPr/>
      <dgm:t>
        <a:bodyPr/>
        <a:lstStyle/>
        <a:p>
          <a:endParaRPr lang="en-US"/>
        </a:p>
      </dgm:t>
    </dgm:pt>
    <dgm:pt modelId="{B698FFB7-FD6B-4BD8-B0C9-CA4169A2581D}">
      <dgm:prSet/>
      <dgm:spPr>
        <a:ln>
          <a:solidFill>
            <a:schemeClr val="accent4"/>
          </a:solidFill>
        </a:ln>
      </dgm:spPr>
      <dgm:t>
        <a:bodyPr/>
        <a:lstStyle/>
        <a:p>
          <a:pPr algn="ctr">
            <a:lnSpc>
              <a:spcPct val="90000"/>
            </a:lnSpc>
          </a:pPr>
          <a:r>
            <a:rPr lang="en-US" sz="2300" dirty="0">
              <a:ea typeface="+mn-ea"/>
              <a:cs typeface="+mn-cs"/>
            </a:rPr>
            <a:t>The GO Team needs to </a:t>
          </a:r>
          <a:r>
            <a:rPr lang="en-US" sz="2300" b="1" dirty="0">
              <a:solidFill>
                <a:srgbClr val="A92A91"/>
              </a:solidFill>
              <a:ea typeface="+mn-ea"/>
              <a:cs typeface="+mn-cs"/>
            </a:rPr>
            <a:t>TAKE ACTION</a:t>
          </a:r>
          <a:r>
            <a:rPr lang="en-US" sz="2300" b="1" dirty="0">
              <a:ea typeface="+mn-ea"/>
              <a:cs typeface="+mn-cs"/>
            </a:rPr>
            <a:t> </a:t>
          </a:r>
          <a:r>
            <a:rPr lang="en-US" sz="2300" dirty="0">
              <a:ea typeface="+mn-ea"/>
              <a:cs typeface="+mn-cs"/>
            </a:rPr>
            <a:t>(vote) on the proposed FY27 budget.</a:t>
          </a:r>
        </a:p>
      </dgm:t>
    </dgm:pt>
    <dgm:pt modelId="{950EE0D0-80E2-49F3-994F-2E3921FB315C}" type="parTrans" cxnId="{FEBA400C-84DF-423B-B575-BC0B378F6430}">
      <dgm:prSet/>
      <dgm:spPr/>
      <dgm:t>
        <a:bodyPr/>
        <a:lstStyle/>
        <a:p>
          <a:endParaRPr lang="en-US"/>
        </a:p>
      </dgm:t>
    </dgm:pt>
    <dgm:pt modelId="{02329CA9-7D80-4F4B-B5F4-8D42C2AE4C2F}" type="sibTrans" cxnId="{FEBA400C-84DF-423B-B575-BC0B378F6430}">
      <dgm:prSet/>
      <dgm:spPr/>
      <dgm:t>
        <a:bodyPr/>
        <a:lstStyle/>
        <a:p>
          <a:endParaRPr lang="en-US"/>
        </a:p>
      </dgm:t>
    </dgm:pt>
    <dgm:pt modelId="{94F1C6E0-096F-492A-B4E1-7B6D4001B7E5}">
      <dgm:prSet/>
      <dgm:spPr/>
      <dgm:t>
        <a:bodyPr/>
        <a:lstStyle/>
        <a:p>
          <a:pPr algn="ctr">
            <a:lnSpc>
              <a:spcPct val="90000"/>
            </a:lnSpc>
          </a:pPr>
          <a:r>
            <a:rPr lang="en-US" sz="2300">
              <a:ea typeface="+mn-ea"/>
              <a:cs typeface="+mn-cs"/>
            </a:rPr>
            <a:t>After the motion and a second, the GO Team may have additional discussion.</a:t>
          </a:r>
        </a:p>
      </dgm:t>
    </dgm:pt>
    <dgm:pt modelId="{79E27E22-597C-4129-A4A9-578735BB6A85}" type="parTrans" cxnId="{44D66627-35EF-4FAE-9028-4262BD14F64E}">
      <dgm:prSet/>
      <dgm:spPr/>
      <dgm:t>
        <a:bodyPr/>
        <a:lstStyle/>
        <a:p>
          <a:endParaRPr lang="en-US"/>
        </a:p>
      </dgm:t>
    </dgm:pt>
    <dgm:pt modelId="{315A0655-BBEC-4E14-A840-69AAD69ED390}" type="sibTrans" cxnId="{44D66627-35EF-4FAE-9028-4262BD14F64E}">
      <dgm:prSet/>
      <dgm:spPr/>
      <dgm:t>
        <a:bodyPr/>
        <a:lstStyle/>
        <a:p>
          <a:endParaRPr lang="en-US"/>
        </a:p>
      </dgm:t>
    </dgm:pt>
    <dgm:pt modelId="{42453601-FF84-4198-A2D2-B657E77A0010}">
      <dgm:prSet/>
      <dgm:spPr>
        <a:ln>
          <a:solidFill>
            <a:schemeClr val="tx2"/>
          </a:solidFill>
        </a:ln>
      </dgm:spPr>
      <dgm:t>
        <a:bodyPr/>
        <a:lstStyle/>
        <a:p>
          <a:pPr algn="ctr">
            <a:lnSpc>
              <a:spcPct val="90000"/>
            </a:lnSpc>
          </a:pPr>
          <a:r>
            <a:rPr lang="en-US" sz="2300">
              <a:ea typeface="+mn-ea"/>
              <a:cs typeface="+mn-cs"/>
            </a:rPr>
            <a:t>Once discussion is concluded, the GO Team will vote.</a:t>
          </a:r>
        </a:p>
      </dgm:t>
    </dgm:pt>
    <dgm:pt modelId="{11514F74-DC2A-421E-958E-9B75DCABBE2C}" type="parTrans" cxnId="{D77387F7-7BAC-40EB-92A5-2A56CB6A0A0F}">
      <dgm:prSet/>
      <dgm:spPr/>
      <dgm:t>
        <a:bodyPr/>
        <a:lstStyle/>
        <a:p>
          <a:endParaRPr lang="en-US"/>
        </a:p>
      </dgm:t>
    </dgm:pt>
    <dgm:pt modelId="{2A4380EF-DFFB-4E6E-A27D-F75659ED6F58}" type="sibTrans" cxnId="{D77387F7-7BAC-40EB-92A5-2A56CB6A0A0F}">
      <dgm:prSet/>
      <dgm:spPr/>
      <dgm:t>
        <a:bodyPr/>
        <a:lstStyle/>
        <a:p>
          <a:endParaRPr lang="en-US"/>
        </a:p>
      </dgm:t>
    </dgm:pt>
    <dgm:pt modelId="{0564E5EF-5B36-494C-A6C0-23CFB55B7BCC}" type="pres">
      <dgm:prSet presAssocID="{AD357EA8-A8CB-4B97-AE36-88FC7A3C27DA}" presName="hierChild1" presStyleCnt="0">
        <dgm:presLayoutVars>
          <dgm:chPref val="1"/>
          <dgm:dir/>
          <dgm:animOne val="branch"/>
          <dgm:animLvl val="lvl"/>
          <dgm:resizeHandles/>
        </dgm:presLayoutVars>
      </dgm:prSet>
      <dgm:spPr/>
    </dgm:pt>
    <dgm:pt modelId="{B6DF30B4-497D-4F6D-9D73-6DD5783129BA}" type="pres">
      <dgm:prSet presAssocID="{B698FFB7-FD6B-4BD8-B0C9-CA4169A2581D}" presName="hierRoot1" presStyleCnt="0"/>
      <dgm:spPr/>
    </dgm:pt>
    <dgm:pt modelId="{B3119F31-75F2-4AAF-8BC5-D071DA356600}" type="pres">
      <dgm:prSet presAssocID="{B698FFB7-FD6B-4BD8-B0C9-CA4169A2581D}" presName="composite" presStyleCnt="0"/>
      <dgm:spPr/>
    </dgm:pt>
    <dgm:pt modelId="{F3A135DB-2376-4E3B-A20A-41984A2C6E6D}" type="pres">
      <dgm:prSet presAssocID="{B698FFB7-FD6B-4BD8-B0C9-CA4169A2581D}" presName="background" presStyleLbl="node0" presStyleIdx="0" presStyleCnt="3"/>
      <dgm:spPr/>
    </dgm:pt>
    <dgm:pt modelId="{FA82B6CE-D09A-4090-AE86-805DDA5FD9D1}" type="pres">
      <dgm:prSet presAssocID="{B698FFB7-FD6B-4BD8-B0C9-CA4169A2581D}" presName="text" presStyleLbl="fgAcc0" presStyleIdx="0" presStyleCnt="3">
        <dgm:presLayoutVars>
          <dgm:chPref val="3"/>
        </dgm:presLayoutVars>
      </dgm:prSet>
      <dgm:spPr/>
    </dgm:pt>
    <dgm:pt modelId="{9538D900-7AE8-458D-A772-4AD773D1EAC8}" type="pres">
      <dgm:prSet presAssocID="{B698FFB7-FD6B-4BD8-B0C9-CA4169A2581D}" presName="hierChild2" presStyleCnt="0"/>
      <dgm:spPr/>
    </dgm:pt>
    <dgm:pt modelId="{171B1F7F-308A-4D14-973E-1576E2F58C30}" type="pres">
      <dgm:prSet presAssocID="{94F1C6E0-096F-492A-B4E1-7B6D4001B7E5}" presName="hierRoot1" presStyleCnt="0"/>
      <dgm:spPr/>
    </dgm:pt>
    <dgm:pt modelId="{2E5E3512-2441-4FFF-9678-0DCC32A31043}" type="pres">
      <dgm:prSet presAssocID="{94F1C6E0-096F-492A-B4E1-7B6D4001B7E5}" presName="composite" presStyleCnt="0"/>
      <dgm:spPr/>
    </dgm:pt>
    <dgm:pt modelId="{60F45E52-7DB8-499D-BC6D-774E123989C7}" type="pres">
      <dgm:prSet presAssocID="{94F1C6E0-096F-492A-B4E1-7B6D4001B7E5}" presName="background" presStyleLbl="node0" presStyleIdx="1" presStyleCnt="3"/>
      <dgm:spPr>
        <a:solidFill>
          <a:schemeClr val="tx2"/>
        </a:solidFill>
      </dgm:spPr>
    </dgm:pt>
    <dgm:pt modelId="{56E9DAE2-B9E4-4613-8034-2724F6BCF6F4}" type="pres">
      <dgm:prSet presAssocID="{94F1C6E0-096F-492A-B4E1-7B6D4001B7E5}" presName="text" presStyleLbl="fgAcc0" presStyleIdx="1" presStyleCnt="3">
        <dgm:presLayoutVars>
          <dgm:chPref val="3"/>
        </dgm:presLayoutVars>
      </dgm:prSet>
      <dgm:spPr/>
    </dgm:pt>
    <dgm:pt modelId="{9C44DE81-99CF-4191-8F4B-2C507C998003}" type="pres">
      <dgm:prSet presAssocID="{94F1C6E0-096F-492A-B4E1-7B6D4001B7E5}" presName="hierChild2" presStyleCnt="0"/>
      <dgm:spPr/>
    </dgm:pt>
    <dgm:pt modelId="{A5EFB6B8-B33A-436B-A5F7-9E81C7231F89}" type="pres">
      <dgm:prSet presAssocID="{42453601-FF84-4198-A2D2-B657E77A0010}" presName="hierRoot1" presStyleCnt="0"/>
      <dgm:spPr/>
    </dgm:pt>
    <dgm:pt modelId="{42AEAB1D-71EB-4497-AB11-4277E8816DBC}" type="pres">
      <dgm:prSet presAssocID="{42453601-FF84-4198-A2D2-B657E77A0010}" presName="composite" presStyleCnt="0"/>
      <dgm:spPr/>
    </dgm:pt>
    <dgm:pt modelId="{C634EFCA-5B75-462F-8D79-2CB1151656F3}" type="pres">
      <dgm:prSet presAssocID="{42453601-FF84-4198-A2D2-B657E77A0010}" presName="background" presStyleLbl="node0" presStyleIdx="2" presStyleCnt="3"/>
      <dgm:spPr>
        <a:solidFill>
          <a:schemeClr val="accent4"/>
        </a:solidFill>
      </dgm:spPr>
    </dgm:pt>
    <dgm:pt modelId="{5A79D47D-CEE6-40ED-BD6A-44FF56310EDF}" type="pres">
      <dgm:prSet presAssocID="{42453601-FF84-4198-A2D2-B657E77A0010}" presName="text" presStyleLbl="fgAcc0" presStyleIdx="2" presStyleCnt="3">
        <dgm:presLayoutVars>
          <dgm:chPref val="3"/>
        </dgm:presLayoutVars>
      </dgm:prSet>
      <dgm:spPr/>
    </dgm:pt>
    <dgm:pt modelId="{B3B3220A-5316-4E39-8143-8E842F6C7F46}" type="pres">
      <dgm:prSet presAssocID="{42453601-FF84-4198-A2D2-B657E77A0010}" presName="hierChild2" presStyleCnt="0"/>
      <dgm:spPr/>
    </dgm:pt>
  </dgm:ptLst>
  <dgm:cxnLst>
    <dgm:cxn modelId="{FEBA400C-84DF-423B-B575-BC0B378F6430}" srcId="{AD357EA8-A8CB-4B97-AE36-88FC7A3C27DA}" destId="{B698FFB7-FD6B-4BD8-B0C9-CA4169A2581D}" srcOrd="0" destOrd="0" parTransId="{950EE0D0-80E2-49F3-994F-2E3921FB315C}" sibTransId="{02329CA9-7D80-4F4B-B5F4-8D42C2AE4C2F}"/>
    <dgm:cxn modelId="{44D66627-35EF-4FAE-9028-4262BD14F64E}" srcId="{AD357EA8-A8CB-4B97-AE36-88FC7A3C27DA}" destId="{94F1C6E0-096F-492A-B4E1-7B6D4001B7E5}" srcOrd="1" destOrd="0" parTransId="{79E27E22-597C-4129-A4A9-578735BB6A85}" sibTransId="{315A0655-BBEC-4E14-A840-69AAD69ED390}"/>
    <dgm:cxn modelId="{B2037D40-C4A1-4F92-9F31-6DB8FD347D98}" type="presOf" srcId="{94F1C6E0-096F-492A-B4E1-7B6D4001B7E5}" destId="{56E9DAE2-B9E4-4613-8034-2724F6BCF6F4}" srcOrd="0" destOrd="0" presId="urn:microsoft.com/office/officeart/2005/8/layout/hierarchy1"/>
    <dgm:cxn modelId="{F8903A59-CB65-43A3-B84C-C48F74EE7710}" type="presOf" srcId="{42453601-FF84-4198-A2D2-B657E77A0010}" destId="{5A79D47D-CEE6-40ED-BD6A-44FF56310EDF}" srcOrd="0" destOrd="0" presId="urn:microsoft.com/office/officeart/2005/8/layout/hierarchy1"/>
    <dgm:cxn modelId="{1CE84895-3DC2-4427-8225-CF2C2050F8E1}" type="presOf" srcId="{AD357EA8-A8CB-4B97-AE36-88FC7A3C27DA}" destId="{0564E5EF-5B36-494C-A6C0-23CFB55B7BCC}" srcOrd="0" destOrd="0" presId="urn:microsoft.com/office/officeart/2005/8/layout/hierarchy1"/>
    <dgm:cxn modelId="{16AAD8C6-0B02-4E09-9B7D-C2AC4E6452DB}" type="presOf" srcId="{B698FFB7-FD6B-4BD8-B0C9-CA4169A2581D}" destId="{FA82B6CE-D09A-4090-AE86-805DDA5FD9D1}" srcOrd="0" destOrd="0" presId="urn:microsoft.com/office/officeart/2005/8/layout/hierarchy1"/>
    <dgm:cxn modelId="{D77387F7-7BAC-40EB-92A5-2A56CB6A0A0F}" srcId="{AD357EA8-A8CB-4B97-AE36-88FC7A3C27DA}" destId="{42453601-FF84-4198-A2D2-B657E77A0010}" srcOrd="2" destOrd="0" parTransId="{11514F74-DC2A-421E-958E-9B75DCABBE2C}" sibTransId="{2A4380EF-DFFB-4E6E-A27D-F75659ED6F58}"/>
    <dgm:cxn modelId="{472C0629-67F2-488B-88C2-B4882D7A86B9}" type="presParOf" srcId="{0564E5EF-5B36-494C-A6C0-23CFB55B7BCC}" destId="{B6DF30B4-497D-4F6D-9D73-6DD5783129BA}" srcOrd="0" destOrd="0" presId="urn:microsoft.com/office/officeart/2005/8/layout/hierarchy1"/>
    <dgm:cxn modelId="{A9C9C277-351C-4DF0-A30B-CA490AEA4E86}" type="presParOf" srcId="{B6DF30B4-497D-4F6D-9D73-6DD5783129BA}" destId="{B3119F31-75F2-4AAF-8BC5-D071DA356600}" srcOrd="0" destOrd="0" presId="urn:microsoft.com/office/officeart/2005/8/layout/hierarchy1"/>
    <dgm:cxn modelId="{5B51B501-7A14-4E9A-ACC5-66323CD28ED5}" type="presParOf" srcId="{B3119F31-75F2-4AAF-8BC5-D071DA356600}" destId="{F3A135DB-2376-4E3B-A20A-41984A2C6E6D}" srcOrd="0" destOrd="0" presId="urn:microsoft.com/office/officeart/2005/8/layout/hierarchy1"/>
    <dgm:cxn modelId="{84F6E60E-642C-4FB3-95CE-A86CA977D7D1}" type="presParOf" srcId="{B3119F31-75F2-4AAF-8BC5-D071DA356600}" destId="{FA82B6CE-D09A-4090-AE86-805DDA5FD9D1}" srcOrd="1" destOrd="0" presId="urn:microsoft.com/office/officeart/2005/8/layout/hierarchy1"/>
    <dgm:cxn modelId="{745D4AE8-4B6E-4138-A737-C5E2AAB84A71}" type="presParOf" srcId="{B6DF30B4-497D-4F6D-9D73-6DD5783129BA}" destId="{9538D900-7AE8-458D-A772-4AD773D1EAC8}" srcOrd="1" destOrd="0" presId="urn:microsoft.com/office/officeart/2005/8/layout/hierarchy1"/>
    <dgm:cxn modelId="{27E458A1-AA48-44FD-A053-730C8DB700FF}" type="presParOf" srcId="{0564E5EF-5B36-494C-A6C0-23CFB55B7BCC}" destId="{171B1F7F-308A-4D14-973E-1576E2F58C30}" srcOrd="1" destOrd="0" presId="urn:microsoft.com/office/officeart/2005/8/layout/hierarchy1"/>
    <dgm:cxn modelId="{42DD6B38-1B9A-4F52-88BF-7FBA4CC35710}" type="presParOf" srcId="{171B1F7F-308A-4D14-973E-1576E2F58C30}" destId="{2E5E3512-2441-4FFF-9678-0DCC32A31043}" srcOrd="0" destOrd="0" presId="urn:microsoft.com/office/officeart/2005/8/layout/hierarchy1"/>
    <dgm:cxn modelId="{FC3E2EE8-952A-42BD-8309-B0DB23B8E73D}" type="presParOf" srcId="{2E5E3512-2441-4FFF-9678-0DCC32A31043}" destId="{60F45E52-7DB8-499D-BC6D-774E123989C7}" srcOrd="0" destOrd="0" presId="urn:microsoft.com/office/officeart/2005/8/layout/hierarchy1"/>
    <dgm:cxn modelId="{1EC19C74-B147-4B4A-8DDC-7D0377BA99D9}" type="presParOf" srcId="{2E5E3512-2441-4FFF-9678-0DCC32A31043}" destId="{56E9DAE2-B9E4-4613-8034-2724F6BCF6F4}" srcOrd="1" destOrd="0" presId="urn:microsoft.com/office/officeart/2005/8/layout/hierarchy1"/>
    <dgm:cxn modelId="{89461328-757C-4DC1-AA86-8B60C0CCE67D}" type="presParOf" srcId="{171B1F7F-308A-4D14-973E-1576E2F58C30}" destId="{9C44DE81-99CF-4191-8F4B-2C507C998003}" srcOrd="1" destOrd="0" presId="urn:microsoft.com/office/officeart/2005/8/layout/hierarchy1"/>
    <dgm:cxn modelId="{309614B3-8992-4DAE-B912-E97070E4D4FB}" type="presParOf" srcId="{0564E5EF-5B36-494C-A6C0-23CFB55B7BCC}" destId="{A5EFB6B8-B33A-436B-A5F7-9E81C7231F89}" srcOrd="2" destOrd="0" presId="urn:microsoft.com/office/officeart/2005/8/layout/hierarchy1"/>
    <dgm:cxn modelId="{9EB57403-C562-478D-94C2-0B6ADC351694}" type="presParOf" srcId="{A5EFB6B8-B33A-436B-A5F7-9E81C7231F89}" destId="{42AEAB1D-71EB-4497-AB11-4277E8816DBC}" srcOrd="0" destOrd="0" presId="urn:microsoft.com/office/officeart/2005/8/layout/hierarchy1"/>
    <dgm:cxn modelId="{63D95841-EB5E-497A-BA66-D304D72894B6}" type="presParOf" srcId="{42AEAB1D-71EB-4497-AB11-4277E8816DBC}" destId="{C634EFCA-5B75-462F-8D79-2CB1151656F3}" srcOrd="0" destOrd="0" presId="urn:microsoft.com/office/officeart/2005/8/layout/hierarchy1"/>
    <dgm:cxn modelId="{D45E642A-630F-44E5-9DED-403DEE0EF2C2}" type="presParOf" srcId="{42AEAB1D-71EB-4497-AB11-4277E8816DBC}" destId="{5A79D47D-CEE6-40ED-BD6A-44FF56310EDF}" srcOrd="1" destOrd="0" presId="urn:microsoft.com/office/officeart/2005/8/layout/hierarchy1"/>
    <dgm:cxn modelId="{58840CDD-15DA-4E4D-8C39-FE23428EBBE9}" type="presParOf" srcId="{A5EFB6B8-B33A-436B-A5F7-9E81C7231F89}" destId="{B3B3220A-5316-4E39-8143-8E842F6C7F46}" srcOrd="1" destOrd="0" presId="urn:microsoft.com/office/officeart/2005/8/layout/hierarchy1"/>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7622D11C-167D-442A-B670-C2D9056104A8}" type="doc">
      <dgm:prSet loTypeId="urn:microsoft.com/office/officeart/2009/3/layout/StepUpProcess" loCatId="process" qsTypeId="urn:microsoft.com/office/officeart/2005/8/quickstyle/simple2" qsCatId="simple" csTypeId="urn:microsoft.com/office/officeart/2005/8/colors/accent2_3" csCatId="accent2" phldr="1"/>
      <dgm:spPr/>
      <dgm:t>
        <a:bodyPr/>
        <a:lstStyle/>
        <a:p>
          <a:endParaRPr lang="en-US"/>
        </a:p>
      </dgm:t>
    </dgm:pt>
    <dgm:pt modelId="{9BB649CE-74CD-4483-9383-CCF688F359CC}">
      <dgm:prSet phldrT="[Text]" custT="1"/>
      <dgm:spPr/>
      <dgm:t>
        <a:bodyPr/>
        <a:lstStyle/>
        <a:p>
          <a:pPr rtl="0">
            <a:spcAft>
              <a:spcPct val="35000"/>
            </a:spcAft>
          </a:pPr>
          <a:r>
            <a:rPr lang="en-US" sz="1600" b="1"/>
            <a:t>Step</a:t>
          </a:r>
          <a:r>
            <a:rPr lang="en-US" sz="1600" b="1">
              <a:latin typeface="Tenorite"/>
            </a:rPr>
            <a:t> 3</a:t>
          </a:r>
          <a:r>
            <a:rPr lang="en-US" sz="1600" b="1"/>
            <a:t>         </a:t>
          </a:r>
          <a:r>
            <a:rPr lang="en-US" sz="1400"/>
            <a:t> </a:t>
          </a:r>
          <a:r>
            <a:rPr lang="en-US" sz="1400" u="sng">
              <a:latin typeface="Calibri Light"/>
              <a:ea typeface="Calibri Light"/>
              <a:cs typeface="Calibri Light"/>
            </a:rPr>
            <a:t>Principals</a:t>
          </a:r>
          <a:r>
            <a:rPr lang="en-US" sz="1400">
              <a:latin typeface="Calibri Light"/>
              <a:ea typeface="Calibri Light"/>
              <a:cs typeface="Calibri Light"/>
            </a:rPr>
            <a:t>  &amp;  </a:t>
          </a:r>
          <a:r>
            <a:rPr lang="en-US" sz="1400">
              <a:latin typeface="Calibri Light"/>
              <a:ea typeface="Calibri Light"/>
              <a:cs typeface="Arial"/>
            </a:rPr>
            <a:t>Assoc. </a:t>
          </a:r>
          <a:r>
            <a:rPr lang="en-US" sz="1400">
              <a:latin typeface="Calibri Light"/>
              <a:ea typeface="Calibri Light"/>
              <a:cs typeface="Calibri Light"/>
            </a:rPr>
            <a:t>Supt. Discussions</a:t>
          </a:r>
          <a:endParaRPr lang="en-US" sz="1200" b="0" kern="1200">
            <a:latin typeface="Calibri Light"/>
            <a:ea typeface="Calibri Light"/>
            <a:cs typeface="Calibri Light"/>
          </a:endParaRPr>
        </a:p>
      </dgm:t>
    </dgm:pt>
    <dgm:pt modelId="{637D4CDB-F178-4FDF-A411-3E5665E32BA7}" type="parTrans" cxnId="{CB60929E-05E0-4ABA-9631-BA5D2C827681}">
      <dgm:prSet/>
      <dgm:spPr/>
      <dgm:t>
        <a:bodyPr/>
        <a:lstStyle/>
        <a:p>
          <a:endParaRPr lang="en-US"/>
        </a:p>
      </dgm:t>
    </dgm:pt>
    <dgm:pt modelId="{FAEB3748-C727-4F1E-8F4D-E9B2C7C7BF69}" type="sibTrans" cxnId="{CB60929E-05E0-4ABA-9631-BA5D2C827681}">
      <dgm:prSet/>
      <dgm:spPr/>
      <dgm:t>
        <a:bodyPr/>
        <a:lstStyle/>
        <a:p>
          <a:endParaRPr lang="en-US"/>
        </a:p>
      </dgm:t>
    </dgm:pt>
    <dgm:pt modelId="{F8924C73-4D86-4725-8FB1-57E56105EE84}">
      <dgm:prSet phldrT="[Text]" custT="1"/>
      <dgm:spPr/>
      <dgm:t>
        <a:bodyPr/>
        <a:lstStyle/>
        <a:p>
          <a:pPr rtl="0"/>
          <a:r>
            <a:rPr lang="en-US" sz="1600" b="1">
              <a:latin typeface="Calibri Light" panose="020F0302020204030204"/>
            </a:rPr>
            <a:t>Step 1</a:t>
          </a:r>
          <a:r>
            <a:rPr lang="en-US" sz="1600" b="1"/>
            <a:t>                            </a:t>
          </a:r>
          <a:r>
            <a:rPr lang="en-US" sz="1600" b="1">
              <a:latin typeface="Calibri Light"/>
              <a:ea typeface="Calibri Light"/>
              <a:cs typeface="Calibri Light"/>
            </a:rPr>
            <a:t>Finalize</a:t>
          </a:r>
          <a:r>
            <a:rPr lang="en-US" sz="1400" b="0">
              <a:latin typeface="Calibri Light"/>
              <a:ea typeface="Calibri Light"/>
              <a:cs typeface="Calibri Light"/>
            </a:rPr>
            <a:t> </a:t>
          </a:r>
          <a:r>
            <a:rPr lang="en-US" sz="1400">
              <a:latin typeface="Calibri Light"/>
              <a:ea typeface="Calibri Light"/>
              <a:cs typeface="Calibri Light"/>
            </a:rPr>
            <a:t>Strategic Plan &amp; Rank </a:t>
          </a:r>
          <a:r>
            <a:rPr lang="en-US" sz="1400" baseline="0">
              <a:latin typeface="Calibri Light"/>
              <a:ea typeface="Calibri Light"/>
              <a:cs typeface="Calibri Light"/>
            </a:rPr>
            <a:t>Objectives </a:t>
          </a:r>
          <a:endParaRPr lang="en-US" sz="1200" baseline="30000">
            <a:latin typeface="Calibri Light"/>
            <a:ea typeface="Calibri Light"/>
            <a:cs typeface="Calibri Light"/>
          </a:endParaRPr>
        </a:p>
      </dgm:t>
    </dgm:pt>
    <dgm:pt modelId="{1B894931-2724-420C-8A61-7C1E70BABCF8}" type="parTrans" cxnId="{85C7FFCE-9954-46A8-B2FC-659A90715629}">
      <dgm:prSet/>
      <dgm:spPr/>
      <dgm:t>
        <a:bodyPr/>
        <a:lstStyle/>
        <a:p>
          <a:endParaRPr lang="en-US"/>
        </a:p>
      </dgm:t>
    </dgm:pt>
    <dgm:pt modelId="{F73DC8A2-0FB7-4E4A-BE47-3082F4A8C365}" type="sibTrans" cxnId="{85C7FFCE-9954-46A8-B2FC-659A90715629}">
      <dgm:prSet/>
      <dgm:spPr/>
      <dgm:t>
        <a:bodyPr/>
        <a:lstStyle/>
        <a:p>
          <a:endParaRPr lang="en-US"/>
        </a:p>
      </dgm:t>
    </dgm:pt>
    <dgm:pt modelId="{6C3A5691-9935-4850-A7F8-C5616876CEF5}">
      <dgm:prSet phldrT="[Text]" custT="1"/>
      <dgm:spPr/>
      <dgm:t>
        <a:bodyPr/>
        <a:lstStyle/>
        <a:p>
          <a:pPr rtl="0"/>
          <a:r>
            <a:rPr lang="en-US" sz="1600" b="1" kern="1200"/>
            <a:t>Step</a:t>
          </a:r>
          <a:r>
            <a:rPr lang="en-US" sz="1600" b="1" kern="1200">
              <a:latin typeface="Tenorite"/>
            </a:rPr>
            <a:t> 6</a:t>
          </a:r>
          <a:r>
            <a:rPr lang="en-US" sz="1600" b="1" kern="1200"/>
            <a:t>               </a:t>
          </a:r>
          <a:r>
            <a:rPr lang="en-US" sz="1400" b="0" u="sng" kern="1200">
              <a:latin typeface="Calibri Light"/>
              <a:ea typeface="Calibri Light"/>
              <a:cs typeface="Calibri Light"/>
            </a:rPr>
            <a:t>Principals</a:t>
          </a:r>
          <a:r>
            <a:rPr lang="en-US" sz="1400" b="1" kern="1200">
              <a:latin typeface="Calibri Light"/>
              <a:ea typeface="Calibri Light"/>
              <a:cs typeface="Calibri Light"/>
            </a:rPr>
            <a:t> </a:t>
          </a:r>
          <a:r>
            <a:rPr lang="en-US" sz="1400" b="0" kern="1200">
              <a:latin typeface="Calibri Light"/>
              <a:ea typeface="Calibri Light"/>
              <a:cs typeface="Calibri Light"/>
            </a:rPr>
            <a:t>HR Staffing Conferences Begin</a:t>
          </a:r>
          <a:endParaRPr lang="en-US" sz="1200" kern="1200">
            <a:latin typeface="Calibri Light"/>
            <a:ea typeface="Calibri Light"/>
            <a:cs typeface="Calibri Light"/>
          </a:endParaRPr>
        </a:p>
        <a:p>
          <a:r>
            <a:rPr lang="en-US" sz="1200" kern="1200">
              <a:solidFill>
                <a:srgbClr val="FF0000"/>
              </a:solidFill>
              <a:latin typeface="Calibri"/>
              <a:ea typeface="Calibri"/>
              <a:cs typeface="Times New Roman"/>
            </a:rPr>
            <a:t>February 23-27</a:t>
          </a:r>
        </a:p>
      </dgm:t>
    </dgm:pt>
    <dgm:pt modelId="{514B3F9E-6E52-4BB9-8D2A-A86237788CB3}" type="parTrans" cxnId="{5807ED4F-AD2F-4A0C-923E-4718945AB630}">
      <dgm:prSet/>
      <dgm:spPr/>
      <dgm:t>
        <a:bodyPr/>
        <a:lstStyle/>
        <a:p>
          <a:endParaRPr lang="en-US"/>
        </a:p>
      </dgm:t>
    </dgm:pt>
    <dgm:pt modelId="{546C7B9D-8902-484B-93BB-F909DF1C9C2A}" type="sibTrans" cxnId="{5807ED4F-AD2F-4A0C-923E-4718945AB630}">
      <dgm:prSet/>
      <dgm:spPr/>
      <dgm:t>
        <a:bodyPr/>
        <a:lstStyle/>
        <a:p>
          <a:endParaRPr lang="en-US"/>
        </a:p>
      </dgm:t>
    </dgm:pt>
    <dgm:pt modelId="{CC1B2A00-68A2-416B-8F3C-D16E0AA80116}">
      <dgm:prSet phldrT="[Text]" custT="1"/>
      <dgm:spPr/>
      <dgm:t>
        <a:bodyPr/>
        <a:lstStyle/>
        <a:p>
          <a:pPr rtl="0">
            <a:lnSpc>
              <a:spcPct val="90000"/>
            </a:lnSpc>
            <a:spcAft>
              <a:spcPct val="35000"/>
            </a:spcAft>
          </a:pPr>
          <a:r>
            <a:rPr lang="en-US" sz="1600" b="1" kern="1200"/>
            <a:t>Step</a:t>
          </a:r>
          <a:r>
            <a:rPr lang="en-US" sz="1600" b="1" kern="1200">
              <a:latin typeface="Tenorite"/>
            </a:rPr>
            <a:t> 2</a:t>
          </a:r>
          <a:r>
            <a:rPr lang="en-US" sz="1600" b="1" kern="1200"/>
            <a:t>             </a:t>
          </a:r>
          <a:r>
            <a:rPr lang="en-US" sz="1400" b="0" kern="1200">
              <a:latin typeface="Calibri Light"/>
              <a:ea typeface="Calibri Light"/>
              <a:cs typeface="Calibri Light"/>
            </a:rPr>
            <a:t>District-wide Budget Allocation Training</a:t>
          </a:r>
          <a:endParaRPr lang="en-US" sz="1200" kern="1200">
            <a:solidFill>
              <a:srgbClr val="FF0000"/>
            </a:solidFill>
            <a:latin typeface="Calibri"/>
            <a:ea typeface="Calibri"/>
            <a:cs typeface="Times New Roman"/>
          </a:endParaRPr>
        </a:p>
        <a:p>
          <a:pPr rtl="0">
            <a:lnSpc>
              <a:spcPct val="90000"/>
            </a:lnSpc>
            <a:spcAft>
              <a:spcPct val="35000"/>
            </a:spcAft>
          </a:pPr>
          <a:r>
            <a:rPr lang="en-US" sz="1200" kern="1200">
              <a:solidFill>
                <a:srgbClr val="FF0000"/>
              </a:solidFill>
              <a:latin typeface="Calibri"/>
              <a:ea typeface="Calibri"/>
              <a:cs typeface="Times New Roman"/>
            </a:rPr>
            <a:t>January 2026</a:t>
          </a:r>
        </a:p>
      </dgm:t>
    </dgm:pt>
    <dgm:pt modelId="{E0AF48FA-BB2A-4769-9C7A-86CFCDC01851}" type="sibTrans" cxnId="{30D3722B-C493-4CAF-A512-A778465F5D27}">
      <dgm:prSet/>
      <dgm:spPr/>
      <dgm:t>
        <a:bodyPr/>
        <a:lstStyle/>
        <a:p>
          <a:endParaRPr lang="en-US"/>
        </a:p>
      </dgm:t>
    </dgm:pt>
    <dgm:pt modelId="{E1AC98EC-CA43-46FF-BBD5-6CA3998B2768}" type="parTrans" cxnId="{30D3722B-C493-4CAF-A512-A778465F5D27}">
      <dgm:prSet/>
      <dgm:spPr/>
      <dgm:t>
        <a:bodyPr/>
        <a:lstStyle/>
        <a:p>
          <a:endParaRPr lang="en-US"/>
        </a:p>
      </dgm:t>
    </dgm:pt>
    <dgm:pt modelId="{21558AD2-F25A-4064-8C41-8BABC31C233B}">
      <dgm:prSet phldrT="[Text]" custT="1"/>
      <dgm:spPr/>
      <dgm:t>
        <a:bodyPr/>
        <a:lstStyle/>
        <a:p>
          <a:pPr rtl="0">
            <a:lnSpc>
              <a:spcPct val="90000"/>
            </a:lnSpc>
            <a:spcAft>
              <a:spcPct val="35000"/>
            </a:spcAft>
          </a:pPr>
          <a:r>
            <a:rPr lang="en-US" sz="1600" b="1" kern="1200"/>
            <a:t>Step </a:t>
          </a:r>
          <a:r>
            <a:rPr lang="en-US" sz="1600" b="1" kern="1200">
              <a:latin typeface="Tenorite"/>
            </a:rPr>
            <a:t>7</a:t>
          </a:r>
          <a:r>
            <a:rPr lang="en-US" sz="1600" b="1" kern="1200">
              <a:solidFill>
                <a:srgbClr val="FF0000"/>
              </a:solidFill>
              <a:latin typeface="Arial"/>
            </a:rPr>
            <a:t>*</a:t>
          </a:r>
          <a:r>
            <a:rPr lang="en-US" sz="1600" b="1" kern="1200"/>
            <a:t>      </a:t>
          </a:r>
          <a:r>
            <a:rPr lang="en-US" sz="1600" b="1" u="none" kern="1200">
              <a:latin typeface="Tenorite"/>
            </a:rPr>
            <a:t> </a:t>
          </a:r>
          <a:r>
            <a:rPr lang="en-US" sz="1400" u="sng" kern="1200">
              <a:latin typeface="Calibri Light"/>
              <a:ea typeface="Calibri Light"/>
              <a:cs typeface="Calibri Light"/>
            </a:rPr>
            <a:t>GO Team</a:t>
          </a:r>
          <a:r>
            <a:rPr lang="en-US" sz="1400" kern="1200">
              <a:latin typeface="Calibri Light"/>
              <a:ea typeface="Calibri Light"/>
              <a:cs typeface="Calibri Light"/>
            </a:rPr>
            <a:t> Budget Finalization Meeting</a:t>
          </a:r>
        </a:p>
        <a:p>
          <a:pPr rtl="0">
            <a:lnSpc>
              <a:spcPct val="90000"/>
            </a:lnSpc>
            <a:spcAft>
              <a:spcPct val="35000"/>
            </a:spcAft>
          </a:pPr>
          <a:r>
            <a:rPr lang="en-US" sz="1200" kern="1200">
              <a:solidFill>
                <a:srgbClr val="FF0000"/>
              </a:solidFill>
              <a:latin typeface="Calibri"/>
              <a:ea typeface="Calibri"/>
              <a:cs typeface="Times New Roman"/>
            </a:rPr>
            <a:t>Budgets finalized by March 13th</a:t>
          </a:r>
        </a:p>
        <a:p>
          <a:pPr>
            <a:lnSpc>
              <a:spcPct val="90000"/>
            </a:lnSpc>
            <a:spcAft>
              <a:spcPct val="35000"/>
            </a:spcAft>
          </a:pPr>
          <a:endParaRPr lang="en-US" sz="1200" kern="1200">
            <a:solidFill>
              <a:srgbClr val="FF0000"/>
            </a:solidFill>
            <a:latin typeface="Calibri"/>
            <a:ea typeface="Calibri"/>
            <a:cs typeface="Times New Roman"/>
          </a:endParaRPr>
        </a:p>
      </dgm:t>
    </dgm:pt>
    <dgm:pt modelId="{E80B1696-2BA6-4E24-B4E5-695AF1A5F70E}" type="parTrans" cxnId="{18570773-4CDF-4C71-8E3E-1C3008BB213E}">
      <dgm:prSet/>
      <dgm:spPr/>
      <dgm:t>
        <a:bodyPr/>
        <a:lstStyle/>
        <a:p>
          <a:endParaRPr lang="en-US"/>
        </a:p>
      </dgm:t>
    </dgm:pt>
    <dgm:pt modelId="{81C21B7B-EDC2-410D-955E-9B1B40652905}" type="sibTrans" cxnId="{18570773-4CDF-4C71-8E3E-1C3008BB213E}">
      <dgm:prSet/>
      <dgm:spPr/>
      <dgm:t>
        <a:bodyPr/>
        <a:lstStyle/>
        <a:p>
          <a:endParaRPr lang="en-US"/>
        </a:p>
      </dgm:t>
    </dgm:pt>
    <dgm:pt modelId="{C8D17AA3-A208-483B-8C96-381C095C31D7}">
      <dgm:prSet custT="1"/>
      <dgm:spPr/>
      <dgm:t>
        <a:bodyPr/>
        <a:lstStyle/>
        <a:p>
          <a:pPr rtl="0"/>
          <a:r>
            <a:rPr lang="en-US" sz="1600" b="1" kern="1200">
              <a:latin typeface="Arial"/>
              <a:ea typeface="+mn-ea"/>
              <a:cs typeface="+mn-cs"/>
            </a:rPr>
            <a:t>Step 5  </a:t>
          </a:r>
          <a:r>
            <a:rPr lang="en-US" sz="1200" b="1" kern="1200"/>
            <a:t>          </a:t>
          </a:r>
          <a:r>
            <a:rPr lang="en-US" sz="1200" b="0" kern="1200"/>
            <a:t> </a:t>
          </a:r>
          <a:r>
            <a:rPr lang="en-US" sz="1400" b="0" u="sng" kern="1200">
              <a:latin typeface="Calibri Light"/>
              <a:ea typeface="+mn-ea"/>
              <a:cs typeface="+mn-cs"/>
            </a:rPr>
            <a:t>Associate Supt</a:t>
          </a:r>
          <a:r>
            <a:rPr lang="en-US" sz="1400" b="0" kern="1200">
              <a:latin typeface="Calibri Light"/>
              <a:ea typeface="+mn-ea"/>
              <a:cs typeface="+mn-cs"/>
            </a:rPr>
            <a:t>. Review</a:t>
          </a:r>
          <a:endParaRPr lang="en-US" sz="1200" kern="1200">
            <a:solidFill>
              <a:srgbClr val="FF0000"/>
            </a:solidFill>
            <a:latin typeface="Calibri"/>
            <a:ea typeface="Calibri"/>
            <a:cs typeface="Times New Roman"/>
          </a:endParaRPr>
        </a:p>
      </dgm:t>
    </dgm:pt>
    <dgm:pt modelId="{3B997098-82AB-4C74-8419-5363C0AB47F2}" type="parTrans" cxnId="{6A345170-34F9-4D71-8B6E-678F979FD037}">
      <dgm:prSet/>
      <dgm:spPr/>
      <dgm:t>
        <a:bodyPr/>
        <a:lstStyle/>
        <a:p>
          <a:endParaRPr lang="en-US"/>
        </a:p>
      </dgm:t>
    </dgm:pt>
    <dgm:pt modelId="{A93F8B36-2852-4C1B-84AF-7AD526917B0A}" type="sibTrans" cxnId="{6A345170-34F9-4D71-8B6E-678F979FD037}">
      <dgm:prSet/>
      <dgm:spPr/>
      <dgm:t>
        <a:bodyPr/>
        <a:lstStyle/>
        <a:p>
          <a:endParaRPr lang="en-US"/>
        </a:p>
      </dgm:t>
    </dgm:pt>
    <dgm:pt modelId="{DDB3409E-C9B9-4C33-9DCF-75C92C698A39}">
      <dgm:prSet phldr="0" custT="1"/>
      <dgm:spPr/>
      <dgm:t>
        <a:bodyPr/>
        <a:lstStyle/>
        <a:p>
          <a:pPr rtl="0"/>
          <a:r>
            <a:rPr lang="en-US" sz="1600" b="1">
              <a:latin typeface="Arial"/>
              <a:ea typeface="+mn-ea"/>
              <a:cs typeface="+mn-cs"/>
            </a:rPr>
            <a:t>Step </a:t>
          </a:r>
          <a:r>
            <a:rPr lang="en-US" sz="1600" b="1" kern="1200">
              <a:latin typeface="Arial"/>
              <a:ea typeface="+mn-ea"/>
              <a:cs typeface="+mn-cs"/>
            </a:rPr>
            <a:t>4</a:t>
          </a:r>
          <a:r>
            <a:rPr lang="en-US" sz="1600" b="1" kern="1200">
              <a:solidFill>
                <a:srgbClr val="FF0000"/>
              </a:solidFill>
              <a:latin typeface="Arial"/>
              <a:ea typeface="+mn-ea"/>
              <a:cs typeface="+mn-cs"/>
            </a:rPr>
            <a:t>*</a:t>
          </a:r>
          <a:r>
            <a:rPr lang="en-US" sz="1600" b="1" kern="1200">
              <a:latin typeface="Arial"/>
              <a:ea typeface="+mn-ea"/>
              <a:cs typeface="+mn-cs"/>
            </a:rPr>
            <a:t> </a:t>
          </a:r>
          <a:r>
            <a:rPr lang="en-US" sz="1200" b="1" kern="1200">
              <a:latin typeface="Arial"/>
              <a:ea typeface="+mn-ea"/>
              <a:cs typeface="+mn-cs"/>
            </a:rPr>
            <a:t> </a:t>
          </a:r>
          <a:r>
            <a:rPr lang="en-US" sz="1200" b="1" kern="1200"/>
            <a:t>          </a:t>
          </a:r>
          <a:r>
            <a:rPr lang="en-US" sz="1200" b="0" kern="1200"/>
            <a:t> </a:t>
          </a:r>
          <a:r>
            <a:rPr lang="en-US" sz="1400" b="0" u="sng" kern="1200">
              <a:latin typeface="Calibri Light"/>
              <a:ea typeface="+mn-ea"/>
              <a:cs typeface="+mn-cs"/>
            </a:rPr>
            <a:t>GO Team</a:t>
          </a:r>
          <a:r>
            <a:rPr lang="en-US" sz="1400" b="0" kern="1200">
              <a:latin typeface="Calibri Light"/>
              <a:ea typeface="+mn-ea"/>
              <a:cs typeface="+mn-cs"/>
            </a:rPr>
            <a:t> Feedback Mtg.</a:t>
          </a:r>
          <a:r>
            <a:rPr lang="en-US" sz="1400" kern="1200">
              <a:solidFill>
                <a:srgbClr val="000000"/>
              </a:solidFill>
              <a:latin typeface="Calibri Light"/>
              <a:ea typeface="+mn-ea"/>
              <a:cs typeface="+mn-cs"/>
            </a:rPr>
            <a:t> </a:t>
          </a:r>
          <a:r>
            <a:rPr lang="en-US" sz="1200" kern="1200">
              <a:solidFill>
                <a:srgbClr val="FF0000"/>
              </a:solidFill>
              <a:latin typeface="Calibri"/>
              <a:ea typeface="Calibri"/>
              <a:cs typeface="Times New Roman"/>
            </a:rPr>
            <a:t>Completed February 2026 (BEFORE STAFFING CONFERENCE) </a:t>
          </a:r>
        </a:p>
      </dgm:t>
    </dgm:pt>
    <dgm:pt modelId="{57385685-8A19-4049-A93B-01392BFF8768}" type="parTrans" cxnId="{D7FB324A-7CCF-4AEF-96BE-D02344BB2453}">
      <dgm:prSet/>
      <dgm:spPr/>
      <dgm:t>
        <a:bodyPr/>
        <a:lstStyle/>
        <a:p>
          <a:endParaRPr lang="en-US"/>
        </a:p>
      </dgm:t>
    </dgm:pt>
    <dgm:pt modelId="{3A9F161C-01CF-4F0C-9D91-AF582F7C52B3}" type="sibTrans" cxnId="{D7FB324A-7CCF-4AEF-96BE-D02344BB2453}">
      <dgm:prSet/>
      <dgm:spPr/>
      <dgm:t>
        <a:bodyPr/>
        <a:lstStyle/>
        <a:p>
          <a:endParaRPr lang="en-US"/>
        </a:p>
      </dgm:t>
    </dgm:pt>
    <dgm:pt modelId="{2498E3BA-2372-4800-9DA6-6D733FF7EFA6}" type="pres">
      <dgm:prSet presAssocID="{7622D11C-167D-442A-B670-C2D9056104A8}" presName="rootnode" presStyleCnt="0">
        <dgm:presLayoutVars>
          <dgm:chMax/>
          <dgm:chPref/>
          <dgm:dir/>
          <dgm:animLvl val="lvl"/>
        </dgm:presLayoutVars>
      </dgm:prSet>
      <dgm:spPr/>
    </dgm:pt>
    <dgm:pt modelId="{975F245F-340E-4A6D-82DA-0CFCA58DA61C}" type="pres">
      <dgm:prSet presAssocID="{F8924C73-4D86-4725-8FB1-57E56105EE84}" presName="composite" presStyleCnt="0"/>
      <dgm:spPr/>
    </dgm:pt>
    <dgm:pt modelId="{689F55C4-EF77-4B54-A769-DDA99148F578}" type="pres">
      <dgm:prSet presAssocID="{F8924C73-4D86-4725-8FB1-57E56105EE84}" presName="LShape" presStyleLbl="alignNode1" presStyleIdx="0" presStyleCnt="13"/>
      <dgm:spPr/>
    </dgm:pt>
    <dgm:pt modelId="{B91B35EE-E2D6-4A65-85DB-E65F9D4FF12C}" type="pres">
      <dgm:prSet presAssocID="{F8924C73-4D86-4725-8FB1-57E56105EE84}" presName="ParentText" presStyleLbl="revTx" presStyleIdx="0" presStyleCnt="7">
        <dgm:presLayoutVars>
          <dgm:chMax val="0"/>
          <dgm:chPref val="0"/>
          <dgm:bulletEnabled val="1"/>
        </dgm:presLayoutVars>
      </dgm:prSet>
      <dgm:spPr/>
    </dgm:pt>
    <dgm:pt modelId="{BF36F651-9306-4FAE-98A3-35BD65F0CE8C}" type="pres">
      <dgm:prSet presAssocID="{F8924C73-4D86-4725-8FB1-57E56105EE84}" presName="Triangle" presStyleLbl="alignNode1" presStyleIdx="1" presStyleCnt="13"/>
      <dgm:spPr/>
    </dgm:pt>
    <dgm:pt modelId="{0BD5DA95-5DDD-4417-9472-191C6BDB4726}" type="pres">
      <dgm:prSet presAssocID="{F73DC8A2-0FB7-4E4A-BE47-3082F4A8C365}" presName="sibTrans" presStyleCnt="0"/>
      <dgm:spPr/>
    </dgm:pt>
    <dgm:pt modelId="{4810943E-2270-4D09-B267-F09C31449646}" type="pres">
      <dgm:prSet presAssocID="{F73DC8A2-0FB7-4E4A-BE47-3082F4A8C365}" presName="space" presStyleCnt="0"/>
      <dgm:spPr/>
    </dgm:pt>
    <dgm:pt modelId="{908C47AB-8F98-47BA-898E-DC7D65637736}" type="pres">
      <dgm:prSet presAssocID="{CC1B2A00-68A2-416B-8F3C-D16E0AA80116}" presName="composite" presStyleCnt="0"/>
      <dgm:spPr/>
    </dgm:pt>
    <dgm:pt modelId="{AFF28D42-0F29-47D9-9B3E-DF943D18FA80}" type="pres">
      <dgm:prSet presAssocID="{CC1B2A00-68A2-416B-8F3C-D16E0AA80116}" presName="LShape" presStyleLbl="alignNode1" presStyleIdx="2" presStyleCnt="13"/>
      <dgm:spPr/>
    </dgm:pt>
    <dgm:pt modelId="{A01F39AB-3E94-413F-B395-2CF4CF9063BE}" type="pres">
      <dgm:prSet presAssocID="{CC1B2A00-68A2-416B-8F3C-D16E0AA80116}" presName="ParentText" presStyleLbl="revTx" presStyleIdx="1" presStyleCnt="7">
        <dgm:presLayoutVars>
          <dgm:chMax val="0"/>
          <dgm:chPref val="0"/>
          <dgm:bulletEnabled val="1"/>
        </dgm:presLayoutVars>
      </dgm:prSet>
      <dgm:spPr/>
    </dgm:pt>
    <dgm:pt modelId="{0B6A4153-48F2-495A-8F36-EF367C3A1F65}" type="pres">
      <dgm:prSet presAssocID="{CC1B2A00-68A2-416B-8F3C-D16E0AA80116}" presName="Triangle" presStyleLbl="alignNode1" presStyleIdx="3" presStyleCnt="13"/>
      <dgm:spPr/>
    </dgm:pt>
    <dgm:pt modelId="{DD2648EF-4568-48AE-B393-56A88C3F0DAC}" type="pres">
      <dgm:prSet presAssocID="{E0AF48FA-BB2A-4769-9C7A-86CFCDC01851}" presName="sibTrans" presStyleCnt="0"/>
      <dgm:spPr/>
    </dgm:pt>
    <dgm:pt modelId="{5FAE9D50-B64E-4DAD-BF8D-97A561EB2379}" type="pres">
      <dgm:prSet presAssocID="{E0AF48FA-BB2A-4769-9C7A-86CFCDC01851}" presName="space" presStyleCnt="0"/>
      <dgm:spPr/>
    </dgm:pt>
    <dgm:pt modelId="{0A2D04DC-47C6-40F6-A8BE-6502636A5C77}" type="pres">
      <dgm:prSet presAssocID="{9BB649CE-74CD-4483-9383-CCF688F359CC}" presName="composite" presStyleCnt="0"/>
      <dgm:spPr/>
    </dgm:pt>
    <dgm:pt modelId="{9FBF0191-82AE-4B85-AB7D-420573696E44}" type="pres">
      <dgm:prSet presAssocID="{9BB649CE-74CD-4483-9383-CCF688F359CC}" presName="LShape" presStyleLbl="alignNode1" presStyleIdx="4" presStyleCnt="13"/>
      <dgm:spPr/>
    </dgm:pt>
    <dgm:pt modelId="{7607999D-1219-4E19-B4D8-80FBD9B53FC0}" type="pres">
      <dgm:prSet presAssocID="{9BB649CE-74CD-4483-9383-CCF688F359CC}" presName="ParentText" presStyleLbl="revTx" presStyleIdx="2" presStyleCnt="7" custScaleX="111499" custScaleY="112816" custLinFactNeighborX="5129" custLinFactNeighborY="7614">
        <dgm:presLayoutVars>
          <dgm:chMax val="0"/>
          <dgm:chPref val="0"/>
          <dgm:bulletEnabled val="1"/>
        </dgm:presLayoutVars>
      </dgm:prSet>
      <dgm:spPr/>
    </dgm:pt>
    <dgm:pt modelId="{14D6D005-BE49-4BAB-95C3-4B8C975E012F}" type="pres">
      <dgm:prSet presAssocID="{9BB649CE-74CD-4483-9383-CCF688F359CC}" presName="Triangle" presStyleLbl="alignNode1" presStyleIdx="5" presStyleCnt="13"/>
      <dgm:spPr/>
    </dgm:pt>
    <dgm:pt modelId="{87884C7A-A768-4540-837E-C4BAD8EA01B8}" type="pres">
      <dgm:prSet presAssocID="{FAEB3748-C727-4F1E-8F4D-E9B2C7C7BF69}" presName="sibTrans" presStyleCnt="0"/>
      <dgm:spPr/>
    </dgm:pt>
    <dgm:pt modelId="{43F8EE71-C638-4E74-A8ED-9738EC1365CE}" type="pres">
      <dgm:prSet presAssocID="{FAEB3748-C727-4F1E-8F4D-E9B2C7C7BF69}" presName="space" presStyleCnt="0"/>
      <dgm:spPr/>
    </dgm:pt>
    <dgm:pt modelId="{EAF5273B-4AD8-4EF5-8409-08B19AE6740C}" type="pres">
      <dgm:prSet presAssocID="{DDB3409E-C9B9-4C33-9DCF-75C92C698A39}" presName="composite" presStyleCnt="0"/>
      <dgm:spPr/>
    </dgm:pt>
    <dgm:pt modelId="{A08E5ACA-F717-4C9F-BC94-56E16D0405F4}" type="pres">
      <dgm:prSet presAssocID="{DDB3409E-C9B9-4C33-9DCF-75C92C698A39}" presName="LShape" presStyleLbl="alignNode1" presStyleIdx="6" presStyleCnt="13"/>
      <dgm:spPr/>
    </dgm:pt>
    <dgm:pt modelId="{5FAB49E4-628D-4BBD-AF15-0FA58B034DA0}" type="pres">
      <dgm:prSet presAssocID="{DDB3409E-C9B9-4C33-9DCF-75C92C698A39}" presName="ParentText" presStyleLbl="revTx" presStyleIdx="3" presStyleCnt="7">
        <dgm:presLayoutVars>
          <dgm:chMax val="0"/>
          <dgm:chPref val="0"/>
          <dgm:bulletEnabled val="1"/>
        </dgm:presLayoutVars>
      </dgm:prSet>
      <dgm:spPr/>
    </dgm:pt>
    <dgm:pt modelId="{9F816FAC-05A2-4196-86AD-90E94FCBF244}" type="pres">
      <dgm:prSet presAssocID="{DDB3409E-C9B9-4C33-9DCF-75C92C698A39}" presName="Triangle" presStyleLbl="alignNode1" presStyleIdx="7" presStyleCnt="13"/>
      <dgm:spPr/>
    </dgm:pt>
    <dgm:pt modelId="{97C8488C-64A3-4ADC-BF6F-25D6473B43EF}" type="pres">
      <dgm:prSet presAssocID="{3A9F161C-01CF-4F0C-9D91-AF582F7C52B3}" presName="sibTrans" presStyleCnt="0"/>
      <dgm:spPr/>
    </dgm:pt>
    <dgm:pt modelId="{51D5C7B6-B3B1-4C66-94B9-8EA1D91335CF}" type="pres">
      <dgm:prSet presAssocID="{3A9F161C-01CF-4F0C-9D91-AF582F7C52B3}" presName="space" presStyleCnt="0"/>
      <dgm:spPr/>
    </dgm:pt>
    <dgm:pt modelId="{2AB66FAE-F84B-4A23-BA2A-28334E8E5FC2}" type="pres">
      <dgm:prSet presAssocID="{C8D17AA3-A208-483B-8C96-381C095C31D7}" presName="composite" presStyleCnt="0"/>
      <dgm:spPr/>
    </dgm:pt>
    <dgm:pt modelId="{60FDA0B3-F01D-4F1B-9F9A-6225954E5703}" type="pres">
      <dgm:prSet presAssocID="{C8D17AA3-A208-483B-8C96-381C095C31D7}" presName="LShape" presStyleLbl="alignNode1" presStyleIdx="8" presStyleCnt="13"/>
      <dgm:spPr/>
    </dgm:pt>
    <dgm:pt modelId="{206A2E6F-C869-44E6-99A4-DF2204F37ADC}" type="pres">
      <dgm:prSet presAssocID="{C8D17AA3-A208-483B-8C96-381C095C31D7}" presName="ParentText" presStyleLbl="revTx" presStyleIdx="4" presStyleCnt="7" custScaleX="101559" custLinFactNeighborX="3056" custLinFactNeighborY="3598">
        <dgm:presLayoutVars>
          <dgm:chMax val="0"/>
          <dgm:chPref val="0"/>
          <dgm:bulletEnabled val="1"/>
        </dgm:presLayoutVars>
      </dgm:prSet>
      <dgm:spPr/>
    </dgm:pt>
    <dgm:pt modelId="{83CE1626-AB3F-41DF-AF17-CD304E816755}" type="pres">
      <dgm:prSet presAssocID="{C8D17AA3-A208-483B-8C96-381C095C31D7}" presName="Triangle" presStyleLbl="alignNode1" presStyleIdx="9" presStyleCnt="13"/>
      <dgm:spPr/>
    </dgm:pt>
    <dgm:pt modelId="{811AB4EA-2F99-4FD8-8AB8-C213AA828537}" type="pres">
      <dgm:prSet presAssocID="{A93F8B36-2852-4C1B-84AF-7AD526917B0A}" presName="sibTrans" presStyleCnt="0"/>
      <dgm:spPr/>
    </dgm:pt>
    <dgm:pt modelId="{399A808E-D84B-45C0-ADD9-F26DC821D206}" type="pres">
      <dgm:prSet presAssocID="{A93F8B36-2852-4C1B-84AF-7AD526917B0A}" presName="space" presStyleCnt="0"/>
      <dgm:spPr/>
    </dgm:pt>
    <dgm:pt modelId="{08AF6A84-50E5-448C-B0BB-DFDE07103B81}" type="pres">
      <dgm:prSet presAssocID="{6C3A5691-9935-4850-A7F8-C5616876CEF5}" presName="composite" presStyleCnt="0"/>
      <dgm:spPr/>
    </dgm:pt>
    <dgm:pt modelId="{D4CD74FB-0076-48E4-A550-69AC7C4860B0}" type="pres">
      <dgm:prSet presAssocID="{6C3A5691-9935-4850-A7F8-C5616876CEF5}" presName="LShape" presStyleLbl="alignNode1" presStyleIdx="10" presStyleCnt="13"/>
      <dgm:spPr/>
    </dgm:pt>
    <dgm:pt modelId="{4815C9C2-7172-49B5-AAA4-580ECA3DFE29}" type="pres">
      <dgm:prSet presAssocID="{6C3A5691-9935-4850-A7F8-C5616876CEF5}" presName="ParentText" presStyleLbl="revTx" presStyleIdx="5" presStyleCnt="7" custScaleX="113967" custLinFactNeighborX="7821" custLinFactNeighborY="-4179">
        <dgm:presLayoutVars>
          <dgm:chMax val="0"/>
          <dgm:chPref val="0"/>
          <dgm:bulletEnabled val="1"/>
        </dgm:presLayoutVars>
      </dgm:prSet>
      <dgm:spPr/>
    </dgm:pt>
    <dgm:pt modelId="{8A8BDF46-5CD7-4385-AD19-1595B30DFB05}" type="pres">
      <dgm:prSet presAssocID="{6C3A5691-9935-4850-A7F8-C5616876CEF5}" presName="Triangle" presStyleLbl="alignNode1" presStyleIdx="11" presStyleCnt="13"/>
      <dgm:spPr/>
    </dgm:pt>
    <dgm:pt modelId="{17A7E199-E325-4F07-95D1-192F577ADC15}" type="pres">
      <dgm:prSet presAssocID="{546C7B9D-8902-484B-93BB-F909DF1C9C2A}" presName="sibTrans" presStyleCnt="0"/>
      <dgm:spPr/>
    </dgm:pt>
    <dgm:pt modelId="{83B42AB0-A56E-435B-9696-1CCA367C3CE1}" type="pres">
      <dgm:prSet presAssocID="{546C7B9D-8902-484B-93BB-F909DF1C9C2A}" presName="space" presStyleCnt="0"/>
      <dgm:spPr/>
    </dgm:pt>
    <dgm:pt modelId="{AE4B6FA8-1C38-4452-8C5D-543169048279}" type="pres">
      <dgm:prSet presAssocID="{21558AD2-F25A-4064-8C41-8BABC31C233B}" presName="composite" presStyleCnt="0"/>
      <dgm:spPr/>
    </dgm:pt>
    <dgm:pt modelId="{8A1A3D19-1A7E-45DE-8891-BC02139E754B}" type="pres">
      <dgm:prSet presAssocID="{21558AD2-F25A-4064-8C41-8BABC31C233B}" presName="LShape" presStyleLbl="alignNode1" presStyleIdx="12" presStyleCnt="13"/>
      <dgm:spPr/>
    </dgm:pt>
    <dgm:pt modelId="{EBFC99F0-AC0E-4E80-8864-5ADBF875329D}" type="pres">
      <dgm:prSet presAssocID="{21558AD2-F25A-4064-8C41-8BABC31C233B}" presName="ParentText" presStyleLbl="revTx" presStyleIdx="6" presStyleCnt="7" custLinFactNeighborX="28" custLinFactNeighborY="-5710">
        <dgm:presLayoutVars>
          <dgm:chMax val="0"/>
          <dgm:chPref val="0"/>
          <dgm:bulletEnabled val="1"/>
        </dgm:presLayoutVars>
      </dgm:prSet>
      <dgm:spPr/>
    </dgm:pt>
  </dgm:ptLst>
  <dgm:cxnLst>
    <dgm:cxn modelId="{E5435007-8FBE-4E2B-96E0-694F824FCA6B}" type="presOf" srcId="{C8D17AA3-A208-483B-8C96-381C095C31D7}" destId="{206A2E6F-C869-44E6-99A4-DF2204F37ADC}" srcOrd="0" destOrd="0" presId="urn:microsoft.com/office/officeart/2009/3/layout/StepUpProcess"/>
    <dgm:cxn modelId="{891A760D-E54B-4199-8B29-46FE161C2ECF}" type="presOf" srcId="{DDB3409E-C9B9-4C33-9DCF-75C92C698A39}" destId="{5FAB49E4-628D-4BBD-AF15-0FA58B034DA0}" srcOrd="0" destOrd="0" presId="urn:microsoft.com/office/officeart/2009/3/layout/StepUpProcess"/>
    <dgm:cxn modelId="{9766EC10-3D5F-4903-B2CB-FEE3ED343185}" type="presOf" srcId="{6C3A5691-9935-4850-A7F8-C5616876CEF5}" destId="{4815C9C2-7172-49B5-AAA4-580ECA3DFE29}" srcOrd="0" destOrd="0" presId="urn:microsoft.com/office/officeart/2009/3/layout/StepUpProcess"/>
    <dgm:cxn modelId="{30D3722B-C493-4CAF-A512-A778465F5D27}" srcId="{7622D11C-167D-442A-B670-C2D9056104A8}" destId="{CC1B2A00-68A2-416B-8F3C-D16E0AA80116}" srcOrd="1" destOrd="0" parTransId="{E1AC98EC-CA43-46FF-BBD5-6CA3998B2768}" sibTransId="{E0AF48FA-BB2A-4769-9C7A-86CFCDC01851}"/>
    <dgm:cxn modelId="{76A99E3F-DC3E-4301-A907-B19E73D208DF}" type="presOf" srcId="{9BB649CE-74CD-4483-9383-CCF688F359CC}" destId="{7607999D-1219-4E19-B4D8-80FBD9B53FC0}" srcOrd="0" destOrd="0" presId="urn:microsoft.com/office/officeart/2009/3/layout/StepUpProcess"/>
    <dgm:cxn modelId="{51029E40-1693-4E9A-AD10-D7D530979C07}" type="presOf" srcId="{21558AD2-F25A-4064-8C41-8BABC31C233B}" destId="{EBFC99F0-AC0E-4E80-8864-5ADBF875329D}" srcOrd="0" destOrd="0" presId="urn:microsoft.com/office/officeart/2009/3/layout/StepUpProcess"/>
    <dgm:cxn modelId="{D948FB64-D270-49AA-A53E-E3A130C5FED9}" type="presOf" srcId="{CC1B2A00-68A2-416B-8F3C-D16E0AA80116}" destId="{A01F39AB-3E94-413F-B395-2CF4CF9063BE}" srcOrd="0" destOrd="0" presId="urn:microsoft.com/office/officeart/2009/3/layout/StepUpProcess"/>
    <dgm:cxn modelId="{D7FB324A-7CCF-4AEF-96BE-D02344BB2453}" srcId="{7622D11C-167D-442A-B670-C2D9056104A8}" destId="{DDB3409E-C9B9-4C33-9DCF-75C92C698A39}" srcOrd="3" destOrd="0" parTransId="{57385685-8A19-4049-A93B-01392BFF8768}" sibTransId="{3A9F161C-01CF-4F0C-9D91-AF582F7C52B3}"/>
    <dgm:cxn modelId="{ECF8CD4C-0AA6-4D27-A324-93A1688AB263}" type="presOf" srcId="{7622D11C-167D-442A-B670-C2D9056104A8}" destId="{2498E3BA-2372-4800-9DA6-6D733FF7EFA6}" srcOrd="0" destOrd="0" presId="urn:microsoft.com/office/officeart/2009/3/layout/StepUpProcess"/>
    <dgm:cxn modelId="{5807ED4F-AD2F-4A0C-923E-4718945AB630}" srcId="{7622D11C-167D-442A-B670-C2D9056104A8}" destId="{6C3A5691-9935-4850-A7F8-C5616876CEF5}" srcOrd="5" destOrd="0" parTransId="{514B3F9E-6E52-4BB9-8D2A-A86237788CB3}" sibTransId="{546C7B9D-8902-484B-93BB-F909DF1C9C2A}"/>
    <dgm:cxn modelId="{6A345170-34F9-4D71-8B6E-678F979FD037}" srcId="{7622D11C-167D-442A-B670-C2D9056104A8}" destId="{C8D17AA3-A208-483B-8C96-381C095C31D7}" srcOrd="4" destOrd="0" parTransId="{3B997098-82AB-4C74-8419-5363C0AB47F2}" sibTransId="{A93F8B36-2852-4C1B-84AF-7AD526917B0A}"/>
    <dgm:cxn modelId="{18570773-4CDF-4C71-8E3E-1C3008BB213E}" srcId="{7622D11C-167D-442A-B670-C2D9056104A8}" destId="{21558AD2-F25A-4064-8C41-8BABC31C233B}" srcOrd="6" destOrd="0" parTransId="{E80B1696-2BA6-4E24-B4E5-695AF1A5F70E}" sibTransId="{81C21B7B-EDC2-410D-955E-9B1B40652905}"/>
    <dgm:cxn modelId="{CB60929E-05E0-4ABA-9631-BA5D2C827681}" srcId="{7622D11C-167D-442A-B670-C2D9056104A8}" destId="{9BB649CE-74CD-4483-9383-CCF688F359CC}" srcOrd="2" destOrd="0" parTransId="{637D4CDB-F178-4FDF-A411-3E5665E32BA7}" sibTransId="{FAEB3748-C727-4F1E-8F4D-E9B2C7C7BF69}"/>
    <dgm:cxn modelId="{577D3BA7-69C2-4E04-BFF4-3B349423AFA4}" type="presOf" srcId="{F8924C73-4D86-4725-8FB1-57E56105EE84}" destId="{B91B35EE-E2D6-4A65-85DB-E65F9D4FF12C}" srcOrd="0" destOrd="0" presId="urn:microsoft.com/office/officeart/2009/3/layout/StepUpProcess"/>
    <dgm:cxn modelId="{85C7FFCE-9954-46A8-B2FC-659A90715629}" srcId="{7622D11C-167D-442A-B670-C2D9056104A8}" destId="{F8924C73-4D86-4725-8FB1-57E56105EE84}" srcOrd="0" destOrd="0" parTransId="{1B894931-2724-420C-8A61-7C1E70BABCF8}" sibTransId="{F73DC8A2-0FB7-4E4A-BE47-3082F4A8C365}"/>
    <dgm:cxn modelId="{51BBF1C3-C5B6-4D7D-A620-89B65286EF39}" type="presParOf" srcId="{2498E3BA-2372-4800-9DA6-6D733FF7EFA6}" destId="{975F245F-340E-4A6D-82DA-0CFCA58DA61C}" srcOrd="0" destOrd="0" presId="urn:microsoft.com/office/officeart/2009/3/layout/StepUpProcess"/>
    <dgm:cxn modelId="{0A79AEA1-CA82-40E0-B7E0-C31B45CFBA67}" type="presParOf" srcId="{975F245F-340E-4A6D-82DA-0CFCA58DA61C}" destId="{689F55C4-EF77-4B54-A769-DDA99148F578}" srcOrd="0" destOrd="0" presId="urn:microsoft.com/office/officeart/2009/3/layout/StepUpProcess"/>
    <dgm:cxn modelId="{8137CD65-D8C5-4B3E-8CF7-C4B70BFBDEB9}" type="presParOf" srcId="{975F245F-340E-4A6D-82DA-0CFCA58DA61C}" destId="{B91B35EE-E2D6-4A65-85DB-E65F9D4FF12C}" srcOrd="1" destOrd="0" presId="urn:microsoft.com/office/officeart/2009/3/layout/StepUpProcess"/>
    <dgm:cxn modelId="{5354DB8A-DD3A-4D9A-BF59-16A82E06E4D5}" type="presParOf" srcId="{975F245F-340E-4A6D-82DA-0CFCA58DA61C}" destId="{BF36F651-9306-4FAE-98A3-35BD65F0CE8C}" srcOrd="2" destOrd="0" presId="urn:microsoft.com/office/officeart/2009/3/layout/StepUpProcess"/>
    <dgm:cxn modelId="{3E870694-F903-4469-B9CF-353ECD266E22}" type="presParOf" srcId="{2498E3BA-2372-4800-9DA6-6D733FF7EFA6}" destId="{0BD5DA95-5DDD-4417-9472-191C6BDB4726}" srcOrd="1" destOrd="0" presId="urn:microsoft.com/office/officeart/2009/3/layout/StepUpProcess"/>
    <dgm:cxn modelId="{74C803C4-6C75-4895-9739-D0BC7B9504E2}" type="presParOf" srcId="{0BD5DA95-5DDD-4417-9472-191C6BDB4726}" destId="{4810943E-2270-4D09-B267-F09C31449646}" srcOrd="0" destOrd="0" presId="urn:microsoft.com/office/officeart/2009/3/layout/StepUpProcess"/>
    <dgm:cxn modelId="{5E7E7BF6-34DB-4941-9302-216702CD3FEB}" type="presParOf" srcId="{2498E3BA-2372-4800-9DA6-6D733FF7EFA6}" destId="{908C47AB-8F98-47BA-898E-DC7D65637736}" srcOrd="2" destOrd="0" presId="urn:microsoft.com/office/officeart/2009/3/layout/StepUpProcess"/>
    <dgm:cxn modelId="{BFD577B0-5DCA-4610-80B6-AB339B56CCC6}" type="presParOf" srcId="{908C47AB-8F98-47BA-898E-DC7D65637736}" destId="{AFF28D42-0F29-47D9-9B3E-DF943D18FA80}" srcOrd="0" destOrd="0" presId="urn:microsoft.com/office/officeart/2009/3/layout/StepUpProcess"/>
    <dgm:cxn modelId="{1F083292-8D5F-4EF3-AE83-9037878E0AE0}" type="presParOf" srcId="{908C47AB-8F98-47BA-898E-DC7D65637736}" destId="{A01F39AB-3E94-413F-B395-2CF4CF9063BE}" srcOrd="1" destOrd="0" presId="urn:microsoft.com/office/officeart/2009/3/layout/StepUpProcess"/>
    <dgm:cxn modelId="{027804D9-6B7A-401C-A1EB-4EA78B60BAEC}" type="presParOf" srcId="{908C47AB-8F98-47BA-898E-DC7D65637736}" destId="{0B6A4153-48F2-495A-8F36-EF367C3A1F65}" srcOrd="2" destOrd="0" presId="urn:microsoft.com/office/officeart/2009/3/layout/StepUpProcess"/>
    <dgm:cxn modelId="{2F3C2374-5588-4755-BB95-0F9311078606}" type="presParOf" srcId="{2498E3BA-2372-4800-9DA6-6D733FF7EFA6}" destId="{DD2648EF-4568-48AE-B393-56A88C3F0DAC}" srcOrd="3" destOrd="0" presId="urn:microsoft.com/office/officeart/2009/3/layout/StepUpProcess"/>
    <dgm:cxn modelId="{91F8F830-5C45-4A71-A756-5FFDA7C7E767}" type="presParOf" srcId="{DD2648EF-4568-48AE-B393-56A88C3F0DAC}" destId="{5FAE9D50-B64E-4DAD-BF8D-97A561EB2379}" srcOrd="0" destOrd="0" presId="urn:microsoft.com/office/officeart/2009/3/layout/StepUpProcess"/>
    <dgm:cxn modelId="{16EFCED8-6B29-4993-AA7D-646B8667FCC8}" type="presParOf" srcId="{2498E3BA-2372-4800-9DA6-6D733FF7EFA6}" destId="{0A2D04DC-47C6-40F6-A8BE-6502636A5C77}" srcOrd="4" destOrd="0" presId="urn:microsoft.com/office/officeart/2009/3/layout/StepUpProcess"/>
    <dgm:cxn modelId="{574C9A18-E8D0-4D3F-8FA8-EC76CE2D42C1}" type="presParOf" srcId="{0A2D04DC-47C6-40F6-A8BE-6502636A5C77}" destId="{9FBF0191-82AE-4B85-AB7D-420573696E44}" srcOrd="0" destOrd="0" presId="urn:microsoft.com/office/officeart/2009/3/layout/StepUpProcess"/>
    <dgm:cxn modelId="{93610881-05B0-4030-892E-2D9300A2ADAF}" type="presParOf" srcId="{0A2D04DC-47C6-40F6-A8BE-6502636A5C77}" destId="{7607999D-1219-4E19-B4D8-80FBD9B53FC0}" srcOrd="1" destOrd="0" presId="urn:microsoft.com/office/officeart/2009/3/layout/StepUpProcess"/>
    <dgm:cxn modelId="{D84FA17D-2349-4EFD-A30E-F3D17147FAC6}" type="presParOf" srcId="{0A2D04DC-47C6-40F6-A8BE-6502636A5C77}" destId="{14D6D005-BE49-4BAB-95C3-4B8C975E012F}" srcOrd="2" destOrd="0" presId="urn:microsoft.com/office/officeart/2009/3/layout/StepUpProcess"/>
    <dgm:cxn modelId="{5D9FFDF2-02D8-430B-88EB-E0234EC84BF2}" type="presParOf" srcId="{2498E3BA-2372-4800-9DA6-6D733FF7EFA6}" destId="{87884C7A-A768-4540-837E-C4BAD8EA01B8}" srcOrd="5" destOrd="0" presId="urn:microsoft.com/office/officeart/2009/3/layout/StepUpProcess"/>
    <dgm:cxn modelId="{FDECF248-C8E1-455E-9CEB-1ED7ADEF06A9}" type="presParOf" srcId="{87884C7A-A768-4540-837E-C4BAD8EA01B8}" destId="{43F8EE71-C638-4E74-A8ED-9738EC1365CE}" srcOrd="0" destOrd="0" presId="urn:microsoft.com/office/officeart/2009/3/layout/StepUpProcess"/>
    <dgm:cxn modelId="{70C8A620-B41D-4B7D-8C09-8189EAAB235E}" type="presParOf" srcId="{2498E3BA-2372-4800-9DA6-6D733FF7EFA6}" destId="{EAF5273B-4AD8-4EF5-8409-08B19AE6740C}" srcOrd="6" destOrd="0" presId="urn:microsoft.com/office/officeart/2009/3/layout/StepUpProcess"/>
    <dgm:cxn modelId="{9B5E2F9D-CD4C-4F0B-AA7E-1745FAC8E9E4}" type="presParOf" srcId="{EAF5273B-4AD8-4EF5-8409-08B19AE6740C}" destId="{A08E5ACA-F717-4C9F-BC94-56E16D0405F4}" srcOrd="0" destOrd="0" presId="urn:microsoft.com/office/officeart/2009/3/layout/StepUpProcess"/>
    <dgm:cxn modelId="{1B60907F-DE74-4D9B-97B1-ABAE6E312114}" type="presParOf" srcId="{EAF5273B-4AD8-4EF5-8409-08B19AE6740C}" destId="{5FAB49E4-628D-4BBD-AF15-0FA58B034DA0}" srcOrd="1" destOrd="0" presId="urn:microsoft.com/office/officeart/2009/3/layout/StepUpProcess"/>
    <dgm:cxn modelId="{D0A1CC5B-CA1D-4A69-BE32-57D93DF7B5FA}" type="presParOf" srcId="{EAF5273B-4AD8-4EF5-8409-08B19AE6740C}" destId="{9F816FAC-05A2-4196-86AD-90E94FCBF244}" srcOrd="2" destOrd="0" presId="urn:microsoft.com/office/officeart/2009/3/layout/StepUpProcess"/>
    <dgm:cxn modelId="{3251E146-6292-434A-AC8C-6878630464DB}" type="presParOf" srcId="{2498E3BA-2372-4800-9DA6-6D733FF7EFA6}" destId="{97C8488C-64A3-4ADC-BF6F-25D6473B43EF}" srcOrd="7" destOrd="0" presId="urn:microsoft.com/office/officeart/2009/3/layout/StepUpProcess"/>
    <dgm:cxn modelId="{3DC55F4B-7AD5-4E8D-9F91-E8226F58D772}" type="presParOf" srcId="{97C8488C-64A3-4ADC-BF6F-25D6473B43EF}" destId="{51D5C7B6-B3B1-4C66-94B9-8EA1D91335CF}" srcOrd="0" destOrd="0" presId="urn:microsoft.com/office/officeart/2009/3/layout/StepUpProcess"/>
    <dgm:cxn modelId="{AFED2D23-5EE9-497C-B9A1-48A6B5A5D189}" type="presParOf" srcId="{2498E3BA-2372-4800-9DA6-6D733FF7EFA6}" destId="{2AB66FAE-F84B-4A23-BA2A-28334E8E5FC2}" srcOrd="8" destOrd="0" presId="urn:microsoft.com/office/officeart/2009/3/layout/StepUpProcess"/>
    <dgm:cxn modelId="{5976E60C-A3E4-4294-B670-63333FF0D690}" type="presParOf" srcId="{2AB66FAE-F84B-4A23-BA2A-28334E8E5FC2}" destId="{60FDA0B3-F01D-4F1B-9F9A-6225954E5703}" srcOrd="0" destOrd="0" presId="urn:microsoft.com/office/officeart/2009/3/layout/StepUpProcess"/>
    <dgm:cxn modelId="{2C5FFD01-6188-4898-A779-705D6A52FD3B}" type="presParOf" srcId="{2AB66FAE-F84B-4A23-BA2A-28334E8E5FC2}" destId="{206A2E6F-C869-44E6-99A4-DF2204F37ADC}" srcOrd="1" destOrd="0" presId="urn:microsoft.com/office/officeart/2009/3/layout/StepUpProcess"/>
    <dgm:cxn modelId="{E4A029B2-CA25-480A-8257-5C970B977915}" type="presParOf" srcId="{2AB66FAE-F84B-4A23-BA2A-28334E8E5FC2}" destId="{83CE1626-AB3F-41DF-AF17-CD304E816755}" srcOrd="2" destOrd="0" presId="urn:microsoft.com/office/officeart/2009/3/layout/StepUpProcess"/>
    <dgm:cxn modelId="{C76D64A3-49B3-41F6-A99F-A01594E08B0A}" type="presParOf" srcId="{2498E3BA-2372-4800-9DA6-6D733FF7EFA6}" destId="{811AB4EA-2F99-4FD8-8AB8-C213AA828537}" srcOrd="9" destOrd="0" presId="urn:microsoft.com/office/officeart/2009/3/layout/StepUpProcess"/>
    <dgm:cxn modelId="{3D6C4667-70FB-4DF0-A6E0-3FAEA5327EF0}" type="presParOf" srcId="{811AB4EA-2F99-4FD8-8AB8-C213AA828537}" destId="{399A808E-D84B-45C0-ADD9-F26DC821D206}" srcOrd="0" destOrd="0" presId="urn:microsoft.com/office/officeart/2009/3/layout/StepUpProcess"/>
    <dgm:cxn modelId="{5E977F1C-2C85-4FB3-8C89-09BF10ACCA8F}" type="presParOf" srcId="{2498E3BA-2372-4800-9DA6-6D733FF7EFA6}" destId="{08AF6A84-50E5-448C-B0BB-DFDE07103B81}" srcOrd="10" destOrd="0" presId="urn:microsoft.com/office/officeart/2009/3/layout/StepUpProcess"/>
    <dgm:cxn modelId="{9C0FE127-0DF0-42DB-9771-4D465051EF79}" type="presParOf" srcId="{08AF6A84-50E5-448C-B0BB-DFDE07103B81}" destId="{D4CD74FB-0076-48E4-A550-69AC7C4860B0}" srcOrd="0" destOrd="0" presId="urn:microsoft.com/office/officeart/2009/3/layout/StepUpProcess"/>
    <dgm:cxn modelId="{B0EAB17D-06D4-4FC9-808F-4571AAB27671}" type="presParOf" srcId="{08AF6A84-50E5-448C-B0BB-DFDE07103B81}" destId="{4815C9C2-7172-49B5-AAA4-580ECA3DFE29}" srcOrd="1" destOrd="0" presId="urn:microsoft.com/office/officeart/2009/3/layout/StepUpProcess"/>
    <dgm:cxn modelId="{1DCC657A-398D-44E7-98A2-820DC10D3329}" type="presParOf" srcId="{08AF6A84-50E5-448C-B0BB-DFDE07103B81}" destId="{8A8BDF46-5CD7-4385-AD19-1595B30DFB05}" srcOrd="2" destOrd="0" presId="urn:microsoft.com/office/officeart/2009/3/layout/StepUpProcess"/>
    <dgm:cxn modelId="{9AE059EC-E15D-41B8-B8E6-309DF05A7619}" type="presParOf" srcId="{2498E3BA-2372-4800-9DA6-6D733FF7EFA6}" destId="{17A7E199-E325-4F07-95D1-192F577ADC15}" srcOrd="11" destOrd="0" presId="urn:microsoft.com/office/officeart/2009/3/layout/StepUpProcess"/>
    <dgm:cxn modelId="{1C9A980A-4EA8-475B-8395-83AECA422D29}" type="presParOf" srcId="{17A7E199-E325-4F07-95D1-192F577ADC15}" destId="{83B42AB0-A56E-435B-9696-1CCA367C3CE1}" srcOrd="0" destOrd="0" presId="urn:microsoft.com/office/officeart/2009/3/layout/StepUpProcess"/>
    <dgm:cxn modelId="{033BC930-1A93-4168-8F7E-083044011345}" type="presParOf" srcId="{2498E3BA-2372-4800-9DA6-6D733FF7EFA6}" destId="{AE4B6FA8-1C38-4452-8C5D-543169048279}" srcOrd="12" destOrd="0" presId="urn:microsoft.com/office/officeart/2009/3/layout/StepUpProcess"/>
    <dgm:cxn modelId="{818CA3D4-C4C7-4F36-A3C5-C5297AD78693}" type="presParOf" srcId="{AE4B6FA8-1C38-4452-8C5D-543169048279}" destId="{8A1A3D19-1A7E-45DE-8891-BC02139E754B}" srcOrd="0" destOrd="0" presId="urn:microsoft.com/office/officeart/2009/3/layout/StepUpProcess"/>
    <dgm:cxn modelId="{268C7FD8-E073-4AE7-8578-C2C338E5958D}" type="presParOf" srcId="{AE4B6FA8-1C38-4452-8C5D-543169048279}" destId="{EBFC99F0-AC0E-4E80-8864-5ADBF875329D}" srcOrd="1" destOrd="0" presId="urn:microsoft.com/office/officeart/2009/3/layout/StepUpProcess"/>
  </dgm:cxnLst>
  <dgm:bg>
    <a:noFill/>
  </dgm:bg>
  <dgm:whole/>
  <dgm:extLst>
    <a:ext uri="http://schemas.microsoft.com/office/drawing/2008/diagram">
      <dsp:dataModelExt xmlns:dsp="http://schemas.microsoft.com/office/drawing/2008/diagram" relId="rId7"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689F55C4-EF77-4B54-A769-DDA99148F578}">
      <dsp:nvSpPr>
        <dsp:cNvPr id="0" name=""/>
        <dsp:cNvSpPr/>
      </dsp:nvSpPr>
      <dsp:spPr>
        <a:xfrm rot="5400000">
          <a:off x="229490" y="2011372"/>
          <a:ext cx="676125" cy="1125057"/>
        </a:xfrm>
        <a:prstGeom prst="corner">
          <a:avLst>
            <a:gd name="adj1" fmla="val 16120"/>
            <a:gd name="adj2" fmla="val 16110"/>
          </a:avLst>
        </a:prstGeom>
        <a:solidFill>
          <a:schemeClr val="accent2">
            <a:shade val="80000"/>
            <a:hueOff val="0"/>
            <a:satOff val="0"/>
            <a:lumOff val="0"/>
            <a:alphaOff val="0"/>
          </a:schemeClr>
        </a:solidFill>
        <a:ln w="15875" cap="flat" cmpd="sng" algn="ctr">
          <a:solidFill>
            <a:schemeClr val="accent2">
              <a:shade val="80000"/>
              <a:hueOff val="0"/>
              <a:satOff val="0"/>
              <a:lumOff val="0"/>
              <a:alphaOff val="0"/>
            </a:schemeClr>
          </a:solidFill>
          <a:prstDash val="solid"/>
        </a:ln>
        <a:effectLst/>
      </dsp:spPr>
      <dsp:style>
        <a:lnRef idx="2">
          <a:scrgbClr r="0" g="0" b="0"/>
        </a:lnRef>
        <a:fillRef idx="1">
          <a:scrgbClr r="0" g="0" b="0"/>
        </a:fillRef>
        <a:effectRef idx="1">
          <a:scrgbClr r="0" g="0" b="0"/>
        </a:effectRef>
        <a:fontRef idx="minor">
          <a:schemeClr val="lt1"/>
        </a:fontRef>
      </dsp:style>
    </dsp:sp>
    <dsp:sp modelId="{B91B35EE-E2D6-4A65-85DB-E65F9D4FF12C}">
      <dsp:nvSpPr>
        <dsp:cNvPr id="0" name=""/>
        <dsp:cNvSpPr/>
      </dsp:nvSpPr>
      <dsp:spPr>
        <a:xfrm>
          <a:off x="116628" y="2347522"/>
          <a:ext cx="1015708" cy="890327"/>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60960" tIns="60960" rIns="60960" bIns="60960" numCol="1" spcCol="1270" anchor="t" anchorCtr="0">
          <a:noAutofit/>
        </a:bodyPr>
        <a:lstStyle/>
        <a:p>
          <a:pPr marL="0" lvl="0" indent="0" algn="l" defTabSz="711200" rtl="0">
            <a:lnSpc>
              <a:spcPct val="90000"/>
            </a:lnSpc>
            <a:spcBef>
              <a:spcPct val="0"/>
            </a:spcBef>
            <a:spcAft>
              <a:spcPct val="35000"/>
            </a:spcAft>
            <a:buNone/>
          </a:pPr>
          <a:r>
            <a:rPr lang="en-US" sz="1600" b="1" kern="1200">
              <a:latin typeface="Calibri Light" panose="020F0302020204030204"/>
            </a:rPr>
            <a:t>Step 1</a:t>
          </a:r>
          <a:r>
            <a:rPr lang="en-US" sz="1600" b="1" kern="1200"/>
            <a:t>                            </a:t>
          </a:r>
          <a:r>
            <a:rPr lang="en-US" sz="1600" b="1" kern="1200">
              <a:latin typeface="Calibri Light"/>
              <a:ea typeface="Calibri Light"/>
              <a:cs typeface="Calibri Light"/>
            </a:rPr>
            <a:t>Finalize</a:t>
          </a:r>
          <a:r>
            <a:rPr lang="en-US" sz="1400" b="0" kern="1200">
              <a:latin typeface="Calibri Light"/>
              <a:ea typeface="Calibri Light"/>
              <a:cs typeface="Calibri Light"/>
            </a:rPr>
            <a:t> </a:t>
          </a:r>
          <a:r>
            <a:rPr lang="en-US" sz="1400" kern="1200">
              <a:latin typeface="Calibri Light"/>
              <a:ea typeface="Calibri Light"/>
              <a:cs typeface="Calibri Light"/>
            </a:rPr>
            <a:t>Strategic Plan &amp; Rank </a:t>
          </a:r>
          <a:r>
            <a:rPr lang="en-US" sz="1400" kern="1200" baseline="0">
              <a:latin typeface="Calibri Light"/>
              <a:ea typeface="Calibri Light"/>
              <a:cs typeface="Calibri Light"/>
            </a:rPr>
            <a:t>Objectives </a:t>
          </a:r>
          <a:endParaRPr lang="en-US" sz="1200" kern="1200" baseline="30000">
            <a:latin typeface="Calibri Light"/>
            <a:ea typeface="Calibri Light"/>
            <a:cs typeface="Calibri Light"/>
          </a:endParaRPr>
        </a:p>
      </dsp:txBody>
      <dsp:txXfrm>
        <a:off x="116628" y="2347522"/>
        <a:ext cx="1015708" cy="890327"/>
      </dsp:txXfrm>
    </dsp:sp>
    <dsp:sp modelId="{BF36F651-9306-4FAE-98A3-35BD65F0CE8C}">
      <dsp:nvSpPr>
        <dsp:cNvPr id="0" name=""/>
        <dsp:cNvSpPr/>
      </dsp:nvSpPr>
      <dsp:spPr>
        <a:xfrm>
          <a:off x="940693" y="1928544"/>
          <a:ext cx="191643" cy="191643"/>
        </a:xfrm>
        <a:prstGeom prst="triangle">
          <a:avLst>
            <a:gd name="adj" fmla="val 100000"/>
          </a:avLst>
        </a:prstGeom>
        <a:solidFill>
          <a:schemeClr val="accent2">
            <a:shade val="80000"/>
            <a:hueOff val="591"/>
            <a:satOff val="-27"/>
            <a:lumOff val="2051"/>
            <a:alphaOff val="0"/>
          </a:schemeClr>
        </a:solidFill>
        <a:ln w="15875" cap="flat" cmpd="sng" algn="ctr">
          <a:solidFill>
            <a:schemeClr val="accent2">
              <a:shade val="80000"/>
              <a:hueOff val="591"/>
              <a:satOff val="-27"/>
              <a:lumOff val="2051"/>
              <a:alphaOff val="0"/>
            </a:schemeClr>
          </a:solidFill>
          <a:prstDash val="solid"/>
        </a:ln>
        <a:effectLst/>
      </dsp:spPr>
      <dsp:style>
        <a:lnRef idx="2">
          <a:scrgbClr r="0" g="0" b="0"/>
        </a:lnRef>
        <a:fillRef idx="1">
          <a:scrgbClr r="0" g="0" b="0"/>
        </a:fillRef>
        <a:effectRef idx="1">
          <a:scrgbClr r="0" g="0" b="0"/>
        </a:effectRef>
        <a:fontRef idx="minor">
          <a:schemeClr val="lt1"/>
        </a:fontRef>
      </dsp:style>
    </dsp:sp>
    <dsp:sp modelId="{AFF28D42-0F29-47D9-9B3E-DF943D18FA80}">
      <dsp:nvSpPr>
        <dsp:cNvPr id="0" name=""/>
        <dsp:cNvSpPr/>
      </dsp:nvSpPr>
      <dsp:spPr>
        <a:xfrm rot="5400000">
          <a:off x="1472915" y="1703685"/>
          <a:ext cx="676125" cy="1125057"/>
        </a:xfrm>
        <a:prstGeom prst="corner">
          <a:avLst>
            <a:gd name="adj1" fmla="val 16120"/>
            <a:gd name="adj2" fmla="val 16110"/>
          </a:avLst>
        </a:prstGeom>
        <a:solidFill>
          <a:schemeClr val="accent2">
            <a:shade val="80000"/>
            <a:hueOff val="1183"/>
            <a:satOff val="-54"/>
            <a:lumOff val="4102"/>
            <a:alphaOff val="0"/>
          </a:schemeClr>
        </a:solidFill>
        <a:ln w="15875" cap="flat" cmpd="sng" algn="ctr">
          <a:solidFill>
            <a:schemeClr val="accent2">
              <a:shade val="80000"/>
              <a:hueOff val="1183"/>
              <a:satOff val="-54"/>
              <a:lumOff val="4102"/>
              <a:alphaOff val="0"/>
            </a:schemeClr>
          </a:solidFill>
          <a:prstDash val="solid"/>
        </a:ln>
        <a:effectLst/>
      </dsp:spPr>
      <dsp:style>
        <a:lnRef idx="2">
          <a:scrgbClr r="0" g="0" b="0"/>
        </a:lnRef>
        <a:fillRef idx="1">
          <a:scrgbClr r="0" g="0" b="0"/>
        </a:fillRef>
        <a:effectRef idx="1">
          <a:scrgbClr r="0" g="0" b="0"/>
        </a:effectRef>
        <a:fontRef idx="minor">
          <a:schemeClr val="lt1"/>
        </a:fontRef>
      </dsp:style>
    </dsp:sp>
    <dsp:sp modelId="{A01F39AB-3E94-413F-B395-2CF4CF9063BE}">
      <dsp:nvSpPr>
        <dsp:cNvPr id="0" name=""/>
        <dsp:cNvSpPr/>
      </dsp:nvSpPr>
      <dsp:spPr>
        <a:xfrm>
          <a:off x="1360053" y="2039835"/>
          <a:ext cx="1015708" cy="890327"/>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60960" tIns="60960" rIns="60960" bIns="60960" numCol="1" spcCol="1270" anchor="t" anchorCtr="0">
          <a:noAutofit/>
        </a:bodyPr>
        <a:lstStyle/>
        <a:p>
          <a:pPr marL="0" lvl="0" indent="0" algn="l" defTabSz="711200" rtl="0">
            <a:lnSpc>
              <a:spcPct val="90000"/>
            </a:lnSpc>
            <a:spcBef>
              <a:spcPct val="0"/>
            </a:spcBef>
            <a:spcAft>
              <a:spcPct val="35000"/>
            </a:spcAft>
            <a:buNone/>
          </a:pPr>
          <a:r>
            <a:rPr lang="en-US" sz="1600" b="1" kern="1200"/>
            <a:t>Step</a:t>
          </a:r>
          <a:r>
            <a:rPr lang="en-US" sz="1600" b="1" kern="1200">
              <a:latin typeface="Tenorite"/>
            </a:rPr>
            <a:t> 2</a:t>
          </a:r>
          <a:r>
            <a:rPr lang="en-US" sz="1600" b="1" kern="1200"/>
            <a:t>             </a:t>
          </a:r>
          <a:r>
            <a:rPr lang="en-US" sz="1400" b="0" kern="1200">
              <a:latin typeface="Calibri Light"/>
              <a:ea typeface="Calibri Light"/>
              <a:cs typeface="Calibri Light"/>
            </a:rPr>
            <a:t>District-wide Budget Allocation Training</a:t>
          </a:r>
          <a:endParaRPr lang="en-US" sz="1200" kern="1200">
            <a:solidFill>
              <a:srgbClr val="FF0000"/>
            </a:solidFill>
            <a:latin typeface="Calibri"/>
            <a:ea typeface="Calibri"/>
            <a:cs typeface="Times New Roman"/>
          </a:endParaRPr>
        </a:p>
        <a:p>
          <a:pPr marL="0" lvl="0" indent="0" algn="l" defTabSz="711200" rtl="0">
            <a:lnSpc>
              <a:spcPct val="90000"/>
            </a:lnSpc>
            <a:spcBef>
              <a:spcPct val="0"/>
            </a:spcBef>
            <a:spcAft>
              <a:spcPct val="35000"/>
            </a:spcAft>
            <a:buNone/>
          </a:pPr>
          <a:r>
            <a:rPr lang="en-US" sz="1200" kern="1200">
              <a:solidFill>
                <a:srgbClr val="FF0000"/>
              </a:solidFill>
              <a:latin typeface="Calibri"/>
              <a:ea typeface="Calibri"/>
              <a:cs typeface="Times New Roman"/>
            </a:rPr>
            <a:t>January 2026</a:t>
          </a:r>
        </a:p>
      </dsp:txBody>
      <dsp:txXfrm>
        <a:off x="1360053" y="2039835"/>
        <a:ext cx="1015708" cy="890327"/>
      </dsp:txXfrm>
    </dsp:sp>
    <dsp:sp modelId="{0B6A4153-48F2-495A-8F36-EF367C3A1F65}">
      <dsp:nvSpPr>
        <dsp:cNvPr id="0" name=""/>
        <dsp:cNvSpPr/>
      </dsp:nvSpPr>
      <dsp:spPr>
        <a:xfrm>
          <a:off x="2184118" y="1620857"/>
          <a:ext cx="191643" cy="191643"/>
        </a:xfrm>
        <a:prstGeom prst="triangle">
          <a:avLst>
            <a:gd name="adj" fmla="val 100000"/>
          </a:avLst>
        </a:prstGeom>
        <a:solidFill>
          <a:schemeClr val="accent2">
            <a:shade val="80000"/>
            <a:hueOff val="1774"/>
            <a:satOff val="-81"/>
            <a:lumOff val="6154"/>
            <a:alphaOff val="0"/>
          </a:schemeClr>
        </a:solidFill>
        <a:ln w="15875" cap="flat" cmpd="sng" algn="ctr">
          <a:solidFill>
            <a:schemeClr val="accent2">
              <a:shade val="80000"/>
              <a:hueOff val="1774"/>
              <a:satOff val="-81"/>
              <a:lumOff val="6154"/>
              <a:alphaOff val="0"/>
            </a:schemeClr>
          </a:solidFill>
          <a:prstDash val="solid"/>
        </a:ln>
        <a:effectLst/>
      </dsp:spPr>
      <dsp:style>
        <a:lnRef idx="2">
          <a:scrgbClr r="0" g="0" b="0"/>
        </a:lnRef>
        <a:fillRef idx="1">
          <a:scrgbClr r="0" g="0" b="0"/>
        </a:fillRef>
        <a:effectRef idx="1">
          <a:scrgbClr r="0" g="0" b="0"/>
        </a:effectRef>
        <a:fontRef idx="minor">
          <a:schemeClr val="lt1"/>
        </a:fontRef>
      </dsp:style>
    </dsp:sp>
    <dsp:sp modelId="{9FBF0191-82AE-4B85-AB7D-420573696E44}">
      <dsp:nvSpPr>
        <dsp:cNvPr id="0" name=""/>
        <dsp:cNvSpPr/>
      </dsp:nvSpPr>
      <dsp:spPr>
        <a:xfrm rot="5400000">
          <a:off x="2716340" y="1338946"/>
          <a:ext cx="676125" cy="1125057"/>
        </a:xfrm>
        <a:prstGeom prst="corner">
          <a:avLst>
            <a:gd name="adj1" fmla="val 16120"/>
            <a:gd name="adj2" fmla="val 16110"/>
          </a:avLst>
        </a:prstGeom>
        <a:solidFill>
          <a:schemeClr val="accent2">
            <a:shade val="80000"/>
            <a:hueOff val="2365"/>
            <a:satOff val="-108"/>
            <a:lumOff val="8205"/>
            <a:alphaOff val="0"/>
          </a:schemeClr>
        </a:solidFill>
        <a:ln w="15875" cap="flat" cmpd="sng" algn="ctr">
          <a:solidFill>
            <a:schemeClr val="accent2">
              <a:shade val="80000"/>
              <a:hueOff val="2365"/>
              <a:satOff val="-108"/>
              <a:lumOff val="8205"/>
              <a:alphaOff val="0"/>
            </a:schemeClr>
          </a:solidFill>
          <a:prstDash val="solid"/>
        </a:ln>
        <a:effectLst/>
      </dsp:spPr>
      <dsp:style>
        <a:lnRef idx="2">
          <a:scrgbClr r="0" g="0" b="0"/>
        </a:lnRef>
        <a:fillRef idx="1">
          <a:scrgbClr r="0" g="0" b="0"/>
        </a:fillRef>
        <a:effectRef idx="1">
          <a:scrgbClr r="0" g="0" b="0"/>
        </a:effectRef>
        <a:fontRef idx="minor">
          <a:schemeClr val="lt1"/>
        </a:fontRef>
      </dsp:style>
    </dsp:sp>
    <dsp:sp modelId="{7607999D-1219-4E19-B4D8-80FBD9B53FC0}">
      <dsp:nvSpPr>
        <dsp:cNvPr id="0" name=""/>
        <dsp:cNvSpPr/>
      </dsp:nvSpPr>
      <dsp:spPr>
        <a:xfrm>
          <a:off x="2597176" y="1685834"/>
          <a:ext cx="1132504" cy="1004432"/>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60960" tIns="60960" rIns="60960" bIns="60960" numCol="1" spcCol="1270" anchor="t" anchorCtr="0">
          <a:noAutofit/>
        </a:bodyPr>
        <a:lstStyle/>
        <a:p>
          <a:pPr marL="0" lvl="0" indent="0" algn="l" defTabSz="711200" rtl="0">
            <a:lnSpc>
              <a:spcPct val="90000"/>
            </a:lnSpc>
            <a:spcBef>
              <a:spcPct val="0"/>
            </a:spcBef>
            <a:spcAft>
              <a:spcPct val="35000"/>
            </a:spcAft>
            <a:buNone/>
          </a:pPr>
          <a:r>
            <a:rPr lang="en-US" sz="1600" b="1"/>
            <a:t>Step</a:t>
          </a:r>
          <a:r>
            <a:rPr lang="en-US" sz="1600" b="1">
              <a:latin typeface="Tenorite"/>
            </a:rPr>
            <a:t> 3</a:t>
          </a:r>
          <a:r>
            <a:rPr lang="en-US" sz="1600" b="1"/>
            <a:t>         </a:t>
          </a:r>
          <a:r>
            <a:rPr lang="en-US" sz="1400"/>
            <a:t> </a:t>
          </a:r>
          <a:r>
            <a:rPr lang="en-US" sz="1400" u="sng">
              <a:latin typeface="Calibri Light"/>
              <a:ea typeface="Calibri Light"/>
              <a:cs typeface="Calibri Light"/>
            </a:rPr>
            <a:t>Principals</a:t>
          </a:r>
          <a:r>
            <a:rPr lang="en-US" sz="1400">
              <a:latin typeface="Calibri Light"/>
              <a:ea typeface="Calibri Light"/>
              <a:cs typeface="Calibri Light"/>
            </a:rPr>
            <a:t>  &amp;  </a:t>
          </a:r>
          <a:r>
            <a:rPr lang="en-US" sz="1400">
              <a:latin typeface="Calibri Light"/>
              <a:ea typeface="Calibri Light"/>
              <a:cs typeface="Arial"/>
            </a:rPr>
            <a:t>Assoc. </a:t>
          </a:r>
          <a:r>
            <a:rPr lang="en-US" sz="1400">
              <a:latin typeface="Calibri Light"/>
              <a:ea typeface="Calibri Light"/>
              <a:cs typeface="Calibri Light"/>
            </a:rPr>
            <a:t>Supt. Discussions</a:t>
          </a:r>
          <a:endParaRPr lang="en-US" sz="1200" b="0" kern="1200">
            <a:latin typeface="Calibri Light"/>
            <a:ea typeface="Calibri Light"/>
            <a:cs typeface="Calibri Light"/>
          </a:endParaRPr>
        </a:p>
      </dsp:txBody>
      <dsp:txXfrm>
        <a:off x="2597176" y="1685834"/>
        <a:ext cx="1132504" cy="1004432"/>
      </dsp:txXfrm>
    </dsp:sp>
    <dsp:sp modelId="{14D6D005-BE49-4BAB-95C3-4B8C975E012F}">
      <dsp:nvSpPr>
        <dsp:cNvPr id="0" name=""/>
        <dsp:cNvSpPr/>
      </dsp:nvSpPr>
      <dsp:spPr>
        <a:xfrm>
          <a:off x="3427543" y="1256118"/>
          <a:ext cx="191643" cy="191643"/>
        </a:xfrm>
        <a:prstGeom prst="triangle">
          <a:avLst>
            <a:gd name="adj" fmla="val 100000"/>
          </a:avLst>
        </a:prstGeom>
        <a:solidFill>
          <a:schemeClr val="accent2">
            <a:shade val="80000"/>
            <a:hueOff val="2957"/>
            <a:satOff val="-135"/>
            <a:lumOff val="10256"/>
            <a:alphaOff val="0"/>
          </a:schemeClr>
        </a:solidFill>
        <a:ln w="15875" cap="flat" cmpd="sng" algn="ctr">
          <a:solidFill>
            <a:schemeClr val="accent2">
              <a:shade val="80000"/>
              <a:hueOff val="2957"/>
              <a:satOff val="-135"/>
              <a:lumOff val="10256"/>
              <a:alphaOff val="0"/>
            </a:schemeClr>
          </a:solidFill>
          <a:prstDash val="solid"/>
        </a:ln>
        <a:effectLst/>
      </dsp:spPr>
      <dsp:style>
        <a:lnRef idx="2">
          <a:scrgbClr r="0" g="0" b="0"/>
        </a:lnRef>
        <a:fillRef idx="1">
          <a:scrgbClr r="0" g="0" b="0"/>
        </a:fillRef>
        <a:effectRef idx="1">
          <a:scrgbClr r="0" g="0" b="0"/>
        </a:effectRef>
        <a:fontRef idx="minor">
          <a:schemeClr val="lt1"/>
        </a:fontRef>
      </dsp:style>
    </dsp:sp>
    <dsp:sp modelId="{A08E5ACA-F717-4C9F-BC94-56E16D0405F4}">
      <dsp:nvSpPr>
        <dsp:cNvPr id="0" name=""/>
        <dsp:cNvSpPr/>
      </dsp:nvSpPr>
      <dsp:spPr>
        <a:xfrm rot="5400000">
          <a:off x="3959766" y="1031260"/>
          <a:ext cx="676125" cy="1125057"/>
        </a:xfrm>
        <a:prstGeom prst="corner">
          <a:avLst>
            <a:gd name="adj1" fmla="val 16120"/>
            <a:gd name="adj2" fmla="val 16110"/>
          </a:avLst>
        </a:prstGeom>
        <a:solidFill>
          <a:schemeClr val="accent2">
            <a:shade val="80000"/>
            <a:hueOff val="3548"/>
            <a:satOff val="-162"/>
            <a:lumOff val="12307"/>
            <a:alphaOff val="0"/>
          </a:schemeClr>
        </a:solidFill>
        <a:ln w="15875" cap="flat" cmpd="sng" algn="ctr">
          <a:solidFill>
            <a:schemeClr val="accent2">
              <a:shade val="80000"/>
              <a:hueOff val="3548"/>
              <a:satOff val="-162"/>
              <a:lumOff val="12307"/>
              <a:alphaOff val="0"/>
            </a:schemeClr>
          </a:solidFill>
          <a:prstDash val="solid"/>
        </a:ln>
        <a:effectLst/>
      </dsp:spPr>
      <dsp:style>
        <a:lnRef idx="2">
          <a:scrgbClr r="0" g="0" b="0"/>
        </a:lnRef>
        <a:fillRef idx="1">
          <a:scrgbClr r="0" g="0" b="0"/>
        </a:fillRef>
        <a:effectRef idx="1">
          <a:scrgbClr r="0" g="0" b="0"/>
        </a:effectRef>
        <a:fontRef idx="minor">
          <a:schemeClr val="lt1"/>
        </a:fontRef>
      </dsp:style>
    </dsp:sp>
    <dsp:sp modelId="{5FAB49E4-628D-4BBD-AF15-0FA58B034DA0}">
      <dsp:nvSpPr>
        <dsp:cNvPr id="0" name=""/>
        <dsp:cNvSpPr/>
      </dsp:nvSpPr>
      <dsp:spPr>
        <a:xfrm>
          <a:off x="3846903" y="1367409"/>
          <a:ext cx="1015708" cy="890327"/>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60960" tIns="60960" rIns="60960" bIns="60960" numCol="1" spcCol="1270" anchor="t" anchorCtr="0">
          <a:noAutofit/>
        </a:bodyPr>
        <a:lstStyle/>
        <a:p>
          <a:pPr marL="0" lvl="0" indent="0" algn="l" defTabSz="711200" rtl="0">
            <a:lnSpc>
              <a:spcPct val="90000"/>
            </a:lnSpc>
            <a:spcBef>
              <a:spcPct val="0"/>
            </a:spcBef>
            <a:spcAft>
              <a:spcPct val="35000"/>
            </a:spcAft>
            <a:buNone/>
          </a:pPr>
          <a:r>
            <a:rPr lang="en-US" sz="1600" b="1">
              <a:latin typeface="Arial"/>
              <a:ea typeface="+mn-ea"/>
              <a:cs typeface="+mn-cs"/>
            </a:rPr>
            <a:t>Step </a:t>
          </a:r>
          <a:r>
            <a:rPr lang="en-US" sz="1600" b="1" kern="1200">
              <a:latin typeface="Arial"/>
              <a:ea typeface="+mn-ea"/>
              <a:cs typeface="+mn-cs"/>
            </a:rPr>
            <a:t>4</a:t>
          </a:r>
          <a:r>
            <a:rPr lang="en-US" sz="1600" b="1" kern="1200">
              <a:solidFill>
                <a:srgbClr val="FF0000"/>
              </a:solidFill>
              <a:latin typeface="Arial"/>
              <a:ea typeface="+mn-ea"/>
              <a:cs typeface="+mn-cs"/>
            </a:rPr>
            <a:t>*</a:t>
          </a:r>
          <a:r>
            <a:rPr lang="en-US" sz="1600" b="1" kern="1200">
              <a:latin typeface="Arial"/>
              <a:ea typeface="+mn-ea"/>
              <a:cs typeface="+mn-cs"/>
            </a:rPr>
            <a:t> </a:t>
          </a:r>
          <a:r>
            <a:rPr lang="en-US" sz="1200" b="1" kern="1200">
              <a:latin typeface="Arial"/>
              <a:ea typeface="+mn-ea"/>
              <a:cs typeface="+mn-cs"/>
            </a:rPr>
            <a:t> </a:t>
          </a:r>
          <a:r>
            <a:rPr lang="en-US" sz="1200" b="1" kern="1200"/>
            <a:t>          </a:t>
          </a:r>
          <a:r>
            <a:rPr lang="en-US" sz="1200" b="0" kern="1200"/>
            <a:t> </a:t>
          </a:r>
          <a:r>
            <a:rPr lang="en-US" sz="1400" b="0" u="sng" kern="1200">
              <a:latin typeface="Calibri Light"/>
              <a:ea typeface="+mn-ea"/>
              <a:cs typeface="+mn-cs"/>
            </a:rPr>
            <a:t>GO Team</a:t>
          </a:r>
          <a:r>
            <a:rPr lang="en-US" sz="1400" b="0" kern="1200">
              <a:latin typeface="Calibri Light"/>
              <a:ea typeface="+mn-ea"/>
              <a:cs typeface="+mn-cs"/>
            </a:rPr>
            <a:t> Feedback Mtg.</a:t>
          </a:r>
          <a:r>
            <a:rPr lang="en-US" sz="1400" kern="1200">
              <a:solidFill>
                <a:srgbClr val="000000"/>
              </a:solidFill>
              <a:latin typeface="Calibri Light"/>
              <a:ea typeface="+mn-ea"/>
              <a:cs typeface="+mn-cs"/>
            </a:rPr>
            <a:t> </a:t>
          </a:r>
          <a:r>
            <a:rPr lang="en-US" sz="1200" kern="1200">
              <a:solidFill>
                <a:srgbClr val="FF0000"/>
              </a:solidFill>
              <a:latin typeface="Calibri"/>
              <a:ea typeface="Calibri"/>
              <a:cs typeface="Times New Roman"/>
            </a:rPr>
            <a:t>Completed February 2026 (BEFORE STAFFING CONFERENCE) </a:t>
          </a:r>
        </a:p>
      </dsp:txBody>
      <dsp:txXfrm>
        <a:off x="3846903" y="1367409"/>
        <a:ext cx="1015708" cy="890327"/>
      </dsp:txXfrm>
    </dsp:sp>
    <dsp:sp modelId="{9F816FAC-05A2-4196-86AD-90E94FCBF244}">
      <dsp:nvSpPr>
        <dsp:cNvPr id="0" name=""/>
        <dsp:cNvSpPr/>
      </dsp:nvSpPr>
      <dsp:spPr>
        <a:xfrm>
          <a:off x="4670968" y="948432"/>
          <a:ext cx="191643" cy="191643"/>
        </a:xfrm>
        <a:prstGeom prst="triangle">
          <a:avLst>
            <a:gd name="adj" fmla="val 100000"/>
          </a:avLst>
        </a:prstGeom>
        <a:solidFill>
          <a:schemeClr val="accent2">
            <a:shade val="80000"/>
            <a:hueOff val="4139"/>
            <a:satOff val="-189"/>
            <a:lumOff val="14358"/>
            <a:alphaOff val="0"/>
          </a:schemeClr>
        </a:solidFill>
        <a:ln w="15875" cap="flat" cmpd="sng" algn="ctr">
          <a:solidFill>
            <a:schemeClr val="accent2">
              <a:shade val="80000"/>
              <a:hueOff val="4139"/>
              <a:satOff val="-189"/>
              <a:lumOff val="14358"/>
              <a:alphaOff val="0"/>
            </a:schemeClr>
          </a:solidFill>
          <a:prstDash val="solid"/>
        </a:ln>
        <a:effectLst/>
      </dsp:spPr>
      <dsp:style>
        <a:lnRef idx="2">
          <a:scrgbClr r="0" g="0" b="0"/>
        </a:lnRef>
        <a:fillRef idx="1">
          <a:scrgbClr r="0" g="0" b="0"/>
        </a:fillRef>
        <a:effectRef idx="1">
          <a:scrgbClr r="0" g="0" b="0"/>
        </a:effectRef>
        <a:fontRef idx="minor">
          <a:schemeClr val="lt1"/>
        </a:fontRef>
      </dsp:style>
    </dsp:sp>
    <dsp:sp modelId="{60FDA0B3-F01D-4F1B-9F9A-6225954E5703}">
      <dsp:nvSpPr>
        <dsp:cNvPr id="0" name=""/>
        <dsp:cNvSpPr/>
      </dsp:nvSpPr>
      <dsp:spPr>
        <a:xfrm rot="5400000">
          <a:off x="5203191" y="723573"/>
          <a:ext cx="676125" cy="1125057"/>
        </a:xfrm>
        <a:prstGeom prst="corner">
          <a:avLst>
            <a:gd name="adj1" fmla="val 16120"/>
            <a:gd name="adj2" fmla="val 16110"/>
          </a:avLst>
        </a:prstGeom>
        <a:solidFill>
          <a:schemeClr val="accent2">
            <a:shade val="80000"/>
            <a:hueOff val="4731"/>
            <a:satOff val="-216"/>
            <a:lumOff val="16409"/>
            <a:alphaOff val="0"/>
          </a:schemeClr>
        </a:solidFill>
        <a:ln w="15875" cap="flat" cmpd="sng" algn="ctr">
          <a:solidFill>
            <a:schemeClr val="accent2">
              <a:shade val="80000"/>
              <a:hueOff val="4731"/>
              <a:satOff val="-216"/>
              <a:lumOff val="16409"/>
              <a:alphaOff val="0"/>
            </a:schemeClr>
          </a:solidFill>
          <a:prstDash val="solid"/>
        </a:ln>
        <a:effectLst/>
      </dsp:spPr>
      <dsp:style>
        <a:lnRef idx="2">
          <a:scrgbClr r="0" g="0" b="0"/>
        </a:lnRef>
        <a:fillRef idx="1">
          <a:scrgbClr r="0" g="0" b="0"/>
        </a:fillRef>
        <a:effectRef idx="1">
          <a:scrgbClr r="0" g="0" b="0"/>
        </a:effectRef>
        <a:fontRef idx="minor">
          <a:schemeClr val="lt1"/>
        </a:fontRef>
      </dsp:style>
    </dsp:sp>
    <dsp:sp modelId="{206A2E6F-C869-44E6-99A4-DF2204F37ADC}">
      <dsp:nvSpPr>
        <dsp:cNvPr id="0" name=""/>
        <dsp:cNvSpPr/>
      </dsp:nvSpPr>
      <dsp:spPr>
        <a:xfrm>
          <a:off x="5113451" y="1091757"/>
          <a:ext cx="1031542" cy="890327"/>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60960" tIns="60960" rIns="60960" bIns="60960" numCol="1" spcCol="1270" anchor="t" anchorCtr="0">
          <a:noAutofit/>
        </a:bodyPr>
        <a:lstStyle/>
        <a:p>
          <a:pPr marL="0" lvl="0" indent="0" algn="l" defTabSz="711200" rtl="0">
            <a:lnSpc>
              <a:spcPct val="90000"/>
            </a:lnSpc>
            <a:spcBef>
              <a:spcPct val="0"/>
            </a:spcBef>
            <a:spcAft>
              <a:spcPct val="35000"/>
            </a:spcAft>
            <a:buNone/>
          </a:pPr>
          <a:r>
            <a:rPr lang="en-US" sz="1600" b="1" kern="1200">
              <a:latin typeface="Arial"/>
              <a:ea typeface="+mn-ea"/>
              <a:cs typeface="+mn-cs"/>
            </a:rPr>
            <a:t>Step 5  </a:t>
          </a:r>
          <a:r>
            <a:rPr lang="en-US" sz="1200" b="1" kern="1200"/>
            <a:t>          </a:t>
          </a:r>
          <a:r>
            <a:rPr lang="en-US" sz="1200" b="0" kern="1200"/>
            <a:t> </a:t>
          </a:r>
          <a:r>
            <a:rPr lang="en-US" sz="1400" b="0" u="sng" kern="1200">
              <a:latin typeface="Calibri Light"/>
              <a:ea typeface="+mn-ea"/>
              <a:cs typeface="+mn-cs"/>
            </a:rPr>
            <a:t>Associate Supt</a:t>
          </a:r>
          <a:r>
            <a:rPr lang="en-US" sz="1400" b="0" kern="1200">
              <a:latin typeface="Calibri Light"/>
              <a:ea typeface="+mn-ea"/>
              <a:cs typeface="+mn-cs"/>
            </a:rPr>
            <a:t>. Review</a:t>
          </a:r>
          <a:endParaRPr lang="en-US" sz="1200" kern="1200">
            <a:solidFill>
              <a:srgbClr val="FF0000"/>
            </a:solidFill>
            <a:latin typeface="Calibri"/>
            <a:ea typeface="Calibri"/>
            <a:cs typeface="Times New Roman"/>
          </a:endParaRPr>
        </a:p>
      </dsp:txBody>
      <dsp:txXfrm>
        <a:off x="5113451" y="1091757"/>
        <a:ext cx="1031542" cy="890327"/>
      </dsp:txXfrm>
    </dsp:sp>
    <dsp:sp modelId="{83CE1626-AB3F-41DF-AF17-CD304E816755}">
      <dsp:nvSpPr>
        <dsp:cNvPr id="0" name=""/>
        <dsp:cNvSpPr/>
      </dsp:nvSpPr>
      <dsp:spPr>
        <a:xfrm>
          <a:off x="5914394" y="640745"/>
          <a:ext cx="191643" cy="191643"/>
        </a:xfrm>
        <a:prstGeom prst="triangle">
          <a:avLst>
            <a:gd name="adj" fmla="val 100000"/>
          </a:avLst>
        </a:prstGeom>
        <a:solidFill>
          <a:schemeClr val="accent2">
            <a:shade val="80000"/>
            <a:hueOff val="5322"/>
            <a:satOff val="-243"/>
            <a:lumOff val="18461"/>
            <a:alphaOff val="0"/>
          </a:schemeClr>
        </a:solidFill>
        <a:ln w="15875" cap="flat" cmpd="sng" algn="ctr">
          <a:solidFill>
            <a:schemeClr val="accent2">
              <a:shade val="80000"/>
              <a:hueOff val="5322"/>
              <a:satOff val="-243"/>
              <a:lumOff val="18461"/>
              <a:alphaOff val="0"/>
            </a:schemeClr>
          </a:solidFill>
          <a:prstDash val="solid"/>
        </a:ln>
        <a:effectLst/>
      </dsp:spPr>
      <dsp:style>
        <a:lnRef idx="2">
          <a:scrgbClr r="0" g="0" b="0"/>
        </a:lnRef>
        <a:fillRef idx="1">
          <a:scrgbClr r="0" g="0" b="0"/>
        </a:fillRef>
        <a:effectRef idx="1">
          <a:scrgbClr r="0" g="0" b="0"/>
        </a:effectRef>
        <a:fontRef idx="minor">
          <a:schemeClr val="lt1"/>
        </a:fontRef>
      </dsp:style>
    </dsp:sp>
    <dsp:sp modelId="{D4CD74FB-0076-48E4-A550-69AC7C4860B0}">
      <dsp:nvSpPr>
        <dsp:cNvPr id="0" name=""/>
        <dsp:cNvSpPr/>
      </dsp:nvSpPr>
      <dsp:spPr>
        <a:xfrm rot="5400000">
          <a:off x="6446616" y="415886"/>
          <a:ext cx="676125" cy="1125057"/>
        </a:xfrm>
        <a:prstGeom prst="corner">
          <a:avLst>
            <a:gd name="adj1" fmla="val 16120"/>
            <a:gd name="adj2" fmla="val 16110"/>
          </a:avLst>
        </a:prstGeom>
        <a:solidFill>
          <a:schemeClr val="accent2">
            <a:shade val="80000"/>
            <a:hueOff val="5914"/>
            <a:satOff val="-270"/>
            <a:lumOff val="20512"/>
            <a:alphaOff val="0"/>
          </a:schemeClr>
        </a:solidFill>
        <a:ln w="15875" cap="flat" cmpd="sng" algn="ctr">
          <a:solidFill>
            <a:schemeClr val="accent2">
              <a:shade val="80000"/>
              <a:hueOff val="5914"/>
              <a:satOff val="-270"/>
              <a:lumOff val="20512"/>
              <a:alphaOff val="0"/>
            </a:schemeClr>
          </a:solidFill>
          <a:prstDash val="solid"/>
        </a:ln>
        <a:effectLst/>
      </dsp:spPr>
      <dsp:style>
        <a:lnRef idx="2">
          <a:scrgbClr r="0" g="0" b="0"/>
        </a:lnRef>
        <a:fillRef idx="1">
          <a:scrgbClr r="0" g="0" b="0"/>
        </a:fillRef>
        <a:effectRef idx="1">
          <a:scrgbClr r="0" g="0" b="0"/>
        </a:effectRef>
        <a:fontRef idx="minor">
          <a:schemeClr val="lt1"/>
        </a:fontRef>
      </dsp:style>
    </dsp:sp>
    <dsp:sp modelId="{4815C9C2-7172-49B5-AAA4-580ECA3DFE29}">
      <dsp:nvSpPr>
        <dsp:cNvPr id="0" name=""/>
        <dsp:cNvSpPr/>
      </dsp:nvSpPr>
      <dsp:spPr>
        <a:xfrm>
          <a:off x="6342260" y="714829"/>
          <a:ext cx="1157572" cy="890327"/>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60960" tIns="60960" rIns="60960" bIns="60960" numCol="1" spcCol="1270" anchor="t" anchorCtr="0">
          <a:noAutofit/>
        </a:bodyPr>
        <a:lstStyle/>
        <a:p>
          <a:pPr marL="0" lvl="0" indent="0" algn="l" defTabSz="711200" rtl="0">
            <a:lnSpc>
              <a:spcPct val="90000"/>
            </a:lnSpc>
            <a:spcBef>
              <a:spcPct val="0"/>
            </a:spcBef>
            <a:spcAft>
              <a:spcPct val="35000"/>
            </a:spcAft>
            <a:buNone/>
          </a:pPr>
          <a:r>
            <a:rPr lang="en-US" sz="1600" b="1" kern="1200"/>
            <a:t>Step</a:t>
          </a:r>
          <a:r>
            <a:rPr lang="en-US" sz="1600" b="1" kern="1200">
              <a:latin typeface="Tenorite"/>
            </a:rPr>
            <a:t> 6</a:t>
          </a:r>
          <a:r>
            <a:rPr lang="en-US" sz="1600" b="1" kern="1200"/>
            <a:t>               </a:t>
          </a:r>
          <a:r>
            <a:rPr lang="en-US" sz="1400" b="0" u="sng" kern="1200">
              <a:latin typeface="Calibri Light"/>
              <a:ea typeface="Calibri Light"/>
              <a:cs typeface="Calibri Light"/>
            </a:rPr>
            <a:t>Principals</a:t>
          </a:r>
          <a:r>
            <a:rPr lang="en-US" sz="1400" b="1" kern="1200">
              <a:latin typeface="Calibri Light"/>
              <a:ea typeface="Calibri Light"/>
              <a:cs typeface="Calibri Light"/>
            </a:rPr>
            <a:t> </a:t>
          </a:r>
          <a:r>
            <a:rPr lang="en-US" sz="1400" b="0" kern="1200">
              <a:latin typeface="Calibri Light"/>
              <a:ea typeface="Calibri Light"/>
              <a:cs typeface="Calibri Light"/>
            </a:rPr>
            <a:t>HR Staffing Conferences Begin</a:t>
          </a:r>
          <a:endParaRPr lang="en-US" sz="1200" kern="1200">
            <a:latin typeface="Calibri Light"/>
            <a:ea typeface="Calibri Light"/>
            <a:cs typeface="Calibri Light"/>
          </a:endParaRPr>
        </a:p>
        <a:p>
          <a:pPr marL="0" lvl="0" indent="0" algn="l" defTabSz="711200">
            <a:lnSpc>
              <a:spcPct val="90000"/>
            </a:lnSpc>
            <a:spcBef>
              <a:spcPct val="0"/>
            </a:spcBef>
            <a:spcAft>
              <a:spcPct val="35000"/>
            </a:spcAft>
            <a:buNone/>
          </a:pPr>
          <a:r>
            <a:rPr lang="en-US" sz="1200" kern="1200">
              <a:solidFill>
                <a:srgbClr val="FF0000"/>
              </a:solidFill>
              <a:latin typeface="Calibri"/>
              <a:ea typeface="Calibri"/>
              <a:cs typeface="Times New Roman"/>
            </a:rPr>
            <a:t>February 23-27</a:t>
          </a:r>
        </a:p>
      </dsp:txBody>
      <dsp:txXfrm>
        <a:off x="6342260" y="714829"/>
        <a:ext cx="1157572" cy="890327"/>
      </dsp:txXfrm>
    </dsp:sp>
    <dsp:sp modelId="{8A8BDF46-5CD7-4385-AD19-1595B30DFB05}">
      <dsp:nvSpPr>
        <dsp:cNvPr id="0" name=""/>
        <dsp:cNvSpPr/>
      </dsp:nvSpPr>
      <dsp:spPr>
        <a:xfrm>
          <a:off x="7157819" y="333058"/>
          <a:ext cx="191643" cy="191643"/>
        </a:xfrm>
        <a:prstGeom prst="triangle">
          <a:avLst>
            <a:gd name="adj" fmla="val 100000"/>
          </a:avLst>
        </a:prstGeom>
        <a:solidFill>
          <a:schemeClr val="accent2">
            <a:shade val="80000"/>
            <a:hueOff val="6505"/>
            <a:satOff val="-297"/>
            <a:lumOff val="22563"/>
            <a:alphaOff val="0"/>
          </a:schemeClr>
        </a:solidFill>
        <a:ln w="15875" cap="flat" cmpd="sng" algn="ctr">
          <a:solidFill>
            <a:schemeClr val="accent2">
              <a:shade val="80000"/>
              <a:hueOff val="6505"/>
              <a:satOff val="-297"/>
              <a:lumOff val="22563"/>
              <a:alphaOff val="0"/>
            </a:schemeClr>
          </a:solidFill>
          <a:prstDash val="solid"/>
        </a:ln>
        <a:effectLst/>
      </dsp:spPr>
      <dsp:style>
        <a:lnRef idx="2">
          <a:scrgbClr r="0" g="0" b="0"/>
        </a:lnRef>
        <a:fillRef idx="1">
          <a:scrgbClr r="0" g="0" b="0"/>
        </a:fillRef>
        <a:effectRef idx="1">
          <a:scrgbClr r="0" g="0" b="0"/>
        </a:effectRef>
        <a:fontRef idx="minor">
          <a:schemeClr val="lt1"/>
        </a:fontRef>
      </dsp:style>
    </dsp:sp>
    <dsp:sp modelId="{8A1A3D19-1A7E-45DE-8891-BC02139E754B}">
      <dsp:nvSpPr>
        <dsp:cNvPr id="0" name=""/>
        <dsp:cNvSpPr/>
      </dsp:nvSpPr>
      <dsp:spPr>
        <a:xfrm rot="5400000">
          <a:off x="7690041" y="108199"/>
          <a:ext cx="676125" cy="1125057"/>
        </a:xfrm>
        <a:prstGeom prst="corner">
          <a:avLst>
            <a:gd name="adj1" fmla="val 16120"/>
            <a:gd name="adj2" fmla="val 16110"/>
          </a:avLst>
        </a:prstGeom>
        <a:solidFill>
          <a:schemeClr val="accent2">
            <a:shade val="80000"/>
            <a:hueOff val="7096"/>
            <a:satOff val="-324"/>
            <a:lumOff val="24614"/>
            <a:alphaOff val="0"/>
          </a:schemeClr>
        </a:solidFill>
        <a:ln w="15875" cap="flat" cmpd="sng" algn="ctr">
          <a:solidFill>
            <a:schemeClr val="accent2">
              <a:shade val="80000"/>
              <a:hueOff val="7096"/>
              <a:satOff val="-324"/>
              <a:lumOff val="24614"/>
              <a:alphaOff val="0"/>
            </a:schemeClr>
          </a:solidFill>
          <a:prstDash val="solid"/>
        </a:ln>
        <a:effectLst/>
      </dsp:spPr>
      <dsp:style>
        <a:lnRef idx="2">
          <a:scrgbClr r="0" g="0" b="0"/>
        </a:lnRef>
        <a:fillRef idx="1">
          <a:scrgbClr r="0" g="0" b="0"/>
        </a:fillRef>
        <a:effectRef idx="1">
          <a:scrgbClr r="0" g="0" b="0"/>
        </a:effectRef>
        <a:fontRef idx="minor">
          <a:schemeClr val="lt1"/>
        </a:fontRef>
      </dsp:style>
    </dsp:sp>
    <dsp:sp modelId="{EBFC99F0-AC0E-4E80-8864-5ADBF875329D}">
      <dsp:nvSpPr>
        <dsp:cNvPr id="0" name=""/>
        <dsp:cNvSpPr/>
      </dsp:nvSpPr>
      <dsp:spPr>
        <a:xfrm>
          <a:off x="7577463" y="393511"/>
          <a:ext cx="1015708" cy="890327"/>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60960" tIns="60960" rIns="60960" bIns="60960" numCol="1" spcCol="1270" anchor="t" anchorCtr="0">
          <a:noAutofit/>
        </a:bodyPr>
        <a:lstStyle/>
        <a:p>
          <a:pPr marL="0" lvl="0" indent="0" algn="l" defTabSz="711200" rtl="0">
            <a:lnSpc>
              <a:spcPct val="90000"/>
            </a:lnSpc>
            <a:spcBef>
              <a:spcPct val="0"/>
            </a:spcBef>
            <a:spcAft>
              <a:spcPct val="35000"/>
            </a:spcAft>
            <a:buNone/>
          </a:pPr>
          <a:r>
            <a:rPr lang="en-US" sz="1600" b="1" kern="1200"/>
            <a:t>Step </a:t>
          </a:r>
          <a:r>
            <a:rPr lang="en-US" sz="1600" b="1" kern="1200">
              <a:latin typeface="Tenorite"/>
            </a:rPr>
            <a:t>7</a:t>
          </a:r>
          <a:r>
            <a:rPr lang="en-US" sz="1600" b="1" kern="1200">
              <a:solidFill>
                <a:srgbClr val="FF0000"/>
              </a:solidFill>
              <a:latin typeface="Arial"/>
            </a:rPr>
            <a:t>*</a:t>
          </a:r>
          <a:r>
            <a:rPr lang="en-US" sz="1600" b="1" kern="1200"/>
            <a:t>      </a:t>
          </a:r>
          <a:r>
            <a:rPr lang="en-US" sz="1600" b="1" u="none" kern="1200">
              <a:latin typeface="Tenorite"/>
            </a:rPr>
            <a:t> </a:t>
          </a:r>
          <a:r>
            <a:rPr lang="en-US" sz="1400" u="sng" kern="1200">
              <a:latin typeface="Calibri Light"/>
              <a:ea typeface="Calibri Light"/>
              <a:cs typeface="Calibri Light"/>
            </a:rPr>
            <a:t>GO Team</a:t>
          </a:r>
          <a:r>
            <a:rPr lang="en-US" sz="1400" kern="1200">
              <a:latin typeface="Calibri Light"/>
              <a:ea typeface="Calibri Light"/>
              <a:cs typeface="Calibri Light"/>
            </a:rPr>
            <a:t> Budget Finalization Meeting</a:t>
          </a:r>
        </a:p>
        <a:p>
          <a:pPr marL="0" lvl="0" indent="0" algn="l" defTabSz="711200" rtl="0">
            <a:lnSpc>
              <a:spcPct val="90000"/>
            </a:lnSpc>
            <a:spcBef>
              <a:spcPct val="0"/>
            </a:spcBef>
            <a:spcAft>
              <a:spcPct val="35000"/>
            </a:spcAft>
            <a:buNone/>
          </a:pPr>
          <a:r>
            <a:rPr lang="en-US" sz="1200" kern="1200">
              <a:solidFill>
                <a:srgbClr val="FF0000"/>
              </a:solidFill>
              <a:latin typeface="Calibri"/>
              <a:ea typeface="Calibri"/>
              <a:cs typeface="Times New Roman"/>
            </a:rPr>
            <a:t>Budgets finalized by March 13th</a:t>
          </a:r>
        </a:p>
        <a:p>
          <a:pPr marL="0" lvl="0" indent="0" algn="l" defTabSz="711200">
            <a:lnSpc>
              <a:spcPct val="90000"/>
            </a:lnSpc>
            <a:spcBef>
              <a:spcPct val="0"/>
            </a:spcBef>
            <a:spcAft>
              <a:spcPct val="35000"/>
            </a:spcAft>
            <a:buNone/>
          </a:pPr>
          <a:endParaRPr lang="en-US" sz="1200" kern="1200">
            <a:solidFill>
              <a:srgbClr val="FF0000"/>
            </a:solidFill>
            <a:latin typeface="Calibri"/>
            <a:ea typeface="Calibri"/>
            <a:cs typeface="Times New Roman"/>
          </a:endParaRPr>
        </a:p>
      </dsp:txBody>
      <dsp:txXfrm>
        <a:off x="7577463" y="393511"/>
        <a:ext cx="1015708" cy="890327"/>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DB15DA82-B64E-4E33-B3EE-C92B15316FBC}">
      <dsp:nvSpPr>
        <dsp:cNvPr id="0" name=""/>
        <dsp:cNvSpPr/>
      </dsp:nvSpPr>
      <dsp:spPr>
        <a:xfrm>
          <a:off x="0" y="5260"/>
          <a:ext cx="6631526" cy="1187254"/>
        </a:xfrm>
        <a:prstGeom prst="roundRect">
          <a:avLst>
            <a:gd name="adj" fmla="val 10000"/>
          </a:avLst>
        </a:prstGeom>
        <a:solidFill>
          <a:schemeClr val="bg1">
            <a:lumMod val="95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CAEAE038-6CF7-48A7-983A-60D4827273A5}">
      <dsp:nvSpPr>
        <dsp:cNvPr id="0" name=""/>
        <dsp:cNvSpPr/>
      </dsp:nvSpPr>
      <dsp:spPr>
        <a:xfrm>
          <a:off x="359144" y="272392"/>
          <a:ext cx="653628" cy="652990"/>
        </a:xfrm>
        <a:prstGeom prst="rect">
          <a:avLst/>
        </a:prstGeom>
        <a:blipFill>
          <a:blip xmlns:r="http://schemas.openxmlformats.org/officeDocument/2006/relationships"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a:ln w="15875" cap="flat" cmpd="sng" algn="ctr">
          <a:noFill/>
          <a:prstDash val="solid"/>
        </a:ln>
        <a:effectLst/>
      </dsp:spPr>
      <dsp:style>
        <a:lnRef idx="2">
          <a:scrgbClr r="0" g="0" b="0"/>
        </a:lnRef>
        <a:fillRef idx="1">
          <a:scrgbClr r="0" g="0" b="0"/>
        </a:fillRef>
        <a:effectRef idx="0">
          <a:scrgbClr r="0" g="0" b="0"/>
        </a:effectRef>
        <a:fontRef idx="minor">
          <a:schemeClr val="lt1"/>
        </a:fontRef>
      </dsp:style>
    </dsp:sp>
    <dsp:sp modelId="{99C4EC74-7414-4065-8A00-2572624400D2}">
      <dsp:nvSpPr>
        <dsp:cNvPr id="0" name=""/>
        <dsp:cNvSpPr/>
      </dsp:nvSpPr>
      <dsp:spPr>
        <a:xfrm>
          <a:off x="1371917" y="5260"/>
          <a:ext cx="5238480" cy="1224356"/>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29578" tIns="129578" rIns="129578" bIns="129578" numCol="1" spcCol="1270" anchor="ctr" anchorCtr="0">
          <a:noAutofit/>
        </a:bodyPr>
        <a:lstStyle/>
        <a:p>
          <a:pPr marL="0" lvl="0" indent="0" algn="l" defTabSz="800100">
            <a:lnSpc>
              <a:spcPct val="90000"/>
            </a:lnSpc>
            <a:spcBef>
              <a:spcPct val="0"/>
            </a:spcBef>
            <a:spcAft>
              <a:spcPct val="35000"/>
            </a:spcAft>
            <a:buNone/>
          </a:pPr>
          <a:r>
            <a:rPr lang="en-US" sz="1800" kern="1200" dirty="0"/>
            <a:t>Does the budget proposal support our school's strategic objectives and lead to achieving our goals? </a:t>
          </a:r>
        </a:p>
      </dsp:txBody>
      <dsp:txXfrm>
        <a:off x="1371917" y="5260"/>
        <a:ext cx="5238480" cy="1224356"/>
      </dsp:txXfrm>
    </dsp:sp>
    <dsp:sp modelId="{2B898A92-859D-4ACB-8734-9391840EF731}">
      <dsp:nvSpPr>
        <dsp:cNvPr id="0" name=""/>
        <dsp:cNvSpPr/>
      </dsp:nvSpPr>
      <dsp:spPr>
        <a:xfrm>
          <a:off x="0" y="1535706"/>
          <a:ext cx="6631526" cy="1187254"/>
        </a:xfrm>
        <a:prstGeom prst="roundRect">
          <a:avLst>
            <a:gd name="adj" fmla="val 10000"/>
          </a:avLst>
        </a:prstGeom>
        <a:solidFill>
          <a:schemeClr val="bg1">
            <a:lumMod val="95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881D1D5E-0F18-433B-838F-8BD5C5DD6B09}">
      <dsp:nvSpPr>
        <dsp:cNvPr id="0" name=""/>
        <dsp:cNvSpPr/>
      </dsp:nvSpPr>
      <dsp:spPr>
        <a:xfrm>
          <a:off x="359144" y="1802838"/>
          <a:ext cx="653628" cy="652990"/>
        </a:xfrm>
        <a:prstGeom prst="rect">
          <a:avLst/>
        </a:prstGeom>
        <a:blipFill>
          <a:blip xmlns:r="http://schemas.openxmlformats.org/officeDocument/2006/relationships"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a:blipFill>
        <a:ln w="15875" cap="flat" cmpd="sng" algn="ctr">
          <a:noFill/>
          <a:prstDash val="solid"/>
        </a:ln>
        <a:effectLst/>
      </dsp:spPr>
      <dsp:style>
        <a:lnRef idx="2">
          <a:scrgbClr r="0" g="0" b="0"/>
        </a:lnRef>
        <a:fillRef idx="1">
          <a:scrgbClr r="0" g="0" b="0"/>
        </a:fillRef>
        <a:effectRef idx="0">
          <a:scrgbClr r="0" g="0" b="0"/>
        </a:effectRef>
        <a:fontRef idx="minor">
          <a:schemeClr val="lt1"/>
        </a:fontRef>
      </dsp:style>
    </dsp:sp>
    <dsp:sp modelId="{040D6975-E97B-4FD1-A5F1-EFE60625E071}">
      <dsp:nvSpPr>
        <dsp:cNvPr id="0" name=""/>
        <dsp:cNvSpPr/>
      </dsp:nvSpPr>
      <dsp:spPr>
        <a:xfrm>
          <a:off x="1371917" y="1535706"/>
          <a:ext cx="5238480" cy="1224356"/>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29578" tIns="129578" rIns="129578" bIns="129578" numCol="1" spcCol="1270" anchor="ctr" anchorCtr="0">
          <a:noAutofit/>
        </a:bodyPr>
        <a:lstStyle/>
        <a:p>
          <a:pPr marL="0" lvl="0" indent="0" algn="l" defTabSz="800100">
            <a:lnSpc>
              <a:spcPct val="90000"/>
            </a:lnSpc>
            <a:spcBef>
              <a:spcPct val="0"/>
            </a:spcBef>
            <a:spcAft>
              <a:spcPct val="35000"/>
            </a:spcAft>
            <a:buNone/>
          </a:pPr>
          <a:r>
            <a:rPr lang="en-US" sz="1800" kern="1200" dirty="0"/>
            <a:t>If new positions, resources, or programs are being added, what data or feedback supports these changes?</a:t>
          </a:r>
        </a:p>
      </dsp:txBody>
      <dsp:txXfrm>
        <a:off x="1371917" y="1535706"/>
        <a:ext cx="5238480" cy="1224356"/>
      </dsp:txXfrm>
    </dsp:sp>
    <dsp:sp modelId="{0667E02F-705F-4E86-A8CA-D3691DE80495}">
      <dsp:nvSpPr>
        <dsp:cNvPr id="0" name=""/>
        <dsp:cNvSpPr/>
      </dsp:nvSpPr>
      <dsp:spPr>
        <a:xfrm>
          <a:off x="0" y="3066152"/>
          <a:ext cx="6631526" cy="1187254"/>
        </a:xfrm>
        <a:prstGeom prst="roundRect">
          <a:avLst>
            <a:gd name="adj" fmla="val 10000"/>
          </a:avLst>
        </a:prstGeom>
        <a:solidFill>
          <a:schemeClr val="bg1">
            <a:lumMod val="95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55343881-1ACC-4B09-8FEE-5E899EAAF4C5}">
      <dsp:nvSpPr>
        <dsp:cNvPr id="0" name=""/>
        <dsp:cNvSpPr/>
      </dsp:nvSpPr>
      <dsp:spPr>
        <a:xfrm>
          <a:off x="359144" y="3333284"/>
          <a:ext cx="653628" cy="652990"/>
        </a:xfrm>
        <a:prstGeom prst="rect">
          <a:avLst/>
        </a:prstGeom>
        <a:blipFill>
          <a:blip xmlns:r="http://schemas.openxmlformats.org/officeDocument/2006/relationships"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a:blipFill>
        <a:ln w="15875" cap="flat" cmpd="sng" algn="ctr">
          <a:noFill/>
          <a:prstDash val="solid"/>
        </a:ln>
        <a:effectLst/>
      </dsp:spPr>
      <dsp:style>
        <a:lnRef idx="2">
          <a:scrgbClr r="0" g="0" b="0"/>
        </a:lnRef>
        <a:fillRef idx="1">
          <a:scrgbClr r="0" g="0" b="0"/>
        </a:fillRef>
        <a:effectRef idx="0">
          <a:scrgbClr r="0" g="0" b="0"/>
        </a:effectRef>
        <a:fontRef idx="minor">
          <a:schemeClr val="lt1"/>
        </a:fontRef>
      </dsp:style>
    </dsp:sp>
    <dsp:sp modelId="{90258255-3C5E-4855-B443-35F20F61285E}">
      <dsp:nvSpPr>
        <dsp:cNvPr id="0" name=""/>
        <dsp:cNvSpPr/>
      </dsp:nvSpPr>
      <dsp:spPr>
        <a:xfrm>
          <a:off x="1371917" y="3066152"/>
          <a:ext cx="5238480" cy="1224356"/>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29578" tIns="129578" rIns="129578" bIns="129578" numCol="1" spcCol="1270" anchor="ctr" anchorCtr="0">
          <a:noAutofit/>
        </a:bodyPr>
        <a:lstStyle/>
        <a:p>
          <a:pPr marL="0" lvl="0" indent="0" algn="l" defTabSz="800100">
            <a:lnSpc>
              <a:spcPct val="90000"/>
            </a:lnSpc>
            <a:spcBef>
              <a:spcPct val="0"/>
            </a:spcBef>
            <a:spcAft>
              <a:spcPct val="35000"/>
            </a:spcAft>
            <a:buNone/>
          </a:pPr>
          <a:r>
            <a:rPr lang="en-US" sz="1800" b="0" i="0" kern="1200" baseline="0" dirty="0"/>
            <a:t>What </a:t>
          </a:r>
          <a:r>
            <a:rPr lang="en-US" sz="1800" kern="1200" dirty="0"/>
            <a:t>trade-offs being made in this budget? Are any current programs or resources being adjusted or reduced, and how will that impact our students</a:t>
          </a:r>
          <a:r>
            <a:rPr lang="en-US" sz="1800" b="0" i="0" kern="1200" baseline="0" dirty="0"/>
            <a:t>?</a:t>
          </a:r>
          <a:r>
            <a:rPr lang="en-US" sz="1800" kern="1200" dirty="0"/>
            <a:t> </a:t>
          </a:r>
        </a:p>
      </dsp:txBody>
      <dsp:txXfrm>
        <a:off x="1371917" y="3066152"/>
        <a:ext cx="5238480" cy="1224356"/>
      </dsp:txXfrm>
    </dsp:sp>
    <dsp:sp modelId="{7B97A3B0-925E-4A5B-A33D-81D3651113AC}">
      <dsp:nvSpPr>
        <dsp:cNvPr id="0" name=""/>
        <dsp:cNvSpPr/>
      </dsp:nvSpPr>
      <dsp:spPr>
        <a:xfrm>
          <a:off x="0" y="4596597"/>
          <a:ext cx="6631526" cy="1187254"/>
        </a:xfrm>
        <a:prstGeom prst="roundRect">
          <a:avLst>
            <a:gd name="adj" fmla="val 10000"/>
          </a:avLst>
        </a:prstGeom>
        <a:solidFill>
          <a:schemeClr val="bg1">
            <a:lumMod val="95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C7EAA286-B1FC-44EA-9F72-D3B2BB7A44EA}">
      <dsp:nvSpPr>
        <dsp:cNvPr id="0" name=""/>
        <dsp:cNvSpPr/>
      </dsp:nvSpPr>
      <dsp:spPr>
        <a:xfrm>
          <a:off x="359144" y="4863730"/>
          <a:ext cx="653628" cy="652990"/>
        </a:xfrm>
        <a:prstGeom prst="rect">
          <a:avLst/>
        </a:prstGeom>
        <a:blipFill>
          <a:blip xmlns:r="http://schemas.openxmlformats.org/officeDocument/2006/relationships" r:embed="rId7">
            <a:extLst>
              <a:ext uri="{28A0092B-C50C-407E-A947-70E740481C1C}">
                <a14:useLocalDpi xmlns:a14="http://schemas.microsoft.com/office/drawing/2010/main" val="0"/>
              </a:ext>
              <a:ext uri="{96DAC541-7B7A-43D3-8B79-37D633B846F1}">
                <asvg:svgBlip xmlns:asvg="http://schemas.microsoft.com/office/drawing/2016/SVG/main" r:embed="rId8"/>
              </a:ext>
            </a:extLst>
          </a:blip>
          <a:stretch>
            <a:fillRect/>
          </a:stretch>
        </a:blipFill>
        <a:ln w="15875" cap="flat" cmpd="sng" algn="ctr">
          <a:noFill/>
          <a:prstDash val="solid"/>
        </a:ln>
        <a:effectLst/>
      </dsp:spPr>
      <dsp:style>
        <a:lnRef idx="2">
          <a:scrgbClr r="0" g="0" b="0"/>
        </a:lnRef>
        <a:fillRef idx="1">
          <a:scrgbClr r="0" g="0" b="0"/>
        </a:fillRef>
        <a:effectRef idx="0">
          <a:scrgbClr r="0" g="0" b="0"/>
        </a:effectRef>
        <a:fontRef idx="minor">
          <a:schemeClr val="lt1"/>
        </a:fontRef>
      </dsp:style>
    </dsp:sp>
    <dsp:sp modelId="{306B1CA1-877A-455D-97A4-9860A1198C77}">
      <dsp:nvSpPr>
        <dsp:cNvPr id="0" name=""/>
        <dsp:cNvSpPr/>
      </dsp:nvSpPr>
      <dsp:spPr>
        <a:xfrm>
          <a:off x="1371917" y="4596597"/>
          <a:ext cx="5238480" cy="1224356"/>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29578" tIns="129578" rIns="129578" bIns="129578" numCol="1" spcCol="1270" anchor="ctr" anchorCtr="0">
          <a:noAutofit/>
        </a:bodyPr>
        <a:lstStyle/>
        <a:p>
          <a:pPr marL="0" lvl="0" indent="0" algn="l" defTabSz="800100">
            <a:lnSpc>
              <a:spcPct val="90000"/>
            </a:lnSpc>
            <a:spcBef>
              <a:spcPct val="0"/>
            </a:spcBef>
            <a:spcAft>
              <a:spcPct val="35000"/>
            </a:spcAft>
            <a:buNone/>
          </a:pPr>
          <a:r>
            <a:rPr lang="en-US" sz="1800" kern="1200" dirty="0"/>
            <a:t>If we are sharing staff positions (e.g., nurse, counselor, teacher), how will this affect student support and service delivery at our school? </a:t>
          </a:r>
        </a:p>
      </dsp:txBody>
      <dsp:txXfrm>
        <a:off x="1371917" y="4596597"/>
        <a:ext cx="5238480" cy="1224356"/>
      </dsp:txXfrm>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F3A135DB-2376-4E3B-A20A-41984A2C6E6D}">
      <dsp:nvSpPr>
        <dsp:cNvPr id="0" name=""/>
        <dsp:cNvSpPr/>
      </dsp:nvSpPr>
      <dsp:spPr>
        <a:xfrm>
          <a:off x="0" y="601405"/>
          <a:ext cx="2966896" cy="1883979"/>
        </a:xfrm>
        <a:prstGeom prst="roundRect">
          <a:avLst>
            <a:gd name="adj" fmla="val 10000"/>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3">
          <a:scrgbClr r="0" g="0" b="0"/>
        </a:lnRef>
        <a:fillRef idx="1">
          <a:scrgbClr r="0" g="0" b="0"/>
        </a:fillRef>
        <a:effectRef idx="1">
          <a:scrgbClr r="0" g="0" b="0"/>
        </a:effectRef>
        <a:fontRef idx="minor">
          <a:schemeClr val="lt1"/>
        </a:fontRef>
      </dsp:style>
    </dsp:sp>
    <dsp:sp modelId="{FA82B6CE-D09A-4090-AE86-805DDA5FD9D1}">
      <dsp:nvSpPr>
        <dsp:cNvPr id="0" name=""/>
        <dsp:cNvSpPr/>
      </dsp:nvSpPr>
      <dsp:spPr>
        <a:xfrm>
          <a:off x="329655" y="914578"/>
          <a:ext cx="2966896" cy="1883979"/>
        </a:xfrm>
        <a:prstGeom prst="roundRect">
          <a:avLst>
            <a:gd name="adj" fmla="val 10000"/>
          </a:avLst>
        </a:prstGeom>
        <a:solidFill>
          <a:schemeClr val="lt1">
            <a:alpha val="90000"/>
            <a:hueOff val="0"/>
            <a:satOff val="0"/>
            <a:lumOff val="0"/>
            <a:alphaOff val="0"/>
          </a:schemeClr>
        </a:solidFill>
        <a:ln w="15875" cap="flat" cmpd="sng" algn="ctr">
          <a:solidFill>
            <a:schemeClr val="accent4"/>
          </a:solidFill>
          <a:prstDash val="solid"/>
        </a:ln>
        <a:effectLst/>
      </dsp:spPr>
      <dsp:style>
        <a:lnRef idx="2">
          <a:scrgbClr r="0" g="0" b="0"/>
        </a:lnRef>
        <a:fillRef idx="1">
          <a:scrgbClr r="0" g="0" b="0"/>
        </a:fillRef>
        <a:effectRef idx="0">
          <a:scrgbClr r="0" g="0" b="0"/>
        </a:effectRef>
        <a:fontRef idx="minor"/>
      </dsp:style>
      <dsp:txBody>
        <a:bodyPr spcFirstLastPara="0" vert="horz" wrap="square" lIns="87630" tIns="87630" rIns="87630" bIns="87630" numCol="1" spcCol="1270" anchor="ctr" anchorCtr="0">
          <a:noAutofit/>
        </a:bodyPr>
        <a:lstStyle/>
        <a:p>
          <a:pPr marL="0" lvl="0" indent="0" algn="ctr" defTabSz="1022350">
            <a:lnSpc>
              <a:spcPct val="90000"/>
            </a:lnSpc>
            <a:spcBef>
              <a:spcPct val="0"/>
            </a:spcBef>
            <a:spcAft>
              <a:spcPct val="35000"/>
            </a:spcAft>
            <a:buNone/>
          </a:pPr>
          <a:r>
            <a:rPr lang="en-US" sz="2300" kern="1200" dirty="0">
              <a:ea typeface="+mn-ea"/>
              <a:cs typeface="+mn-cs"/>
            </a:rPr>
            <a:t>The GO Team needs to </a:t>
          </a:r>
          <a:r>
            <a:rPr lang="en-US" sz="2300" b="1" kern="1200" dirty="0">
              <a:solidFill>
                <a:srgbClr val="A92A91"/>
              </a:solidFill>
              <a:ea typeface="+mn-ea"/>
              <a:cs typeface="+mn-cs"/>
            </a:rPr>
            <a:t>TAKE ACTION</a:t>
          </a:r>
          <a:r>
            <a:rPr lang="en-US" sz="2300" b="1" kern="1200" dirty="0">
              <a:ea typeface="+mn-ea"/>
              <a:cs typeface="+mn-cs"/>
            </a:rPr>
            <a:t> </a:t>
          </a:r>
          <a:r>
            <a:rPr lang="en-US" sz="2300" kern="1200" dirty="0">
              <a:ea typeface="+mn-ea"/>
              <a:cs typeface="+mn-cs"/>
            </a:rPr>
            <a:t>(vote) on the proposed FY27 budget.</a:t>
          </a:r>
        </a:p>
      </dsp:txBody>
      <dsp:txXfrm>
        <a:off x="384835" y="969758"/>
        <a:ext cx="2856536" cy="1773619"/>
      </dsp:txXfrm>
    </dsp:sp>
    <dsp:sp modelId="{60F45E52-7DB8-499D-BC6D-774E123989C7}">
      <dsp:nvSpPr>
        <dsp:cNvPr id="0" name=""/>
        <dsp:cNvSpPr/>
      </dsp:nvSpPr>
      <dsp:spPr>
        <a:xfrm>
          <a:off x="3626207" y="601405"/>
          <a:ext cx="2966896" cy="1883979"/>
        </a:xfrm>
        <a:prstGeom prst="roundRect">
          <a:avLst>
            <a:gd name="adj" fmla="val 10000"/>
          </a:avLst>
        </a:prstGeom>
        <a:solidFill>
          <a:schemeClr val="tx2"/>
        </a:solidFill>
        <a:ln w="25400" cap="flat" cmpd="sng" algn="ctr">
          <a:solidFill>
            <a:schemeClr val="lt1">
              <a:hueOff val="0"/>
              <a:satOff val="0"/>
              <a:lumOff val="0"/>
              <a:alphaOff val="0"/>
            </a:schemeClr>
          </a:solidFill>
          <a:prstDash val="solid"/>
        </a:ln>
        <a:effectLst/>
      </dsp:spPr>
      <dsp:style>
        <a:lnRef idx="3">
          <a:scrgbClr r="0" g="0" b="0"/>
        </a:lnRef>
        <a:fillRef idx="1">
          <a:scrgbClr r="0" g="0" b="0"/>
        </a:fillRef>
        <a:effectRef idx="1">
          <a:scrgbClr r="0" g="0" b="0"/>
        </a:effectRef>
        <a:fontRef idx="minor">
          <a:schemeClr val="lt1"/>
        </a:fontRef>
      </dsp:style>
    </dsp:sp>
    <dsp:sp modelId="{56E9DAE2-B9E4-4613-8034-2724F6BCF6F4}">
      <dsp:nvSpPr>
        <dsp:cNvPr id="0" name=""/>
        <dsp:cNvSpPr/>
      </dsp:nvSpPr>
      <dsp:spPr>
        <a:xfrm>
          <a:off x="3955862" y="914578"/>
          <a:ext cx="2966896" cy="1883979"/>
        </a:xfrm>
        <a:prstGeom prst="roundRect">
          <a:avLst>
            <a:gd name="adj" fmla="val 10000"/>
          </a:avLst>
        </a:prstGeom>
        <a:solidFill>
          <a:schemeClr val="lt1">
            <a:alpha val="90000"/>
            <a:hueOff val="0"/>
            <a:satOff val="0"/>
            <a:lumOff val="0"/>
            <a:alphaOff val="0"/>
          </a:schemeClr>
        </a:solidFill>
        <a:ln w="15875"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87630" tIns="87630" rIns="87630" bIns="87630" numCol="1" spcCol="1270" anchor="ctr" anchorCtr="0">
          <a:noAutofit/>
        </a:bodyPr>
        <a:lstStyle/>
        <a:p>
          <a:pPr marL="0" lvl="0" indent="0" algn="ctr" defTabSz="1022350">
            <a:lnSpc>
              <a:spcPct val="90000"/>
            </a:lnSpc>
            <a:spcBef>
              <a:spcPct val="0"/>
            </a:spcBef>
            <a:spcAft>
              <a:spcPct val="35000"/>
            </a:spcAft>
            <a:buNone/>
          </a:pPr>
          <a:r>
            <a:rPr lang="en-US" sz="2300" kern="1200">
              <a:ea typeface="+mn-ea"/>
              <a:cs typeface="+mn-cs"/>
            </a:rPr>
            <a:t>After the motion and a second, the GO Team may have additional discussion.</a:t>
          </a:r>
        </a:p>
      </dsp:txBody>
      <dsp:txXfrm>
        <a:off x="4011042" y="969758"/>
        <a:ext cx="2856536" cy="1773619"/>
      </dsp:txXfrm>
    </dsp:sp>
    <dsp:sp modelId="{C634EFCA-5B75-462F-8D79-2CB1151656F3}">
      <dsp:nvSpPr>
        <dsp:cNvPr id="0" name=""/>
        <dsp:cNvSpPr/>
      </dsp:nvSpPr>
      <dsp:spPr>
        <a:xfrm>
          <a:off x="7252414" y="601405"/>
          <a:ext cx="2966896" cy="1883979"/>
        </a:xfrm>
        <a:prstGeom prst="roundRect">
          <a:avLst>
            <a:gd name="adj" fmla="val 10000"/>
          </a:avLst>
        </a:prstGeom>
        <a:solidFill>
          <a:schemeClr val="accent4"/>
        </a:solidFill>
        <a:ln w="25400" cap="flat" cmpd="sng" algn="ctr">
          <a:solidFill>
            <a:schemeClr val="lt1">
              <a:hueOff val="0"/>
              <a:satOff val="0"/>
              <a:lumOff val="0"/>
              <a:alphaOff val="0"/>
            </a:schemeClr>
          </a:solidFill>
          <a:prstDash val="solid"/>
        </a:ln>
        <a:effectLst/>
      </dsp:spPr>
      <dsp:style>
        <a:lnRef idx="3">
          <a:scrgbClr r="0" g="0" b="0"/>
        </a:lnRef>
        <a:fillRef idx="1">
          <a:scrgbClr r="0" g="0" b="0"/>
        </a:fillRef>
        <a:effectRef idx="1">
          <a:scrgbClr r="0" g="0" b="0"/>
        </a:effectRef>
        <a:fontRef idx="minor">
          <a:schemeClr val="lt1"/>
        </a:fontRef>
      </dsp:style>
    </dsp:sp>
    <dsp:sp modelId="{5A79D47D-CEE6-40ED-BD6A-44FF56310EDF}">
      <dsp:nvSpPr>
        <dsp:cNvPr id="0" name=""/>
        <dsp:cNvSpPr/>
      </dsp:nvSpPr>
      <dsp:spPr>
        <a:xfrm>
          <a:off x="7582070" y="914578"/>
          <a:ext cx="2966896" cy="1883979"/>
        </a:xfrm>
        <a:prstGeom prst="roundRect">
          <a:avLst>
            <a:gd name="adj" fmla="val 10000"/>
          </a:avLst>
        </a:prstGeom>
        <a:solidFill>
          <a:schemeClr val="lt1">
            <a:alpha val="90000"/>
            <a:hueOff val="0"/>
            <a:satOff val="0"/>
            <a:lumOff val="0"/>
            <a:alphaOff val="0"/>
          </a:schemeClr>
        </a:solidFill>
        <a:ln w="15875" cap="flat" cmpd="sng" algn="ctr">
          <a:solidFill>
            <a:schemeClr val="tx2"/>
          </a:solidFill>
          <a:prstDash val="solid"/>
        </a:ln>
        <a:effectLst/>
      </dsp:spPr>
      <dsp:style>
        <a:lnRef idx="2">
          <a:scrgbClr r="0" g="0" b="0"/>
        </a:lnRef>
        <a:fillRef idx="1">
          <a:scrgbClr r="0" g="0" b="0"/>
        </a:fillRef>
        <a:effectRef idx="0">
          <a:scrgbClr r="0" g="0" b="0"/>
        </a:effectRef>
        <a:fontRef idx="minor"/>
      </dsp:style>
      <dsp:txBody>
        <a:bodyPr spcFirstLastPara="0" vert="horz" wrap="square" lIns="87630" tIns="87630" rIns="87630" bIns="87630" numCol="1" spcCol="1270" anchor="ctr" anchorCtr="0">
          <a:noAutofit/>
        </a:bodyPr>
        <a:lstStyle/>
        <a:p>
          <a:pPr marL="0" lvl="0" indent="0" algn="ctr" defTabSz="1022350">
            <a:lnSpc>
              <a:spcPct val="90000"/>
            </a:lnSpc>
            <a:spcBef>
              <a:spcPct val="0"/>
            </a:spcBef>
            <a:spcAft>
              <a:spcPct val="35000"/>
            </a:spcAft>
            <a:buNone/>
          </a:pPr>
          <a:r>
            <a:rPr lang="en-US" sz="2300" kern="1200">
              <a:ea typeface="+mn-ea"/>
              <a:cs typeface="+mn-cs"/>
            </a:rPr>
            <a:t>Once discussion is concluded, the GO Team will vote.</a:t>
          </a:r>
        </a:p>
      </dsp:txBody>
      <dsp:txXfrm>
        <a:off x="7637250" y="969758"/>
        <a:ext cx="2856536" cy="1773619"/>
      </dsp:txXfrm>
    </dsp:sp>
  </dsp:spTree>
</dsp:drawing>
</file>

<file path=ppt/diagrams/drawing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689F55C4-EF77-4B54-A769-DDA99148F578}">
      <dsp:nvSpPr>
        <dsp:cNvPr id="0" name=""/>
        <dsp:cNvSpPr/>
      </dsp:nvSpPr>
      <dsp:spPr>
        <a:xfrm rot="5400000">
          <a:off x="229490" y="2011372"/>
          <a:ext cx="676125" cy="1125057"/>
        </a:xfrm>
        <a:prstGeom prst="corner">
          <a:avLst>
            <a:gd name="adj1" fmla="val 16120"/>
            <a:gd name="adj2" fmla="val 16110"/>
          </a:avLst>
        </a:prstGeom>
        <a:solidFill>
          <a:schemeClr val="accent2">
            <a:shade val="80000"/>
            <a:hueOff val="0"/>
            <a:satOff val="0"/>
            <a:lumOff val="0"/>
            <a:alphaOff val="0"/>
          </a:schemeClr>
        </a:solidFill>
        <a:ln w="15875" cap="flat" cmpd="sng" algn="ctr">
          <a:solidFill>
            <a:schemeClr val="accent2">
              <a:shade val="80000"/>
              <a:hueOff val="0"/>
              <a:satOff val="0"/>
              <a:lumOff val="0"/>
              <a:alphaOff val="0"/>
            </a:schemeClr>
          </a:solidFill>
          <a:prstDash val="solid"/>
        </a:ln>
        <a:effectLst/>
      </dsp:spPr>
      <dsp:style>
        <a:lnRef idx="2">
          <a:scrgbClr r="0" g="0" b="0"/>
        </a:lnRef>
        <a:fillRef idx="1">
          <a:scrgbClr r="0" g="0" b="0"/>
        </a:fillRef>
        <a:effectRef idx="1">
          <a:scrgbClr r="0" g="0" b="0"/>
        </a:effectRef>
        <a:fontRef idx="minor">
          <a:schemeClr val="lt1"/>
        </a:fontRef>
      </dsp:style>
    </dsp:sp>
    <dsp:sp modelId="{B91B35EE-E2D6-4A65-85DB-E65F9D4FF12C}">
      <dsp:nvSpPr>
        <dsp:cNvPr id="0" name=""/>
        <dsp:cNvSpPr/>
      </dsp:nvSpPr>
      <dsp:spPr>
        <a:xfrm>
          <a:off x="116628" y="2347522"/>
          <a:ext cx="1015708" cy="890327"/>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60960" tIns="60960" rIns="60960" bIns="60960" numCol="1" spcCol="1270" anchor="t" anchorCtr="0">
          <a:noAutofit/>
        </a:bodyPr>
        <a:lstStyle/>
        <a:p>
          <a:pPr marL="0" lvl="0" indent="0" algn="l" defTabSz="711200" rtl="0">
            <a:lnSpc>
              <a:spcPct val="90000"/>
            </a:lnSpc>
            <a:spcBef>
              <a:spcPct val="0"/>
            </a:spcBef>
            <a:spcAft>
              <a:spcPct val="35000"/>
            </a:spcAft>
            <a:buNone/>
          </a:pPr>
          <a:r>
            <a:rPr lang="en-US" sz="1600" b="1" kern="1200">
              <a:latin typeface="Calibri Light" panose="020F0302020204030204"/>
            </a:rPr>
            <a:t>Step 1</a:t>
          </a:r>
          <a:r>
            <a:rPr lang="en-US" sz="1600" b="1" kern="1200"/>
            <a:t>                            </a:t>
          </a:r>
          <a:r>
            <a:rPr lang="en-US" sz="1600" b="1" kern="1200">
              <a:latin typeface="Calibri Light"/>
              <a:ea typeface="Calibri Light"/>
              <a:cs typeface="Calibri Light"/>
            </a:rPr>
            <a:t>Finalize</a:t>
          </a:r>
          <a:r>
            <a:rPr lang="en-US" sz="1400" b="0" kern="1200">
              <a:latin typeface="Calibri Light"/>
              <a:ea typeface="Calibri Light"/>
              <a:cs typeface="Calibri Light"/>
            </a:rPr>
            <a:t> </a:t>
          </a:r>
          <a:r>
            <a:rPr lang="en-US" sz="1400" kern="1200">
              <a:latin typeface="Calibri Light"/>
              <a:ea typeface="Calibri Light"/>
              <a:cs typeface="Calibri Light"/>
            </a:rPr>
            <a:t>Strategic Plan &amp; Rank </a:t>
          </a:r>
          <a:r>
            <a:rPr lang="en-US" sz="1400" kern="1200" baseline="0">
              <a:latin typeface="Calibri Light"/>
              <a:ea typeface="Calibri Light"/>
              <a:cs typeface="Calibri Light"/>
            </a:rPr>
            <a:t>Objectives </a:t>
          </a:r>
          <a:endParaRPr lang="en-US" sz="1200" kern="1200" baseline="30000">
            <a:latin typeface="Calibri Light"/>
            <a:ea typeface="Calibri Light"/>
            <a:cs typeface="Calibri Light"/>
          </a:endParaRPr>
        </a:p>
      </dsp:txBody>
      <dsp:txXfrm>
        <a:off x="116628" y="2347522"/>
        <a:ext cx="1015708" cy="890327"/>
      </dsp:txXfrm>
    </dsp:sp>
    <dsp:sp modelId="{BF36F651-9306-4FAE-98A3-35BD65F0CE8C}">
      <dsp:nvSpPr>
        <dsp:cNvPr id="0" name=""/>
        <dsp:cNvSpPr/>
      </dsp:nvSpPr>
      <dsp:spPr>
        <a:xfrm>
          <a:off x="940693" y="1928544"/>
          <a:ext cx="191643" cy="191643"/>
        </a:xfrm>
        <a:prstGeom prst="triangle">
          <a:avLst>
            <a:gd name="adj" fmla="val 100000"/>
          </a:avLst>
        </a:prstGeom>
        <a:solidFill>
          <a:schemeClr val="accent2">
            <a:shade val="80000"/>
            <a:hueOff val="591"/>
            <a:satOff val="-27"/>
            <a:lumOff val="2051"/>
            <a:alphaOff val="0"/>
          </a:schemeClr>
        </a:solidFill>
        <a:ln w="15875" cap="flat" cmpd="sng" algn="ctr">
          <a:solidFill>
            <a:schemeClr val="accent2">
              <a:shade val="80000"/>
              <a:hueOff val="591"/>
              <a:satOff val="-27"/>
              <a:lumOff val="2051"/>
              <a:alphaOff val="0"/>
            </a:schemeClr>
          </a:solidFill>
          <a:prstDash val="solid"/>
        </a:ln>
        <a:effectLst/>
      </dsp:spPr>
      <dsp:style>
        <a:lnRef idx="2">
          <a:scrgbClr r="0" g="0" b="0"/>
        </a:lnRef>
        <a:fillRef idx="1">
          <a:scrgbClr r="0" g="0" b="0"/>
        </a:fillRef>
        <a:effectRef idx="1">
          <a:scrgbClr r="0" g="0" b="0"/>
        </a:effectRef>
        <a:fontRef idx="minor">
          <a:schemeClr val="lt1"/>
        </a:fontRef>
      </dsp:style>
    </dsp:sp>
    <dsp:sp modelId="{AFF28D42-0F29-47D9-9B3E-DF943D18FA80}">
      <dsp:nvSpPr>
        <dsp:cNvPr id="0" name=""/>
        <dsp:cNvSpPr/>
      </dsp:nvSpPr>
      <dsp:spPr>
        <a:xfrm rot="5400000">
          <a:off x="1472915" y="1703685"/>
          <a:ext cx="676125" cy="1125057"/>
        </a:xfrm>
        <a:prstGeom prst="corner">
          <a:avLst>
            <a:gd name="adj1" fmla="val 16120"/>
            <a:gd name="adj2" fmla="val 16110"/>
          </a:avLst>
        </a:prstGeom>
        <a:solidFill>
          <a:schemeClr val="accent2">
            <a:shade val="80000"/>
            <a:hueOff val="1183"/>
            <a:satOff val="-54"/>
            <a:lumOff val="4102"/>
            <a:alphaOff val="0"/>
          </a:schemeClr>
        </a:solidFill>
        <a:ln w="15875" cap="flat" cmpd="sng" algn="ctr">
          <a:solidFill>
            <a:schemeClr val="accent2">
              <a:shade val="80000"/>
              <a:hueOff val="1183"/>
              <a:satOff val="-54"/>
              <a:lumOff val="4102"/>
              <a:alphaOff val="0"/>
            </a:schemeClr>
          </a:solidFill>
          <a:prstDash val="solid"/>
        </a:ln>
        <a:effectLst/>
      </dsp:spPr>
      <dsp:style>
        <a:lnRef idx="2">
          <a:scrgbClr r="0" g="0" b="0"/>
        </a:lnRef>
        <a:fillRef idx="1">
          <a:scrgbClr r="0" g="0" b="0"/>
        </a:fillRef>
        <a:effectRef idx="1">
          <a:scrgbClr r="0" g="0" b="0"/>
        </a:effectRef>
        <a:fontRef idx="minor">
          <a:schemeClr val="lt1"/>
        </a:fontRef>
      </dsp:style>
    </dsp:sp>
    <dsp:sp modelId="{A01F39AB-3E94-413F-B395-2CF4CF9063BE}">
      <dsp:nvSpPr>
        <dsp:cNvPr id="0" name=""/>
        <dsp:cNvSpPr/>
      </dsp:nvSpPr>
      <dsp:spPr>
        <a:xfrm>
          <a:off x="1360053" y="2039835"/>
          <a:ext cx="1015708" cy="890327"/>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60960" tIns="60960" rIns="60960" bIns="60960" numCol="1" spcCol="1270" anchor="t" anchorCtr="0">
          <a:noAutofit/>
        </a:bodyPr>
        <a:lstStyle/>
        <a:p>
          <a:pPr marL="0" lvl="0" indent="0" algn="l" defTabSz="711200" rtl="0">
            <a:lnSpc>
              <a:spcPct val="90000"/>
            </a:lnSpc>
            <a:spcBef>
              <a:spcPct val="0"/>
            </a:spcBef>
            <a:spcAft>
              <a:spcPct val="35000"/>
            </a:spcAft>
            <a:buNone/>
          </a:pPr>
          <a:r>
            <a:rPr lang="en-US" sz="1600" b="1" kern="1200"/>
            <a:t>Step</a:t>
          </a:r>
          <a:r>
            <a:rPr lang="en-US" sz="1600" b="1" kern="1200">
              <a:latin typeface="Tenorite"/>
            </a:rPr>
            <a:t> 2</a:t>
          </a:r>
          <a:r>
            <a:rPr lang="en-US" sz="1600" b="1" kern="1200"/>
            <a:t>             </a:t>
          </a:r>
          <a:r>
            <a:rPr lang="en-US" sz="1400" b="0" kern="1200">
              <a:latin typeface="Calibri Light"/>
              <a:ea typeface="Calibri Light"/>
              <a:cs typeface="Calibri Light"/>
            </a:rPr>
            <a:t>District-wide Budget Allocation Training</a:t>
          </a:r>
          <a:endParaRPr lang="en-US" sz="1200" kern="1200">
            <a:solidFill>
              <a:srgbClr val="FF0000"/>
            </a:solidFill>
            <a:latin typeface="Calibri"/>
            <a:ea typeface="Calibri"/>
            <a:cs typeface="Times New Roman"/>
          </a:endParaRPr>
        </a:p>
        <a:p>
          <a:pPr marL="0" lvl="0" indent="0" algn="l" defTabSz="711200" rtl="0">
            <a:lnSpc>
              <a:spcPct val="90000"/>
            </a:lnSpc>
            <a:spcBef>
              <a:spcPct val="0"/>
            </a:spcBef>
            <a:spcAft>
              <a:spcPct val="35000"/>
            </a:spcAft>
            <a:buNone/>
          </a:pPr>
          <a:r>
            <a:rPr lang="en-US" sz="1200" kern="1200">
              <a:solidFill>
                <a:srgbClr val="FF0000"/>
              </a:solidFill>
              <a:latin typeface="Calibri"/>
              <a:ea typeface="Calibri"/>
              <a:cs typeface="Times New Roman"/>
            </a:rPr>
            <a:t>January 2026</a:t>
          </a:r>
        </a:p>
      </dsp:txBody>
      <dsp:txXfrm>
        <a:off x="1360053" y="2039835"/>
        <a:ext cx="1015708" cy="890327"/>
      </dsp:txXfrm>
    </dsp:sp>
    <dsp:sp modelId="{0B6A4153-48F2-495A-8F36-EF367C3A1F65}">
      <dsp:nvSpPr>
        <dsp:cNvPr id="0" name=""/>
        <dsp:cNvSpPr/>
      </dsp:nvSpPr>
      <dsp:spPr>
        <a:xfrm>
          <a:off x="2184118" y="1620857"/>
          <a:ext cx="191643" cy="191643"/>
        </a:xfrm>
        <a:prstGeom prst="triangle">
          <a:avLst>
            <a:gd name="adj" fmla="val 100000"/>
          </a:avLst>
        </a:prstGeom>
        <a:solidFill>
          <a:schemeClr val="accent2">
            <a:shade val="80000"/>
            <a:hueOff val="1774"/>
            <a:satOff val="-81"/>
            <a:lumOff val="6154"/>
            <a:alphaOff val="0"/>
          </a:schemeClr>
        </a:solidFill>
        <a:ln w="15875" cap="flat" cmpd="sng" algn="ctr">
          <a:solidFill>
            <a:schemeClr val="accent2">
              <a:shade val="80000"/>
              <a:hueOff val="1774"/>
              <a:satOff val="-81"/>
              <a:lumOff val="6154"/>
              <a:alphaOff val="0"/>
            </a:schemeClr>
          </a:solidFill>
          <a:prstDash val="solid"/>
        </a:ln>
        <a:effectLst/>
      </dsp:spPr>
      <dsp:style>
        <a:lnRef idx="2">
          <a:scrgbClr r="0" g="0" b="0"/>
        </a:lnRef>
        <a:fillRef idx="1">
          <a:scrgbClr r="0" g="0" b="0"/>
        </a:fillRef>
        <a:effectRef idx="1">
          <a:scrgbClr r="0" g="0" b="0"/>
        </a:effectRef>
        <a:fontRef idx="minor">
          <a:schemeClr val="lt1"/>
        </a:fontRef>
      </dsp:style>
    </dsp:sp>
    <dsp:sp modelId="{9FBF0191-82AE-4B85-AB7D-420573696E44}">
      <dsp:nvSpPr>
        <dsp:cNvPr id="0" name=""/>
        <dsp:cNvSpPr/>
      </dsp:nvSpPr>
      <dsp:spPr>
        <a:xfrm rot="5400000">
          <a:off x="2716340" y="1338946"/>
          <a:ext cx="676125" cy="1125057"/>
        </a:xfrm>
        <a:prstGeom prst="corner">
          <a:avLst>
            <a:gd name="adj1" fmla="val 16120"/>
            <a:gd name="adj2" fmla="val 16110"/>
          </a:avLst>
        </a:prstGeom>
        <a:solidFill>
          <a:schemeClr val="accent2">
            <a:shade val="80000"/>
            <a:hueOff val="2365"/>
            <a:satOff val="-108"/>
            <a:lumOff val="8205"/>
            <a:alphaOff val="0"/>
          </a:schemeClr>
        </a:solidFill>
        <a:ln w="15875" cap="flat" cmpd="sng" algn="ctr">
          <a:solidFill>
            <a:schemeClr val="accent2">
              <a:shade val="80000"/>
              <a:hueOff val="2365"/>
              <a:satOff val="-108"/>
              <a:lumOff val="8205"/>
              <a:alphaOff val="0"/>
            </a:schemeClr>
          </a:solidFill>
          <a:prstDash val="solid"/>
        </a:ln>
        <a:effectLst/>
      </dsp:spPr>
      <dsp:style>
        <a:lnRef idx="2">
          <a:scrgbClr r="0" g="0" b="0"/>
        </a:lnRef>
        <a:fillRef idx="1">
          <a:scrgbClr r="0" g="0" b="0"/>
        </a:fillRef>
        <a:effectRef idx="1">
          <a:scrgbClr r="0" g="0" b="0"/>
        </a:effectRef>
        <a:fontRef idx="minor">
          <a:schemeClr val="lt1"/>
        </a:fontRef>
      </dsp:style>
    </dsp:sp>
    <dsp:sp modelId="{7607999D-1219-4E19-B4D8-80FBD9B53FC0}">
      <dsp:nvSpPr>
        <dsp:cNvPr id="0" name=""/>
        <dsp:cNvSpPr/>
      </dsp:nvSpPr>
      <dsp:spPr>
        <a:xfrm>
          <a:off x="2597176" y="1685834"/>
          <a:ext cx="1132504" cy="1004432"/>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60960" tIns="60960" rIns="60960" bIns="60960" numCol="1" spcCol="1270" anchor="t" anchorCtr="0">
          <a:noAutofit/>
        </a:bodyPr>
        <a:lstStyle/>
        <a:p>
          <a:pPr marL="0" lvl="0" indent="0" algn="l" defTabSz="711200" rtl="0">
            <a:lnSpc>
              <a:spcPct val="90000"/>
            </a:lnSpc>
            <a:spcBef>
              <a:spcPct val="0"/>
            </a:spcBef>
            <a:spcAft>
              <a:spcPct val="35000"/>
            </a:spcAft>
            <a:buNone/>
          </a:pPr>
          <a:r>
            <a:rPr lang="en-US" sz="1600" b="1"/>
            <a:t>Step</a:t>
          </a:r>
          <a:r>
            <a:rPr lang="en-US" sz="1600" b="1">
              <a:latin typeface="Tenorite"/>
            </a:rPr>
            <a:t> 3</a:t>
          </a:r>
          <a:r>
            <a:rPr lang="en-US" sz="1600" b="1"/>
            <a:t>         </a:t>
          </a:r>
          <a:r>
            <a:rPr lang="en-US" sz="1400"/>
            <a:t> </a:t>
          </a:r>
          <a:r>
            <a:rPr lang="en-US" sz="1400" u="sng">
              <a:latin typeface="Calibri Light"/>
              <a:ea typeface="Calibri Light"/>
              <a:cs typeface="Calibri Light"/>
            </a:rPr>
            <a:t>Principals</a:t>
          </a:r>
          <a:r>
            <a:rPr lang="en-US" sz="1400">
              <a:latin typeface="Calibri Light"/>
              <a:ea typeface="Calibri Light"/>
              <a:cs typeface="Calibri Light"/>
            </a:rPr>
            <a:t>  &amp;  </a:t>
          </a:r>
          <a:r>
            <a:rPr lang="en-US" sz="1400">
              <a:latin typeface="Calibri Light"/>
              <a:ea typeface="Calibri Light"/>
              <a:cs typeface="Arial"/>
            </a:rPr>
            <a:t>Assoc. </a:t>
          </a:r>
          <a:r>
            <a:rPr lang="en-US" sz="1400">
              <a:latin typeface="Calibri Light"/>
              <a:ea typeface="Calibri Light"/>
              <a:cs typeface="Calibri Light"/>
            </a:rPr>
            <a:t>Supt. Discussions</a:t>
          </a:r>
          <a:endParaRPr lang="en-US" sz="1200" b="0" kern="1200">
            <a:latin typeface="Calibri Light"/>
            <a:ea typeface="Calibri Light"/>
            <a:cs typeface="Calibri Light"/>
          </a:endParaRPr>
        </a:p>
      </dsp:txBody>
      <dsp:txXfrm>
        <a:off x="2597176" y="1685834"/>
        <a:ext cx="1132504" cy="1004432"/>
      </dsp:txXfrm>
    </dsp:sp>
    <dsp:sp modelId="{14D6D005-BE49-4BAB-95C3-4B8C975E012F}">
      <dsp:nvSpPr>
        <dsp:cNvPr id="0" name=""/>
        <dsp:cNvSpPr/>
      </dsp:nvSpPr>
      <dsp:spPr>
        <a:xfrm>
          <a:off x="3427543" y="1256118"/>
          <a:ext cx="191643" cy="191643"/>
        </a:xfrm>
        <a:prstGeom prst="triangle">
          <a:avLst>
            <a:gd name="adj" fmla="val 100000"/>
          </a:avLst>
        </a:prstGeom>
        <a:solidFill>
          <a:schemeClr val="accent2">
            <a:shade val="80000"/>
            <a:hueOff val="2957"/>
            <a:satOff val="-135"/>
            <a:lumOff val="10256"/>
            <a:alphaOff val="0"/>
          </a:schemeClr>
        </a:solidFill>
        <a:ln w="15875" cap="flat" cmpd="sng" algn="ctr">
          <a:solidFill>
            <a:schemeClr val="accent2">
              <a:shade val="80000"/>
              <a:hueOff val="2957"/>
              <a:satOff val="-135"/>
              <a:lumOff val="10256"/>
              <a:alphaOff val="0"/>
            </a:schemeClr>
          </a:solidFill>
          <a:prstDash val="solid"/>
        </a:ln>
        <a:effectLst/>
      </dsp:spPr>
      <dsp:style>
        <a:lnRef idx="2">
          <a:scrgbClr r="0" g="0" b="0"/>
        </a:lnRef>
        <a:fillRef idx="1">
          <a:scrgbClr r="0" g="0" b="0"/>
        </a:fillRef>
        <a:effectRef idx="1">
          <a:scrgbClr r="0" g="0" b="0"/>
        </a:effectRef>
        <a:fontRef idx="minor">
          <a:schemeClr val="lt1"/>
        </a:fontRef>
      </dsp:style>
    </dsp:sp>
    <dsp:sp modelId="{A08E5ACA-F717-4C9F-BC94-56E16D0405F4}">
      <dsp:nvSpPr>
        <dsp:cNvPr id="0" name=""/>
        <dsp:cNvSpPr/>
      </dsp:nvSpPr>
      <dsp:spPr>
        <a:xfrm rot="5400000">
          <a:off x="3959766" y="1031260"/>
          <a:ext cx="676125" cy="1125057"/>
        </a:xfrm>
        <a:prstGeom prst="corner">
          <a:avLst>
            <a:gd name="adj1" fmla="val 16120"/>
            <a:gd name="adj2" fmla="val 16110"/>
          </a:avLst>
        </a:prstGeom>
        <a:solidFill>
          <a:schemeClr val="accent2">
            <a:shade val="80000"/>
            <a:hueOff val="3548"/>
            <a:satOff val="-162"/>
            <a:lumOff val="12307"/>
            <a:alphaOff val="0"/>
          </a:schemeClr>
        </a:solidFill>
        <a:ln w="15875" cap="flat" cmpd="sng" algn="ctr">
          <a:solidFill>
            <a:schemeClr val="accent2">
              <a:shade val="80000"/>
              <a:hueOff val="3548"/>
              <a:satOff val="-162"/>
              <a:lumOff val="12307"/>
              <a:alphaOff val="0"/>
            </a:schemeClr>
          </a:solidFill>
          <a:prstDash val="solid"/>
        </a:ln>
        <a:effectLst/>
      </dsp:spPr>
      <dsp:style>
        <a:lnRef idx="2">
          <a:scrgbClr r="0" g="0" b="0"/>
        </a:lnRef>
        <a:fillRef idx="1">
          <a:scrgbClr r="0" g="0" b="0"/>
        </a:fillRef>
        <a:effectRef idx="1">
          <a:scrgbClr r="0" g="0" b="0"/>
        </a:effectRef>
        <a:fontRef idx="minor">
          <a:schemeClr val="lt1"/>
        </a:fontRef>
      </dsp:style>
    </dsp:sp>
    <dsp:sp modelId="{5FAB49E4-628D-4BBD-AF15-0FA58B034DA0}">
      <dsp:nvSpPr>
        <dsp:cNvPr id="0" name=""/>
        <dsp:cNvSpPr/>
      </dsp:nvSpPr>
      <dsp:spPr>
        <a:xfrm>
          <a:off x="3846903" y="1367409"/>
          <a:ext cx="1015708" cy="890327"/>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60960" tIns="60960" rIns="60960" bIns="60960" numCol="1" spcCol="1270" anchor="t" anchorCtr="0">
          <a:noAutofit/>
        </a:bodyPr>
        <a:lstStyle/>
        <a:p>
          <a:pPr marL="0" lvl="0" indent="0" algn="l" defTabSz="711200" rtl="0">
            <a:lnSpc>
              <a:spcPct val="90000"/>
            </a:lnSpc>
            <a:spcBef>
              <a:spcPct val="0"/>
            </a:spcBef>
            <a:spcAft>
              <a:spcPct val="35000"/>
            </a:spcAft>
            <a:buNone/>
          </a:pPr>
          <a:r>
            <a:rPr lang="en-US" sz="1600" b="1">
              <a:latin typeface="Arial"/>
              <a:ea typeface="+mn-ea"/>
              <a:cs typeface="+mn-cs"/>
            </a:rPr>
            <a:t>Step </a:t>
          </a:r>
          <a:r>
            <a:rPr lang="en-US" sz="1600" b="1" kern="1200">
              <a:latin typeface="Arial"/>
              <a:ea typeface="+mn-ea"/>
              <a:cs typeface="+mn-cs"/>
            </a:rPr>
            <a:t>4</a:t>
          </a:r>
          <a:r>
            <a:rPr lang="en-US" sz="1600" b="1" kern="1200">
              <a:solidFill>
                <a:srgbClr val="FF0000"/>
              </a:solidFill>
              <a:latin typeface="Arial"/>
              <a:ea typeface="+mn-ea"/>
              <a:cs typeface="+mn-cs"/>
            </a:rPr>
            <a:t>*</a:t>
          </a:r>
          <a:r>
            <a:rPr lang="en-US" sz="1600" b="1" kern="1200">
              <a:latin typeface="Arial"/>
              <a:ea typeface="+mn-ea"/>
              <a:cs typeface="+mn-cs"/>
            </a:rPr>
            <a:t> </a:t>
          </a:r>
          <a:r>
            <a:rPr lang="en-US" sz="1200" b="1" kern="1200">
              <a:latin typeface="Arial"/>
              <a:ea typeface="+mn-ea"/>
              <a:cs typeface="+mn-cs"/>
            </a:rPr>
            <a:t> </a:t>
          </a:r>
          <a:r>
            <a:rPr lang="en-US" sz="1200" b="1" kern="1200"/>
            <a:t>          </a:t>
          </a:r>
          <a:r>
            <a:rPr lang="en-US" sz="1200" b="0" kern="1200"/>
            <a:t> </a:t>
          </a:r>
          <a:r>
            <a:rPr lang="en-US" sz="1400" b="0" u="sng" kern="1200">
              <a:latin typeface="Calibri Light"/>
              <a:ea typeface="+mn-ea"/>
              <a:cs typeface="+mn-cs"/>
            </a:rPr>
            <a:t>GO Team</a:t>
          </a:r>
          <a:r>
            <a:rPr lang="en-US" sz="1400" b="0" kern="1200">
              <a:latin typeface="Calibri Light"/>
              <a:ea typeface="+mn-ea"/>
              <a:cs typeface="+mn-cs"/>
            </a:rPr>
            <a:t> Feedback Mtg.</a:t>
          </a:r>
          <a:r>
            <a:rPr lang="en-US" sz="1400" kern="1200">
              <a:solidFill>
                <a:srgbClr val="000000"/>
              </a:solidFill>
              <a:latin typeface="Calibri Light"/>
              <a:ea typeface="+mn-ea"/>
              <a:cs typeface="+mn-cs"/>
            </a:rPr>
            <a:t> </a:t>
          </a:r>
          <a:r>
            <a:rPr lang="en-US" sz="1200" kern="1200">
              <a:solidFill>
                <a:srgbClr val="FF0000"/>
              </a:solidFill>
              <a:latin typeface="Calibri"/>
              <a:ea typeface="Calibri"/>
              <a:cs typeface="Times New Roman"/>
            </a:rPr>
            <a:t>Completed February 2026 (BEFORE STAFFING CONFERENCE) </a:t>
          </a:r>
        </a:p>
      </dsp:txBody>
      <dsp:txXfrm>
        <a:off x="3846903" y="1367409"/>
        <a:ext cx="1015708" cy="890327"/>
      </dsp:txXfrm>
    </dsp:sp>
    <dsp:sp modelId="{9F816FAC-05A2-4196-86AD-90E94FCBF244}">
      <dsp:nvSpPr>
        <dsp:cNvPr id="0" name=""/>
        <dsp:cNvSpPr/>
      </dsp:nvSpPr>
      <dsp:spPr>
        <a:xfrm>
          <a:off x="4670968" y="948432"/>
          <a:ext cx="191643" cy="191643"/>
        </a:xfrm>
        <a:prstGeom prst="triangle">
          <a:avLst>
            <a:gd name="adj" fmla="val 100000"/>
          </a:avLst>
        </a:prstGeom>
        <a:solidFill>
          <a:schemeClr val="accent2">
            <a:shade val="80000"/>
            <a:hueOff val="4139"/>
            <a:satOff val="-189"/>
            <a:lumOff val="14358"/>
            <a:alphaOff val="0"/>
          </a:schemeClr>
        </a:solidFill>
        <a:ln w="15875" cap="flat" cmpd="sng" algn="ctr">
          <a:solidFill>
            <a:schemeClr val="accent2">
              <a:shade val="80000"/>
              <a:hueOff val="4139"/>
              <a:satOff val="-189"/>
              <a:lumOff val="14358"/>
              <a:alphaOff val="0"/>
            </a:schemeClr>
          </a:solidFill>
          <a:prstDash val="solid"/>
        </a:ln>
        <a:effectLst/>
      </dsp:spPr>
      <dsp:style>
        <a:lnRef idx="2">
          <a:scrgbClr r="0" g="0" b="0"/>
        </a:lnRef>
        <a:fillRef idx="1">
          <a:scrgbClr r="0" g="0" b="0"/>
        </a:fillRef>
        <a:effectRef idx="1">
          <a:scrgbClr r="0" g="0" b="0"/>
        </a:effectRef>
        <a:fontRef idx="minor">
          <a:schemeClr val="lt1"/>
        </a:fontRef>
      </dsp:style>
    </dsp:sp>
    <dsp:sp modelId="{60FDA0B3-F01D-4F1B-9F9A-6225954E5703}">
      <dsp:nvSpPr>
        <dsp:cNvPr id="0" name=""/>
        <dsp:cNvSpPr/>
      </dsp:nvSpPr>
      <dsp:spPr>
        <a:xfrm rot="5400000">
          <a:off x="5203191" y="723573"/>
          <a:ext cx="676125" cy="1125057"/>
        </a:xfrm>
        <a:prstGeom prst="corner">
          <a:avLst>
            <a:gd name="adj1" fmla="val 16120"/>
            <a:gd name="adj2" fmla="val 16110"/>
          </a:avLst>
        </a:prstGeom>
        <a:solidFill>
          <a:schemeClr val="accent2">
            <a:shade val="80000"/>
            <a:hueOff val="4731"/>
            <a:satOff val="-216"/>
            <a:lumOff val="16409"/>
            <a:alphaOff val="0"/>
          </a:schemeClr>
        </a:solidFill>
        <a:ln w="15875" cap="flat" cmpd="sng" algn="ctr">
          <a:solidFill>
            <a:schemeClr val="accent2">
              <a:shade val="80000"/>
              <a:hueOff val="4731"/>
              <a:satOff val="-216"/>
              <a:lumOff val="16409"/>
              <a:alphaOff val="0"/>
            </a:schemeClr>
          </a:solidFill>
          <a:prstDash val="solid"/>
        </a:ln>
        <a:effectLst/>
      </dsp:spPr>
      <dsp:style>
        <a:lnRef idx="2">
          <a:scrgbClr r="0" g="0" b="0"/>
        </a:lnRef>
        <a:fillRef idx="1">
          <a:scrgbClr r="0" g="0" b="0"/>
        </a:fillRef>
        <a:effectRef idx="1">
          <a:scrgbClr r="0" g="0" b="0"/>
        </a:effectRef>
        <a:fontRef idx="minor">
          <a:schemeClr val="lt1"/>
        </a:fontRef>
      </dsp:style>
    </dsp:sp>
    <dsp:sp modelId="{206A2E6F-C869-44E6-99A4-DF2204F37ADC}">
      <dsp:nvSpPr>
        <dsp:cNvPr id="0" name=""/>
        <dsp:cNvSpPr/>
      </dsp:nvSpPr>
      <dsp:spPr>
        <a:xfrm>
          <a:off x="5113451" y="1091757"/>
          <a:ext cx="1031542" cy="890327"/>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60960" tIns="60960" rIns="60960" bIns="60960" numCol="1" spcCol="1270" anchor="t" anchorCtr="0">
          <a:noAutofit/>
        </a:bodyPr>
        <a:lstStyle/>
        <a:p>
          <a:pPr marL="0" lvl="0" indent="0" algn="l" defTabSz="711200" rtl="0">
            <a:lnSpc>
              <a:spcPct val="90000"/>
            </a:lnSpc>
            <a:spcBef>
              <a:spcPct val="0"/>
            </a:spcBef>
            <a:spcAft>
              <a:spcPct val="35000"/>
            </a:spcAft>
            <a:buNone/>
          </a:pPr>
          <a:r>
            <a:rPr lang="en-US" sz="1600" b="1" kern="1200">
              <a:latin typeface="Arial"/>
              <a:ea typeface="+mn-ea"/>
              <a:cs typeface="+mn-cs"/>
            </a:rPr>
            <a:t>Step 5  </a:t>
          </a:r>
          <a:r>
            <a:rPr lang="en-US" sz="1200" b="1" kern="1200"/>
            <a:t>          </a:t>
          </a:r>
          <a:r>
            <a:rPr lang="en-US" sz="1200" b="0" kern="1200"/>
            <a:t> </a:t>
          </a:r>
          <a:r>
            <a:rPr lang="en-US" sz="1400" b="0" u="sng" kern="1200">
              <a:latin typeface="Calibri Light"/>
              <a:ea typeface="+mn-ea"/>
              <a:cs typeface="+mn-cs"/>
            </a:rPr>
            <a:t>Associate Supt</a:t>
          </a:r>
          <a:r>
            <a:rPr lang="en-US" sz="1400" b="0" kern="1200">
              <a:latin typeface="Calibri Light"/>
              <a:ea typeface="+mn-ea"/>
              <a:cs typeface="+mn-cs"/>
            </a:rPr>
            <a:t>. Review</a:t>
          </a:r>
          <a:endParaRPr lang="en-US" sz="1200" kern="1200">
            <a:solidFill>
              <a:srgbClr val="FF0000"/>
            </a:solidFill>
            <a:latin typeface="Calibri"/>
            <a:ea typeface="Calibri"/>
            <a:cs typeface="Times New Roman"/>
          </a:endParaRPr>
        </a:p>
      </dsp:txBody>
      <dsp:txXfrm>
        <a:off x="5113451" y="1091757"/>
        <a:ext cx="1031542" cy="890327"/>
      </dsp:txXfrm>
    </dsp:sp>
    <dsp:sp modelId="{83CE1626-AB3F-41DF-AF17-CD304E816755}">
      <dsp:nvSpPr>
        <dsp:cNvPr id="0" name=""/>
        <dsp:cNvSpPr/>
      </dsp:nvSpPr>
      <dsp:spPr>
        <a:xfrm>
          <a:off x="5914394" y="640745"/>
          <a:ext cx="191643" cy="191643"/>
        </a:xfrm>
        <a:prstGeom prst="triangle">
          <a:avLst>
            <a:gd name="adj" fmla="val 100000"/>
          </a:avLst>
        </a:prstGeom>
        <a:solidFill>
          <a:schemeClr val="accent2">
            <a:shade val="80000"/>
            <a:hueOff val="5322"/>
            <a:satOff val="-243"/>
            <a:lumOff val="18461"/>
            <a:alphaOff val="0"/>
          </a:schemeClr>
        </a:solidFill>
        <a:ln w="15875" cap="flat" cmpd="sng" algn="ctr">
          <a:solidFill>
            <a:schemeClr val="accent2">
              <a:shade val="80000"/>
              <a:hueOff val="5322"/>
              <a:satOff val="-243"/>
              <a:lumOff val="18461"/>
              <a:alphaOff val="0"/>
            </a:schemeClr>
          </a:solidFill>
          <a:prstDash val="solid"/>
        </a:ln>
        <a:effectLst/>
      </dsp:spPr>
      <dsp:style>
        <a:lnRef idx="2">
          <a:scrgbClr r="0" g="0" b="0"/>
        </a:lnRef>
        <a:fillRef idx="1">
          <a:scrgbClr r="0" g="0" b="0"/>
        </a:fillRef>
        <a:effectRef idx="1">
          <a:scrgbClr r="0" g="0" b="0"/>
        </a:effectRef>
        <a:fontRef idx="minor">
          <a:schemeClr val="lt1"/>
        </a:fontRef>
      </dsp:style>
    </dsp:sp>
    <dsp:sp modelId="{D4CD74FB-0076-48E4-A550-69AC7C4860B0}">
      <dsp:nvSpPr>
        <dsp:cNvPr id="0" name=""/>
        <dsp:cNvSpPr/>
      </dsp:nvSpPr>
      <dsp:spPr>
        <a:xfrm rot="5400000">
          <a:off x="6446616" y="415886"/>
          <a:ext cx="676125" cy="1125057"/>
        </a:xfrm>
        <a:prstGeom prst="corner">
          <a:avLst>
            <a:gd name="adj1" fmla="val 16120"/>
            <a:gd name="adj2" fmla="val 16110"/>
          </a:avLst>
        </a:prstGeom>
        <a:solidFill>
          <a:schemeClr val="accent2">
            <a:shade val="80000"/>
            <a:hueOff val="5914"/>
            <a:satOff val="-270"/>
            <a:lumOff val="20512"/>
            <a:alphaOff val="0"/>
          </a:schemeClr>
        </a:solidFill>
        <a:ln w="15875" cap="flat" cmpd="sng" algn="ctr">
          <a:solidFill>
            <a:schemeClr val="accent2">
              <a:shade val="80000"/>
              <a:hueOff val="5914"/>
              <a:satOff val="-270"/>
              <a:lumOff val="20512"/>
              <a:alphaOff val="0"/>
            </a:schemeClr>
          </a:solidFill>
          <a:prstDash val="solid"/>
        </a:ln>
        <a:effectLst/>
      </dsp:spPr>
      <dsp:style>
        <a:lnRef idx="2">
          <a:scrgbClr r="0" g="0" b="0"/>
        </a:lnRef>
        <a:fillRef idx="1">
          <a:scrgbClr r="0" g="0" b="0"/>
        </a:fillRef>
        <a:effectRef idx="1">
          <a:scrgbClr r="0" g="0" b="0"/>
        </a:effectRef>
        <a:fontRef idx="minor">
          <a:schemeClr val="lt1"/>
        </a:fontRef>
      </dsp:style>
    </dsp:sp>
    <dsp:sp modelId="{4815C9C2-7172-49B5-AAA4-580ECA3DFE29}">
      <dsp:nvSpPr>
        <dsp:cNvPr id="0" name=""/>
        <dsp:cNvSpPr/>
      </dsp:nvSpPr>
      <dsp:spPr>
        <a:xfrm>
          <a:off x="6342260" y="714829"/>
          <a:ext cx="1157572" cy="890327"/>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60960" tIns="60960" rIns="60960" bIns="60960" numCol="1" spcCol="1270" anchor="t" anchorCtr="0">
          <a:noAutofit/>
        </a:bodyPr>
        <a:lstStyle/>
        <a:p>
          <a:pPr marL="0" lvl="0" indent="0" algn="l" defTabSz="711200" rtl="0">
            <a:lnSpc>
              <a:spcPct val="90000"/>
            </a:lnSpc>
            <a:spcBef>
              <a:spcPct val="0"/>
            </a:spcBef>
            <a:spcAft>
              <a:spcPct val="35000"/>
            </a:spcAft>
            <a:buNone/>
          </a:pPr>
          <a:r>
            <a:rPr lang="en-US" sz="1600" b="1" kern="1200"/>
            <a:t>Step</a:t>
          </a:r>
          <a:r>
            <a:rPr lang="en-US" sz="1600" b="1" kern="1200">
              <a:latin typeface="Tenorite"/>
            </a:rPr>
            <a:t> 6</a:t>
          </a:r>
          <a:r>
            <a:rPr lang="en-US" sz="1600" b="1" kern="1200"/>
            <a:t>               </a:t>
          </a:r>
          <a:r>
            <a:rPr lang="en-US" sz="1400" b="0" u="sng" kern="1200">
              <a:latin typeface="Calibri Light"/>
              <a:ea typeface="Calibri Light"/>
              <a:cs typeface="Calibri Light"/>
            </a:rPr>
            <a:t>Principals</a:t>
          </a:r>
          <a:r>
            <a:rPr lang="en-US" sz="1400" b="1" kern="1200">
              <a:latin typeface="Calibri Light"/>
              <a:ea typeface="Calibri Light"/>
              <a:cs typeface="Calibri Light"/>
            </a:rPr>
            <a:t> </a:t>
          </a:r>
          <a:r>
            <a:rPr lang="en-US" sz="1400" b="0" kern="1200">
              <a:latin typeface="Calibri Light"/>
              <a:ea typeface="Calibri Light"/>
              <a:cs typeface="Calibri Light"/>
            </a:rPr>
            <a:t>HR Staffing Conferences Begin</a:t>
          </a:r>
          <a:endParaRPr lang="en-US" sz="1200" kern="1200">
            <a:latin typeface="Calibri Light"/>
            <a:ea typeface="Calibri Light"/>
            <a:cs typeface="Calibri Light"/>
          </a:endParaRPr>
        </a:p>
        <a:p>
          <a:pPr marL="0" lvl="0" indent="0" algn="l" defTabSz="711200">
            <a:lnSpc>
              <a:spcPct val="90000"/>
            </a:lnSpc>
            <a:spcBef>
              <a:spcPct val="0"/>
            </a:spcBef>
            <a:spcAft>
              <a:spcPct val="35000"/>
            </a:spcAft>
            <a:buNone/>
          </a:pPr>
          <a:r>
            <a:rPr lang="en-US" sz="1200" kern="1200">
              <a:solidFill>
                <a:srgbClr val="FF0000"/>
              </a:solidFill>
              <a:latin typeface="Calibri"/>
              <a:ea typeface="Calibri"/>
              <a:cs typeface="Times New Roman"/>
            </a:rPr>
            <a:t>February 23-27</a:t>
          </a:r>
        </a:p>
      </dsp:txBody>
      <dsp:txXfrm>
        <a:off x="6342260" y="714829"/>
        <a:ext cx="1157572" cy="890327"/>
      </dsp:txXfrm>
    </dsp:sp>
    <dsp:sp modelId="{8A8BDF46-5CD7-4385-AD19-1595B30DFB05}">
      <dsp:nvSpPr>
        <dsp:cNvPr id="0" name=""/>
        <dsp:cNvSpPr/>
      </dsp:nvSpPr>
      <dsp:spPr>
        <a:xfrm>
          <a:off x="7157819" y="333058"/>
          <a:ext cx="191643" cy="191643"/>
        </a:xfrm>
        <a:prstGeom prst="triangle">
          <a:avLst>
            <a:gd name="adj" fmla="val 100000"/>
          </a:avLst>
        </a:prstGeom>
        <a:solidFill>
          <a:schemeClr val="accent2">
            <a:shade val="80000"/>
            <a:hueOff val="6505"/>
            <a:satOff val="-297"/>
            <a:lumOff val="22563"/>
            <a:alphaOff val="0"/>
          </a:schemeClr>
        </a:solidFill>
        <a:ln w="15875" cap="flat" cmpd="sng" algn="ctr">
          <a:solidFill>
            <a:schemeClr val="accent2">
              <a:shade val="80000"/>
              <a:hueOff val="6505"/>
              <a:satOff val="-297"/>
              <a:lumOff val="22563"/>
              <a:alphaOff val="0"/>
            </a:schemeClr>
          </a:solidFill>
          <a:prstDash val="solid"/>
        </a:ln>
        <a:effectLst/>
      </dsp:spPr>
      <dsp:style>
        <a:lnRef idx="2">
          <a:scrgbClr r="0" g="0" b="0"/>
        </a:lnRef>
        <a:fillRef idx="1">
          <a:scrgbClr r="0" g="0" b="0"/>
        </a:fillRef>
        <a:effectRef idx="1">
          <a:scrgbClr r="0" g="0" b="0"/>
        </a:effectRef>
        <a:fontRef idx="minor">
          <a:schemeClr val="lt1"/>
        </a:fontRef>
      </dsp:style>
    </dsp:sp>
    <dsp:sp modelId="{8A1A3D19-1A7E-45DE-8891-BC02139E754B}">
      <dsp:nvSpPr>
        <dsp:cNvPr id="0" name=""/>
        <dsp:cNvSpPr/>
      </dsp:nvSpPr>
      <dsp:spPr>
        <a:xfrm rot="5400000">
          <a:off x="7690041" y="108199"/>
          <a:ext cx="676125" cy="1125057"/>
        </a:xfrm>
        <a:prstGeom prst="corner">
          <a:avLst>
            <a:gd name="adj1" fmla="val 16120"/>
            <a:gd name="adj2" fmla="val 16110"/>
          </a:avLst>
        </a:prstGeom>
        <a:solidFill>
          <a:schemeClr val="accent2">
            <a:shade val="80000"/>
            <a:hueOff val="7096"/>
            <a:satOff val="-324"/>
            <a:lumOff val="24614"/>
            <a:alphaOff val="0"/>
          </a:schemeClr>
        </a:solidFill>
        <a:ln w="15875" cap="flat" cmpd="sng" algn="ctr">
          <a:solidFill>
            <a:schemeClr val="accent2">
              <a:shade val="80000"/>
              <a:hueOff val="7096"/>
              <a:satOff val="-324"/>
              <a:lumOff val="24614"/>
              <a:alphaOff val="0"/>
            </a:schemeClr>
          </a:solidFill>
          <a:prstDash val="solid"/>
        </a:ln>
        <a:effectLst/>
      </dsp:spPr>
      <dsp:style>
        <a:lnRef idx="2">
          <a:scrgbClr r="0" g="0" b="0"/>
        </a:lnRef>
        <a:fillRef idx="1">
          <a:scrgbClr r="0" g="0" b="0"/>
        </a:fillRef>
        <a:effectRef idx="1">
          <a:scrgbClr r="0" g="0" b="0"/>
        </a:effectRef>
        <a:fontRef idx="minor">
          <a:schemeClr val="lt1"/>
        </a:fontRef>
      </dsp:style>
    </dsp:sp>
    <dsp:sp modelId="{EBFC99F0-AC0E-4E80-8864-5ADBF875329D}">
      <dsp:nvSpPr>
        <dsp:cNvPr id="0" name=""/>
        <dsp:cNvSpPr/>
      </dsp:nvSpPr>
      <dsp:spPr>
        <a:xfrm>
          <a:off x="7577463" y="393511"/>
          <a:ext cx="1015708" cy="890327"/>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60960" tIns="60960" rIns="60960" bIns="60960" numCol="1" spcCol="1270" anchor="t" anchorCtr="0">
          <a:noAutofit/>
        </a:bodyPr>
        <a:lstStyle/>
        <a:p>
          <a:pPr marL="0" lvl="0" indent="0" algn="l" defTabSz="711200" rtl="0">
            <a:lnSpc>
              <a:spcPct val="90000"/>
            </a:lnSpc>
            <a:spcBef>
              <a:spcPct val="0"/>
            </a:spcBef>
            <a:spcAft>
              <a:spcPct val="35000"/>
            </a:spcAft>
            <a:buNone/>
          </a:pPr>
          <a:r>
            <a:rPr lang="en-US" sz="1600" b="1" kern="1200"/>
            <a:t>Step </a:t>
          </a:r>
          <a:r>
            <a:rPr lang="en-US" sz="1600" b="1" kern="1200">
              <a:latin typeface="Tenorite"/>
            </a:rPr>
            <a:t>7</a:t>
          </a:r>
          <a:r>
            <a:rPr lang="en-US" sz="1600" b="1" kern="1200">
              <a:solidFill>
                <a:srgbClr val="FF0000"/>
              </a:solidFill>
              <a:latin typeface="Arial"/>
            </a:rPr>
            <a:t>*</a:t>
          </a:r>
          <a:r>
            <a:rPr lang="en-US" sz="1600" b="1" kern="1200"/>
            <a:t>      </a:t>
          </a:r>
          <a:r>
            <a:rPr lang="en-US" sz="1600" b="1" u="none" kern="1200">
              <a:latin typeface="Tenorite"/>
            </a:rPr>
            <a:t> </a:t>
          </a:r>
          <a:r>
            <a:rPr lang="en-US" sz="1400" u="sng" kern="1200">
              <a:latin typeface="Calibri Light"/>
              <a:ea typeface="Calibri Light"/>
              <a:cs typeface="Calibri Light"/>
            </a:rPr>
            <a:t>GO Team</a:t>
          </a:r>
          <a:r>
            <a:rPr lang="en-US" sz="1400" kern="1200">
              <a:latin typeface="Calibri Light"/>
              <a:ea typeface="Calibri Light"/>
              <a:cs typeface="Calibri Light"/>
            </a:rPr>
            <a:t> Budget Finalization Meeting</a:t>
          </a:r>
        </a:p>
        <a:p>
          <a:pPr marL="0" lvl="0" indent="0" algn="l" defTabSz="711200" rtl="0">
            <a:lnSpc>
              <a:spcPct val="90000"/>
            </a:lnSpc>
            <a:spcBef>
              <a:spcPct val="0"/>
            </a:spcBef>
            <a:spcAft>
              <a:spcPct val="35000"/>
            </a:spcAft>
            <a:buNone/>
          </a:pPr>
          <a:r>
            <a:rPr lang="en-US" sz="1200" kern="1200">
              <a:solidFill>
                <a:srgbClr val="FF0000"/>
              </a:solidFill>
              <a:latin typeface="Calibri"/>
              <a:ea typeface="Calibri"/>
              <a:cs typeface="Times New Roman"/>
            </a:rPr>
            <a:t>Budgets finalized by March 13th</a:t>
          </a:r>
        </a:p>
        <a:p>
          <a:pPr marL="0" lvl="0" indent="0" algn="l" defTabSz="711200">
            <a:lnSpc>
              <a:spcPct val="90000"/>
            </a:lnSpc>
            <a:spcBef>
              <a:spcPct val="0"/>
            </a:spcBef>
            <a:spcAft>
              <a:spcPct val="35000"/>
            </a:spcAft>
            <a:buNone/>
          </a:pPr>
          <a:endParaRPr lang="en-US" sz="1200" kern="1200">
            <a:solidFill>
              <a:srgbClr val="FF0000"/>
            </a:solidFill>
            <a:latin typeface="Calibri"/>
            <a:ea typeface="Calibri"/>
            <a:cs typeface="Times New Roman"/>
          </a:endParaRPr>
        </a:p>
      </dsp:txBody>
      <dsp:txXfrm>
        <a:off x="7577463" y="393511"/>
        <a:ext cx="1015708" cy="890327"/>
      </dsp:txXfrm>
    </dsp:sp>
  </dsp:spTree>
</dsp:drawing>
</file>

<file path=ppt/diagrams/layout1.xml><?xml version="1.0" encoding="utf-8"?>
<dgm:layoutDef xmlns:dgm="http://schemas.openxmlformats.org/drawingml/2006/diagram" xmlns:a="http://schemas.openxmlformats.org/drawingml/2006/main" uniqueId="urn:microsoft.com/office/officeart/2009/3/layout/StepUpProcess">
  <dgm:title val=""/>
  <dgm:desc val=""/>
  <dgm:catLst>
    <dgm:cat type="process" pri="1300"/>
  </dgm:catLst>
  <dgm:sampData>
    <dgm:dataModel>
      <dgm:ptLst>
        <dgm:pt modelId="0" type="doc"/>
        <dgm:pt modelId="10">
          <dgm:prSet phldr="1"/>
        </dgm:pt>
        <dgm:pt modelId="20">
          <dgm:prSet phldr="1"/>
        </dgm:pt>
        <dgm:pt modelId="30">
          <dgm:prSet phldr="1"/>
        </dgm:pt>
      </dgm:ptLst>
      <dgm:cxnLst>
        <dgm:cxn modelId="60" srcId="0" destId="10" srcOrd="0" destOrd="0"/>
        <dgm:cxn modelId="70" srcId="0" destId="20" srcOrd="1" destOrd="0"/>
        <dgm:cxn modelId="80" srcId="0" destId="30" srcOrd="2" destOrd="0"/>
      </dgm:cxnLst>
      <dgm:bg/>
      <dgm:whole/>
    </dgm:dataModel>
  </dgm:sampData>
  <dgm:styleData>
    <dgm:dataModel>
      <dgm:ptLst>
        <dgm:pt modelId="0" type="doc"/>
        <dgm:pt modelId="10">
          <dgm:prSet phldr="1"/>
        </dgm:pt>
        <dgm:pt modelId="20">
          <dgm:prSet phldr="1"/>
        </dgm:pt>
      </dgm:ptLst>
      <dgm:cxnLst>
        <dgm:cxn modelId="60" srcId="0" destId="10" srcOrd="0" destOrd="0"/>
        <dgm:cxn modelId="70" srcId="0" destId="20" srcOrd="1" destOrd="0"/>
      </dgm:cxnLst>
      <dgm:bg/>
      <dgm:whole/>
    </dgm:dataModel>
  </dgm:styleData>
  <dgm:clrData>
    <dgm:dataModel>
      <dgm:ptLst>
        <dgm:pt modelId="0" type="doc"/>
        <dgm:pt modelId="10">
          <dgm:prSet phldr="1"/>
        </dgm:pt>
        <dgm:pt modelId="20">
          <dgm:prSet phldr="1"/>
        </dgm:pt>
        <dgm:pt modelId="30">
          <dgm:prSet phldr="1"/>
        </dgm:pt>
        <dgm:pt modelId="40">
          <dgm:prSet phldr="1"/>
        </dgm:pt>
      </dgm:ptLst>
      <dgm:cxnLst>
        <dgm:cxn modelId="60" srcId="0" destId="10" srcOrd="0" destOrd="0"/>
        <dgm:cxn modelId="70" srcId="0" destId="20" srcOrd="1" destOrd="0"/>
        <dgm:cxn modelId="80" srcId="0" destId="30" srcOrd="2" destOrd="0"/>
        <dgm:cxn modelId="90" srcId="0" destId="40" srcOrd="3" destOrd="0"/>
      </dgm:cxnLst>
      <dgm:bg/>
      <dgm:whole/>
    </dgm:dataModel>
  </dgm:clrData>
  <dgm:layoutNode name="rootnode">
    <dgm:varLst>
      <dgm:chMax/>
      <dgm:chPref/>
      <dgm:dir/>
      <dgm:animLvl val="lvl"/>
    </dgm:varLst>
    <dgm:choose name="Name0">
      <dgm:if name="Name1" func="var" arg="dir" op="equ" val="norm">
        <dgm:alg type="snake">
          <dgm:param type="grDir" val="bL"/>
          <dgm:param type="flowDir" val="row"/>
          <dgm:param type="off" val="off"/>
          <dgm:param type="bkpt" val="fixed"/>
          <dgm:param type="bkPtFixedVal" val="1"/>
        </dgm:alg>
      </dgm:if>
      <dgm:else name="Name2">
        <dgm:alg type="snake">
          <dgm:param type="grDir" val="bR"/>
          <dgm:param type="flowDir" val="row"/>
          <dgm:param type="off" val="off"/>
          <dgm:param type="bkpt" val="fixed"/>
          <dgm:param type="bkPtFixedVal" val="1"/>
        </dgm:alg>
      </dgm:else>
    </dgm:choose>
    <dgm:shape xmlns:r="http://schemas.openxmlformats.org/officeDocument/2006/relationships" r:blip="">
      <dgm:adjLst/>
    </dgm:shape>
    <dgm:constrLst>
      <dgm:constr type="alignOff" forName="rootnode" val="1"/>
      <dgm:constr type="primFontSz" for="des" ptType="node" op="equ" val="65"/>
      <dgm:constr type="w" for="ch" forName="composite" refType="w"/>
      <dgm:constr type="h" for="ch" forName="composite" refType="h"/>
      <dgm:constr type="sp" refType="h" refFor="ch" refForName="composite" op="equ" fact="-0.765"/>
      <dgm:constr type="w" for="ch" forName="sibTrans" refType="w" fact="0.103"/>
      <dgm:constr type="h" for="ch" forName="sibTrans" refType="h" fact="0.103"/>
    </dgm:constrLst>
    <dgm:forEach name="nodesForEach" axis="ch" ptType="node">
      <dgm:layoutNode name="composite">
        <dgm:alg type="composite">
          <dgm:param type="ar" val="0.861"/>
        </dgm:alg>
        <dgm:shape xmlns:r="http://schemas.openxmlformats.org/officeDocument/2006/relationships" r:blip="">
          <dgm:adjLst/>
        </dgm:shape>
        <dgm:choose name="Name3">
          <dgm:if name="Name4" func="var" arg="dir" op="equ" val="norm">
            <dgm:constrLst>
              <dgm:constr type="l" for="ch" forName="LShape" refType="w" fact="0"/>
              <dgm:constr type="t" for="ch" forName="LShape" refType="h" fact="0.2347"/>
              <dgm:constr type="w" for="ch" forName="LShape" refType="w" fact="0.998"/>
              <dgm:constr type="h" for="ch" forName="LShape" refType="h" fact="0.5164"/>
              <dgm:constr type="r" for="ch" forName="ParentText" refType="w"/>
              <dgm:constr type="t" for="ch" forName="ParentText" refType="h" fact="0.32"/>
              <dgm:constr type="w" for="ch" forName="ParentText" refType="w" fact="0.901"/>
              <dgm:constr type="h" for="ch" forName="ParentText" refType="h" fact="0.68"/>
              <dgm:constr type="l" for="ch" forName="Triangle" refType="w" fact="0.83"/>
              <dgm:constr type="t" for="ch" forName="Triangle" refType="h" fact="0"/>
              <dgm:constr type="w" for="ch" forName="Triangle" refType="w" fact="0.17"/>
              <dgm:constr type="h" for="ch" forName="Triangle" refType="w" refFor="ch" refForName="Triangle"/>
            </dgm:constrLst>
          </dgm:if>
          <dgm:else name="Name5">
            <dgm:constrLst>
              <dgm:constr type="l" for="ch" forName="LShape" refType="w" fact="0.002"/>
              <dgm:constr type="t" for="ch" forName="LShape" refType="h" fact="0.2347"/>
              <dgm:constr type="w" for="ch" forName="LShape" refType="w"/>
              <dgm:constr type="h" for="ch" forName="LShape" refType="h" fact="0.5164"/>
              <dgm:constr type="l" for="ch" forName="ParentText" refType="w" fact="0"/>
              <dgm:constr type="t" for="ch" forName="ParentText" refType="h" fact="0.32"/>
              <dgm:constr type="w" for="ch" forName="ParentText" refType="w" fact="0.902"/>
              <dgm:constr type="h" for="ch" forName="ParentText" refType="h" fact="0.68"/>
              <dgm:constr type="l" for="ch" forName="Triangle" refType="w" fact="0"/>
              <dgm:constr type="t" for="ch" forName="Triangle" refType="h" fact="0"/>
              <dgm:constr type="w" for="ch" forName="Triangle" refType="w" fact="0.17"/>
              <dgm:constr type="h" for="ch" forName="Triangle" refType="w" refFor="ch" refForName="Triangle"/>
            </dgm:constrLst>
          </dgm:else>
        </dgm:choose>
        <dgm:layoutNode name="LShape" styleLbl="alignNode1">
          <dgm:alg type="sp"/>
          <dgm:choose name="Name6">
            <dgm:if name="Name7" func="var" arg="dir" op="equ" val="norm">
              <dgm:shape xmlns:r="http://schemas.openxmlformats.org/officeDocument/2006/relationships" rot="90" type="corner" r:blip="">
                <dgm:adjLst>
                  <dgm:adj idx="1" val="0.1612"/>
                  <dgm:adj idx="2" val="0.1611"/>
                </dgm:adjLst>
              </dgm:shape>
            </dgm:if>
            <dgm:else name="Name8">
              <dgm:shape xmlns:r="http://schemas.openxmlformats.org/officeDocument/2006/relationships" rot="180" type="corner" r:blip="">
                <dgm:adjLst>
                  <dgm:adj idx="1" val="0.1612"/>
                  <dgm:adj idx="2" val="0.1611"/>
                </dgm:adjLst>
              </dgm:shape>
            </dgm:else>
          </dgm:choose>
          <dgm:presOf/>
        </dgm:layoutNode>
        <dgm:layoutNode name="ParentText" styleLbl="revTx">
          <dgm:varLst>
            <dgm:chMax val="0"/>
            <dgm:chPref val="0"/>
            <dgm:bulletEnabled val="1"/>
          </dgm:varLst>
          <dgm:alg type="tx">
            <dgm:param type="parTxLTRAlign" val="l"/>
            <dgm:param type="txAnchorVert" val="t"/>
          </dgm:alg>
          <dgm:shape xmlns:r="http://schemas.openxmlformats.org/officeDocument/2006/relationships" type="rect" r:blip="">
            <dgm:adjLst/>
          </dgm:shape>
          <dgm:presOf axis="desOr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choose name="Name9">
          <dgm:if name="Name10" axis="followSib" ptType="node" func="cnt" op="gte" val="1">
            <dgm:layoutNode name="Triangle" styleLbl="alignNode1">
              <dgm:alg type="sp"/>
              <dgm:choose name="Name11">
                <dgm:if name="Name12" func="var" arg="dir" op="equ" val="norm">
                  <dgm:shape xmlns:r="http://schemas.openxmlformats.org/officeDocument/2006/relationships" type="triangle" r:blip="">
                    <dgm:adjLst>
                      <dgm:adj idx="1" val="1"/>
                    </dgm:adjLst>
                  </dgm:shape>
                </dgm:if>
                <dgm:else name="Name13">
                  <dgm:shape xmlns:r="http://schemas.openxmlformats.org/officeDocument/2006/relationships" rot="90" type="triangle" r:blip="">
                    <dgm:adjLst>
                      <dgm:adj idx="1" val="1"/>
                    </dgm:adjLst>
                  </dgm:shape>
                </dgm:else>
              </dgm:choose>
              <dgm:presOf/>
            </dgm:layoutNode>
          </dgm:if>
          <dgm:else name="Name14"/>
        </dgm:choose>
      </dgm:layoutNode>
      <dgm:forEach name="sibTransForEach" axis="followSib" ptType="sibTrans" cnt="1">
        <dgm:layoutNode name="sibTrans">
          <dgm:alg type="composite">
            <dgm:param type="ar" val="0.861"/>
          </dgm:alg>
          <dgm:constrLst>
            <dgm:constr type="w" for="ch" forName="space" refType="w"/>
            <dgm:constr type="h" for="ch" forName="space" refType="w"/>
          </dgm:constrLst>
          <dgm:layoutNode name="space" styleLbl="alignNode1">
            <dgm:alg type="sp"/>
            <dgm:shape xmlns:r="http://schemas.openxmlformats.org/officeDocument/2006/relationships" r:blip="">
              <dgm:adjLst/>
            </dgm:shape>
            <dgm:presOf/>
          </dgm:layoutNode>
        </dgm:layoutNode>
      </dgm:forEach>
    </dgm:forEach>
  </dgm:layoutNode>
</dgm:layoutDef>
</file>

<file path=ppt/diagrams/layout2.xml><?xml version="1.0" encoding="utf-8"?>
<dgm:layoutDef xmlns:dgm="http://schemas.openxmlformats.org/drawingml/2006/diagram" xmlns:a="http://schemas.openxmlformats.org/drawingml/2006/main" uniqueId="urn:microsoft.com/office/officeart/2018/2/layout/IconVerticalSolidList">
  <dgm:title val="Icon Vertical Solid List"/>
  <dgm:desc val="Use to show a series of visuals from top to bottom with Level 1 or Level 1 and Level 2 text grouped in a shape. Works best with icons or small pictures with lengthier descriptions."/>
  <dgm:catLst>
    <dgm:cat type="icon" pri="500"/>
  </dgm:catLst>
  <dgm:sampData useDef="1">
    <dgm:dataModel>
      <dgm:ptLst/>
      <dgm:bg/>
      <dgm:whole/>
    </dgm:dataModel>
  </dgm:sampData>
  <dgm:styleData useDef="1">
    <dgm:dataModel>
      <dgm:ptLst/>
      <dgm:bg/>
      <dgm:whole/>
    </dgm:dataModel>
  </dgm:styleData>
  <dgm:clrData useDef="1">
    <dgm:dataModel>
      <dgm:ptLst/>
      <dgm:bg/>
      <dgm:whole/>
    </dgm:dataModel>
  </dgm:clrData>
  <dgm:layoutNode name="root">
    <dgm:varLst>
      <dgm:dir/>
      <dgm:resizeHandles val="exact"/>
    </dgm:varLst>
    <dgm:choose name="Name0">
      <dgm:if name="Name1" axis="self" func="var" arg="dir" op="equ" val="norm">
        <dgm:alg type="lin">
          <dgm:param type="linDir" val="fromT"/>
          <dgm:param type="nodeHorzAlign" val="l"/>
        </dgm:alg>
      </dgm:if>
      <dgm:else name="Name2">
        <dgm:alg type="lin">
          <dgm:param type="linDir" val="fromT"/>
          <dgm:param type="nodeHorzAlign" val="r"/>
        </dgm:alg>
      </dgm:else>
    </dgm:choose>
    <dgm:shape xmlns:r="http://schemas.openxmlformats.org/officeDocument/2006/relationships" r:blip="">
      <dgm:adjLst/>
    </dgm:shape>
    <dgm:presOf/>
    <dgm:choose name="Name3">
      <dgm:if name="Name4" axis="ch" ptType="node" func="cnt" op="lte" val="3">
        <dgm:constrLst>
          <dgm:constr type="h" for="ch" forName="compNode" refType="h" fact="0.3"/>
          <dgm:constr type="w" for="ch" forName="compNode" refType="w"/>
          <dgm:constr type="h" for="ch" forName="sibTrans" refType="h" refFor="ch" refForName="compNode" fact="0.25"/>
          <dgm:constr type="primFontSz" for="des" forName="parTx" val="25"/>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if name="Name5" axis="ch" ptType="node" func="cnt" op="lte" val="4">
        <dgm:constrLst>
          <dgm:constr type="h" for="ch" forName="compNode" refType="h" fact="0.3"/>
          <dgm:constr type="w" for="ch" forName="compNode" refType="w"/>
          <dgm:constr type="h" for="ch" forName="sibTrans" refType="h" refFor="ch" refForName="compNode" fact="0.25"/>
          <dgm:constr type="primFontSz" for="des" forName="parTx" val="22"/>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if name="Name6" axis="ch" ptType="node" func="cnt" op="lte" val="6">
        <dgm:constrLst>
          <dgm:constr type="h" for="ch" forName="compNode" refType="h" fact="0.3"/>
          <dgm:constr type="w" for="ch" forName="compNode" refType="w"/>
          <dgm:constr type="h" for="ch" forName="sibTrans" refType="h" refFor="ch" refForName="compNode" fact="0.25"/>
          <dgm:constr type="primFontSz" for="des" forName="parTx" val="19"/>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else name="Name7">
        <dgm:constrLst>
          <dgm:constr type="h" for="ch" forName="compNode" refType="h" fact="0.3"/>
          <dgm:constr type="w" for="ch" forName="compNode" refType="w"/>
          <dgm:constr type="h" for="ch" forName="sibTrans" refType="h" refFor="ch" refForName="compNode" fact="0.25"/>
          <dgm:constr type="primFontSz" for="des" forName="parTx" val="16"/>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else>
    </dgm:choose>
    <dgm:ruleLst>
      <dgm:rule type="h" for="ch" forName="compNode" val="0" fact="NaN" max="NaN"/>
    </dgm:ruleLst>
    <dgm:forEach name="Name8" axis="ch" ptType="node">
      <dgm:layoutNode name="compNode">
        <dgm:alg type="composite"/>
        <dgm:shape xmlns:r="http://schemas.openxmlformats.org/officeDocument/2006/relationships" r:blip="">
          <dgm:adjLst/>
        </dgm:shape>
        <dgm:presOf axis="self"/>
        <dgm:choose name="Name9">
          <dgm:if name="Name10" axis="ch" ptType="node" func="cnt" op="gte" val="1">
            <dgm:constrLst>
              <dgm:constr type="w" for="ch" forName="bgRect" refType="w"/>
              <dgm:constr type="h" for="ch" forName="bgRect" refType="h"/>
              <dgm:constr type="l" for="ch" forName="bgRect"/>
              <dgm:constr type="t" for="ch" forName="bgRect"/>
              <dgm:constr type="h" for="ch" forName="iconRect" refType="h" fact="0.55"/>
              <dgm:constr type="w" for="ch" forName="iconRect" refType="h" refFor="ch" refForName="iconRect"/>
              <dgm:constr type="l" for="ch" forName="iconRect" refType="h" refFor="ch" refForName="iconRect" fact="0.55"/>
              <dgm:constr type="ctrY" for="ch" forName="iconRect" refType="ctrY" refFor="ch" refForName="bgRect"/>
              <dgm:constr type="w" for="ch" forName="spaceRect" refType="l" refFor="ch" refForName="iconRect"/>
              <dgm:constr type="h" for="ch" forName="spaceRect" refType="h"/>
              <dgm:constr type="l" for="ch" forName="spaceRect" refType="r" refFor="ch" refForName="iconRect"/>
              <dgm:constr type="t" for="ch" forName="spaceRect"/>
              <dgm:constr type="w" for="ch" forName="parTx" refType="w" fact="0.45"/>
              <dgm:constr type="h" for="ch" forName="parTx" refType="h"/>
              <dgm:constr type="l" for="ch" forName="parTx" refType="r" refFor="ch" refForName="spaceRect"/>
              <dgm:constr type="t" for="ch" forName="parTx"/>
              <dgm:constr type="h" for="ch" forName="desTx" refType="h"/>
              <dgm:constr type="l" for="ch" forName="desTx" refType="r" refFor="ch" refForName="parTx"/>
              <dgm:constr type="t" for="ch" forName="desTx"/>
            </dgm:constrLst>
          </dgm:if>
          <dgm:else name="Name11">
            <dgm:constrLst>
              <dgm:constr type="w" for="ch" forName="bgRect" refType="w"/>
              <dgm:constr type="h" for="ch" forName="bgRect" refType="h"/>
              <dgm:constr type="l" for="ch" forName="bgRect"/>
              <dgm:constr type="t" for="ch" forName="bgRect"/>
              <dgm:constr type="h" for="ch" forName="iconRect" refType="h" fact="0.55"/>
              <dgm:constr type="w" for="ch" forName="iconRect" refType="h" refFor="ch" refForName="iconRect"/>
              <dgm:constr type="l" for="ch" forName="iconRect" refType="h" refFor="ch" refForName="iconRect" fact="0.55"/>
              <dgm:constr type="ctrY" for="ch" forName="iconRect" refType="ctrY" refFor="ch" refForName="bgRect"/>
              <dgm:constr type="w" for="ch" forName="spaceRect" refType="l" refFor="ch" refForName="iconRect"/>
              <dgm:constr type="h" for="ch" forName="spaceRect" refType="h"/>
              <dgm:constr type="l" for="ch" forName="spaceRect" refType="r" refFor="ch" refForName="iconRect"/>
              <dgm:constr type="t" for="ch" forName="spaceRect"/>
              <dgm:constr type="h" for="ch" forName="parTx" refType="h"/>
              <dgm:constr type="l" for="ch" forName="parTx" refType="r" refFor="ch" refForName="spaceRect"/>
              <dgm:constr type="t" for="ch" forName="parTx"/>
            </dgm:constrLst>
          </dgm:else>
        </dgm:choose>
        <dgm:ruleLst>
          <dgm:rule type="h" val="INF" fact="NaN" max="NaN"/>
        </dgm:ruleLst>
        <dgm:layoutNode name="bgRect" styleLbl="bgShp">
          <dgm:alg type="sp"/>
          <dgm:shape xmlns:r="http://schemas.openxmlformats.org/officeDocument/2006/relationships" type="roundRect" r:blip="">
            <dgm:adjLst>
              <dgm:adj idx="1" val="0.1"/>
            </dgm:adjLst>
          </dgm:shape>
          <dgm:presOf/>
          <dgm:constrLst/>
          <dgm:ruleLst/>
        </dgm:layoutNode>
        <dgm:layoutNode name="iconRect" styleLbl="node1">
          <dgm:alg type="sp"/>
          <dgm:shape xmlns:r="http://schemas.openxmlformats.org/officeDocument/2006/relationships" type="rect" r:blip="" blipPhldr="1">
            <dgm:adjLst/>
          </dgm:shape>
          <dgm:presOf/>
          <dgm:constrLst/>
          <dgm:ruleLst/>
        </dgm:layoutNode>
        <dgm:layoutNode name="spaceRect">
          <dgm:alg type="sp"/>
          <dgm:shape xmlns:r="http://schemas.openxmlformats.org/officeDocument/2006/relationships" r:blip="">
            <dgm:adjLst/>
          </dgm:shape>
          <dgm:presOf/>
          <dgm:constrLst/>
          <dgm:ruleLst/>
        </dgm:layoutNode>
        <dgm:layoutNode name="parTx" styleLbl="revTx">
          <dgm:varLst>
            <dgm:chMax val="0"/>
            <dgm:chPref val="0"/>
          </dgm:varLst>
          <dgm:alg type="tx">
            <dgm:param type="txAnchorVert" val="mid"/>
            <dgm:param type="parTxLTRAlign" val="l"/>
            <dgm:param type="shpTxLTRAlignCh" val="l"/>
            <dgm:param type="parTxRTLAlign" val="r"/>
            <dgm:param type="shpTxRTLAlignCh" val="r"/>
          </dgm:alg>
          <dgm:shape xmlns:r="http://schemas.openxmlformats.org/officeDocument/2006/relationships" type="rect" r:blip="">
            <dgm:adjLst/>
          </dgm:shape>
          <dgm:presOf axis="self" ptType="node"/>
          <dgm:constrLst>
            <dgm:constr type="lMarg" refType="h" fact="0.3"/>
            <dgm:constr type="rMarg" refType="h" fact="0.3"/>
            <dgm:constr type="tMarg" refType="h" fact="0.3"/>
            <dgm:constr type="bMarg" refType="h" fact="0.3"/>
          </dgm:constrLst>
          <dgm:ruleLst>
            <dgm:rule type="primFontSz" val="14" fact="NaN" max="NaN"/>
            <dgm:rule type="h" val="INF" fact="NaN" max="NaN"/>
          </dgm:ruleLst>
        </dgm:layoutNode>
        <dgm:choose name="Name12">
          <dgm:if name="Name13" axis="ch" ptType="node" func="cnt" op="gte" val="1">
            <dgm:layoutNode name="desTx" styleLbl="revTx">
              <dgm:varLst/>
              <dgm:alg type="tx">
                <dgm:param type="txAnchorVertCh" val="mid"/>
                <dgm:param type="parTxLTRAlign" val="l"/>
                <dgm:param type="shpTxLTRAlignCh" val="l"/>
                <dgm:param type="parTxRTLAlign" val="r"/>
                <dgm:param type="shpTxRTLAlignCh" val="r"/>
                <dgm:param type="stBulletLvl" val="0"/>
              </dgm:alg>
              <dgm:shape xmlns:r="http://schemas.openxmlformats.org/officeDocument/2006/relationships" type="rect" r:blip="">
                <dgm:adjLst/>
              </dgm:shape>
              <dgm:presOf axis="des" ptType="node"/>
              <dgm:constrLst>
                <dgm:constr type="primFontSz" val="18"/>
                <dgm:constr type="secFontSz" refType="primFontSz"/>
                <dgm:constr type="lMarg" refType="h" fact="0.3"/>
                <dgm:constr type="rMarg" refType="h" fact="0.3"/>
                <dgm:constr type="tMarg" refType="h" fact="0.3"/>
                <dgm:constr type="bMarg" refType="h" fact="0.3"/>
              </dgm:constrLst>
              <dgm:ruleLst>
                <dgm:rule type="primFontSz" val="11" fact="NaN" max="NaN"/>
              </dgm:ruleLst>
            </dgm:layoutNode>
          </dgm:if>
          <dgm:else name="Name14"/>
        </dgm:choose>
      </dgm:layoutNode>
      <dgm:forEach name="Name15" axis="followSib" ptType="sibTrans" cnt="1">
        <dgm:layoutNode name="sibTrans">
          <dgm:alg type="sp"/>
          <dgm:shape xmlns:r="http://schemas.openxmlformats.org/officeDocument/2006/relationships" r:blip="">
            <dgm:adjLst/>
          </dgm:shape>
          <dgm:presOf axis="self"/>
          <dgm:constrLst/>
          <dgm:ruleLst/>
        </dgm:layoutNode>
      </dgm:forEach>
    </dgm:forEach>
  </dgm:layoutNode>
  <dgm:extLst>
    <a:ext uri="{68A01E43-0DF5-4B5B-8FA6-DAF915123BFB}">
      <dgm1612:lstStyle xmlns:dgm1612="http://schemas.microsoft.com/office/drawing/2016/12/diagram">
        <a:lvl1pPr>
          <a:lnSpc>
            <a:spcPct val="100000"/>
          </a:lnSpc>
        </a:lvl1pPr>
        <a:lvl2pPr>
          <a:lnSpc>
            <a:spcPct val="100000"/>
          </a:lnSpc>
        </a:lvl2pPr>
      </dgm1612:lstStyle>
    </a:ext>
  </dgm:extLst>
</dgm:layoutDef>
</file>

<file path=ppt/diagrams/layout3.xml><?xml version="1.0" encoding="utf-8"?>
<dgm:layoutDef xmlns:dgm="http://schemas.openxmlformats.org/drawingml/2006/diagram" xmlns:a="http://schemas.openxmlformats.org/drawingml/2006/main" uniqueId="urn:microsoft.com/office/officeart/2005/8/layout/hierarchy1">
  <dgm:title val=""/>
  <dgm:desc val=""/>
  <dgm:catLst>
    <dgm:cat type="hierarchy" pri="2000"/>
  </dgm:catLst>
  <dgm:sampData>
    <dgm:dataModel>
      <dgm:ptLst>
        <dgm:pt modelId="0" type="doc"/>
        <dgm:pt modelId="1">
          <dgm:prSet phldr="1"/>
        </dgm:pt>
        <dgm:pt modelId="2">
          <dgm:prSet phldr="1"/>
        </dgm:pt>
        <dgm:pt modelId="21">
          <dgm:prSet phldr="1"/>
        </dgm:pt>
        <dgm:pt modelId="22">
          <dgm:prSet phldr="1"/>
        </dgm:pt>
        <dgm:pt modelId="3">
          <dgm:prSet phldr="1"/>
        </dgm:pt>
        <dgm:pt modelId="31">
          <dgm:prSet phldr="1"/>
        </dgm:pt>
      </dgm:ptLst>
      <dgm:cxnLst>
        <dgm:cxn modelId="4" srcId="0" destId="1" srcOrd="0" destOrd="0"/>
        <dgm:cxn modelId="5" srcId="1" destId="2" srcOrd="0" destOrd="0"/>
        <dgm:cxn modelId="6" srcId="1" destId="3" srcOrd="1" destOrd="0"/>
        <dgm:cxn modelId="23" srcId="2" destId="21" srcOrd="0" destOrd="0"/>
        <dgm:cxn modelId="24" srcId="2" destId="22" srcOrd="1" destOrd="0"/>
        <dgm:cxn modelId="33" srcId="3" destId="31" srcOrd="0" destOrd="0"/>
      </dgm:cxnLst>
      <dgm:bg/>
      <dgm:whole/>
    </dgm:dataModel>
  </dgm:sampData>
  <dgm:styleData>
    <dgm:dataModel>
      <dgm:ptLst>
        <dgm:pt modelId="0" type="doc"/>
        <dgm:pt modelId="1"/>
        <dgm:pt modelId="11"/>
        <dgm:pt modelId="12"/>
      </dgm:ptLst>
      <dgm:cxnLst>
        <dgm:cxn modelId="2" srcId="0" destId="1" srcOrd="0" destOrd="0"/>
        <dgm:cxn modelId="13" srcId="1" destId="11" srcOrd="0" destOrd="0"/>
        <dgm:cxn modelId="14" srcId="1" destId="12" srcOrd="1" destOrd="0"/>
      </dgm:cxnLst>
      <dgm:bg/>
      <dgm:whole/>
    </dgm:dataModel>
  </dgm:styleData>
  <dgm:clrData>
    <dgm:dataModel>
      <dgm:ptLst>
        <dgm:pt modelId="0" type="doc"/>
        <dgm:pt modelId="1"/>
        <dgm:pt modelId="2"/>
        <dgm:pt modelId="21"/>
        <dgm:pt modelId="211"/>
        <dgm:pt modelId="3"/>
        <dgm:pt modelId="31"/>
        <dgm:pt modelId="311"/>
      </dgm:ptLst>
      <dgm:cxnLst>
        <dgm:cxn modelId="4" srcId="0" destId="1" srcOrd="0" destOrd="0"/>
        <dgm:cxn modelId="5" srcId="1" destId="2" srcOrd="0" destOrd="0"/>
        <dgm:cxn modelId="6" srcId="1" destId="3" srcOrd="1" destOrd="0"/>
        <dgm:cxn modelId="23" srcId="2" destId="21" srcOrd="0" destOrd="0"/>
        <dgm:cxn modelId="24" srcId="21" destId="211" srcOrd="0" destOrd="0"/>
        <dgm:cxn modelId="33" srcId="3" destId="31" srcOrd="0" destOrd="0"/>
        <dgm:cxn modelId="34" srcId="31" destId="311" srcOrd="0" destOrd="0"/>
      </dgm:cxnLst>
      <dgm:bg/>
      <dgm:whole/>
    </dgm:dataModel>
  </dgm:clrData>
  <dgm:layoutNode name="hierChild1">
    <dgm:varLst>
      <dgm:chPref val="1"/>
      <dgm:dir/>
      <dgm:animOne val="branch"/>
      <dgm:animLvl val="lvl"/>
      <dgm:resizeHandles/>
    </dgm:varLst>
    <dgm:choose name="Name0">
      <dgm:if name="Name1" func="var" arg="dir" op="equ" val="norm">
        <dgm:alg type="hierChild">
          <dgm:param type="linDir" val="fromL"/>
        </dgm:alg>
      </dgm:if>
      <dgm:else name="Name2">
        <dgm:alg type="hierChild">
          <dgm:param type="linDir" val="fromR"/>
        </dgm:alg>
      </dgm:else>
    </dgm:choose>
    <dgm:shape xmlns:r="http://schemas.openxmlformats.org/officeDocument/2006/relationships" r:blip="">
      <dgm:adjLst/>
    </dgm:shape>
    <dgm:presOf/>
    <dgm:constrLst>
      <dgm:constr type="primFontSz" for="des" ptType="node" op="equ" val="65"/>
      <dgm:constr type="w" for="des" forName="composite" refType="w"/>
      <dgm:constr type="h" for="des" forName="composite" refType="w" refFor="des" refForName="composite" fact="0.667"/>
      <dgm:constr type="w" for="des" forName="composite2" refType="w" refFor="des" refForName="composite"/>
      <dgm:constr type="h" for="des" forName="composite2" refType="h" refFor="des" refForName="composite"/>
      <dgm:constr type="w" for="des" forName="composite3" refType="w" refFor="des" refForName="composite"/>
      <dgm:constr type="h" for="des" forName="composite3" refType="h" refFor="des" refForName="composite"/>
      <dgm:constr type="w" for="des" forName="composite4" refType="w" refFor="des" refForName="composite"/>
      <dgm:constr type="h" for="des" forName="composite4" refType="h" refFor="des" refForName="composite"/>
      <dgm:constr type="w" for="des" forName="composite5" refType="w" refFor="des" refForName="composite"/>
      <dgm:constr type="h" for="des" forName="composite5" refType="h" refFor="des" refForName="composite"/>
      <dgm:constr type="sibSp" refType="w" refFor="des" refForName="composite" fact="0.1"/>
      <dgm:constr type="sibSp" for="des" forName="hierChild2" refType="sibSp"/>
      <dgm:constr type="sibSp" for="des" forName="hierChild3" refType="sibSp"/>
      <dgm:constr type="sibSp" for="des" forName="hierChild4" refType="sibSp"/>
      <dgm:constr type="sibSp" for="des" forName="hierChild5" refType="sibSp"/>
      <dgm:constr type="sibSp" for="des" forName="hierChild6" refType="sibSp"/>
      <dgm:constr type="sp" for="des" forName="hierRoot1" refType="h" refFor="des" refForName="composite" fact="0.25"/>
      <dgm:constr type="sp" for="des" forName="hierRoot2" refType="sp" refFor="des" refForName="hierRoot1"/>
      <dgm:constr type="sp" for="des" forName="hierRoot3" refType="sp" refFor="des" refForName="hierRoot1"/>
      <dgm:constr type="sp" for="des" forName="hierRoot4" refType="sp" refFor="des" refForName="hierRoot1"/>
      <dgm:constr type="sp" for="des" forName="hierRoot5" refType="sp" refFor="des" refForName="hierRoot1"/>
    </dgm:constrLst>
    <dgm:ruleLst/>
    <dgm:forEach name="Name3" axis="ch">
      <dgm:forEach name="Name4" axis="self" ptType="node">
        <dgm:layoutNode name="hierRoot1">
          <dgm:alg type="hierRoot"/>
          <dgm:shape xmlns:r="http://schemas.openxmlformats.org/officeDocument/2006/relationships" r:blip="">
            <dgm:adjLst/>
          </dgm:shape>
          <dgm:presOf/>
          <dgm:constrLst>
            <dgm:constr type="bendDist" for="des" ptType="parTrans" refType="sp" fact="0.5"/>
          </dgm:constrLst>
          <dgm:ruleLst/>
          <dgm:layoutNode name="composite">
            <dgm:alg type="composite"/>
            <dgm:shape xmlns:r="http://schemas.openxmlformats.org/officeDocument/2006/relationships" r:blip="">
              <dgm:adjLst/>
            </dgm:shape>
            <dgm:presOf/>
            <dgm:constrLst>
              <dgm:constr type="w" for="ch" forName="background" refType="w" fact="0.9"/>
              <dgm:constr type="h" for="ch" forName="background" refType="w" refFor="ch" refForName="background" fact="0.635"/>
              <dgm:constr type="t" for="ch" forName="background"/>
              <dgm:constr type="l" for="ch" forName="background"/>
              <dgm:constr type="w" for="ch" forName="text" refType="w" fact="0.9"/>
              <dgm:constr type="h" for="ch" forName="text" refType="w" refFor="ch" refForName="text" fact="0.635"/>
              <dgm:constr type="t" for="ch" forName="text" refType="w" fact="0.095"/>
              <dgm:constr type="l" for="ch" forName="text" refType="w" fact="0.1"/>
            </dgm:constrLst>
            <dgm:ruleLst/>
            <dgm:layoutNode name="background" styleLbl="node0" moveWith="text">
              <dgm:alg type="sp"/>
              <dgm:shape xmlns:r="http://schemas.openxmlformats.org/officeDocument/2006/relationships" type="roundRect" r:blip="">
                <dgm:adjLst>
                  <dgm:adj idx="1" val="0.1"/>
                </dgm:adjLst>
              </dgm:shape>
              <dgm:presOf/>
              <dgm:constrLst/>
              <dgm:ruleLst/>
            </dgm:layoutNode>
            <dgm:layoutNode name="text" styleLbl="fgAcc0">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2">
            <dgm:choose name="Name5">
              <dgm:if name="Name6" func="var" arg="dir" op="equ" val="norm">
                <dgm:alg type="hierChild">
                  <dgm:param type="linDir" val="fromL"/>
                </dgm:alg>
              </dgm:if>
              <dgm:else name="Name7">
                <dgm:alg type="hierChild">
                  <dgm:param type="linDir" val="fromR"/>
                </dgm:alg>
              </dgm:else>
            </dgm:choose>
            <dgm:shape xmlns:r="http://schemas.openxmlformats.org/officeDocument/2006/relationships" r:blip="">
              <dgm:adjLst/>
            </dgm:shape>
            <dgm:presOf/>
            <dgm:constrLst/>
            <dgm:ruleLst/>
            <dgm:forEach name="Name8" axis="ch">
              <dgm:forEach name="Name9" axis="self" ptType="parTrans" cnt="1">
                <dgm:layoutNode name="Name10">
                  <dgm:alg type="conn">
                    <dgm:param type="dim" val="1D"/>
                    <dgm:param type="endSty" val="noArr"/>
                    <dgm:param type="connRout" val="bend"/>
                    <dgm:param type="bendPt" val="end"/>
                    <dgm:param type="begPts" val="bCtr"/>
                    <dgm:param type="endPts" val="tCtr"/>
                    <dgm:param type="srcNode" val="background"/>
                    <dgm:param type="dstNode" val="background2"/>
                  </dgm:alg>
                  <dgm:shape xmlns:r="http://schemas.openxmlformats.org/officeDocument/2006/relationships" type="conn" r:blip="" zOrderOff="-999">
                    <dgm:adjLst/>
                  </dgm:shape>
                  <dgm:presOf axis="self"/>
                  <dgm:constrLst>
                    <dgm:constr type="begPad"/>
                    <dgm:constr type="endPad"/>
                  </dgm:constrLst>
                  <dgm:ruleLst/>
                </dgm:layoutNode>
              </dgm:forEach>
              <dgm:forEach name="Name11" axis="self" ptType="node">
                <dgm:layoutNode name="hierRoot2">
                  <dgm:alg type="hierRoot"/>
                  <dgm:shape xmlns:r="http://schemas.openxmlformats.org/officeDocument/2006/relationships" r:blip="">
                    <dgm:adjLst/>
                  </dgm:shape>
                  <dgm:presOf/>
                  <dgm:constrLst>
                    <dgm:constr type="bendDist" for="des" ptType="parTrans" refType="sp" fact="0.5"/>
                  </dgm:constrLst>
                  <dgm:ruleLst/>
                  <dgm:layoutNode name="composite2">
                    <dgm:alg type="composite"/>
                    <dgm:shape xmlns:r="http://schemas.openxmlformats.org/officeDocument/2006/relationships" r:blip="">
                      <dgm:adjLst/>
                    </dgm:shape>
                    <dgm:presOf/>
                    <dgm:constrLst>
                      <dgm:constr type="w" for="ch" forName="background2" refType="w" fact="0.9"/>
                      <dgm:constr type="h" for="ch" forName="background2" refType="w" refFor="ch" refForName="background2" fact="0.635"/>
                      <dgm:constr type="t" for="ch" forName="background2"/>
                      <dgm:constr type="l" for="ch" forName="background2"/>
                      <dgm:constr type="w" for="ch" forName="text2" refType="w" fact="0.9"/>
                      <dgm:constr type="h" for="ch" forName="text2" refType="w" refFor="ch" refForName="text2" fact="0.635"/>
                      <dgm:constr type="t" for="ch" forName="text2" refType="w" fact="0.095"/>
                      <dgm:constr type="l" for="ch" forName="text2" refType="w" fact="0.1"/>
                    </dgm:constrLst>
                    <dgm:ruleLst/>
                    <dgm:layoutNode name="background2" moveWith="text2">
                      <dgm:alg type="sp"/>
                      <dgm:shape xmlns:r="http://schemas.openxmlformats.org/officeDocument/2006/relationships" type="roundRect" r:blip="">
                        <dgm:adjLst>
                          <dgm:adj idx="1" val="0.1"/>
                        </dgm:adjLst>
                      </dgm:shape>
                      <dgm:presOf/>
                      <dgm:constrLst/>
                      <dgm:ruleLst/>
                    </dgm:layoutNode>
                    <dgm:layoutNode name="text2" styleLbl="fgAcc2">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3">
                    <dgm:choose name="Name12">
                      <dgm:if name="Name13" func="var" arg="dir" op="equ" val="norm">
                        <dgm:alg type="hierChild">
                          <dgm:param type="linDir" val="fromL"/>
                        </dgm:alg>
                      </dgm:if>
                      <dgm:else name="Name14">
                        <dgm:alg type="hierChild">
                          <dgm:param type="linDir" val="fromR"/>
                        </dgm:alg>
                      </dgm:else>
                    </dgm:choose>
                    <dgm:shape xmlns:r="http://schemas.openxmlformats.org/officeDocument/2006/relationships" r:blip="">
                      <dgm:adjLst/>
                    </dgm:shape>
                    <dgm:presOf/>
                    <dgm:constrLst/>
                    <dgm:ruleLst/>
                    <dgm:forEach name="Name15" axis="ch">
                      <dgm:forEach name="Name16" axis="self" ptType="parTrans" cnt="1">
                        <dgm:layoutNode name="Name17">
                          <dgm:alg type="conn">
                            <dgm:param type="dim" val="1D"/>
                            <dgm:param type="endSty" val="noArr"/>
                            <dgm:param type="connRout" val="bend"/>
                            <dgm:param type="bendPt" val="end"/>
                            <dgm:param type="begPts" val="bCtr"/>
                            <dgm:param type="endPts" val="tCtr"/>
                            <dgm:param type="srcNode" val="background2"/>
                            <dgm:param type="dstNode" val="background3"/>
                          </dgm:alg>
                          <dgm:shape xmlns:r="http://schemas.openxmlformats.org/officeDocument/2006/relationships" type="conn" r:blip="" zOrderOff="-999">
                            <dgm:adjLst/>
                          </dgm:shape>
                          <dgm:presOf axis="self"/>
                          <dgm:constrLst>
                            <dgm:constr type="begPad"/>
                            <dgm:constr type="endPad"/>
                          </dgm:constrLst>
                          <dgm:ruleLst/>
                        </dgm:layoutNode>
                      </dgm:forEach>
                      <dgm:forEach name="Name18" axis="self" ptType="node">
                        <dgm:layoutNode name="hierRoot3">
                          <dgm:alg type="hierRoot"/>
                          <dgm:shape xmlns:r="http://schemas.openxmlformats.org/officeDocument/2006/relationships" r:blip="">
                            <dgm:adjLst/>
                          </dgm:shape>
                          <dgm:presOf/>
                          <dgm:constrLst>
                            <dgm:constr type="bendDist" for="des" ptType="parTrans" refType="sp" fact="0.5"/>
                          </dgm:constrLst>
                          <dgm:ruleLst/>
                          <dgm:layoutNode name="composite3">
                            <dgm:alg type="composite"/>
                            <dgm:shape xmlns:r="http://schemas.openxmlformats.org/officeDocument/2006/relationships" r:blip="">
                              <dgm:adjLst/>
                            </dgm:shape>
                            <dgm:presOf/>
                            <dgm:constrLst>
                              <dgm:constr type="w" for="ch" forName="background3" refType="w" fact="0.9"/>
                              <dgm:constr type="h" for="ch" forName="background3" refType="w" refFor="ch" refForName="background3" fact="0.635"/>
                              <dgm:constr type="t" for="ch" forName="background3"/>
                              <dgm:constr type="l" for="ch" forName="background3"/>
                              <dgm:constr type="w" for="ch" forName="text3" refType="w" fact="0.9"/>
                              <dgm:constr type="h" for="ch" forName="text3" refType="w" refFor="ch" refForName="text3" fact="0.635"/>
                              <dgm:constr type="t" for="ch" forName="text3" refType="w" fact="0.095"/>
                              <dgm:constr type="l" for="ch" forName="text3" refType="w" fact="0.1"/>
                            </dgm:constrLst>
                            <dgm:ruleLst/>
                            <dgm:layoutNode name="background3" moveWith="text3">
                              <dgm:alg type="sp"/>
                              <dgm:shape xmlns:r="http://schemas.openxmlformats.org/officeDocument/2006/relationships" type="roundRect" r:blip="">
                                <dgm:adjLst>
                                  <dgm:adj idx="1" val="0.1"/>
                                </dgm:adjLst>
                              </dgm:shape>
                              <dgm:presOf/>
                              <dgm:constrLst/>
                              <dgm:ruleLst/>
                            </dgm:layoutNode>
                            <dgm:layoutNode name="text3" styleLbl="fgAcc3">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4">
                            <dgm:choose name="Name19">
                              <dgm:if name="Name20" func="var" arg="dir" op="equ" val="norm">
                                <dgm:alg type="hierChild">
                                  <dgm:param type="linDir" val="fromL"/>
                                </dgm:alg>
                              </dgm:if>
                              <dgm:else name="Name21">
                                <dgm:alg type="hierChild">
                                  <dgm:param type="linDir" val="fromR"/>
                                </dgm:alg>
                              </dgm:else>
                            </dgm:choose>
                            <dgm:shape xmlns:r="http://schemas.openxmlformats.org/officeDocument/2006/relationships" r:blip="">
                              <dgm:adjLst/>
                            </dgm:shape>
                            <dgm:presOf/>
                            <dgm:constrLst/>
                            <dgm:ruleLst/>
                            <dgm:forEach name="repeat" axis="ch">
                              <dgm:forEach name="Name22" axis="self" ptType="parTrans" cnt="1">
                                <dgm:layoutNode name="Name23">
                                  <dgm:choose name="Name24">
                                    <dgm:if name="Name25" axis="self" func="depth" op="lte" val="4">
                                      <dgm:alg type="conn">
                                        <dgm:param type="dim" val="1D"/>
                                        <dgm:param type="endSty" val="noArr"/>
                                        <dgm:param type="connRout" val="bend"/>
                                        <dgm:param type="bendPt" val="end"/>
                                        <dgm:param type="begPts" val="bCtr"/>
                                        <dgm:param type="endPts" val="tCtr"/>
                                        <dgm:param type="srcNode" val="background3"/>
                                        <dgm:param type="dstNode" val="background4"/>
                                      </dgm:alg>
                                    </dgm:if>
                                    <dgm:else name="Name26">
                                      <dgm:alg type="conn">
                                        <dgm:param type="dim" val="1D"/>
                                        <dgm:param type="endSty" val="noArr"/>
                                        <dgm:param type="connRout" val="bend"/>
                                        <dgm:param type="bendPt" val="end"/>
                                        <dgm:param type="begPts" val="bCtr"/>
                                        <dgm:param type="endPts" val="tCtr"/>
                                        <dgm:param type="srcNode" val="background4"/>
                                        <dgm:param type="dstNode" val="background4"/>
                                      </dgm:alg>
                                    </dgm:else>
                                  </dgm:choose>
                                  <dgm:shape xmlns:r="http://schemas.openxmlformats.org/officeDocument/2006/relationships" type="conn" r:blip="" zOrderOff="-999">
                                    <dgm:adjLst/>
                                  </dgm:shape>
                                  <dgm:presOf axis="self"/>
                                  <dgm:constrLst>
                                    <dgm:constr type="begPad"/>
                                    <dgm:constr type="endPad"/>
                                  </dgm:constrLst>
                                  <dgm:ruleLst/>
                                </dgm:layoutNode>
                              </dgm:forEach>
                              <dgm:forEach name="Name27" axis="self" ptType="node">
                                <dgm:layoutNode name="hierRoot4">
                                  <dgm:alg type="hierRoot"/>
                                  <dgm:shape xmlns:r="http://schemas.openxmlformats.org/officeDocument/2006/relationships" r:blip="">
                                    <dgm:adjLst/>
                                  </dgm:shape>
                                  <dgm:presOf/>
                                  <dgm:constrLst>
                                    <dgm:constr type="bendDist" for="des" ptType="parTrans" refType="sp" fact="0.5"/>
                                  </dgm:constrLst>
                                  <dgm:ruleLst/>
                                  <dgm:layoutNode name="composite4">
                                    <dgm:alg type="composite"/>
                                    <dgm:shape xmlns:r="http://schemas.openxmlformats.org/officeDocument/2006/relationships" r:blip="">
                                      <dgm:adjLst/>
                                    </dgm:shape>
                                    <dgm:presOf/>
                                    <dgm:constrLst>
                                      <dgm:constr type="w" for="ch" forName="background4" refType="w" fact="0.9"/>
                                      <dgm:constr type="h" for="ch" forName="background4" refType="w" refFor="ch" refForName="background4" fact="0.635"/>
                                      <dgm:constr type="t" for="ch" forName="background4"/>
                                      <dgm:constr type="l" for="ch" forName="background4"/>
                                      <dgm:constr type="w" for="ch" forName="text4" refType="w" fact="0.9"/>
                                      <dgm:constr type="h" for="ch" forName="text4" refType="w" refFor="ch" refForName="text4" fact="0.635"/>
                                      <dgm:constr type="t" for="ch" forName="text4" refType="w" fact="0.095"/>
                                      <dgm:constr type="l" for="ch" forName="text4" refType="w" fact="0.1"/>
                                    </dgm:constrLst>
                                    <dgm:ruleLst/>
                                    <dgm:layoutNode name="background4" moveWith="text4">
                                      <dgm:alg type="sp"/>
                                      <dgm:shape xmlns:r="http://schemas.openxmlformats.org/officeDocument/2006/relationships" type="roundRect" r:blip="">
                                        <dgm:adjLst>
                                          <dgm:adj idx="1" val="0.1"/>
                                        </dgm:adjLst>
                                      </dgm:shape>
                                      <dgm:presOf/>
                                      <dgm:constrLst/>
                                      <dgm:ruleLst/>
                                    </dgm:layoutNode>
                                    <dgm:layoutNode name="text4" styleLbl="fgAcc4">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5">
                                    <dgm:choose name="Name28">
                                      <dgm:if name="Name29" func="var" arg="dir" op="equ" val="norm">
                                        <dgm:alg type="hierChild">
                                          <dgm:param type="linDir" val="fromL"/>
                                        </dgm:alg>
                                      </dgm:if>
                                      <dgm:else name="Name30">
                                        <dgm:alg type="hierChild">
                                          <dgm:param type="linDir" val="fromR"/>
                                        </dgm:alg>
                                      </dgm:else>
                                    </dgm:choose>
                                    <dgm:shape xmlns:r="http://schemas.openxmlformats.org/officeDocument/2006/relationships" r:blip="">
                                      <dgm:adjLst/>
                                    </dgm:shape>
                                    <dgm:presOf/>
                                    <dgm:constrLst/>
                                    <dgm:ruleLst/>
                                    <dgm:forEach name="Name31" ref="repeat"/>
                                  </dgm:layoutNode>
                                </dgm:layoutNode>
                              </dgm:forEach>
                            </dgm:forEach>
                          </dgm:layoutNode>
                        </dgm:layoutNode>
                      </dgm:forEach>
                    </dgm:forEach>
                  </dgm:layoutNode>
                </dgm:layoutNode>
              </dgm:forEach>
            </dgm:forEach>
          </dgm:layoutNode>
        </dgm:layoutNode>
      </dgm:forEach>
    </dgm:forEach>
  </dgm:layoutNode>
</dgm:layoutDef>
</file>

<file path=ppt/diagrams/layout4.xml><?xml version="1.0" encoding="utf-8"?>
<dgm:layoutDef xmlns:dgm="http://schemas.openxmlformats.org/drawingml/2006/diagram" xmlns:a="http://schemas.openxmlformats.org/drawingml/2006/main" uniqueId="urn:microsoft.com/office/officeart/2009/3/layout/StepUpProcess">
  <dgm:title val=""/>
  <dgm:desc val=""/>
  <dgm:catLst>
    <dgm:cat type="process" pri="1300"/>
  </dgm:catLst>
  <dgm:sampData>
    <dgm:dataModel>
      <dgm:ptLst>
        <dgm:pt modelId="0" type="doc"/>
        <dgm:pt modelId="10">
          <dgm:prSet phldr="1"/>
        </dgm:pt>
        <dgm:pt modelId="20">
          <dgm:prSet phldr="1"/>
        </dgm:pt>
        <dgm:pt modelId="30">
          <dgm:prSet phldr="1"/>
        </dgm:pt>
      </dgm:ptLst>
      <dgm:cxnLst>
        <dgm:cxn modelId="60" srcId="0" destId="10" srcOrd="0" destOrd="0"/>
        <dgm:cxn modelId="70" srcId="0" destId="20" srcOrd="1" destOrd="0"/>
        <dgm:cxn modelId="80" srcId="0" destId="30" srcOrd="2" destOrd="0"/>
      </dgm:cxnLst>
      <dgm:bg/>
      <dgm:whole/>
    </dgm:dataModel>
  </dgm:sampData>
  <dgm:styleData>
    <dgm:dataModel>
      <dgm:ptLst>
        <dgm:pt modelId="0" type="doc"/>
        <dgm:pt modelId="10">
          <dgm:prSet phldr="1"/>
        </dgm:pt>
        <dgm:pt modelId="20">
          <dgm:prSet phldr="1"/>
        </dgm:pt>
      </dgm:ptLst>
      <dgm:cxnLst>
        <dgm:cxn modelId="60" srcId="0" destId="10" srcOrd="0" destOrd="0"/>
        <dgm:cxn modelId="70" srcId="0" destId="20" srcOrd="1" destOrd="0"/>
      </dgm:cxnLst>
      <dgm:bg/>
      <dgm:whole/>
    </dgm:dataModel>
  </dgm:styleData>
  <dgm:clrData>
    <dgm:dataModel>
      <dgm:ptLst>
        <dgm:pt modelId="0" type="doc"/>
        <dgm:pt modelId="10">
          <dgm:prSet phldr="1"/>
        </dgm:pt>
        <dgm:pt modelId="20">
          <dgm:prSet phldr="1"/>
        </dgm:pt>
        <dgm:pt modelId="30">
          <dgm:prSet phldr="1"/>
        </dgm:pt>
        <dgm:pt modelId="40">
          <dgm:prSet phldr="1"/>
        </dgm:pt>
      </dgm:ptLst>
      <dgm:cxnLst>
        <dgm:cxn modelId="60" srcId="0" destId="10" srcOrd="0" destOrd="0"/>
        <dgm:cxn modelId="70" srcId="0" destId="20" srcOrd="1" destOrd="0"/>
        <dgm:cxn modelId="80" srcId="0" destId="30" srcOrd="2" destOrd="0"/>
        <dgm:cxn modelId="90" srcId="0" destId="40" srcOrd="3" destOrd="0"/>
      </dgm:cxnLst>
      <dgm:bg/>
      <dgm:whole/>
    </dgm:dataModel>
  </dgm:clrData>
  <dgm:layoutNode name="rootnode">
    <dgm:varLst>
      <dgm:chMax/>
      <dgm:chPref/>
      <dgm:dir/>
      <dgm:animLvl val="lvl"/>
    </dgm:varLst>
    <dgm:choose name="Name0">
      <dgm:if name="Name1" func="var" arg="dir" op="equ" val="norm">
        <dgm:alg type="snake">
          <dgm:param type="grDir" val="bL"/>
          <dgm:param type="flowDir" val="row"/>
          <dgm:param type="off" val="off"/>
          <dgm:param type="bkpt" val="fixed"/>
          <dgm:param type="bkPtFixedVal" val="1"/>
        </dgm:alg>
      </dgm:if>
      <dgm:else name="Name2">
        <dgm:alg type="snake">
          <dgm:param type="grDir" val="bR"/>
          <dgm:param type="flowDir" val="row"/>
          <dgm:param type="off" val="off"/>
          <dgm:param type="bkpt" val="fixed"/>
          <dgm:param type="bkPtFixedVal" val="1"/>
        </dgm:alg>
      </dgm:else>
    </dgm:choose>
    <dgm:shape xmlns:r="http://schemas.openxmlformats.org/officeDocument/2006/relationships" r:blip="">
      <dgm:adjLst/>
    </dgm:shape>
    <dgm:constrLst>
      <dgm:constr type="alignOff" forName="rootnode" val="1"/>
      <dgm:constr type="primFontSz" for="des" ptType="node" op="equ" val="65"/>
      <dgm:constr type="w" for="ch" forName="composite" refType="w"/>
      <dgm:constr type="h" for="ch" forName="composite" refType="h"/>
      <dgm:constr type="sp" refType="h" refFor="ch" refForName="composite" op="equ" fact="-0.765"/>
      <dgm:constr type="w" for="ch" forName="sibTrans" refType="w" fact="0.103"/>
      <dgm:constr type="h" for="ch" forName="sibTrans" refType="h" fact="0.103"/>
    </dgm:constrLst>
    <dgm:forEach name="nodesForEach" axis="ch" ptType="node">
      <dgm:layoutNode name="composite">
        <dgm:alg type="composite">
          <dgm:param type="ar" val="0.861"/>
        </dgm:alg>
        <dgm:shape xmlns:r="http://schemas.openxmlformats.org/officeDocument/2006/relationships" r:blip="">
          <dgm:adjLst/>
        </dgm:shape>
        <dgm:choose name="Name3">
          <dgm:if name="Name4" func="var" arg="dir" op="equ" val="norm">
            <dgm:constrLst>
              <dgm:constr type="l" for="ch" forName="LShape" refType="w" fact="0"/>
              <dgm:constr type="t" for="ch" forName="LShape" refType="h" fact="0.2347"/>
              <dgm:constr type="w" for="ch" forName="LShape" refType="w" fact="0.998"/>
              <dgm:constr type="h" for="ch" forName="LShape" refType="h" fact="0.5164"/>
              <dgm:constr type="r" for="ch" forName="ParentText" refType="w"/>
              <dgm:constr type="t" for="ch" forName="ParentText" refType="h" fact="0.32"/>
              <dgm:constr type="w" for="ch" forName="ParentText" refType="w" fact="0.901"/>
              <dgm:constr type="h" for="ch" forName="ParentText" refType="h" fact="0.68"/>
              <dgm:constr type="l" for="ch" forName="Triangle" refType="w" fact="0.83"/>
              <dgm:constr type="t" for="ch" forName="Triangle" refType="h" fact="0"/>
              <dgm:constr type="w" for="ch" forName="Triangle" refType="w" fact="0.17"/>
              <dgm:constr type="h" for="ch" forName="Triangle" refType="w" refFor="ch" refForName="Triangle"/>
            </dgm:constrLst>
          </dgm:if>
          <dgm:else name="Name5">
            <dgm:constrLst>
              <dgm:constr type="l" for="ch" forName="LShape" refType="w" fact="0.002"/>
              <dgm:constr type="t" for="ch" forName="LShape" refType="h" fact="0.2347"/>
              <dgm:constr type="w" for="ch" forName="LShape" refType="w"/>
              <dgm:constr type="h" for="ch" forName="LShape" refType="h" fact="0.5164"/>
              <dgm:constr type="l" for="ch" forName="ParentText" refType="w" fact="0"/>
              <dgm:constr type="t" for="ch" forName="ParentText" refType="h" fact="0.32"/>
              <dgm:constr type="w" for="ch" forName="ParentText" refType="w" fact="0.902"/>
              <dgm:constr type="h" for="ch" forName="ParentText" refType="h" fact="0.68"/>
              <dgm:constr type="l" for="ch" forName="Triangle" refType="w" fact="0"/>
              <dgm:constr type="t" for="ch" forName="Triangle" refType="h" fact="0"/>
              <dgm:constr type="w" for="ch" forName="Triangle" refType="w" fact="0.17"/>
              <dgm:constr type="h" for="ch" forName="Triangle" refType="w" refFor="ch" refForName="Triangle"/>
            </dgm:constrLst>
          </dgm:else>
        </dgm:choose>
        <dgm:layoutNode name="LShape" styleLbl="alignNode1">
          <dgm:alg type="sp"/>
          <dgm:choose name="Name6">
            <dgm:if name="Name7" func="var" arg="dir" op="equ" val="norm">
              <dgm:shape xmlns:r="http://schemas.openxmlformats.org/officeDocument/2006/relationships" rot="90" type="corner" r:blip="">
                <dgm:adjLst>
                  <dgm:adj idx="1" val="0.1612"/>
                  <dgm:adj idx="2" val="0.1611"/>
                </dgm:adjLst>
              </dgm:shape>
            </dgm:if>
            <dgm:else name="Name8">
              <dgm:shape xmlns:r="http://schemas.openxmlformats.org/officeDocument/2006/relationships" rot="180" type="corner" r:blip="">
                <dgm:adjLst>
                  <dgm:adj idx="1" val="0.1612"/>
                  <dgm:adj idx="2" val="0.1611"/>
                </dgm:adjLst>
              </dgm:shape>
            </dgm:else>
          </dgm:choose>
          <dgm:presOf/>
        </dgm:layoutNode>
        <dgm:layoutNode name="ParentText" styleLbl="revTx">
          <dgm:varLst>
            <dgm:chMax val="0"/>
            <dgm:chPref val="0"/>
            <dgm:bulletEnabled val="1"/>
          </dgm:varLst>
          <dgm:alg type="tx">
            <dgm:param type="parTxLTRAlign" val="l"/>
            <dgm:param type="txAnchorVert" val="t"/>
          </dgm:alg>
          <dgm:shape xmlns:r="http://schemas.openxmlformats.org/officeDocument/2006/relationships" type="rect" r:blip="">
            <dgm:adjLst/>
          </dgm:shape>
          <dgm:presOf axis="desOr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choose name="Name9">
          <dgm:if name="Name10" axis="followSib" ptType="node" func="cnt" op="gte" val="1">
            <dgm:layoutNode name="Triangle" styleLbl="alignNode1">
              <dgm:alg type="sp"/>
              <dgm:choose name="Name11">
                <dgm:if name="Name12" func="var" arg="dir" op="equ" val="norm">
                  <dgm:shape xmlns:r="http://schemas.openxmlformats.org/officeDocument/2006/relationships" type="triangle" r:blip="">
                    <dgm:adjLst>
                      <dgm:adj idx="1" val="1"/>
                    </dgm:adjLst>
                  </dgm:shape>
                </dgm:if>
                <dgm:else name="Name13">
                  <dgm:shape xmlns:r="http://schemas.openxmlformats.org/officeDocument/2006/relationships" rot="90" type="triangle" r:blip="">
                    <dgm:adjLst>
                      <dgm:adj idx="1" val="1"/>
                    </dgm:adjLst>
                  </dgm:shape>
                </dgm:else>
              </dgm:choose>
              <dgm:presOf/>
            </dgm:layoutNode>
          </dgm:if>
          <dgm:else name="Name14"/>
        </dgm:choose>
      </dgm:layoutNode>
      <dgm:forEach name="sibTransForEach" axis="followSib" ptType="sibTrans" cnt="1">
        <dgm:layoutNode name="sibTrans">
          <dgm:alg type="composite">
            <dgm:param type="ar" val="0.861"/>
          </dgm:alg>
          <dgm:constrLst>
            <dgm:constr type="w" for="ch" forName="space" refType="w"/>
            <dgm:constr type="h" for="ch" forName="space" refType="w"/>
          </dgm:constrLst>
          <dgm:layoutNode name="space" styleLbl="alignNode1">
            <dgm:alg type="sp"/>
            <dgm:shape xmlns:r="http://schemas.openxmlformats.org/officeDocument/2006/relationships" r:blip="">
              <dgm:adjLst/>
            </dgm:shape>
            <dgm:presOf/>
          </dgm:layoutNode>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2">
  <dgm:title val=""/>
  <dgm:desc val=""/>
  <dgm:catLst>
    <dgm:cat type="simple" pri="10200"/>
  </dgm:catLst>
  <dgm:scene3d>
    <a:camera prst="orthographicFront"/>
    <a:lightRig rig="threePt" dir="t"/>
  </dgm:scene3d>
  <dgm:styleLbl name="node0">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lnNode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vennNode1">
    <dgm:scene3d>
      <a:camera prst="orthographicFront"/>
      <a:lightRig rig="threePt" dir="t"/>
    </dgm:scene3d>
    <dgm:sp3d/>
    <dgm:txPr/>
    <dgm:style>
      <a:lnRef idx="3">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1">
        <a:scrgbClr r="0" g="0" b="0"/>
      </a:effectRef>
      <a:fontRef idx="minor">
        <a:schemeClr val="lt1"/>
      </a:fontRef>
    </dgm:style>
  </dgm:styleLbl>
  <dgm:styleLbl name="node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fg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align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bg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2">
  <dgm:title val=""/>
  <dgm:desc val=""/>
  <dgm:catLst>
    <dgm:cat type="simple" pri="10200"/>
  </dgm:catLst>
  <dgm:scene3d>
    <a:camera prst="orthographicFront"/>
    <a:lightRig rig="threePt" dir="t"/>
  </dgm:scene3d>
  <dgm:styleLbl name="node0">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lnNode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vennNode1">
    <dgm:scene3d>
      <a:camera prst="orthographicFront"/>
      <a:lightRig rig="threePt" dir="t"/>
    </dgm:scene3d>
    <dgm:sp3d/>
    <dgm:txPr/>
    <dgm:style>
      <a:lnRef idx="3">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1">
        <a:scrgbClr r="0" g="0" b="0"/>
      </a:effectRef>
      <a:fontRef idx="minor">
        <a:schemeClr val="lt1"/>
      </a:fontRef>
    </dgm:style>
  </dgm:styleLbl>
  <dgm:styleLbl name="node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fg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align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bg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4.xml><?xml version="1.0" encoding="utf-8"?>
<dgm:styleDef xmlns:dgm="http://schemas.openxmlformats.org/drawingml/2006/diagram" xmlns:a="http://schemas.openxmlformats.org/drawingml/2006/main" uniqueId="urn:microsoft.com/office/officeart/2005/8/quickstyle/simple2">
  <dgm:title val=""/>
  <dgm:desc val=""/>
  <dgm:catLst>
    <dgm:cat type="simple" pri="10200"/>
  </dgm:catLst>
  <dgm:scene3d>
    <a:camera prst="orthographicFront"/>
    <a:lightRig rig="threePt" dir="t"/>
  </dgm:scene3d>
  <dgm:styleLbl name="node0">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lnNode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vennNode1">
    <dgm:scene3d>
      <a:camera prst="orthographicFront"/>
      <a:lightRig rig="threePt" dir="t"/>
    </dgm:scene3d>
    <dgm:sp3d/>
    <dgm:txPr/>
    <dgm:style>
      <a:lnRef idx="3">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1">
        <a:scrgbClr r="0" g="0" b="0"/>
      </a:effectRef>
      <a:fontRef idx="minor">
        <a:schemeClr val="lt1"/>
      </a:fontRef>
    </dgm:style>
  </dgm:styleLbl>
  <dgm:styleLbl name="node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fg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align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bg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handoutMasters/_rels/handoutMaster1.xml.rels><?xml version="1.0" encoding="UTF-8" standalone="yes"?>
<Relationships xmlns="http://schemas.openxmlformats.org/package/2006/relationships"><Relationship Id="rId1" Type="http://schemas.openxmlformats.org/officeDocument/2006/relationships/theme" Target="../theme/theme5.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a:extLst>
              <a:ext uri="{FF2B5EF4-FFF2-40B4-BE49-F238E27FC236}">
                <a16:creationId xmlns:a16="http://schemas.microsoft.com/office/drawing/2014/main" id="{3E7F456E-01A6-4013-ACA5-F5492591A24D}"/>
              </a:ext>
            </a:extLst>
          </p:cNvPr>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a:extLst>
              <a:ext uri="{FF2B5EF4-FFF2-40B4-BE49-F238E27FC236}">
                <a16:creationId xmlns:a16="http://schemas.microsoft.com/office/drawing/2014/main" id="{484983A3-9B9B-4D61-97C9-B9E239A31598}"/>
              </a:ext>
            </a:extLst>
          </p:cNvPr>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B56F32FC-4BD9-442A-A8C6-51598C909FE3}" type="datetimeFigureOut">
              <a:rPr lang="en-US" smtClean="0"/>
              <a:t>2/5/2026</a:t>
            </a:fld>
            <a:endParaRPr lang="en-US"/>
          </a:p>
        </p:txBody>
      </p:sp>
      <p:sp>
        <p:nvSpPr>
          <p:cNvPr id="4" name="Footer Placeholder 3">
            <a:extLst>
              <a:ext uri="{FF2B5EF4-FFF2-40B4-BE49-F238E27FC236}">
                <a16:creationId xmlns:a16="http://schemas.microsoft.com/office/drawing/2014/main" id="{5EEABE74-7A97-4D17-8390-42ADD25C33C3}"/>
              </a:ext>
            </a:extLst>
          </p:cNvPr>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5" name="Slide Number Placeholder 4">
            <a:extLst>
              <a:ext uri="{FF2B5EF4-FFF2-40B4-BE49-F238E27FC236}">
                <a16:creationId xmlns:a16="http://schemas.microsoft.com/office/drawing/2014/main" id="{B42C1DBD-1052-425E-BF3C-983304BED571}"/>
              </a:ext>
            </a:extLst>
          </p:cNvPr>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28EEFA9E-C190-4F5C-8394-BD5F1CD55C02}" type="slidenum">
              <a:rPr lang="en-US" smtClean="0"/>
              <a:t>‹#›</a:t>
            </a:fld>
            <a:endParaRPr lang="en-US"/>
          </a:p>
        </p:txBody>
      </p:sp>
    </p:spTree>
    <p:extLst>
      <p:ext uri="{BB962C8B-B14F-4D97-AF65-F5344CB8AC3E}">
        <p14:creationId xmlns:p14="http://schemas.microsoft.com/office/powerpoint/2010/main" val="2324801919"/>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4.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056371FA-A98D-41E8-93F4-09945841298A}" type="datetimeFigureOut">
              <a:rPr lang="en-US" smtClean="0"/>
              <a:t>2/5/2026</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22289C57-55D7-40A4-A101-E74FAC7A092B}" type="slidenum">
              <a:rPr lang="en-US" smtClean="0"/>
              <a:t>‹#›</a:t>
            </a:fld>
            <a:endParaRPr lang="en-US"/>
          </a:p>
        </p:txBody>
      </p:sp>
    </p:spTree>
    <p:extLst>
      <p:ext uri="{BB962C8B-B14F-4D97-AF65-F5344CB8AC3E}">
        <p14:creationId xmlns:p14="http://schemas.microsoft.com/office/powerpoint/2010/main" val="2839902369"/>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DD7488B-B8B1-EA98-FF9D-18B175F05419}"/>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7E7049FF-13DD-AE7B-300D-DED15A2D4401}"/>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6E82B9D2-D82B-E04F-5F99-6920AD2140E7}"/>
              </a:ext>
            </a:extLst>
          </p:cNvPr>
          <p:cNvSpPr>
            <a:spLocks noGrp="1"/>
          </p:cNvSpPr>
          <p:nvPr>
            <p:ph type="body" idx="1"/>
          </p:nvPr>
        </p:nvSpPr>
        <p:spPr/>
        <p:txBody>
          <a:bodyPr/>
          <a:lstStyle/>
          <a:p>
            <a:r>
              <a:rPr lang="en-US">
                <a:ea typeface="Calibri"/>
                <a:cs typeface="Calibri"/>
              </a:rPr>
              <a:t>As a reminder this is the district's 2025-2030 Strategic Plan. We will use this as a guide as we continue our work today to develop our school's 2025-2030 Strategic Plan that is aligned to the district's new plan. </a:t>
            </a:r>
          </a:p>
        </p:txBody>
      </p:sp>
      <p:sp>
        <p:nvSpPr>
          <p:cNvPr id="4" name="Slide Number Placeholder 3">
            <a:extLst>
              <a:ext uri="{FF2B5EF4-FFF2-40B4-BE49-F238E27FC236}">
                <a16:creationId xmlns:a16="http://schemas.microsoft.com/office/drawing/2014/main" id="{16E10EDB-7359-DCAB-3A69-A664CC92F81C}"/>
              </a:ext>
            </a:extLst>
          </p:cNvPr>
          <p:cNvSpPr>
            <a:spLocks noGrp="1"/>
          </p:cNvSpPr>
          <p:nvPr>
            <p:ph type="sldNum" sz="quarter" idx="5"/>
          </p:nvPr>
        </p:nvSpPr>
        <p:spPr/>
        <p:txBody>
          <a:bodyPr/>
          <a:lstStyle/>
          <a:p>
            <a:fld id="{F97DC217-DF71-1A49-B3EA-559F1F43B0FF}" type="slidenum">
              <a:rPr lang="en-US" smtClean="0"/>
              <a:t>2</a:t>
            </a:fld>
            <a:endParaRPr lang="en-US"/>
          </a:p>
        </p:txBody>
      </p:sp>
    </p:spTree>
    <p:extLst>
      <p:ext uri="{BB962C8B-B14F-4D97-AF65-F5344CB8AC3E}">
        <p14:creationId xmlns:p14="http://schemas.microsoft.com/office/powerpoint/2010/main" val="2873038627"/>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6934D6B-AF4B-E07D-B81B-F84BCACC3170}"/>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CC773C92-AA7B-BCE3-2103-E16C857E0A4A}"/>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5BFB899E-9423-981A-7B8A-8D1D8A6C0950}"/>
              </a:ext>
            </a:extLst>
          </p:cNvPr>
          <p:cNvSpPr>
            <a:spLocks noGrp="1"/>
          </p:cNvSpPr>
          <p:nvPr>
            <p:ph type="body" idx="1"/>
          </p:nvPr>
        </p:nvSpPr>
        <p:spPr/>
        <p:txBody>
          <a:bodyPr/>
          <a:lstStyle/>
          <a:p>
            <a:r>
              <a:rPr lang="en-US">
                <a:ea typeface="Calibri"/>
                <a:cs typeface="Calibri"/>
              </a:rPr>
              <a:t>As a reminder this is the district's 2025-2030 Strategic Plan. We will use this as a guide as we continue our work today to develop our school's 2025-2030 Strategic Plan that is aligned to the district's new plan. </a:t>
            </a:r>
          </a:p>
        </p:txBody>
      </p:sp>
      <p:sp>
        <p:nvSpPr>
          <p:cNvPr id="4" name="Slide Number Placeholder 3">
            <a:extLst>
              <a:ext uri="{FF2B5EF4-FFF2-40B4-BE49-F238E27FC236}">
                <a16:creationId xmlns:a16="http://schemas.microsoft.com/office/drawing/2014/main" id="{9D05B220-266E-11B0-9E12-1A5DE18E09CD}"/>
              </a:ext>
            </a:extLst>
          </p:cNvPr>
          <p:cNvSpPr>
            <a:spLocks noGrp="1"/>
          </p:cNvSpPr>
          <p:nvPr>
            <p:ph type="sldNum" sz="quarter" idx="5"/>
          </p:nvPr>
        </p:nvSpPr>
        <p:spPr/>
        <p:txBody>
          <a:bodyPr/>
          <a:lstStyle/>
          <a:p>
            <a:fld id="{F97DC217-DF71-1A49-B3EA-559F1F43B0FF}" type="slidenum">
              <a:rPr lang="en-US" smtClean="0"/>
              <a:t>3</a:t>
            </a:fld>
            <a:endParaRPr lang="en-US"/>
          </a:p>
        </p:txBody>
      </p:sp>
    </p:spTree>
    <p:extLst>
      <p:ext uri="{BB962C8B-B14F-4D97-AF65-F5344CB8AC3E}">
        <p14:creationId xmlns:p14="http://schemas.microsoft.com/office/powerpoint/2010/main" val="2814646983"/>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92">
          <a:extLst>
            <a:ext uri="{FF2B5EF4-FFF2-40B4-BE49-F238E27FC236}">
              <a16:creationId xmlns:a16="http://schemas.microsoft.com/office/drawing/2014/main" id="{64050089-C132-A6AE-2015-58A8C15BF2E9}"/>
            </a:ext>
          </a:extLst>
        </p:cNvPr>
        <p:cNvGrpSpPr/>
        <p:nvPr/>
      </p:nvGrpSpPr>
      <p:grpSpPr>
        <a:xfrm>
          <a:off x="0" y="0"/>
          <a:ext cx="0" cy="0"/>
          <a:chOff x="0" y="0"/>
          <a:chExt cx="0" cy="0"/>
        </a:xfrm>
      </p:grpSpPr>
      <p:sp>
        <p:nvSpPr>
          <p:cNvPr id="893" name="Google Shape;893;g387a0e0debc_5_2:notes">
            <a:extLst>
              <a:ext uri="{FF2B5EF4-FFF2-40B4-BE49-F238E27FC236}">
                <a16:creationId xmlns:a16="http://schemas.microsoft.com/office/drawing/2014/main" id="{651857DD-09ED-F27C-9E4B-EB434A76F139}"/>
              </a:ext>
            </a:extLst>
          </p:cNvPr>
          <p:cNvSpPr txBox="1">
            <a:spLocks noGrp="1"/>
          </p:cNvSpPr>
          <p:nvPr>
            <p:ph type="body" idx="1"/>
          </p:nvPr>
        </p:nvSpPr>
        <p:spPr>
          <a:xfrm>
            <a:off x="685800" y="4400550"/>
            <a:ext cx="5486400" cy="36006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894" name="Google Shape;894;g387a0e0debc_5_2:notes">
            <a:extLst>
              <a:ext uri="{FF2B5EF4-FFF2-40B4-BE49-F238E27FC236}">
                <a16:creationId xmlns:a16="http://schemas.microsoft.com/office/drawing/2014/main" id="{9BEF69AC-7380-13DD-A7D8-E34B9346952E}"/>
              </a:ext>
            </a:extLst>
          </p:cNvPr>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txBody>
          <a:bodyPr/>
          <a:lstStyle/>
          <a:p>
            <a:endParaRPr lang="en-US"/>
          </a:p>
        </p:txBody>
      </p:sp>
    </p:spTree>
    <p:extLst>
      <p:ext uri="{BB962C8B-B14F-4D97-AF65-F5344CB8AC3E}">
        <p14:creationId xmlns:p14="http://schemas.microsoft.com/office/powerpoint/2010/main" val="1070933519"/>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ea typeface="Calibri"/>
                <a:cs typeface="Calibri"/>
              </a:rPr>
              <a:t>As a reminder this is the district's 2025-2030 Strategic Plan. We will use this as a guide as we continue our work today to develop our school's 2025-2030 Strategic Plan that is aligned to the district's new plan. </a:t>
            </a:r>
          </a:p>
        </p:txBody>
      </p:sp>
      <p:sp>
        <p:nvSpPr>
          <p:cNvPr id="4" name="Slide Number Placeholder 3"/>
          <p:cNvSpPr>
            <a:spLocks noGrp="1"/>
          </p:cNvSpPr>
          <p:nvPr>
            <p:ph type="sldNum" sz="quarter" idx="5"/>
          </p:nvPr>
        </p:nvSpPr>
        <p:spPr/>
        <p:txBody>
          <a:bodyPr/>
          <a:lstStyle/>
          <a:p>
            <a:fld id="{F97DC217-DF71-1A49-B3EA-559F1F43B0FF}" type="slidenum">
              <a:rPr lang="en-US" smtClean="0"/>
              <a:t>5</a:t>
            </a:fld>
            <a:endParaRPr lang="en-US"/>
          </a:p>
        </p:txBody>
      </p:sp>
    </p:spTree>
    <p:extLst>
      <p:ext uri="{BB962C8B-B14F-4D97-AF65-F5344CB8AC3E}">
        <p14:creationId xmlns:p14="http://schemas.microsoft.com/office/powerpoint/2010/main" val="3769314963"/>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05D86C2-B9CA-E1F7-9466-E25458451139}"/>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67F70B98-D9D7-56D6-F52E-E62AFA77BC31}"/>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813C7CFF-CAEB-6ABF-1ACC-0AE49F83777C}"/>
              </a:ext>
            </a:extLst>
          </p:cNvPr>
          <p:cNvSpPr>
            <a:spLocks noGrp="1"/>
          </p:cNvSpPr>
          <p:nvPr>
            <p:ph type="body" idx="1"/>
          </p:nvPr>
        </p:nvSpPr>
        <p:spPr/>
        <p:txBody>
          <a:bodyPr/>
          <a:lstStyle/>
          <a:p>
            <a:r>
              <a:rPr lang="en-US">
                <a:ea typeface="Calibri"/>
                <a:cs typeface="Calibri"/>
              </a:rPr>
              <a:t>As a reminder this is the district's 2025-2030 Strategic Plan. We will use this as a guide as we continue our work today to develop our school's 2025-2030 Strategic Plan that is aligned to the district's new plan. </a:t>
            </a:r>
          </a:p>
        </p:txBody>
      </p:sp>
      <p:sp>
        <p:nvSpPr>
          <p:cNvPr id="4" name="Slide Number Placeholder 3">
            <a:extLst>
              <a:ext uri="{FF2B5EF4-FFF2-40B4-BE49-F238E27FC236}">
                <a16:creationId xmlns:a16="http://schemas.microsoft.com/office/drawing/2014/main" id="{EF5E3CA2-1B4B-25E6-FD41-03BACB581030}"/>
              </a:ext>
            </a:extLst>
          </p:cNvPr>
          <p:cNvSpPr>
            <a:spLocks noGrp="1"/>
          </p:cNvSpPr>
          <p:nvPr>
            <p:ph type="sldNum" sz="quarter" idx="5"/>
          </p:nvPr>
        </p:nvSpPr>
        <p:spPr/>
        <p:txBody>
          <a:bodyPr/>
          <a:lstStyle/>
          <a:p>
            <a:fld id="{F97DC217-DF71-1A49-B3EA-559F1F43B0FF}" type="slidenum">
              <a:rPr lang="en-US" smtClean="0"/>
              <a:t>7</a:t>
            </a:fld>
            <a:endParaRPr lang="en-US"/>
          </a:p>
        </p:txBody>
      </p:sp>
    </p:spTree>
    <p:extLst>
      <p:ext uri="{BB962C8B-B14F-4D97-AF65-F5344CB8AC3E}">
        <p14:creationId xmlns:p14="http://schemas.microsoft.com/office/powerpoint/2010/main" val="1921871657"/>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0B451F8-6500-586F-96A5-C343E00224A4}"/>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A7C678B0-AFFE-2FE7-EA1B-FEFCAF8D88D6}"/>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0A5FC573-ED31-DE22-60B9-D6FD3544E82B}"/>
              </a:ext>
            </a:extLst>
          </p:cNvPr>
          <p:cNvSpPr>
            <a:spLocks noGrp="1"/>
          </p:cNvSpPr>
          <p:nvPr>
            <p:ph type="body" idx="1"/>
          </p:nvPr>
        </p:nvSpPr>
        <p:spPr/>
        <p:txBody>
          <a:bodyPr/>
          <a:lstStyle/>
          <a:p>
            <a:r>
              <a:rPr lang="en-US">
                <a:ea typeface="Calibri"/>
                <a:cs typeface="Calibri"/>
              </a:rPr>
              <a:t>As a reminder this is the district's 2025-2030 Strategic Plan. We will use this as a guide as we continue our work today to develop our school's 2025-2030 Strategic Plan that is aligned to the district's new plan. </a:t>
            </a:r>
          </a:p>
        </p:txBody>
      </p:sp>
      <p:sp>
        <p:nvSpPr>
          <p:cNvPr id="4" name="Slide Number Placeholder 3">
            <a:extLst>
              <a:ext uri="{FF2B5EF4-FFF2-40B4-BE49-F238E27FC236}">
                <a16:creationId xmlns:a16="http://schemas.microsoft.com/office/drawing/2014/main" id="{92DA9F5E-5DA4-7796-487F-8201E64E509A}"/>
              </a:ext>
            </a:extLst>
          </p:cNvPr>
          <p:cNvSpPr>
            <a:spLocks noGrp="1"/>
          </p:cNvSpPr>
          <p:nvPr>
            <p:ph type="sldNum" sz="quarter" idx="5"/>
          </p:nvPr>
        </p:nvSpPr>
        <p:spPr/>
        <p:txBody>
          <a:bodyPr/>
          <a:lstStyle/>
          <a:p>
            <a:fld id="{F97DC217-DF71-1A49-B3EA-559F1F43B0FF}" type="slidenum">
              <a:rPr lang="en-US" smtClean="0"/>
              <a:t>8</a:t>
            </a:fld>
            <a:endParaRPr lang="en-US"/>
          </a:p>
        </p:txBody>
      </p:sp>
    </p:spTree>
    <p:extLst>
      <p:ext uri="{BB962C8B-B14F-4D97-AF65-F5344CB8AC3E}">
        <p14:creationId xmlns:p14="http://schemas.microsoft.com/office/powerpoint/2010/main" val="164356534"/>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4A80638-A115-88FF-ED25-11D374AA92CF}"/>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8F74E75C-FEC4-921B-23BA-A0BCE1EDDF47}"/>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6910E296-212E-A25E-81EA-3FC7936DE135}"/>
              </a:ext>
            </a:extLst>
          </p:cNvPr>
          <p:cNvSpPr>
            <a:spLocks noGrp="1"/>
          </p:cNvSpPr>
          <p:nvPr>
            <p:ph type="body" idx="1"/>
          </p:nvPr>
        </p:nvSpPr>
        <p:spPr/>
        <p:txBody>
          <a:bodyPr/>
          <a:lstStyle/>
          <a:p>
            <a:endParaRPr lang="en-US">
              <a:solidFill>
                <a:srgbClr val="333333"/>
              </a:solidFill>
              <a:highlight>
                <a:srgbClr val="FFFFFF"/>
              </a:highlight>
              <a:ea typeface="Calibri"/>
              <a:cs typeface="Calibri"/>
            </a:endParaRPr>
          </a:p>
        </p:txBody>
      </p:sp>
      <p:sp>
        <p:nvSpPr>
          <p:cNvPr id="4" name="Slide Number Placeholder 3">
            <a:extLst>
              <a:ext uri="{FF2B5EF4-FFF2-40B4-BE49-F238E27FC236}">
                <a16:creationId xmlns:a16="http://schemas.microsoft.com/office/drawing/2014/main" id="{089C9C29-16D6-7367-5C01-D6D35D936A49}"/>
              </a:ext>
            </a:extLst>
          </p:cNvPr>
          <p:cNvSpPr>
            <a:spLocks noGrp="1"/>
          </p:cNvSpPr>
          <p:nvPr>
            <p:ph type="sldNum" sz="quarter" idx="5"/>
          </p:nvPr>
        </p:nvSpPr>
        <p:spPr/>
        <p:txBody>
          <a:bodyPr/>
          <a:lstStyle/>
          <a:p>
            <a:fld id="{F97DC217-DF71-1A49-B3EA-559F1F43B0FF}" type="slidenum">
              <a:rPr lang="en-US" smtClean="0"/>
              <a:t>9</a:t>
            </a:fld>
            <a:endParaRPr lang="en-US"/>
          </a:p>
        </p:txBody>
      </p:sp>
    </p:spTree>
    <p:extLst>
      <p:ext uri="{BB962C8B-B14F-4D97-AF65-F5344CB8AC3E}">
        <p14:creationId xmlns:p14="http://schemas.microsoft.com/office/powerpoint/2010/main" val="4106370255"/>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D3C986D-94E6-2387-16A5-E94B580131C7}"/>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C040D01C-D334-12C8-ED81-05D9FB34F384}"/>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8C38EB52-C5AF-91B6-D79E-BCC1B4F114AF}"/>
              </a:ext>
            </a:extLst>
          </p:cNvPr>
          <p:cNvSpPr>
            <a:spLocks noGrp="1"/>
          </p:cNvSpPr>
          <p:nvPr>
            <p:ph type="body" idx="1"/>
          </p:nvPr>
        </p:nvSpPr>
        <p:spPr/>
        <p:txBody>
          <a:bodyPr/>
          <a:lstStyle/>
          <a:p>
            <a:r>
              <a:rPr lang="en-US">
                <a:ea typeface="Calibri"/>
                <a:cs typeface="Calibri"/>
              </a:rPr>
              <a:t>As a reminder this is the district's 2025-2030 Strategic Plan. We will use this as a guide as we continue our work today to develop our school's 2025-2030 Strategic Plan that is aligned to the district's new plan. </a:t>
            </a:r>
          </a:p>
        </p:txBody>
      </p:sp>
      <p:sp>
        <p:nvSpPr>
          <p:cNvPr id="4" name="Slide Number Placeholder 3">
            <a:extLst>
              <a:ext uri="{FF2B5EF4-FFF2-40B4-BE49-F238E27FC236}">
                <a16:creationId xmlns:a16="http://schemas.microsoft.com/office/drawing/2014/main" id="{51C1B9DB-EDFA-D970-AE36-2B6DE374124C}"/>
              </a:ext>
            </a:extLst>
          </p:cNvPr>
          <p:cNvSpPr>
            <a:spLocks noGrp="1"/>
          </p:cNvSpPr>
          <p:nvPr>
            <p:ph type="sldNum" sz="quarter" idx="5"/>
          </p:nvPr>
        </p:nvSpPr>
        <p:spPr/>
        <p:txBody>
          <a:bodyPr/>
          <a:lstStyle/>
          <a:p>
            <a:fld id="{F97DC217-DF71-1A49-B3EA-559F1F43B0FF}" type="slidenum">
              <a:rPr lang="en-US" smtClean="0"/>
              <a:t>10</a:t>
            </a:fld>
            <a:endParaRPr lang="en-US"/>
          </a:p>
        </p:txBody>
      </p:sp>
    </p:spTree>
    <p:extLst>
      <p:ext uri="{BB962C8B-B14F-4D97-AF65-F5344CB8AC3E}">
        <p14:creationId xmlns:p14="http://schemas.microsoft.com/office/powerpoint/2010/main" val="151119140"/>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92"/>
        <p:cNvGrpSpPr/>
        <p:nvPr/>
      </p:nvGrpSpPr>
      <p:grpSpPr>
        <a:xfrm>
          <a:off x="0" y="0"/>
          <a:ext cx="0" cy="0"/>
          <a:chOff x="0" y="0"/>
          <a:chExt cx="0" cy="0"/>
        </a:xfrm>
      </p:grpSpPr>
      <p:sp>
        <p:nvSpPr>
          <p:cNvPr id="893" name="Google Shape;893;g387a0e0debc_5_2:notes"/>
          <p:cNvSpPr txBox="1">
            <a:spLocks noGrp="1"/>
          </p:cNvSpPr>
          <p:nvPr>
            <p:ph type="body" idx="1"/>
          </p:nvPr>
        </p:nvSpPr>
        <p:spPr>
          <a:xfrm>
            <a:off x="685800" y="4400550"/>
            <a:ext cx="5486400" cy="36006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894" name="Google Shape;894;g387a0e0debc_5_2: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txBody>
          <a:bodyPr/>
          <a:lstStyle/>
          <a:p>
            <a:endParaRPr lang="en-US"/>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77E528F-B8D3-7A96-02E9-FB93B1593219}"/>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2275236C-85BC-7214-6892-83D65B31AE46}"/>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2BF00082-B961-5C0A-71CC-2E00F47AC808}"/>
              </a:ext>
            </a:extLst>
          </p:cNvPr>
          <p:cNvSpPr>
            <a:spLocks noGrp="1"/>
          </p:cNvSpPr>
          <p:nvPr>
            <p:ph type="body" idx="1"/>
          </p:nvPr>
        </p:nvSpPr>
        <p:spPr/>
        <p:txBody>
          <a:bodyPr/>
          <a:lstStyle/>
          <a:p>
            <a:r>
              <a:rPr lang="en-US">
                <a:ea typeface="Calibri"/>
                <a:cs typeface="Calibri"/>
              </a:rPr>
              <a:t>As a reminder this is the district's 2025-2030 Strategic Plan. We will use this as a guide as we continue our work today to develop our school's 2025-2030 Strategic Plan that is aligned to the district's new plan. </a:t>
            </a:r>
          </a:p>
        </p:txBody>
      </p:sp>
      <p:sp>
        <p:nvSpPr>
          <p:cNvPr id="4" name="Slide Number Placeholder 3">
            <a:extLst>
              <a:ext uri="{FF2B5EF4-FFF2-40B4-BE49-F238E27FC236}">
                <a16:creationId xmlns:a16="http://schemas.microsoft.com/office/drawing/2014/main" id="{AA6CFD5E-E655-D94B-DAF1-9C0B6BDE2256}"/>
              </a:ext>
            </a:extLst>
          </p:cNvPr>
          <p:cNvSpPr>
            <a:spLocks noGrp="1"/>
          </p:cNvSpPr>
          <p:nvPr>
            <p:ph type="sldNum" sz="quarter" idx="5"/>
          </p:nvPr>
        </p:nvSpPr>
        <p:spPr/>
        <p:txBody>
          <a:bodyPr/>
          <a:lstStyle/>
          <a:p>
            <a:fld id="{F97DC217-DF71-1A49-B3EA-559F1F43B0FF}" type="slidenum">
              <a:rPr lang="en-US" smtClean="0"/>
              <a:t>12</a:t>
            </a:fld>
            <a:endParaRPr lang="en-US"/>
          </a:p>
        </p:txBody>
      </p:sp>
    </p:spTree>
    <p:extLst>
      <p:ext uri="{BB962C8B-B14F-4D97-AF65-F5344CB8AC3E}">
        <p14:creationId xmlns:p14="http://schemas.microsoft.com/office/powerpoint/2010/main" val="3676959194"/>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D69D791-BD0F-9A78-C13B-95F21CCD2B9E}"/>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818014E6-D19D-37C1-B777-7C16B7213A61}"/>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C74C3DB7-A44A-94EF-28B7-06B8EB82A8DD}"/>
              </a:ext>
            </a:extLst>
          </p:cNvPr>
          <p:cNvSpPr>
            <a:spLocks noGrp="1"/>
          </p:cNvSpPr>
          <p:nvPr>
            <p:ph type="body" idx="1"/>
          </p:nvPr>
        </p:nvSpPr>
        <p:spPr/>
        <p:txBody>
          <a:bodyPr/>
          <a:lstStyle/>
          <a:p>
            <a:r>
              <a:rPr lang="en-US">
                <a:ea typeface="Calibri"/>
                <a:cs typeface="Calibri"/>
              </a:rPr>
              <a:t>As a reminder this is the district's 2025-2030 Strategic Plan. We will use this as a guide as we continue our work today to develop our school's 2025-2030 Strategic Plan that is aligned to the district's new plan. </a:t>
            </a:r>
          </a:p>
        </p:txBody>
      </p:sp>
      <p:sp>
        <p:nvSpPr>
          <p:cNvPr id="4" name="Slide Number Placeholder 3">
            <a:extLst>
              <a:ext uri="{FF2B5EF4-FFF2-40B4-BE49-F238E27FC236}">
                <a16:creationId xmlns:a16="http://schemas.microsoft.com/office/drawing/2014/main" id="{82E6503B-6B5C-F50A-EA4C-D67847D9C828}"/>
              </a:ext>
            </a:extLst>
          </p:cNvPr>
          <p:cNvSpPr>
            <a:spLocks noGrp="1"/>
          </p:cNvSpPr>
          <p:nvPr>
            <p:ph type="sldNum" sz="quarter" idx="5"/>
          </p:nvPr>
        </p:nvSpPr>
        <p:spPr/>
        <p:txBody>
          <a:bodyPr/>
          <a:lstStyle/>
          <a:p>
            <a:fld id="{F97DC217-DF71-1A49-B3EA-559F1F43B0FF}" type="slidenum">
              <a:rPr lang="en-US" smtClean="0"/>
              <a:t>15</a:t>
            </a:fld>
            <a:endParaRPr lang="en-US"/>
          </a:p>
        </p:txBody>
      </p:sp>
    </p:spTree>
    <p:extLst>
      <p:ext uri="{BB962C8B-B14F-4D97-AF65-F5344CB8AC3E}">
        <p14:creationId xmlns:p14="http://schemas.microsoft.com/office/powerpoint/2010/main" val="53167575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92">
          <a:extLst>
            <a:ext uri="{FF2B5EF4-FFF2-40B4-BE49-F238E27FC236}">
              <a16:creationId xmlns:a16="http://schemas.microsoft.com/office/drawing/2014/main" id="{928EBFEE-2B18-3F0E-9819-4995CB12CE1E}"/>
            </a:ext>
          </a:extLst>
        </p:cNvPr>
        <p:cNvGrpSpPr/>
        <p:nvPr/>
      </p:nvGrpSpPr>
      <p:grpSpPr>
        <a:xfrm>
          <a:off x="0" y="0"/>
          <a:ext cx="0" cy="0"/>
          <a:chOff x="0" y="0"/>
          <a:chExt cx="0" cy="0"/>
        </a:xfrm>
      </p:grpSpPr>
      <p:sp>
        <p:nvSpPr>
          <p:cNvPr id="893" name="Google Shape;893;g387a0e0debc_5_2:notes">
            <a:extLst>
              <a:ext uri="{FF2B5EF4-FFF2-40B4-BE49-F238E27FC236}">
                <a16:creationId xmlns:a16="http://schemas.microsoft.com/office/drawing/2014/main" id="{35F8E803-88C6-D967-BBA5-C7CA9D61DE22}"/>
              </a:ext>
            </a:extLst>
          </p:cNvPr>
          <p:cNvSpPr txBox="1">
            <a:spLocks noGrp="1"/>
          </p:cNvSpPr>
          <p:nvPr>
            <p:ph type="body" idx="1"/>
          </p:nvPr>
        </p:nvSpPr>
        <p:spPr>
          <a:xfrm>
            <a:off x="685800" y="4400550"/>
            <a:ext cx="5486400" cy="36006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894" name="Google Shape;894;g387a0e0debc_5_2:notes">
            <a:extLst>
              <a:ext uri="{FF2B5EF4-FFF2-40B4-BE49-F238E27FC236}">
                <a16:creationId xmlns:a16="http://schemas.microsoft.com/office/drawing/2014/main" id="{99D36E42-4C27-1130-BFCE-AC2941F56AF8}"/>
              </a:ext>
            </a:extLst>
          </p:cNvPr>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txBody>
          <a:bodyPr/>
          <a:lstStyle/>
          <a:p>
            <a:endParaRPr lang="en-US"/>
          </a:p>
        </p:txBody>
      </p:sp>
    </p:spTree>
    <p:extLst>
      <p:ext uri="{BB962C8B-B14F-4D97-AF65-F5344CB8AC3E}">
        <p14:creationId xmlns:p14="http://schemas.microsoft.com/office/powerpoint/2010/main" val="792843776"/>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3866834-2709-DBDB-ACFE-6EF80EF37F48}"/>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C1B43EA9-1BFE-9506-3E2E-660D0DB4D9C4}"/>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AA345D22-3C85-5A60-F359-8444D017EE93}"/>
              </a:ext>
            </a:extLst>
          </p:cNvPr>
          <p:cNvSpPr>
            <a:spLocks noGrp="1"/>
          </p:cNvSpPr>
          <p:nvPr>
            <p:ph type="body" idx="1"/>
          </p:nvPr>
        </p:nvSpPr>
        <p:spPr/>
        <p:txBody>
          <a:bodyPr/>
          <a:lstStyle/>
          <a:p>
            <a:r>
              <a:rPr lang="en-US">
                <a:ea typeface="Calibri"/>
                <a:cs typeface="Calibri"/>
              </a:rPr>
              <a:t>As a reminder this is the district's 2025-2030 Strategic Plan. We will use this as a guide as we continue our work today to develop our school's 2025-2030 Strategic Plan that is aligned to the district's new plan. </a:t>
            </a:r>
          </a:p>
        </p:txBody>
      </p:sp>
      <p:sp>
        <p:nvSpPr>
          <p:cNvPr id="4" name="Slide Number Placeholder 3">
            <a:extLst>
              <a:ext uri="{FF2B5EF4-FFF2-40B4-BE49-F238E27FC236}">
                <a16:creationId xmlns:a16="http://schemas.microsoft.com/office/drawing/2014/main" id="{5BEF5005-C115-409A-C71B-19835E7032BC}"/>
              </a:ext>
            </a:extLst>
          </p:cNvPr>
          <p:cNvSpPr>
            <a:spLocks noGrp="1"/>
          </p:cNvSpPr>
          <p:nvPr>
            <p:ph type="sldNum" sz="quarter" idx="5"/>
          </p:nvPr>
        </p:nvSpPr>
        <p:spPr/>
        <p:txBody>
          <a:bodyPr/>
          <a:lstStyle/>
          <a:p>
            <a:fld id="{F97DC217-DF71-1A49-B3EA-559F1F43B0FF}" type="slidenum">
              <a:rPr lang="en-US" smtClean="0"/>
              <a:t>19</a:t>
            </a:fld>
            <a:endParaRPr lang="en-US"/>
          </a:p>
        </p:txBody>
      </p:sp>
    </p:spTree>
    <p:extLst>
      <p:ext uri="{BB962C8B-B14F-4D97-AF65-F5344CB8AC3E}">
        <p14:creationId xmlns:p14="http://schemas.microsoft.com/office/powerpoint/2010/main" val="132443159"/>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E16B141-54C7-E547-5FA3-0D7A724CBA2D}"/>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19F0FD49-258C-AC00-AD4C-1C9852AC450B}"/>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FEFDF339-B94C-B00F-1442-2D67D56D440B}"/>
              </a:ext>
            </a:extLst>
          </p:cNvPr>
          <p:cNvSpPr>
            <a:spLocks noGrp="1"/>
          </p:cNvSpPr>
          <p:nvPr>
            <p:ph type="body" idx="1"/>
          </p:nvPr>
        </p:nvSpPr>
        <p:spPr/>
        <p:txBody>
          <a:bodyPr/>
          <a:lstStyle/>
          <a:p>
            <a:r>
              <a:rPr lang="en-US">
                <a:ea typeface="Calibri"/>
                <a:cs typeface="Calibri"/>
              </a:rPr>
              <a:t>As a reminder this is the district's 2025-2030 Strategic Plan. We will use this as a guide as we continue our work today to develop our school's 2025-2030 Strategic Plan that is aligned to the district's new plan. </a:t>
            </a:r>
          </a:p>
        </p:txBody>
      </p:sp>
      <p:sp>
        <p:nvSpPr>
          <p:cNvPr id="4" name="Slide Number Placeholder 3">
            <a:extLst>
              <a:ext uri="{FF2B5EF4-FFF2-40B4-BE49-F238E27FC236}">
                <a16:creationId xmlns:a16="http://schemas.microsoft.com/office/drawing/2014/main" id="{98EDB1A0-5684-05AD-1279-5DF496A75450}"/>
              </a:ext>
            </a:extLst>
          </p:cNvPr>
          <p:cNvSpPr>
            <a:spLocks noGrp="1"/>
          </p:cNvSpPr>
          <p:nvPr>
            <p:ph type="sldNum" sz="quarter" idx="5"/>
          </p:nvPr>
        </p:nvSpPr>
        <p:spPr/>
        <p:txBody>
          <a:bodyPr/>
          <a:lstStyle/>
          <a:p>
            <a:fld id="{F97DC217-DF71-1A49-B3EA-559F1F43B0FF}" type="slidenum">
              <a:rPr lang="en-US" smtClean="0"/>
              <a:t>20</a:t>
            </a:fld>
            <a:endParaRPr lang="en-US"/>
          </a:p>
        </p:txBody>
      </p:sp>
    </p:spTree>
    <p:extLst>
      <p:ext uri="{BB962C8B-B14F-4D97-AF65-F5344CB8AC3E}">
        <p14:creationId xmlns:p14="http://schemas.microsoft.com/office/powerpoint/2010/main" val="3415819753"/>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011E8E1-59FD-8AD4-6B45-10B83A025692}"/>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19712075-7A68-D253-2298-8E23EC91D9EA}"/>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51ED05AA-3EA8-12DA-CA07-A4A64A470961}"/>
              </a:ext>
            </a:extLst>
          </p:cNvPr>
          <p:cNvSpPr>
            <a:spLocks noGrp="1"/>
          </p:cNvSpPr>
          <p:nvPr>
            <p:ph type="body" idx="1"/>
          </p:nvPr>
        </p:nvSpPr>
        <p:spPr/>
        <p:txBody>
          <a:bodyPr/>
          <a:lstStyle/>
          <a:p>
            <a:r>
              <a:rPr lang="en-US">
                <a:ea typeface="Calibri"/>
                <a:cs typeface="Calibri"/>
              </a:rPr>
              <a:t>As a reminder this is the district's 2025-2030 Strategic Plan. We will use this as a guide as we continue our work today to develop our school's 2025-2030 Strategic Plan that is aligned to the district's new plan. </a:t>
            </a:r>
          </a:p>
        </p:txBody>
      </p:sp>
      <p:sp>
        <p:nvSpPr>
          <p:cNvPr id="4" name="Slide Number Placeholder 3">
            <a:extLst>
              <a:ext uri="{FF2B5EF4-FFF2-40B4-BE49-F238E27FC236}">
                <a16:creationId xmlns:a16="http://schemas.microsoft.com/office/drawing/2014/main" id="{43C4B104-E0C8-F0D5-5050-1F6FDA5F9C06}"/>
              </a:ext>
            </a:extLst>
          </p:cNvPr>
          <p:cNvSpPr>
            <a:spLocks noGrp="1"/>
          </p:cNvSpPr>
          <p:nvPr>
            <p:ph type="sldNum" sz="quarter" idx="5"/>
          </p:nvPr>
        </p:nvSpPr>
        <p:spPr/>
        <p:txBody>
          <a:bodyPr/>
          <a:lstStyle/>
          <a:p>
            <a:fld id="{F97DC217-DF71-1A49-B3EA-559F1F43B0FF}" type="slidenum">
              <a:rPr lang="en-US" smtClean="0"/>
              <a:t>21</a:t>
            </a:fld>
            <a:endParaRPr lang="en-US"/>
          </a:p>
        </p:txBody>
      </p:sp>
    </p:spTree>
    <p:extLst>
      <p:ext uri="{BB962C8B-B14F-4D97-AF65-F5344CB8AC3E}">
        <p14:creationId xmlns:p14="http://schemas.microsoft.com/office/powerpoint/2010/main" val="2066824801"/>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2D7DEB7-E2C9-1A8D-62B6-B565BDEAF8B4}"/>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59582D14-E8F8-948E-054F-9B38C99CF86E}"/>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89D100DF-59A0-DA53-CC01-3E1578CD8BB4}"/>
              </a:ext>
            </a:extLst>
          </p:cNvPr>
          <p:cNvSpPr>
            <a:spLocks noGrp="1"/>
          </p:cNvSpPr>
          <p:nvPr>
            <p:ph type="body" idx="1"/>
          </p:nvPr>
        </p:nvSpPr>
        <p:spPr/>
        <p:txBody>
          <a:bodyPr/>
          <a:lstStyle/>
          <a:p>
            <a:r>
              <a:rPr lang="en-US">
                <a:ea typeface="Calibri"/>
                <a:cs typeface="Calibri"/>
              </a:rPr>
              <a:t>As a reminder this is the district's 2025-2030 Strategic Plan. We will use this as a guide as we continue our work today to develop our school's 2025-2030 Strategic Plan that is aligned to the district's new plan. </a:t>
            </a:r>
          </a:p>
        </p:txBody>
      </p:sp>
      <p:sp>
        <p:nvSpPr>
          <p:cNvPr id="4" name="Slide Number Placeholder 3">
            <a:extLst>
              <a:ext uri="{FF2B5EF4-FFF2-40B4-BE49-F238E27FC236}">
                <a16:creationId xmlns:a16="http://schemas.microsoft.com/office/drawing/2014/main" id="{D33382FB-2038-38B4-E753-AD102E1332A5}"/>
              </a:ext>
            </a:extLst>
          </p:cNvPr>
          <p:cNvSpPr>
            <a:spLocks noGrp="1"/>
          </p:cNvSpPr>
          <p:nvPr>
            <p:ph type="sldNum" sz="quarter" idx="5"/>
          </p:nvPr>
        </p:nvSpPr>
        <p:spPr/>
        <p:txBody>
          <a:bodyPr/>
          <a:lstStyle/>
          <a:p>
            <a:fld id="{F97DC217-DF71-1A49-B3EA-559F1F43B0FF}" type="slidenum">
              <a:rPr lang="en-US" smtClean="0"/>
              <a:t>22</a:t>
            </a:fld>
            <a:endParaRPr lang="en-US"/>
          </a:p>
        </p:txBody>
      </p:sp>
    </p:spTree>
    <p:extLst>
      <p:ext uri="{BB962C8B-B14F-4D97-AF65-F5344CB8AC3E}">
        <p14:creationId xmlns:p14="http://schemas.microsoft.com/office/powerpoint/2010/main" val="1255943631"/>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92">
          <a:extLst>
            <a:ext uri="{FF2B5EF4-FFF2-40B4-BE49-F238E27FC236}">
              <a16:creationId xmlns:a16="http://schemas.microsoft.com/office/drawing/2014/main" id="{928EBFEE-2B18-3F0E-9819-4995CB12CE1E}"/>
            </a:ext>
          </a:extLst>
        </p:cNvPr>
        <p:cNvGrpSpPr/>
        <p:nvPr/>
      </p:nvGrpSpPr>
      <p:grpSpPr>
        <a:xfrm>
          <a:off x="0" y="0"/>
          <a:ext cx="0" cy="0"/>
          <a:chOff x="0" y="0"/>
          <a:chExt cx="0" cy="0"/>
        </a:xfrm>
      </p:grpSpPr>
      <p:sp>
        <p:nvSpPr>
          <p:cNvPr id="893" name="Google Shape;893;g387a0e0debc_5_2:notes">
            <a:extLst>
              <a:ext uri="{FF2B5EF4-FFF2-40B4-BE49-F238E27FC236}">
                <a16:creationId xmlns:a16="http://schemas.microsoft.com/office/drawing/2014/main" id="{35F8E803-88C6-D967-BBA5-C7CA9D61DE22}"/>
              </a:ext>
            </a:extLst>
          </p:cNvPr>
          <p:cNvSpPr txBox="1">
            <a:spLocks noGrp="1"/>
          </p:cNvSpPr>
          <p:nvPr>
            <p:ph type="body" idx="1"/>
          </p:nvPr>
        </p:nvSpPr>
        <p:spPr>
          <a:xfrm>
            <a:off x="685800" y="4400550"/>
            <a:ext cx="5486400" cy="36006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894" name="Google Shape;894;g387a0e0debc_5_2:notes">
            <a:extLst>
              <a:ext uri="{FF2B5EF4-FFF2-40B4-BE49-F238E27FC236}">
                <a16:creationId xmlns:a16="http://schemas.microsoft.com/office/drawing/2014/main" id="{99D36E42-4C27-1130-BFCE-AC2941F56AF8}"/>
              </a:ext>
            </a:extLst>
          </p:cNvPr>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txBody>
          <a:bodyPr/>
          <a:lstStyle/>
          <a:p>
            <a:endParaRPr lang="en-US"/>
          </a:p>
        </p:txBody>
      </p:sp>
    </p:spTree>
    <p:extLst>
      <p:ext uri="{BB962C8B-B14F-4D97-AF65-F5344CB8AC3E}">
        <p14:creationId xmlns:p14="http://schemas.microsoft.com/office/powerpoint/2010/main" val="792843776"/>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6934D6B-AF4B-E07D-B81B-F84BCACC3170}"/>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CC773C92-AA7B-BCE3-2103-E16C857E0A4A}"/>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5BFB899E-9423-981A-7B8A-8D1D8A6C0950}"/>
              </a:ext>
            </a:extLst>
          </p:cNvPr>
          <p:cNvSpPr>
            <a:spLocks noGrp="1"/>
          </p:cNvSpPr>
          <p:nvPr>
            <p:ph type="body" idx="1"/>
          </p:nvPr>
        </p:nvSpPr>
        <p:spPr/>
        <p:txBody>
          <a:bodyPr/>
          <a:lstStyle/>
          <a:p>
            <a:r>
              <a:rPr lang="en-US">
                <a:ea typeface="Calibri"/>
                <a:cs typeface="Calibri"/>
              </a:rPr>
              <a:t>As a reminder this is the district's 2025-2030 Strategic Plan. We will use this as a guide as we continue our work today to develop our school's 2025-2030 Strategic Plan that is aligned to the district's new plan. </a:t>
            </a:r>
          </a:p>
        </p:txBody>
      </p:sp>
      <p:sp>
        <p:nvSpPr>
          <p:cNvPr id="4" name="Slide Number Placeholder 3">
            <a:extLst>
              <a:ext uri="{FF2B5EF4-FFF2-40B4-BE49-F238E27FC236}">
                <a16:creationId xmlns:a16="http://schemas.microsoft.com/office/drawing/2014/main" id="{9D05B220-266E-11B0-9E12-1A5DE18E09CD}"/>
              </a:ext>
            </a:extLst>
          </p:cNvPr>
          <p:cNvSpPr>
            <a:spLocks noGrp="1"/>
          </p:cNvSpPr>
          <p:nvPr>
            <p:ph type="sldNum" sz="quarter" idx="5"/>
          </p:nvPr>
        </p:nvSpPr>
        <p:spPr/>
        <p:txBody>
          <a:bodyPr/>
          <a:lstStyle/>
          <a:p>
            <a:fld id="{F97DC217-DF71-1A49-B3EA-559F1F43B0FF}" type="slidenum">
              <a:rPr lang="en-US" smtClean="0"/>
              <a:t>24</a:t>
            </a:fld>
            <a:endParaRPr lang="en-US"/>
          </a:p>
        </p:txBody>
      </p:sp>
    </p:spTree>
    <p:extLst>
      <p:ext uri="{BB962C8B-B14F-4D97-AF65-F5344CB8AC3E}">
        <p14:creationId xmlns:p14="http://schemas.microsoft.com/office/powerpoint/2010/main" val="2814646983"/>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6934D6B-AF4B-E07D-B81B-F84BCACC3170}"/>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CC773C92-AA7B-BCE3-2103-E16C857E0A4A}"/>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5BFB899E-9423-981A-7B8A-8D1D8A6C0950}"/>
              </a:ext>
            </a:extLst>
          </p:cNvPr>
          <p:cNvSpPr>
            <a:spLocks noGrp="1"/>
          </p:cNvSpPr>
          <p:nvPr>
            <p:ph type="body" idx="1"/>
          </p:nvPr>
        </p:nvSpPr>
        <p:spPr/>
        <p:txBody>
          <a:bodyPr/>
          <a:lstStyle/>
          <a:p>
            <a:r>
              <a:rPr lang="en-US">
                <a:ea typeface="Calibri"/>
                <a:cs typeface="Calibri"/>
              </a:rPr>
              <a:t>As a reminder this is the district's 2025-2030 Strategic Plan. We will use this as a guide as we continue our work today to develop our school's 2025-2030 Strategic Plan that is aligned to the district's new plan. </a:t>
            </a:r>
          </a:p>
        </p:txBody>
      </p:sp>
      <p:sp>
        <p:nvSpPr>
          <p:cNvPr id="4" name="Slide Number Placeholder 3">
            <a:extLst>
              <a:ext uri="{FF2B5EF4-FFF2-40B4-BE49-F238E27FC236}">
                <a16:creationId xmlns:a16="http://schemas.microsoft.com/office/drawing/2014/main" id="{9D05B220-266E-11B0-9E12-1A5DE18E09CD}"/>
              </a:ext>
            </a:extLst>
          </p:cNvPr>
          <p:cNvSpPr>
            <a:spLocks noGrp="1"/>
          </p:cNvSpPr>
          <p:nvPr>
            <p:ph type="sldNum" sz="quarter" idx="5"/>
          </p:nvPr>
        </p:nvSpPr>
        <p:spPr/>
        <p:txBody>
          <a:bodyPr/>
          <a:lstStyle/>
          <a:p>
            <a:fld id="{F97DC217-DF71-1A49-B3EA-559F1F43B0FF}" type="slidenum">
              <a:rPr lang="en-US" smtClean="0"/>
              <a:t>25</a:t>
            </a:fld>
            <a:endParaRPr lang="en-US"/>
          </a:p>
        </p:txBody>
      </p:sp>
    </p:spTree>
    <p:extLst>
      <p:ext uri="{BB962C8B-B14F-4D97-AF65-F5344CB8AC3E}">
        <p14:creationId xmlns:p14="http://schemas.microsoft.com/office/powerpoint/2010/main" val="2814646983"/>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3" Type="http://schemas.openxmlformats.org/officeDocument/2006/relationships/image" Target="../media/image3.sv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3" Type="http://schemas.openxmlformats.org/officeDocument/2006/relationships/image" Target="../media/image3.sv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2.xml.rels><?xml version="1.0" encoding="UTF-8" standalone="yes"?>
<Relationships xmlns="http://schemas.openxmlformats.org/package/2006/relationships"><Relationship Id="rId3" Type="http://schemas.openxmlformats.org/officeDocument/2006/relationships/image" Target="../media/image5.svg"/><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5.xml.rels><?xml version="1.0" encoding="UTF-8" standalone="yes"?>
<Relationships xmlns="http://schemas.openxmlformats.org/package/2006/relationships"><Relationship Id="rId3" Type="http://schemas.openxmlformats.org/officeDocument/2006/relationships/image" Target="../media/image7.svg"/><Relationship Id="rId2" Type="http://schemas.openxmlformats.org/officeDocument/2006/relationships/image" Target="../media/image6.png"/><Relationship Id="rId1" Type="http://schemas.openxmlformats.org/officeDocument/2006/relationships/slideMaster" Target="../slideMasters/slideMaster1.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7.xml.rels><?xml version="1.0" encoding="UTF-8" standalone="yes"?>
<Relationships xmlns="http://schemas.openxmlformats.org/package/2006/relationships"><Relationship Id="rId3" Type="http://schemas.openxmlformats.org/officeDocument/2006/relationships/image" Target="../media/image9.svg"/><Relationship Id="rId2" Type="http://schemas.openxmlformats.org/officeDocument/2006/relationships/image" Target="../media/image8.png"/><Relationship Id="rId1" Type="http://schemas.openxmlformats.org/officeDocument/2006/relationships/slideMaster" Target="../slideMasters/slideMaster1.xml"/></Relationships>
</file>

<file path=ppt/slideLayouts/_rels/slideLayout28.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Master" Target="../slideMasters/slideMaster2.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0.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Master" Target="../slideMasters/slideMaster2.xml"/></Relationships>
</file>

<file path=ppt/slideLayouts/_rels/slideLayout31.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Master" Target="../slideMasters/slideMaster2.xml"/></Relationships>
</file>

<file path=ppt/slideLayouts/_rels/slideLayout32.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Master" Target="../slideMasters/slideMaster2.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5.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Master" Target="../slideMasters/slideMaster2.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7.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Master" Target="../slideMasters/slideMaster2.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9.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Master" Target="../slideMasters/slideMaster2.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5.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Master" Target="../slideMasters/slideMaster2.xml"/></Relationships>
</file>

<file path=ppt/slideLayouts/_rels/slideLayout4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7.xml.rels><?xml version="1.0" encoding="UTF-8" standalone="yes"?>
<Relationships xmlns="http://schemas.openxmlformats.org/package/2006/relationships"><Relationship Id="rId3" Type="http://schemas.openxmlformats.org/officeDocument/2006/relationships/image" Target="../media/image13.svg"/><Relationship Id="rId2" Type="http://schemas.openxmlformats.org/officeDocument/2006/relationships/image" Target="../media/image12.png"/><Relationship Id="rId1" Type="http://schemas.openxmlformats.org/officeDocument/2006/relationships/slideMaster" Target="../slideMasters/slideMaster2.xml"/></Relationships>
</file>

<file path=ppt/slideLayouts/_rels/slideLayout48.xml.rels><?xml version="1.0" encoding="UTF-8" standalone="yes"?>
<Relationships xmlns="http://schemas.openxmlformats.org/package/2006/relationships"><Relationship Id="rId3" Type="http://schemas.openxmlformats.org/officeDocument/2006/relationships/image" Target="../media/image13.svg"/><Relationship Id="rId2" Type="http://schemas.openxmlformats.org/officeDocument/2006/relationships/image" Target="../media/image12.png"/><Relationship Id="rId1" Type="http://schemas.openxmlformats.org/officeDocument/2006/relationships/slideMaster" Target="../slideMasters/slideMaster2.xml"/></Relationships>
</file>

<file path=ppt/slideLayouts/_rels/slideLayout49.xml.rels><?xml version="1.0" encoding="UTF-8" standalone="yes"?>
<Relationships xmlns="http://schemas.openxmlformats.org/package/2006/relationships"><Relationship Id="rId3" Type="http://schemas.openxmlformats.org/officeDocument/2006/relationships/image" Target="../media/image13.svg"/><Relationship Id="rId2" Type="http://schemas.openxmlformats.org/officeDocument/2006/relationships/image" Target="../media/image12.png"/><Relationship Id="rId1" Type="http://schemas.openxmlformats.org/officeDocument/2006/relationships/slideMaster" Target="../slideMasters/slideMaster2.xml"/></Relationships>
</file>

<file path=ppt/slideLayouts/_rels/slideLayout50.xml.rels><?xml version="1.0" encoding="UTF-8" standalone="yes"?>
<Relationships xmlns="http://schemas.openxmlformats.org/package/2006/relationships"><Relationship Id="rId3" Type="http://schemas.openxmlformats.org/officeDocument/2006/relationships/image" Target="../media/image13.svg"/><Relationship Id="rId2" Type="http://schemas.openxmlformats.org/officeDocument/2006/relationships/image" Target="../media/image12.png"/><Relationship Id="rId1" Type="http://schemas.openxmlformats.org/officeDocument/2006/relationships/slideMaster" Target="../slideMasters/slideMaster2.xml"/></Relationships>
</file>

<file path=ppt/slideLayouts/_rels/slideLayout51.xml.rels><?xml version="1.0" encoding="UTF-8" standalone="yes"?>
<Relationships xmlns="http://schemas.openxmlformats.org/package/2006/relationships"><Relationship Id="rId3" Type="http://schemas.openxmlformats.org/officeDocument/2006/relationships/image" Target="../media/image13.svg"/><Relationship Id="rId2" Type="http://schemas.openxmlformats.org/officeDocument/2006/relationships/image" Target="../media/image12.png"/><Relationship Id="rId1" Type="http://schemas.openxmlformats.org/officeDocument/2006/relationships/slideMaster" Target="../slideMasters/slideMaster2.xml"/></Relationships>
</file>

<file path=ppt/slideLayouts/_rels/slideLayout52.xml.rels><?xml version="1.0" encoding="UTF-8" standalone="yes"?>
<Relationships xmlns="http://schemas.openxmlformats.org/package/2006/relationships"><Relationship Id="rId3" Type="http://schemas.openxmlformats.org/officeDocument/2006/relationships/image" Target="../media/image13.svg"/><Relationship Id="rId2" Type="http://schemas.openxmlformats.org/officeDocument/2006/relationships/image" Target="../media/image12.png"/><Relationship Id="rId1" Type="http://schemas.openxmlformats.org/officeDocument/2006/relationships/slideMaster" Target="../slideMasters/slideMaster2.xml"/></Relationships>
</file>

<file path=ppt/slideLayouts/_rels/slideLayout53.xml.rels><?xml version="1.0" encoding="UTF-8" standalone="yes"?>
<Relationships xmlns="http://schemas.openxmlformats.org/package/2006/relationships"><Relationship Id="rId3" Type="http://schemas.openxmlformats.org/officeDocument/2006/relationships/image" Target="../media/image13.svg"/><Relationship Id="rId2" Type="http://schemas.openxmlformats.org/officeDocument/2006/relationships/image" Target="../media/image12.png"/><Relationship Id="rId1" Type="http://schemas.openxmlformats.org/officeDocument/2006/relationships/slideMaster" Target="../slideMasters/slideMaster2.xml"/></Relationships>
</file>

<file path=ppt/slideLayouts/_rels/slideLayout54.xml.rels><?xml version="1.0" encoding="UTF-8" standalone="yes"?>
<Relationships xmlns="http://schemas.openxmlformats.org/package/2006/relationships"><Relationship Id="rId3" Type="http://schemas.openxmlformats.org/officeDocument/2006/relationships/image" Target="../media/image13.svg"/><Relationship Id="rId2" Type="http://schemas.openxmlformats.org/officeDocument/2006/relationships/image" Target="../media/image12.png"/><Relationship Id="rId1" Type="http://schemas.openxmlformats.org/officeDocument/2006/relationships/slideMaster" Target="../slideMasters/slideMaster2.xml"/></Relationships>
</file>

<file path=ppt/slideLayouts/_rels/slideLayout55.xml.rels><?xml version="1.0" encoding="UTF-8" standalone="yes"?>
<Relationships xmlns="http://schemas.openxmlformats.org/package/2006/relationships"><Relationship Id="rId3" Type="http://schemas.openxmlformats.org/officeDocument/2006/relationships/image" Target="../media/image13.svg"/><Relationship Id="rId2" Type="http://schemas.openxmlformats.org/officeDocument/2006/relationships/image" Target="../media/image12.png"/><Relationship Id="rId1" Type="http://schemas.openxmlformats.org/officeDocument/2006/relationships/slideMaster" Target="../slideMasters/slideMaster2.xml"/></Relationships>
</file>

<file path=ppt/slideLayouts/_rels/slideLayout56.xml.rels><?xml version="1.0" encoding="UTF-8" standalone="yes"?>
<Relationships xmlns="http://schemas.openxmlformats.org/package/2006/relationships"><Relationship Id="rId3" Type="http://schemas.openxmlformats.org/officeDocument/2006/relationships/image" Target="../media/image13.svg"/><Relationship Id="rId2" Type="http://schemas.openxmlformats.org/officeDocument/2006/relationships/image" Target="../media/image12.png"/><Relationship Id="rId1" Type="http://schemas.openxmlformats.org/officeDocument/2006/relationships/slideMaster" Target="../slideMasters/slideMaster2.xml"/></Relationships>
</file>

<file path=ppt/slideLayouts/_rels/slideLayout57.xml.rels><?xml version="1.0" encoding="UTF-8" standalone="yes"?>
<Relationships xmlns="http://schemas.openxmlformats.org/package/2006/relationships"><Relationship Id="rId3" Type="http://schemas.openxmlformats.org/officeDocument/2006/relationships/image" Target="../media/image13.svg"/><Relationship Id="rId2" Type="http://schemas.openxmlformats.org/officeDocument/2006/relationships/image" Target="../media/image12.png"/><Relationship Id="rId1" Type="http://schemas.openxmlformats.org/officeDocument/2006/relationships/slideMaster" Target="../slideMasters/slideMaster2.xml"/></Relationships>
</file>

<file path=ppt/slideLayouts/_rels/slideLayout58.xml.rels><?xml version="1.0" encoding="UTF-8" standalone="yes"?>
<Relationships xmlns="http://schemas.openxmlformats.org/package/2006/relationships"><Relationship Id="rId3" Type="http://schemas.openxmlformats.org/officeDocument/2006/relationships/image" Target="../media/image13.svg"/><Relationship Id="rId2" Type="http://schemas.openxmlformats.org/officeDocument/2006/relationships/image" Target="../media/image12.png"/><Relationship Id="rId1" Type="http://schemas.openxmlformats.org/officeDocument/2006/relationships/slideMaster" Target="../slideMasters/slideMaster2.xml"/></Relationships>
</file>

<file path=ppt/slideLayouts/_rels/slideLayout59.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2.xml"/></Relationships>
</file>

<file path=ppt/slideLayouts/_rels/slideLayout6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6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6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6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6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6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6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6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6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6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7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7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grpSp>
        <p:nvGrpSpPr>
          <p:cNvPr id="89" name="Group 88"/>
          <p:cNvGrpSpPr/>
          <p:nvPr/>
        </p:nvGrpSpPr>
        <p:grpSpPr>
          <a:xfrm>
            <a:off x="-329674" y="-59376"/>
            <a:ext cx="12515851" cy="6923798"/>
            <a:chOff x="-329674" y="-51881"/>
            <a:chExt cx="12515851" cy="6923798"/>
          </a:xfrm>
        </p:grpSpPr>
        <p:sp>
          <p:nvSpPr>
            <p:cNvPr id="90" name="Freeform 5"/>
            <p:cNvSpPr/>
            <p:nvPr/>
          </p:nvSpPr>
          <p:spPr bwMode="auto">
            <a:xfrm>
              <a:off x="-329674" y="1298404"/>
              <a:ext cx="9702800" cy="5573512"/>
            </a:xfrm>
            <a:custGeom>
              <a:avLst/>
              <a:gdLst/>
              <a:ahLst/>
              <a:cxnLst/>
              <a:rect l="0" t="0" r="r" b="b"/>
              <a:pathLst>
                <a:path w="2038" h="1169">
                  <a:moveTo>
                    <a:pt x="1752" y="1169"/>
                  </a:moveTo>
                  <a:cubicBezTo>
                    <a:pt x="2038" y="928"/>
                    <a:pt x="1673" y="513"/>
                    <a:pt x="1487" y="334"/>
                  </a:cubicBezTo>
                  <a:cubicBezTo>
                    <a:pt x="1316" y="170"/>
                    <a:pt x="1099" y="43"/>
                    <a:pt x="860" y="22"/>
                  </a:cubicBezTo>
                  <a:cubicBezTo>
                    <a:pt x="621" y="0"/>
                    <a:pt x="341" y="128"/>
                    <a:pt x="199" y="318"/>
                  </a:cubicBezTo>
                  <a:cubicBezTo>
                    <a:pt x="0" y="586"/>
                    <a:pt x="184" y="965"/>
                    <a:pt x="399" y="1165"/>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91" name="Freeform 6"/>
            <p:cNvSpPr/>
            <p:nvPr/>
          </p:nvSpPr>
          <p:spPr bwMode="auto">
            <a:xfrm>
              <a:off x="670451" y="2018236"/>
              <a:ext cx="7373938" cy="4848892"/>
            </a:xfrm>
            <a:custGeom>
              <a:avLst/>
              <a:gdLst/>
              <a:ahLst/>
              <a:cxnLst/>
              <a:rect l="0" t="0" r="r" b="b"/>
              <a:pathLst>
                <a:path w="1549" h="1017">
                  <a:moveTo>
                    <a:pt x="1025" y="1016"/>
                  </a:moveTo>
                  <a:cubicBezTo>
                    <a:pt x="1223" y="971"/>
                    <a:pt x="1549" y="857"/>
                    <a:pt x="1443" y="592"/>
                  </a:cubicBezTo>
                  <a:cubicBezTo>
                    <a:pt x="1344" y="344"/>
                    <a:pt x="1041" y="111"/>
                    <a:pt x="782" y="53"/>
                  </a:cubicBezTo>
                  <a:cubicBezTo>
                    <a:pt x="545" y="0"/>
                    <a:pt x="275" y="117"/>
                    <a:pt x="150" y="329"/>
                  </a:cubicBezTo>
                  <a:cubicBezTo>
                    <a:pt x="0" y="584"/>
                    <a:pt x="243" y="911"/>
                    <a:pt x="477" y="1017"/>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92" name="Freeform 7"/>
            <p:cNvSpPr/>
            <p:nvPr/>
          </p:nvSpPr>
          <p:spPr bwMode="auto">
            <a:xfrm>
              <a:off x="251351" y="1788400"/>
              <a:ext cx="8035925" cy="5083516"/>
            </a:xfrm>
            <a:custGeom>
              <a:avLst/>
              <a:gdLst/>
              <a:ahLst/>
              <a:cxnLst/>
              <a:rect l="0" t="0" r="r" b="b"/>
              <a:pathLst>
                <a:path w="1688" h="1066">
                  <a:moveTo>
                    <a:pt x="1302" y="1066"/>
                  </a:moveTo>
                  <a:cubicBezTo>
                    <a:pt x="1416" y="1024"/>
                    <a:pt x="1551" y="962"/>
                    <a:pt x="1613" y="850"/>
                  </a:cubicBezTo>
                  <a:cubicBezTo>
                    <a:pt x="1688" y="715"/>
                    <a:pt x="1606" y="575"/>
                    <a:pt x="1517" y="471"/>
                  </a:cubicBezTo>
                  <a:cubicBezTo>
                    <a:pt x="1336" y="258"/>
                    <a:pt x="1084" y="62"/>
                    <a:pt x="798" y="28"/>
                  </a:cubicBezTo>
                  <a:cubicBezTo>
                    <a:pt x="559" y="0"/>
                    <a:pt x="317" y="138"/>
                    <a:pt x="181" y="333"/>
                  </a:cubicBezTo>
                  <a:cubicBezTo>
                    <a:pt x="0" y="592"/>
                    <a:pt x="191" y="907"/>
                    <a:pt x="420" y="1066"/>
                  </a:cubicBezTo>
                </a:path>
              </a:pathLst>
            </a:custGeom>
            <a:noFill/>
            <a:ln w="9525" cap="flat">
              <a:solidFill>
                <a:schemeClr val="tx1">
                  <a:alpha val="20000"/>
                </a:schemeClr>
              </a:solidFill>
              <a:prstDash val="dash"/>
              <a:miter lim="800000"/>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93" name="Freeform 8"/>
            <p:cNvSpPr/>
            <p:nvPr/>
          </p:nvSpPr>
          <p:spPr bwMode="auto">
            <a:xfrm>
              <a:off x="-1061" y="549842"/>
              <a:ext cx="10334625" cy="6322075"/>
            </a:xfrm>
            <a:custGeom>
              <a:avLst/>
              <a:gdLst/>
              <a:ahLst/>
              <a:cxnLst/>
              <a:rect l="0" t="0" r="r" b="b"/>
              <a:pathLst>
                <a:path w="2171" h="1326">
                  <a:moveTo>
                    <a:pt x="1873" y="1326"/>
                  </a:moveTo>
                  <a:cubicBezTo>
                    <a:pt x="2171" y="1045"/>
                    <a:pt x="1825" y="678"/>
                    <a:pt x="1609" y="473"/>
                  </a:cubicBezTo>
                  <a:cubicBezTo>
                    <a:pt x="1406" y="281"/>
                    <a:pt x="1159" y="116"/>
                    <a:pt x="880" y="63"/>
                  </a:cubicBezTo>
                  <a:cubicBezTo>
                    <a:pt x="545" y="0"/>
                    <a:pt x="214" y="161"/>
                    <a:pt x="0" y="423"/>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94" name="Freeform 9"/>
            <p:cNvSpPr/>
            <p:nvPr/>
          </p:nvSpPr>
          <p:spPr bwMode="auto">
            <a:xfrm>
              <a:off x="3701" y="6186246"/>
              <a:ext cx="504825" cy="681527"/>
            </a:xfrm>
            <a:custGeom>
              <a:avLst/>
              <a:gdLst/>
              <a:ahLst/>
              <a:cxnLst/>
              <a:rect l="0" t="0" r="r" b="b"/>
              <a:pathLst>
                <a:path w="106" h="143">
                  <a:moveTo>
                    <a:pt x="0" y="0"/>
                  </a:moveTo>
                  <a:cubicBezTo>
                    <a:pt x="35" y="54"/>
                    <a:pt x="70" y="101"/>
                    <a:pt x="106" y="143"/>
                  </a:cubicBezTo>
                </a:path>
              </a:pathLst>
            </a:custGeom>
            <a:noFill/>
            <a:ln w="4763"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95" name="Freeform 10"/>
            <p:cNvSpPr/>
            <p:nvPr/>
          </p:nvSpPr>
          <p:spPr bwMode="auto">
            <a:xfrm>
              <a:off x="-1061" y="-51881"/>
              <a:ext cx="11091863" cy="6923796"/>
            </a:xfrm>
            <a:custGeom>
              <a:avLst/>
              <a:gdLst/>
              <a:ahLst/>
              <a:cxnLst/>
              <a:rect l="0" t="0" r="r" b="b"/>
              <a:pathLst>
                <a:path w="2330" h="1452">
                  <a:moveTo>
                    <a:pt x="2046" y="1452"/>
                  </a:moveTo>
                  <a:cubicBezTo>
                    <a:pt x="2330" y="1153"/>
                    <a:pt x="2049" y="821"/>
                    <a:pt x="1813" y="601"/>
                  </a:cubicBezTo>
                  <a:cubicBezTo>
                    <a:pt x="1569" y="375"/>
                    <a:pt x="1282" y="179"/>
                    <a:pt x="956" y="97"/>
                  </a:cubicBezTo>
                  <a:cubicBezTo>
                    <a:pt x="572" y="0"/>
                    <a:pt x="292" y="101"/>
                    <a:pt x="0" y="366"/>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96" name="Freeform 11"/>
            <p:cNvSpPr/>
            <p:nvPr/>
          </p:nvSpPr>
          <p:spPr bwMode="auto">
            <a:xfrm>
              <a:off x="5426601" y="5579"/>
              <a:ext cx="5788025" cy="6847184"/>
            </a:xfrm>
            <a:custGeom>
              <a:avLst/>
              <a:gdLst/>
              <a:ahLst/>
              <a:cxnLst/>
              <a:rect l="0" t="0" r="r" b="b"/>
              <a:pathLst>
                <a:path w="1216" h="1436">
                  <a:moveTo>
                    <a:pt x="1094" y="1436"/>
                  </a:moveTo>
                  <a:cubicBezTo>
                    <a:pt x="1216" y="1114"/>
                    <a:pt x="904" y="770"/>
                    <a:pt x="709" y="551"/>
                  </a:cubicBezTo>
                  <a:cubicBezTo>
                    <a:pt x="509" y="327"/>
                    <a:pt x="274" y="127"/>
                    <a:pt x="0"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97" name="Freeform 12"/>
            <p:cNvSpPr/>
            <p:nvPr/>
          </p:nvSpPr>
          <p:spPr bwMode="auto">
            <a:xfrm>
              <a:off x="-1061" y="5579"/>
              <a:ext cx="1057275" cy="614491"/>
            </a:xfrm>
            <a:custGeom>
              <a:avLst/>
              <a:gdLst/>
              <a:ahLst/>
              <a:cxnLst/>
              <a:rect l="0" t="0" r="r" b="b"/>
              <a:pathLst>
                <a:path w="222" h="129">
                  <a:moveTo>
                    <a:pt x="222" y="0"/>
                  </a:moveTo>
                  <a:cubicBezTo>
                    <a:pt x="152" y="35"/>
                    <a:pt x="76" y="78"/>
                    <a:pt x="0" y="129"/>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98" name="Freeform 13"/>
            <p:cNvSpPr/>
            <p:nvPr/>
          </p:nvSpPr>
          <p:spPr bwMode="auto">
            <a:xfrm>
              <a:off x="5821889" y="5579"/>
              <a:ext cx="5588000" cy="6866337"/>
            </a:xfrm>
            <a:custGeom>
              <a:avLst/>
              <a:gdLst/>
              <a:ahLst/>
              <a:cxnLst/>
              <a:rect l="0" t="0" r="r" b="b"/>
              <a:pathLst>
                <a:path w="1174" h="1440">
                  <a:moveTo>
                    <a:pt x="1067" y="1440"/>
                  </a:moveTo>
                  <a:cubicBezTo>
                    <a:pt x="1174" y="1124"/>
                    <a:pt x="887" y="797"/>
                    <a:pt x="698" y="577"/>
                  </a:cubicBezTo>
                  <a:cubicBezTo>
                    <a:pt x="500" y="348"/>
                    <a:pt x="270" y="141"/>
                    <a:pt x="0" y="0"/>
                  </a:cubicBezTo>
                </a:path>
              </a:pathLst>
            </a:custGeom>
            <a:noFill/>
            <a:ln w="9525" cap="flat">
              <a:solidFill>
                <a:schemeClr val="tx1">
                  <a:alpha val="20000"/>
                </a:schemeClr>
              </a:solidFill>
              <a:prstDash val="dash"/>
              <a:miter lim="800000"/>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99" name="Freeform 14"/>
            <p:cNvSpPr/>
            <p:nvPr/>
          </p:nvSpPr>
          <p:spPr bwMode="auto">
            <a:xfrm>
              <a:off x="3701" y="790"/>
              <a:ext cx="595313" cy="352734"/>
            </a:xfrm>
            <a:custGeom>
              <a:avLst/>
              <a:gdLst/>
              <a:ahLst/>
              <a:cxnLst/>
              <a:rect l="0" t="0" r="r" b="b"/>
              <a:pathLst>
                <a:path w="125" h="74">
                  <a:moveTo>
                    <a:pt x="125" y="0"/>
                  </a:moveTo>
                  <a:cubicBezTo>
                    <a:pt x="85" y="22"/>
                    <a:pt x="43" y="47"/>
                    <a:pt x="0" y="74"/>
                  </a:cubicBezTo>
                </a:path>
              </a:pathLst>
            </a:custGeom>
            <a:noFill/>
            <a:ln w="9525" cap="flat">
              <a:solidFill>
                <a:schemeClr val="tx1">
                  <a:alpha val="20000"/>
                </a:schemeClr>
              </a:solidFill>
              <a:prstDash val="dash"/>
              <a:miter lim="800000"/>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100" name="Freeform 15"/>
            <p:cNvSpPr/>
            <p:nvPr/>
          </p:nvSpPr>
          <p:spPr bwMode="auto">
            <a:xfrm>
              <a:off x="6012389" y="5579"/>
              <a:ext cx="5497513" cy="6866337"/>
            </a:xfrm>
            <a:custGeom>
              <a:avLst/>
              <a:gdLst/>
              <a:ahLst/>
              <a:cxnLst/>
              <a:rect l="0" t="0" r="r" b="b"/>
              <a:pathLst>
                <a:path w="1155" h="1440">
                  <a:moveTo>
                    <a:pt x="1056" y="1440"/>
                  </a:moveTo>
                  <a:cubicBezTo>
                    <a:pt x="1155" y="1123"/>
                    <a:pt x="875" y="801"/>
                    <a:pt x="686" y="580"/>
                  </a:cubicBezTo>
                  <a:cubicBezTo>
                    <a:pt x="491" y="352"/>
                    <a:pt x="264" y="145"/>
                    <a:pt x="0" y="0"/>
                  </a:cubicBezTo>
                </a:path>
              </a:pathLst>
            </a:custGeom>
            <a:noFill/>
            <a:ln w="12700" cap="flat">
              <a:solidFill>
                <a:schemeClr val="tx1">
                  <a:alpha val="20000"/>
                </a:schemeClr>
              </a:solidFill>
              <a:prstDash val="dashDot"/>
              <a:miter lim="800000"/>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101" name="Freeform 16"/>
            <p:cNvSpPr/>
            <p:nvPr/>
          </p:nvSpPr>
          <p:spPr bwMode="auto">
            <a:xfrm>
              <a:off x="-1061" y="5579"/>
              <a:ext cx="357188" cy="213875"/>
            </a:xfrm>
            <a:custGeom>
              <a:avLst/>
              <a:gdLst/>
              <a:ahLst/>
              <a:cxnLst/>
              <a:rect l="0" t="0" r="r" b="b"/>
              <a:pathLst>
                <a:path w="75" h="45">
                  <a:moveTo>
                    <a:pt x="75" y="0"/>
                  </a:moveTo>
                  <a:cubicBezTo>
                    <a:pt x="50" y="14"/>
                    <a:pt x="25" y="29"/>
                    <a:pt x="0" y="45"/>
                  </a:cubicBezTo>
                </a:path>
              </a:pathLst>
            </a:custGeom>
            <a:noFill/>
            <a:ln w="12700" cap="flat">
              <a:solidFill>
                <a:schemeClr val="tx1">
                  <a:alpha val="20000"/>
                </a:schemeClr>
              </a:solidFill>
              <a:prstDash val="dashDot"/>
              <a:miter lim="800000"/>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102" name="Freeform 17"/>
            <p:cNvSpPr/>
            <p:nvPr/>
          </p:nvSpPr>
          <p:spPr bwMode="auto">
            <a:xfrm>
              <a:off x="6210826" y="790"/>
              <a:ext cx="5522913" cy="6871126"/>
            </a:xfrm>
            <a:custGeom>
              <a:avLst/>
              <a:gdLst/>
              <a:ahLst/>
              <a:cxnLst/>
              <a:rect l="0" t="0" r="r" b="b"/>
              <a:pathLst>
                <a:path w="1160" h="1441">
                  <a:moveTo>
                    <a:pt x="1053" y="1441"/>
                  </a:moveTo>
                  <a:cubicBezTo>
                    <a:pt x="1160" y="1129"/>
                    <a:pt x="892" y="817"/>
                    <a:pt x="705" y="599"/>
                  </a:cubicBezTo>
                  <a:cubicBezTo>
                    <a:pt x="503" y="365"/>
                    <a:pt x="270" y="152"/>
                    <a:pt x="0"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103" name="Freeform 18"/>
            <p:cNvSpPr/>
            <p:nvPr/>
          </p:nvSpPr>
          <p:spPr bwMode="auto">
            <a:xfrm>
              <a:off x="6463239" y="5579"/>
              <a:ext cx="5413375" cy="6866337"/>
            </a:xfrm>
            <a:custGeom>
              <a:avLst/>
              <a:gdLst/>
              <a:ahLst/>
              <a:cxnLst/>
              <a:rect l="0" t="0" r="r" b="b"/>
              <a:pathLst>
                <a:path w="1137" h="1440">
                  <a:moveTo>
                    <a:pt x="1040" y="1440"/>
                  </a:moveTo>
                  <a:cubicBezTo>
                    <a:pt x="1137" y="1131"/>
                    <a:pt x="883" y="828"/>
                    <a:pt x="698" y="611"/>
                  </a:cubicBezTo>
                  <a:cubicBezTo>
                    <a:pt x="498" y="375"/>
                    <a:pt x="268" y="159"/>
                    <a:pt x="0"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104" name="Freeform 19"/>
            <p:cNvSpPr/>
            <p:nvPr/>
          </p:nvSpPr>
          <p:spPr bwMode="auto">
            <a:xfrm>
              <a:off x="6877576" y="5579"/>
              <a:ext cx="5037138" cy="6861550"/>
            </a:xfrm>
            <a:custGeom>
              <a:avLst/>
              <a:gdLst/>
              <a:ahLst/>
              <a:cxnLst/>
              <a:rect l="0" t="0" r="r" b="b"/>
              <a:pathLst>
                <a:path w="1058" h="1439">
                  <a:moveTo>
                    <a:pt x="1011" y="1439"/>
                  </a:moveTo>
                  <a:cubicBezTo>
                    <a:pt x="1058" y="1131"/>
                    <a:pt x="825" y="841"/>
                    <a:pt x="648" y="617"/>
                  </a:cubicBezTo>
                  <a:cubicBezTo>
                    <a:pt x="462" y="383"/>
                    <a:pt x="248" y="168"/>
                    <a:pt x="0"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105" name="Freeform 20"/>
            <p:cNvSpPr/>
            <p:nvPr/>
          </p:nvSpPr>
          <p:spPr bwMode="auto">
            <a:xfrm>
              <a:off x="8768289" y="5579"/>
              <a:ext cx="3417888" cy="2742066"/>
            </a:xfrm>
            <a:custGeom>
              <a:avLst/>
              <a:gdLst/>
              <a:ahLst/>
              <a:cxnLst/>
              <a:rect l="0" t="0" r="r" b="b"/>
              <a:pathLst>
                <a:path w="718" h="575">
                  <a:moveTo>
                    <a:pt x="718" y="575"/>
                  </a:moveTo>
                  <a:cubicBezTo>
                    <a:pt x="500" y="360"/>
                    <a:pt x="260" y="163"/>
                    <a:pt x="0"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106" name="Freeform 21"/>
            <p:cNvSpPr/>
            <p:nvPr/>
          </p:nvSpPr>
          <p:spPr bwMode="auto">
            <a:xfrm>
              <a:off x="9235014" y="10367"/>
              <a:ext cx="2951163" cy="2555325"/>
            </a:xfrm>
            <a:custGeom>
              <a:avLst/>
              <a:gdLst/>
              <a:ahLst/>
              <a:cxnLst/>
              <a:rect l="0" t="0" r="r" b="b"/>
              <a:pathLst>
                <a:path w="620" h="536">
                  <a:moveTo>
                    <a:pt x="620" y="536"/>
                  </a:moveTo>
                  <a:cubicBezTo>
                    <a:pt x="404" y="314"/>
                    <a:pt x="196" y="138"/>
                    <a:pt x="0"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107" name="Freeform 22"/>
            <p:cNvSpPr/>
            <p:nvPr/>
          </p:nvSpPr>
          <p:spPr bwMode="auto">
            <a:xfrm>
              <a:off x="10020826" y="5579"/>
              <a:ext cx="2165350" cy="1358265"/>
            </a:xfrm>
            <a:custGeom>
              <a:avLst/>
              <a:gdLst/>
              <a:ahLst/>
              <a:cxnLst/>
              <a:rect l="0" t="0" r="r" b="b"/>
              <a:pathLst>
                <a:path w="455" h="285">
                  <a:moveTo>
                    <a:pt x="0" y="0"/>
                  </a:moveTo>
                  <a:cubicBezTo>
                    <a:pt x="153" y="85"/>
                    <a:pt x="308" y="180"/>
                    <a:pt x="455" y="285"/>
                  </a:cubicBezTo>
                </a:path>
              </a:pathLst>
            </a:custGeom>
            <a:noFill/>
            <a:ln w="9525" cap="flat">
              <a:solidFill>
                <a:schemeClr val="tx1">
                  <a:alpha val="20000"/>
                </a:schemeClr>
              </a:solidFill>
              <a:prstDash val="dash"/>
              <a:miter lim="800000"/>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108" name="Freeform 23"/>
            <p:cNvSpPr/>
            <p:nvPr/>
          </p:nvSpPr>
          <p:spPr bwMode="auto">
            <a:xfrm>
              <a:off x="11290826" y="5579"/>
              <a:ext cx="895350" cy="534687"/>
            </a:xfrm>
            <a:custGeom>
              <a:avLst/>
              <a:gdLst/>
              <a:ahLst/>
              <a:cxnLst/>
              <a:rect l="0" t="0" r="r" b="b"/>
              <a:pathLst>
                <a:path w="188" h="112">
                  <a:moveTo>
                    <a:pt x="0" y="0"/>
                  </a:moveTo>
                  <a:cubicBezTo>
                    <a:pt x="63" y="36"/>
                    <a:pt x="126" y="73"/>
                    <a:pt x="188" y="112"/>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txBody>
            <a:bodyPr/>
            <a:lstStyle/>
            <a:p>
              <a:endParaRPr lang="en-US"/>
            </a:p>
          </p:txBody>
        </p:sp>
      </p:grpSp>
      <p:grpSp>
        <p:nvGrpSpPr>
          <p:cNvPr id="9" name="Group 8"/>
          <p:cNvGrpSpPr/>
          <p:nvPr/>
        </p:nvGrpSpPr>
        <p:grpSpPr>
          <a:xfrm>
            <a:off x="1669293" y="1186483"/>
            <a:ext cx="8848345" cy="4477933"/>
            <a:chOff x="1669293" y="1186483"/>
            <a:chExt cx="8848345" cy="4477933"/>
          </a:xfrm>
        </p:grpSpPr>
        <p:sp>
          <p:nvSpPr>
            <p:cNvPr id="39" name="Rectangle 38"/>
            <p:cNvSpPr/>
            <p:nvPr/>
          </p:nvSpPr>
          <p:spPr>
            <a:xfrm>
              <a:off x="1674042" y="1186483"/>
              <a:ext cx="8843596" cy="716184"/>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n-US"/>
            </a:p>
          </p:txBody>
        </p:sp>
        <p:sp>
          <p:nvSpPr>
            <p:cNvPr id="40" name="Isosceles Triangle 39"/>
            <p:cNvSpPr/>
            <p:nvPr/>
          </p:nvSpPr>
          <p:spPr>
            <a:xfrm rot="10800000">
              <a:off x="5892384" y="5313353"/>
              <a:ext cx="407233" cy="351063"/>
            </a:xfrm>
            <a:prstGeom prst="triangl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n-US"/>
            </a:p>
          </p:txBody>
        </p:sp>
        <p:sp>
          <p:nvSpPr>
            <p:cNvPr id="41" name="Rectangle 40"/>
            <p:cNvSpPr/>
            <p:nvPr/>
          </p:nvSpPr>
          <p:spPr>
            <a:xfrm>
              <a:off x="1669293" y="1991156"/>
              <a:ext cx="8845667" cy="3322196"/>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n-US"/>
            </a:p>
          </p:txBody>
        </p:sp>
      </p:grpSp>
      <p:sp>
        <p:nvSpPr>
          <p:cNvPr id="2" name="Title 1"/>
          <p:cNvSpPr>
            <a:spLocks noGrp="1"/>
          </p:cNvSpPr>
          <p:nvPr>
            <p:ph type="ctrTitle"/>
          </p:nvPr>
        </p:nvSpPr>
        <p:spPr>
          <a:xfrm>
            <a:off x="1759236" y="2075504"/>
            <a:ext cx="8679915" cy="1748729"/>
          </a:xfrm>
        </p:spPr>
        <p:txBody>
          <a:bodyPr bIns="0" anchor="b">
            <a:normAutofit/>
          </a:bodyPr>
          <a:lstStyle>
            <a:lvl1pPr algn="ctr">
              <a:lnSpc>
                <a:spcPct val="80000"/>
              </a:lnSpc>
              <a:defRPr sz="5400" spc="-150">
                <a:solidFill>
                  <a:srgbClr val="FFFEFF"/>
                </a:solidFill>
              </a:defRPr>
            </a:lvl1pPr>
          </a:lstStyle>
          <a:p>
            <a:r>
              <a:rPr lang="en-US"/>
              <a:t>Click to edit Master title style</a:t>
            </a:r>
          </a:p>
        </p:txBody>
      </p:sp>
      <p:sp>
        <p:nvSpPr>
          <p:cNvPr id="3" name="Subtitle 2"/>
          <p:cNvSpPr>
            <a:spLocks noGrp="1"/>
          </p:cNvSpPr>
          <p:nvPr>
            <p:ph type="subTitle" idx="1"/>
          </p:nvPr>
        </p:nvSpPr>
        <p:spPr>
          <a:xfrm>
            <a:off x="1759237" y="3906266"/>
            <a:ext cx="8673427" cy="1322587"/>
          </a:xfrm>
        </p:spPr>
        <p:txBody>
          <a:bodyPr tIns="0">
            <a:normAutofit/>
          </a:bodyPr>
          <a:lstStyle>
            <a:lvl1pPr marL="0" indent="0" algn="ctr">
              <a:lnSpc>
                <a:spcPct val="100000"/>
              </a:lnSpc>
              <a:buNone/>
              <a:defRPr sz="1800" b="0">
                <a:solidFill>
                  <a:srgbClr val="FFFEFF"/>
                </a:solidFill>
              </a:defRPr>
            </a:lvl1pPr>
            <a:lvl2pPr marL="457200" indent="0" algn="ctr">
              <a:buNone/>
              <a:defRPr sz="18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p:cNvSpPr>
            <a:spLocks noGrp="1"/>
          </p:cNvSpPr>
          <p:nvPr>
            <p:ph type="dt" sz="half" idx="10"/>
          </p:nvPr>
        </p:nvSpPr>
        <p:spPr>
          <a:xfrm>
            <a:off x="804672" y="320040"/>
            <a:ext cx="3657600" cy="320040"/>
          </a:xfrm>
        </p:spPr>
        <p:txBody>
          <a:bodyPr vert="horz" lIns="91440" tIns="45720" rIns="91440" bIns="45720" rtlCol="0" anchor="ctr"/>
          <a:lstStyle>
            <a:lvl1pPr>
              <a:defRPr lang="en-US"/>
            </a:lvl1pPr>
          </a:lstStyle>
          <a:p>
            <a:fld id="{198E66DD-51B1-4BF7-9539-DEA51BFAEFD8}" type="datetime1">
              <a:rPr lang="en-US" smtClean="0"/>
              <a:t>2/5/2026</a:t>
            </a:fld>
            <a:endParaRPr lang="en-US"/>
          </a:p>
        </p:txBody>
      </p:sp>
      <p:sp>
        <p:nvSpPr>
          <p:cNvPr id="5" name="Footer Placeholder 4"/>
          <p:cNvSpPr>
            <a:spLocks noGrp="1"/>
          </p:cNvSpPr>
          <p:nvPr>
            <p:ph type="ftr" sz="quarter" idx="11"/>
          </p:nvPr>
        </p:nvSpPr>
        <p:spPr>
          <a:xfrm>
            <a:off x="804672" y="6227064"/>
            <a:ext cx="10588752" cy="320040"/>
          </a:xfrm>
        </p:spPr>
        <p:txBody>
          <a:bodyPr/>
          <a:lstStyle>
            <a:lvl1pPr algn="ctr">
              <a:defRPr/>
            </a:lvl1pPr>
          </a:lstStyle>
          <a:p>
            <a:endParaRPr lang="en-US"/>
          </a:p>
        </p:txBody>
      </p:sp>
      <p:sp>
        <p:nvSpPr>
          <p:cNvPr id="6" name="Slide Number Placeholder 5"/>
          <p:cNvSpPr>
            <a:spLocks noGrp="1"/>
          </p:cNvSpPr>
          <p:nvPr>
            <p:ph type="sldNum" sz="quarter" idx="12"/>
          </p:nvPr>
        </p:nvSpPr>
        <p:spPr>
          <a:xfrm>
            <a:off x="10469880" y="320040"/>
            <a:ext cx="914400" cy="320040"/>
          </a:xfrm>
        </p:spPr>
        <p:txBody>
          <a:bodyPr/>
          <a:lstStyle/>
          <a:p>
            <a:fld id="{6D22F896-40B5-4ADD-8801-0D06FADFA095}" type="slidenum">
              <a:rPr lang="en-US" dirty="0"/>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grpSp>
        <p:nvGrpSpPr>
          <p:cNvPr id="80" name="Group 79"/>
          <p:cNvGrpSpPr/>
          <p:nvPr/>
        </p:nvGrpSpPr>
        <p:grpSpPr>
          <a:xfrm>
            <a:off x="-417513" y="0"/>
            <a:ext cx="12584114" cy="6853238"/>
            <a:chOff x="-417513" y="0"/>
            <a:chExt cx="12584114" cy="6853238"/>
          </a:xfrm>
        </p:grpSpPr>
        <p:sp>
          <p:nvSpPr>
            <p:cNvPr id="81" name="Freeform 5"/>
            <p:cNvSpPr/>
            <p:nvPr/>
          </p:nvSpPr>
          <p:spPr bwMode="auto">
            <a:xfrm>
              <a:off x="1306513" y="0"/>
              <a:ext cx="3862388" cy="6843713"/>
            </a:xfrm>
            <a:custGeom>
              <a:avLst/>
              <a:gdLst/>
              <a:ahLst/>
              <a:cxnLst/>
              <a:rect l="0" t="0" r="r" b="b"/>
              <a:pathLst>
                <a:path w="813" h="1440">
                  <a:moveTo>
                    <a:pt x="813" y="0"/>
                  </a:moveTo>
                  <a:cubicBezTo>
                    <a:pt x="331" y="221"/>
                    <a:pt x="0" y="1039"/>
                    <a:pt x="435" y="144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82" name="Freeform 6"/>
            <p:cNvSpPr/>
            <p:nvPr/>
          </p:nvSpPr>
          <p:spPr bwMode="auto">
            <a:xfrm>
              <a:off x="10626725" y="9525"/>
              <a:ext cx="1539875" cy="555625"/>
            </a:xfrm>
            <a:custGeom>
              <a:avLst/>
              <a:gdLst/>
              <a:ahLst/>
              <a:cxnLst/>
              <a:rect l="0" t="0" r="r" b="b"/>
              <a:pathLst>
                <a:path w="324" h="117">
                  <a:moveTo>
                    <a:pt x="324" y="117"/>
                  </a:moveTo>
                  <a:cubicBezTo>
                    <a:pt x="223" y="64"/>
                    <a:pt x="107" y="28"/>
                    <a:pt x="0"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83" name="Freeform 7"/>
            <p:cNvSpPr/>
            <p:nvPr/>
          </p:nvSpPr>
          <p:spPr bwMode="auto">
            <a:xfrm>
              <a:off x="10247313" y="5013325"/>
              <a:ext cx="1919288" cy="1830388"/>
            </a:xfrm>
            <a:custGeom>
              <a:avLst/>
              <a:gdLst/>
              <a:ahLst/>
              <a:cxnLst/>
              <a:rect l="0" t="0" r="r" b="b"/>
              <a:pathLst>
                <a:path w="404" h="385">
                  <a:moveTo>
                    <a:pt x="0" y="385"/>
                  </a:moveTo>
                  <a:cubicBezTo>
                    <a:pt x="146" y="272"/>
                    <a:pt x="285" y="142"/>
                    <a:pt x="404"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84" name="Freeform 8"/>
            <p:cNvSpPr/>
            <p:nvPr/>
          </p:nvSpPr>
          <p:spPr bwMode="auto">
            <a:xfrm>
              <a:off x="1120775" y="0"/>
              <a:ext cx="3676650" cy="6843713"/>
            </a:xfrm>
            <a:custGeom>
              <a:avLst/>
              <a:gdLst/>
              <a:ahLst/>
              <a:cxnLst/>
              <a:rect l="0" t="0" r="r" b="b"/>
              <a:pathLst>
                <a:path w="774" h="1440">
                  <a:moveTo>
                    <a:pt x="774" y="0"/>
                  </a:moveTo>
                  <a:cubicBezTo>
                    <a:pt x="312" y="240"/>
                    <a:pt x="0" y="1034"/>
                    <a:pt x="411" y="1440"/>
                  </a:cubicBezTo>
                </a:path>
              </a:pathLst>
            </a:custGeom>
            <a:noFill/>
            <a:ln w="9525" cap="flat">
              <a:solidFill>
                <a:schemeClr val="tx1">
                  <a:alpha val="20000"/>
                </a:schemeClr>
              </a:solidFill>
              <a:prstDash val="dash"/>
              <a:miter lim="800000"/>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85" name="Freeform 9"/>
            <p:cNvSpPr/>
            <p:nvPr/>
          </p:nvSpPr>
          <p:spPr bwMode="auto">
            <a:xfrm>
              <a:off x="11202988" y="9525"/>
              <a:ext cx="963613" cy="366713"/>
            </a:xfrm>
            <a:custGeom>
              <a:avLst/>
              <a:gdLst/>
              <a:ahLst/>
              <a:cxnLst/>
              <a:rect l="0" t="0" r="r" b="b"/>
              <a:pathLst>
                <a:path w="203" h="77">
                  <a:moveTo>
                    <a:pt x="203" y="77"/>
                  </a:moveTo>
                  <a:cubicBezTo>
                    <a:pt x="138" y="46"/>
                    <a:pt x="68" y="21"/>
                    <a:pt x="0" y="0"/>
                  </a:cubicBezTo>
                </a:path>
              </a:pathLst>
            </a:custGeom>
            <a:noFill/>
            <a:ln w="9525" cap="flat">
              <a:solidFill>
                <a:schemeClr val="tx1">
                  <a:alpha val="20000"/>
                </a:schemeClr>
              </a:solidFill>
              <a:prstDash val="dash"/>
              <a:miter lim="800000"/>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86" name="Freeform 10"/>
            <p:cNvSpPr/>
            <p:nvPr/>
          </p:nvSpPr>
          <p:spPr bwMode="auto">
            <a:xfrm>
              <a:off x="10494963" y="5275263"/>
              <a:ext cx="1666875" cy="1577975"/>
            </a:xfrm>
            <a:custGeom>
              <a:avLst/>
              <a:gdLst/>
              <a:ahLst/>
              <a:cxnLst/>
              <a:rect l="0" t="0" r="r" b="b"/>
              <a:pathLst>
                <a:path w="351" h="332">
                  <a:moveTo>
                    <a:pt x="0" y="332"/>
                  </a:moveTo>
                  <a:cubicBezTo>
                    <a:pt x="125" y="232"/>
                    <a:pt x="245" y="121"/>
                    <a:pt x="351" y="0"/>
                  </a:cubicBezTo>
                </a:path>
              </a:pathLst>
            </a:custGeom>
            <a:noFill/>
            <a:ln w="9525" cap="flat">
              <a:solidFill>
                <a:schemeClr val="tx1">
                  <a:alpha val="20000"/>
                </a:schemeClr>
              </a:solidFill>
              <a:prstDash val="dash"/>
              <a:miter lim="800000"/>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87" name="Freeform 11"/>
            <p:cNvSpPr/>
            <p:nvPr/>
          </p:nvSpPr>
          <p:spPr bwMode="auto">
            <a:xfrm>
              <a:off x="1001713" y="0"/>
              <a:ext cx="3621088" cy="6843713"/>
            </a:xfrm>
            <a:custGeom>
              <a:avLst/>
              <a:gdLst/>
              <a:ahLst/>
              <a:cxnLst/>
              <a:rect l="0" t="0" r="r" b="b"/>
              <a:pathLst>
                <a:path w="762" h="1440">
                  <a:moveTo>
                    <a:pt x="762" y="0"/>
                  </a:moveTo>
                  <a:cubicBezTo>
                    <a:pt x="308" y="245"/>
                    <a:pt x="0" y="1033"/>
                    <a:pt x="403" y="144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88" name="Freeform 12"/>
            <p:cNvSpPr/>
            <p:nvPr/>
          </p:nvSpPr>
          <p:spPr bwMode="auto">
            <a:xfrm>
              <a:off x="11501438" y="9525"/>
              <a:ext cx="665163" cy="257175"/>
            </a:xfrm>
            <a:custGeom>
              <a:avLst/>
              <a:gdLst/>
              <a:ahLst/>
              <a:cxnLst/>
              <a:rect l="0" t="0" r="r" b="b"/>
              <a:pathLst>
                <a:path w="140" h="54">
                  <a:moveTo>
                    <a:pt x="140" y="54"/>
                  </a:moveTo>
                  <a:cubicBezTo>
                    <a:pt x="95" y="34"/>
                    <a:pt x="48" y="16"/>
                    <a:pt x="0"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89" name="Freeform 13"/>
            <p:cNvSpPr/>
            <p:nvPr/>
          </p:nvSpPr>
          <p:spPr bwMode="auto">
            <a:xfrm>
              <a:off x="10641013" y="5408613"/>
              <a:ext cx="1525588" cy="1435100"/>
            </a:xfrm>
            <a:custGeom>
              <a:avLst/>
              <a:gdLst/>
              <a:ahLst/>
              <a:cxnLst/>
              <a:rect l="0" t="0" r="r" b="b"/>
              <a:pathLst>
                <a:path w="321" h="302">
                  <a:moveTo>
                    <a:pt x="0" y="302"/>
                  </a:moveTo>
                  <a:cubicBezTo>
                    <a:pt x="114" y="210"/>
                    <a:pt x="223" y="109"/>
                    <a:pt x="321"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90" name="Freeform 14"/>
            <p:cNvSpPr/>
            <p:nvPr/>
          </p:nvSpPr>
          <p:spPr bwMode="auto">
            <a:xfrm>
              <a:off x="1001713" y="0"/>
              <a:ext cx="3244850" cy="6843713"/>
            </a:xfrm>
            <a:custGeom>
              <a:avLst/>
              <a:gdLst/>
              <a:ahLst/>
              <a:cxnLst/>
              <a:rect l="0" t="0" r="r" b="b"/>
              <a:pathLst>
                <a:path w="683" h="1440">
                  <a:moveTo>
                    <a:pt x="683" y="0"/>
                  </a:moveTo>
                  <a:cubicBezTo>
                    <a:pt x="258" y="256"/>
                    <a:pt x="0" y="1041"/>
                    <a:pt x="355" y="144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91" name="Freeform 15"/>
            <p:cNvSpPr/>
            <p:nvPr/>
          </p:nvSpPr>
          <p:spPr bwMode="auto">
            <a:xfrm>
              <a:off x="10802938" y="5518150"/>
              <a:ext cx="1363663" cy="1325563"/>
            </a:xfrm>
            <a:custGeom>
              <a:avLst/>
              <a:gdLst/>
              <a:ahLst/>
              <a:cxnLst/>
              <a:rect l="0" t="0" r="r" b="b"/>
              <a:pathLst>
                <a:path w="287" h="279">
                  <a:moveTo>
                    <a:pt x="0" y="279"/>
                  </a:moveTo>
                  <a:cubicBezTo>
                    <a:pt x="101" y="193"/>
                    <a:pt x="198" y="100"/>
                    <a:pt x="287"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92" name="Freeform 16"/>
            <p:cNvSpPr/>
            <p:nvPr/>
          </p:nvSpPr>
          <p:spPr bwMode="auto">
            <a:xfrm>
              <a:off x="889000" y="0"/>
              <a:ext cx="3230563" cy="6843713"/>
            </a:xfrm>
            <a:custGeom>
              <a:avLst/>
              <a:gdLst/>
              <a:ahLst/>
              <a:cxnLst/>
              <a:rect l="0" t="0" r="r" b="b"/>
              <a:pathLst>
                <a:path w="680" h="1440">
                  <a:moveTo>
                    <a:pt x="680" y="0"/>
                  </a:moveTo>
                  <a:cubicBezTo>
                    <a:pt x="257" y="265"/>
                    <a:pt x="0" y="1026"/>
                    <a:pt x="337" y="144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93" name="Freeform 17"/>
            <p:cNvSpPr/>
            <p:nvPr/>
          </p:nvSpPr>
          <p:spPr bwMode="auto">
            <a:xfrm>
              <a:off x="10979150" y="5694363"/>
              <a:ext cx="1187450" cy="1149350"/>
            </a:xfrm>
            <a:custGeom>
              <a:avLst/>
              <a:gdLst/>
              <a:ahLst/>
              <a:cxnLst/>
              <a:rect l="0" t="0" r="r" b="b"/>
              <a:pathLst>
                <a:path w="250" h="242">
                  <a:moveTo>
                    <a:pt x="0" y="242"/>
                  </a:moveTo>
                  <a:cubicBezTo>
                    <a:pt x="88" y="166"/>
                    <a:pt x="172" y="85"/>
                    <a:pt x="250"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94" name="Freeform 18"/>
            <p:cNvSpPr/>
            <p:nvPr/>
          </p:nvSpPr>
          <p:spPr bwMode="auto">
            <a:xfrm>
              <a:off x="484188" y="0"/>
              <a:ext cx="3421063" cy="6843713"/>
            </a:xfrm>
            <a:custGeom>
              <a:avLst/>
              <a:gdLst/>
              <a:ahLst/>
              <a:cxnLst/>
              <a:rect l="0" t="0" r="r" b="b"/>
              <a:pathLst>
                <a:path w="720" h="1440">
                  <a:moveTo>
                    <a:pt x="720" y="0"/>
                  </a:moveTo>
                  <a:cubicBezTo>
                    <a:pt x="316" y="282"/>
                    <a:pt x="0" y="1018"/>
                    <a:pt x="362" y="144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95" name="Freeform 19"/>
            <p:cNvSpPr/>
            <p:nvPr/>
          </p:nvSpPr>
          <p:spPr bwMode="auto">
            <a:xfrm>
              <a:off x="11287125" y="6049963"/>
              <a:ext cx="879475" cy="793750"/>
            </a:xfrm>
            <a:custGeom>
              <a:avLst/>
              <a:gdLst/>
              <a:ahLst/>
              <a:cxnLst/>
              <a:rect l="0" t="0" r="r" b="b"/>
              <a:pathLst>
                <a:path w="185" h="167">
                  <a:moveTo>
                    <a:pt x="0" y="167"/>
                  </a:moveTo>
                  <a:cubicBezTo>
                    <a:pt x="63" y="114"/>
                    <a:pt x="125" y="58"/>
                    <a:pt x="185"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96" name="Freeform 20"/>
            <p:cNvSpPr/>
            <p:nvPr/>
          </p:nvSpPr>
          <p:spPr bwMode="auto">
            <a:xfrm>
              <a:off x="598488" y="0"/>
              <a:ext cx="2717800" cy="6843713"/>
            </a:xfrm>
            <a:custGeom>
              <a:avLst/>
              <a:gdLst/>
              <a:ahLst/>
              <a:cxnLst/>
              <a:rect l="0" t="0" r="r" b="b"/>
              <a:pathLst>
                <a:path w="572" h="1440">
                  <a:moveTo>
                    <a:pt x="572" y="0"/>
                  </a:moveTo>
                  <a:cubicBezTo>
                    <a:pt x="213" y="320"/>
                    <a:pt x="0" y="979"/>
                    <a:pt x="164" y="1440"/>
                  </a:cubicBezTo>
                </a:path>
              </a:pathLst>
            </a:custGeom>
            <a:noFill/>
            <a:ln w="12700" cap="flat">
              <a:solidFill>
                <a:schemeClr val="tx1">
                  <a:alpha val="20000"/>
                </a:schemeClr>
              </a:solidFill>
              <a:prstDash val="dashDot"/>
              <a:miter lim="800000"/>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97" name="Freeform 21"/>
            <p:cNvSpPr/>
            <p:nvPr/>
          </p:nvSpPr>
          <p:spPr bwMode="auto">
            <a:xfrm>
              <a:off x="261938" y="0"/>
              <a:ext cx="2944813" cy="6843713"/>
            </a:xfrm>
            <a:custGeom>
              <a:avLst/>
              <a:gdLst/>
              <a:ahLst/>
              <a:cxnLst/>
              <a:rect l="0" t="0" r="r" b="b"/>
              <a:pathLst>
                <a:path w="620" h="1440">
                  <a:moveTo>
                    <a:pt x="620" y="0"/>
                  </a:moveTo>
                  <a:cubicBezTo>
                    <a:pt x="248" y="325"/>
                    <a:pt x="0" y="960"/>
                    <a:pt x="186" y="1440"/>
                  </a:cubicBezTo>
                </a:path>
              </a:pathLst>
            </a:custGeom>
            <a:noFill/>
            <a:ln w="9525" cap="flat">
              <a:solidFill>
                <a:schemeClr val="tx1">
                  <a:alpha val="20000"/>
                </a:schemeClr>
              </a:solidFill>
              <a:prstDash val="lgDash"/>
              <a:miter lim="800000"/>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98" name="Freeform 22"/>
            <p:cNvSpPr/>
            <p:nvPr/>
          </p:nvSpPr>
          <p:spPr bwMode="auto">
            <a:xfrm>
              <a:off x="-417513" y="0"/>
              <a:ext cx="2403475" cy="6843713"/>
            </a:xfrm>
            <a:custGeom>
              <a:avLst/>
              <a:gdLst/>
              <a:ahLst/>
              <a:cxnLst/>
              <a:rect l="0" t="0" r="r" b="b"/>
              <a:pathLst>
                <a:path w="506" h="1440">
                  <a:moveTo>
                    <a:pt x="506" y="0"/>
                  </a:moveTo>
                  <a:cubicBezTo>
                    <a:pt x="109" y="356"/>
                    <a:pt x="0" y="943"/>
                    <a:pt x="171" y="144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99" name="Freeform 23"/>
            <p:cNvSpPr/>
            <p:nvPr/>
          </p:nvSpPr>
          <p:spPr bwMode="auto">
            <a:xfrm>
              <a:off x="14288" y="9525"/>
              <a:ext cx="1771650" cy="3198813"/>
            </a:xfrm>
            <a:custGeom>
              <a:avLst/>
              <a:gdLst/>
              <a:ahLst/>
              <a:cxnLst/>
              <a:rect l="0" t="0" r="r" b="b"/>
              <a:pathLst>
                <a:path w="373" h="673">
                  <a:moveTo>
                    <a:pt x="373" y="0"/>
                  </a:moveTo>
                  <a:cubicBezTo>
                    <a:pt x="175" y="183"/>
                    <a:pt x="51" y="409"/>
                    <a:pt x="0" y="673"/>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100" name="Freeform 24"/>
            <p:cNvSpPr/>
            <p:nvPr/>
          </p:nvSpPr>
          <p:spPr bwMode="auto">
            <a:xfrm>
              <a:off x="4763" y="6016625"/>
              <a:ext cx="214313" cy="827088"/>
            </a:xfrm>
            <a:custGeom>
              <a:avLst/>
              <a:gdLst/>
              <a:ahLst/>
              <a:cxnLst/>
              <a:rect l="0" t="0" r="r" b="b"/>
              <a:pathLst>
                <a:path w="45" h="174">
                  <a:moveTo>
                    <a:pt x="0" y="0"/>
                  </a:moveTo>
                  <a:cubicBezTo>
                    <a:pt x="11" y="59"/>
                    <a:pt x="26" y="118"/>
                    <a:pt x="45" y="174"/>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101" name="Freeform 25"/>
            <p:cNvSpPr/>
            <p:nvPr/>
          </p:nvSpPr>
          <p:spPr bwMode="auto">
            <a:xfrm>
              <a:off x="14288" y="0"/>
              <a:ext cx="1562100" cy="2228850"/>
            </a:xfrm>
            <a:custGeom>
              <a:avLst/>
              <a:gdLst/>
              <a:ahLst/>
              <a:cxnLst/>
              <a:rect l="0" t="0" r="r" b="b"/>
              <a:pathLst>
                <a:path w="329" h="469">
                  <a:moveTo>
                    <a:pt x="329" y="0"/>
                  </a:moveTo>
                  <a:cubicBezTo>
                    <a:pt x="189" y="133"/>
                    <a:pt x="69" y="288"/>
                    <a:pt x="0" y="469"/>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txBody>
            <a:bodyPr/>
            <a:lstStyle/>
            <a:p>
              <a:endParaRPr lang="en-US"/>
            </a:p>
          </p:txBody>
        </p:sp>
      </p:grpSp>
      <p:grpSp>
        <p:nvGrpSpPr>
          <p:cNvPr id="27" name="Group 26"/>
          <p:cNvGrpSpPr/>
          <p:nvPr/>
        </p:nvGrpSpPr>
        <p:grpSpPr>
          <a:xfrm>
            <a:off x="800144" y="1699589"/>
            <a:ext cx="3674476" cy="3470421"/>
            <a:chOff x="697883" y="1816768"/>
            <a:chExt cx="3674476" cy="3470421"/>
          </a:xfrm>
        </p:grpSpPr>
        <p:sp>
          <p:nvSpPr>
            <p:cNvPr id="28" name="Rectangle 27"/>
            <p:cNvSpPr/>
            <p:nvPr/>
          </p:nvSpPr>
          <p:spPr>
            <a:xfrm>
              <a:off x="697883" y="1816768"/>
              <a:ext cx="3674476" cy="50292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n-US"/>
            </a:p>
          </p:txBody>
        </p:sp>
        <p:sp>
          <p:nvSpPr>
            <p:cNvPr id="29" name="Isosceles Triangle 22"/>
            <p:cNvSpPr/>
            <p:nvPr/>
          </p:nvSpPr>
          <p:spPr>
            <a:xfrm rot="10800000">
              <a:off x="2380224" y="5014786"/>
              <a:ext cx="315988" cy="272403"/>
            </a:xfrm>
            <a:prstGeom prst="triangl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n-US"/>
            </a:p>
          </p:txBody>
        </p:sp>
        <p:sp>
          <p:nvSpPr>
            <p:cNvPr id="30" name="Rectangle 29"/>
            <p:cNvSpPr/>
            <p:nvPr/>
          </p:nvSpPr>
          <p:spPr>
            <a:xfrm>
              <a:off x="704075" y="2392840"/>
              <a:ext cx="3668284" cy="2624327"/>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n-US"/>
            </a:p>
          </p:txBody>
        </p:sp>
      </p:grpSp>
      <p:sp>
        <p:nvSpPr>
          <p:cNvPr id="2" name="Title 1"/>
          <p:cNvSpPr>
            <a:spLocks noGrp="1"/>
          </p:cNvSpPr>
          <p:nvPr>
            <p:ph type="title"/>
          </p:nvPr>
        </p:nvSpPr>
        <p:spPr>
          <a:xfrm>
            <a:off x="888631" y="2349925"/>
            <a:ext cx="3498979" cy="2456442"/>
          </a:xfrm>
        </p:spPr>
        <p:txBody>
          <a:bodyPr/>
          <a:lstStyle>
            <a:lvl1pPr>
              <a:defRPr>
                <a:solidFill>
                  <a:srgbClr val="FFFEFF"/>
                </a:solidFill>
              </a:defRPr>
            </a:lvl1pPr>
          </a:lstStyle>
          <a:p>
            <a:r>
              <a:rPr lang="en-US"/>
              <a:t>Click to edit Master title style</a:t>
            </a:r>
          </a:p>
        </p:txBody>
      </p:sp>
      <p:sp>
        <p:nvSpPr>
          <p:cNvPr id="3" name="Content Placeholder 2"/>
          <p:cNvSpPr>
            <a:spLocks noGrp="1"/>
          </p:cNvSpPr>
          <p:nvPr>
            <p:ph idx="1"/>
          </p:nvPr>
        </p:nvSpPr>
        <p:spPr>
          <a:xfrm>
            <a:off x="5118447" y="803186"/>
            <a:ext cx="6281873" cy="5248622"/>
          </a:xfrm>
        </p:spPr>
        <p:txBody>
          <a:bodyPr anchor="ct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CED204F4-028A-4A36-B306-1FBAFF258B24}" type="datetime1">
              <a:rPr lang="en-US" smtClean="0"/>
              <a:t>2/5/2026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6D22F896-40B5-4ADD-8801-0D06FADFA095}" type="slidenum">
              <a:rPr lang="en-US" dirty="0"/>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grpSp>
        <p:nvGrpSpPr>
          <p:cNvPr id="77" name="Group 76"/>
          <p:cNvGrpSpPr/>
          <p:nvPr/>
        </p:nvGrpSpPr>
        <p:grpSpPr>
          <a:xfrm>
            <a:off x="-329674" y="-59376"/>
            <a:ext cx="12515851" cy="6923798"/>
            <a:chOff x="-329674" y="-51881"/>
            <a:chExt cx="12515851" cy="6923798"/>
          </a:xfrm>
        </p:grpSpPr>
        <p:sp>
          <p:nvSpPr>
            <p:cNvPr id="78" name="Freeform 5"/>
            <p:cNvSpPr/>
            <p:nvPr/>
          </p:nvSpPr>
          <p:spPr bwMode="auto">
            <a:xfrm>
              <a:off x="-329674" y="1298404"/>
              <a:ext cx="9702800" cy="5573512"/>
            </a:xfrm>
            <a:custGeom>
              <a:avLst/>
              <a:gdLst/>
              <a:ahLst/>
              <a:cxnLst/>
              <a:rect l="0" t="0" r="r" b="b"/>
              <a:pathLst>
                <a:path w="2038" h="1169">
                  <a:moveTo>
                    <a:pt x="1752" y="1169"/>
                  </a:moveTo>
                  <a:cubicBezTo>
                    <a:pt x="2038" y="928"/>
                    <a:pt x="1673" y="513"/>
                    <a:pt x="1487" y="334"/>
                  </a:cubicBezTo>
                  <a:cubicBezTo>
                    <a:pt x="1316" y="170"/>
                    <a:pt x="1099" y="43"/>
                    <a:pt x="860" y="22"/>
                  </a:cubicBezTo>
                  <a:cubicBezTo>
                    <a:pt x="621" y="0"/>
                    <a:pt x="341" y="128"/>
                    <a:pt x="199" y="318"/>
                  </a:cubicBezTo>
                  <a:cubicBezTo>
                    <a:pt x="0" y="586"/>
                    <a:pt x="184" y="965"/>
                    <a:pt x="399" y="1165"/>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79" name="Freeform 6"/>
            <p:cNvSpPr/>
            <p:nvPr/>
          </p:nvSpPr>
          <p:spPr bwMode="auto">
            <a:xfrm>
              <a:off x="670451" y="2018236"/>
              <a:ext cx="7373938" cy="4848892"/>
            </a:xfrm>
            <a:custGeom>
              <a:avLst/>
              <a:gdLst/>
              <a:ahLst/>
              <a:cxnLst/>
              <a:rect l="0" t="0" r="r" b="b"/>
              <a:pathLst>
                <a:path w="1549" h="1017">
                  <a:moveTo>
                    <a:pt x="1025" y="1016"/>
                  </a:moveTo>
                  <a:cubicBezTo>
                    <a:pt x="1223" y="971"/>
                    <a:pt x="1549" y="857"/>
                    <a:pt x="1443" y="592"/>
                  </a:cubicBezTo>
                  <a:cubicBezTo>
                    <a:pt x="1344" y="344"/>
                    <a:pt x="1041" y="111"/>
                    <a:pt x="782" y="53"/>
                  </a:cubicBezTo>
                  <a:cubicBezTo>
                    <a:pt x="545" y="0"/>
                    <a:pt x="275" y="117"/>
                    <a:pt x="150" y="329"/>
                  </a:cubicBezTo>
                  <a:cubicBezTo>
                    <a:pt x="0" y="584"/>
                    <a:pt x="243" y="911"/>
                    <a:pt x="477" y="1017"/>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80" name="Freeform 7"/>
            <p:cNvSpPr/>
            <p:nvPr/>
          </p:nvSpPr>
          <p:spPr bwMode="auto">
            <a:xfrm>
              <a:off x="251351" y="1788400"/>
              <a:ext cx="8035925" cy="5083516"/>
            </a:xfrm>
            <a:custGeom>
              <a:avLst/>
              <a:gdLst/>
              <a:ahLst/>
              <a:cxnLst/>
              <a:rect l="0" t="0" r="r" b="b"/>
              <a:pathLst>
                <a:path w="1688" h="1066">
                  <a:moveTo>
                    <a:pt x="1302" y="1066"/>
                  </a:moveTo>
                  <a:cubicBezTo>
                    <a:pt x="1416" y="1024"/>
                    <a:pt x="1551" y="962"/>
                    <a:pt x="1613" y="850"/>
                  </a:cubicBezTo>
                  <a:cubicBezTo>
                    <a:pt x="1688" y="715"/>
                    <a:pt x="1606" y="575"/>
                    <a:pt x="1517" y="471"/>
                  </a:cubicBezTo>
                  <a:cubicBezTo>
                    <a:pt x="1336" y="258"/>
                    <a:pt x="1084" y="62"/>
                    <a:pt x="798" y="28"/>
                  </a:cubicBezTo>
                  <a:cubicBezTo>
                    <a:pt x="559" y="0"/>
                    <a:pt x="317" y="138"/>
                    <a:pt x="181" y="333"/>
                  </a:cubicBezTo>
                  <a:cubicBezTo>
                    <a:pt x="0" y="592"/>
                    <a:pt x="191" y="907"/>
                    <a:pt x="420" y="1066"/>
                  </a:cubicBezTo>
                </a:path>
              </a:pathLst>
            </a:custGeom>
            <a:noFill/>
            <a:ln w="9525" cap="flat">
              <a:solidFill>
                <a:schemeClr val="tx1">
                  <a:alpha val="20000"/>
                </a:schemeClr>
              </a:solidFill>
              <a:prstDash val="dash"/>
              <a:miter lim="800000"/>
              <a:headEnd/>
              <a:tailEnd/>
            </a:ln>
            <a:extLst>
              <a:ext uri="{909E8E84-426E-40DD-AFC4-6F175D3DCCD1}">
                <a14:hiddenFill xmlns:a14="http://schemas.microsoft.com/office/drawing/2010/main">
                  <a:solidFill>
                    <a:srgbClr val="FFFFFF"/>
                  </a:solidFill>
                </a14:hiddenFill>
              </a:ext>
            </a:extLst>
          </p:spPr>
        </p:sp>
        <p:sp>
          <p:nvSpPr>
            <p:cNvPr id="81" name="Freeform 8"/>
            <p:cNvSpPr/>
            <p:nvPr/>
          </p:nvSpPr>
          <p:spPr bwMode="auto">
            <a:xfrm>
              <a:off x="-1061" y="549842"/>
              <a:ext cx="10334625" cy="6322075"/>
            </a:xfrm>
            <a:custGeom>
              <a:avLst/>
              <a:gdLst/>
              <a:ahLst/>
              <a:cxnLst/>
              <a:rect l="0" t="0" r="r" b="b"/>
              <a:pathLst>
                <a:path w="2171" h="1326">
                  <a:moveTo>
                    <a:pt x="1873" y="1326"/>
                  </a:moveTo>
                  <a:cubicBezTo>
                    <a:pt x="2171" y="1045"/>
                    <a:pt x="1825" y="678"/>
                    <a:pt x="1609" y="473"/>
                  </a:cubicBezTo>
                  <a:cubicBezTo>
                    <a:pt x="1406" y="281"/>
                    <a:pt x="1159" y="116"/>
                    <a:pt x="880" y="63"/>
                  </a:cubicBezTo>
                  <a:cubicBezTo>
                    <a:pt x="545" y="0"/>
                    <a:pt x="214" y="161"/>
                    <a:pt x="0" y="423"/>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82" name="Freeform 9"/>
            <p:cNvSpPr/>
            <p:nvPr/>
          </p:nvSpPr>
          <p:spPr bwMode="auto">
            <a:xfrm>
              <a:off x="3701" y="6186246"/>
              <a:ext cx="504825" cy="681527"/>
            </a:xfrm>
            <a:custGeom>
              <a:avLst/>
              <a:gdLst/>
              <a:ahLst/>
              <a:cxnLst/>
              <a:rect l="0" t="0" r="r" b="b"/>
              <a:pathLst>
                <a:path w="106" h="143">
                  <a:moveTo>
                    <a:pt x="0" y="0"/>
                  </a:moveTo>
                  <a:cubicBezTo>
                    <a:pt x="35" y="54"/>
                    <a:pt x="70" y="101"/>
                    <a:pt x="106" y="143"/>
                  </a:cubicBezTo>
                </a:path>
              </a:pathLst>
            </a:custGeom>
            <a:noFill/>
            <a:ln w="4763"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83" name="Freeform 10"/>
            <p:cNvSpPr/>
            <p:nvPr/>
          </p:nvSpPr>
          <p:spPr bwMode="auto">
            <a:xfrm>
              <a:off x="-1061" y="-51881"/>
              <a:ext cx="11091863" cy="6923796"/>
            </a:xfrm>
            <a:custGeom>
              <a:avLst/>
              <a:gdLst/>
              <a:ahLst/>
              <a:cxnLst/>
              <a:rect l="0" t="0" r="r" b="b"/>
              <a:pathLst>
                <a:path w="2330" h="1452">
                  <a:moveTo>
                    <a:pt x="2046" y="1452"/>
                  </a:moveTo>
                  <a:cubicBezTo>
                    <a:pt x="2330" y="1153"/>
                    <a:pt x="2049" y="821"/>
                    <a:pt x="1813" y="601"/>
                  </a:cubicBezTo>
                  <a:cubicBezTo>
                    <a:pt x="1569" y="375"/>
                    <a:pt x="1282" y="179"/>
                    <a:pt x="956" y="97"/>
                  </a:cubicBezTo>
                  <a:cubicBezTo>
                    <a:pt x="572" y="0"/>
                    <a:pt x="292" y="101"/>
                    <a:pt x="0" y="366"/>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84" name="Freeform 11"/>
            <p:cNvSpPr/>
            <p:nvPr/>
          </p:nvSpPr>
          <p:spPr bwMode="auto">
            <a:xfrm>
              <a:off x="5426601" y="5579"/>
              <a:ext cx="5788025" cy="6847184"/>
            </a:xfrm>
            <a:custGeom>
              <a:avLst/>
              <a:gdLst/>
              <a:ahLst/>
              <a:cxnLst/>
              <a:rect l="0" t="0" r="r" b="b"/>
              <a:pathLst>
                <a:path w="1216" h="1436">
                  <a:moveTo>
                    <a:pt x="1094" y="1436"/>
                  </a:moveTo>
                  <a:cubicBezTo>
                    <a:pt x="1216" y="1114"/>
                    <a:pt x="904" y="770"/>
                    <a:pt x="709" y="551"/>
                  </a:cubicBezTo>
                  <a:cubicBezTo>
                    <a:pt x="509" y="327"/>
                    <a:pt x="274" y="127"/>
                    <a:pt x="0"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85" name="Freeform 12"/>
            <p:cNvSpPr/>
            <p:nvPr/>
          </p:nvSpPr>
          <p:spPr bwMode="auto">
            <a:xfrm>
              <a:off x="-1061" y="5579"/>
              <a:ext cx="1057275" cy="614491"/>
            </a:xfrm>
            <a:custGeom>
              <a:avLst/>
              <a:gdLst/>
              <a:ahLst/>
              <a:cxnLst/>
              <a:rect l="0" t="0" r="r" b="b"/>
              <a:pathLst>
                <a:path w="222" h="129">
                  <a:moveTo>
                    <a:pt x="222" y="0"/>
                  </a:moveTo>
                  <a:cubicBezTo>
                    <a:pt x="152" y="35"/>
                    <a:pt x="76" y="78"/>
                    <a:pt x="0" y="129"/>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86" name="Freeform 13"/>
            <p:cNvSpPr/>
            <p:nvPr/>
          </p:nvSpPr>
          <p:spPr bwMode="auto">
            <a:xfrm>
              <a:off x="5821889" y="5579"/>
              <a:ext cx="5588000" cy="6866337"/>
            </a:xfrm>
            <a:custGeom>
              <a:avLst/>
              <a:gdLst/>
              <a:ahLst/>
              <a:cxnLst/>
              <a:rect l="0" t="0" r="r" b="b"/>
              <a:pathLst>
                <a:path w="1174" h="1440">
                  <a:moveTo>
                    <a:pt x="1067" y="1440"/>
                  </a:moveTo>
                  <a:cubicBezTo>
                    <a:pt x="1174" y="1124"/>
                    <a:pt x="887" y="797"/>
                    <a:pt x="698" y="577"/>
                  </a:cubicBezTo>
                  <a:cubicBezTo>
                    <a:pt x="500" y="348"/>
                    <a:pt x="270" y="141"/>
                    <a:pt x="0" y="0"/>
                  </a:cubicBezTo>
                </a:path>
              </a:pathLst>
            </a:custGeom>
            <a:noFill/>
            <a:ln w="9525" cap="flat">
              <a:solidFill>
                <a:schemeClr val="tx1">
                  <a:alpha val="20000"/>
                </a:schemeClr>
              </a:solidFill>
              <a:prstDash val="dash"/>
              <a:miter lim="800000"/>
              <a:headEnd/>
              <a:tailEnd/>
            </a:ln>
            <a:extLst>
              <a:ext uri="{909E8E84-426E-40DD-AFC4-6F175D3DCCD1}">
                <a14:hiddenFill xmlns:a14="http://schemas.microsoft.com/office/drawing/2010/main">
                  <a:solidFill>
                    <a:srgbClr val="FFFFFF"/>
                  </a:solidFill>
                </a14:hiddenFill>
              </a:ext>
            </a:extLst>
          </p:spPr>
        </p:sp>
        <p:sp>
          <p:nvSpPr>
            <p:cNvPr id="87" name="Freeform 14"/>
            <p:cNvSpPr/>
            <p:nvPr/>
          </p:nvSpPr>
          <p:spPr bwMode="auto">
            <a:xfrm>
              <a:off x="3701" y="790"/>
              <a:ext cx="595313" cy="352734"/>
            </a:xfrm>
            <a:custGeom>
              <a:avLst/>
              <a:gdLst/>
              <a:ahLst/>
              <a:cxnLst/>
              <a:rect l="0" t="0" r="r" b="b"/>
              <a:pathLst>
                <a:path w="125" h="74">
                  <a:moveTo>
                    <a:pt x="125" y="0"/>
                  </a:moveTo>
                  <a:cubicBezTo>
                    <a:pt x="85" y="22"/>
                    <a:pt x="43" y="47"/>
                    <a:pt x="0" y="74"/>
                  </a:cubicBezTo>
                </a:path>
              </a:pathLst>
            </a:custGeom>
            <a:noFill/>
            <a:ln w="9525" cap="flat">
              <a:solidFill>
                <a:schemeClr val="tx1">
                  <a:alpha val="20000"/>
                </a:schemeClr>
              </a:solidFill>
              <a:prstDash val="dash"/>
              <a:miter lim="800000"/>
              <a:headEnd/>
              <a:tailEnd/>
            </a:ln>
            <a:extLst>
              <a:ext uri="{909E8E84-426E-40DD-AFC4-6F175D3DCCD1}">
                <a14:hiddenFill xmlns:a14="http://schemas.microsoft.com/office/drawing/2010/main">
                  <a:solidFill>
                    <a:srgbClr val="FFFFFF"/>
                  </a:solidFill>
                </a14:hiddenFill>
              </a:ext>
            </a:extLst>
          </p:spPr>
        </p:sp>
        <p:sp>
          <p:nvSpPr>
            <p:cNvPr id="88" name="Freeform 15"/>
            <p:cNvSpPr/>
            <p:nvPr/>
          </p:nvSpPr>
          <p:spPr bwMode="auto">
            <a:xfrm>
              <a:off x="6012389" y="5579"/>
              <a:ext cx="5497513" cy="6866337"/>
            </a:xfrm>
            <a:custGeom>
              <a:avLst/>
              <a:gdLst/>
              <a:ahLst/>
              <a:cxnLst/>
              <a:rect l="0" t="0" r="r" b="b"/>
              <a:pathLst>
                <a:path w="1155" h="1440">
                  <a:moveTo>
                    <a:pt x="1056" y="1440"/>
                  </a:moveTo>
                  <a:cubicBezTo>
                    <a:pt x="1155" y="1123"/>
                    <a:pt x="875" y="801"/>
                    <a:pt x="686" y="580"/>
                  </a:cubicBezTo>
                  <a:cubicBezTo>
                    <a:pt x="491" y="352"/>
                    <a:pt x="264" y="145"/>
                    <a:pt x="0" y="0"/>
                  </a:cubicBezTo>
                </a:path>
              </a:pathLst>
            </a:custGeom>
            <a:noFill/>
            <a:ln w="12700" cap="flat">
              <a:solidFill>
                <a:schemeClr val="tx1">
                  <a:alpha val="20000"/>
                </a:schemeClr>
              </a:solidFill>
              <a:prstDash val="dashDot"/>
              <a:miter lim="800000"/>
              <a:headEnd/>
              <a:tailEnd/>
            </a:ln>
            <a:extLst>
              <a:ext uri="{909E8E84-426E-40DD-AFC4-6F175D3DCCD1}">
                <a14:hiddenFill xmlns:a14="http://schemas.microsoft.com/office/drawing/2010/main">
                  <a:solidFill>
                    <a:srgbClr val="FFFFFF"/>
                  </a:solidFill>
                </a14:hiddenFill>
              </a:ext>
            </a:extLst>
          </p:spPr>
        </p:sp>
        <p:sp>
          <p:nvSpPr>
            <p:cNvPr id="89" name="Freeform 16"/>
            <p:cNvSpPr/>
            <p:nvPr/>
          </p:nvSpPr>
          <p:spPr bwMode="auto">
            <a:xfrm>
              <a:off x="-1061" y="5579"/>
              <a:ext cx="357188" cy="213875"/>
            </a:xfrm>
            <a:custGeom>
              <a:avLst/>
              <a:gdLst/>
              <a:ahLst/>
              <a:cxnLst/>
              <a:rect l="0" t="0" r="r" b="b"/>
              <a:pathLst>
                <a:path w="75" h="45">
                  <a:moveTo>
                    <a:pt x="75" y="0"/>
                  </a:moveTo>
                  <a:cubicBezTo>
                    <a:pt x="50" y="14"/>
                    <a:pt x="25" y="29"/>
                    <a:pt x="0" y="45"/>
                  </a:cubicBezTo>
                </a:path>
              </a:pathLst>
            </a:custGeom>
            <a:noFill/>
            <a:ln w="12700" cap="flat">
              <a:solidFill>
                <a:schemeClr val="tx1">
                  <a:alpha val="20000"/>
                </a:schemeClr>
              </a:solidFill>
              <a:prstDash val="dashDot"/>
              <a:miter lim="800000"/>
              <a:headEnd/>
              <a:tailEnd/>
            </a:ln>
            <a:extLst>
              <a:ext uri="{909E8E84-426E-40DD-AFC4-6F175D3DCCD1}">
                <a14:hiddenFill xmlns:a14="http://schemas.microsoft.com/office/drawing/2010/main">
                  <a:solidFill>
                    <a:srgbClr val="FFFFFF"/>
                  </a:solidFill>
                </a14:hiddenFill>
              </a:ext>
            </a:extLst>
          </p:spPr>
        </p:sp>
        <p:sp>
          <p:nvSpPr>
            <p:cNvPr id="90" name="Freeform 17"/>
            <p:cNvSpPr/>
            <p:nvPr/>
          </p:nvSpPr>
          <p:spPr bwMode="auto">
            <a:xfrm>
              <a:off x="6210826" y="790"/>
              <a:ext cx="5522913" cy="6871126"/>
            </a:xfrm>
            <a:custGeom>
              <a:avLst/>
              <a:gdLst/>
              <a:ahLst/>
              <a:cxnLst/>
              <a:rect l="0" t="0" r="r" b="b"/>
              <a:pathLst>
                <a:path w="1160" h="1441">
                  <a:moveTo>
                    <a:pt x="1053" y="1441"/>
                  </a:moveTo>
                  <a:cubicBezTo>
                    <a:pt x="1160" y="1129"/>
                    <a:pt x="892" y="817"/>
                    <a:pt x="705" y="599"/>
                  </a:cubicBezTo>
                  <a:cubicBezTo>
                    <a:pt x="503" y="365"/>
                    <a:pt x="270" y="152"/>
                    <a:pt x="0"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91" name="Freeform 18"/>
            <p:cNvSpPr/>
            <p:nvPr/>
          </p:nvSpPr>
          <p:spPr bwMode="auto">
            <a:xfrm>
              <a:off x="6463239" y="5579"/>
              <a:ext cx="5413375" cy="6866337"/>
            </a:xfrm>
            <a:custGeom>
              <a:avLst/>
              <a:gdLst/>
              <a:ahLst/>
              <a:cxnLst/>
              <a:rect l="0" t="0" r="r" b="b"/>
              <a:pathLst>
                <a:path w="1137" h="1440">
                  <a:moveTo>
                    <a:pt x="1040" y="1440"/>
                  </a:moveTo>
                  <a:cubicBezTo>
                    <a:pt x="1137" y="1131"/>
                    <a:pt x="883" y="828"/>
                    <a:pt x="698" y="611"/>
                  </a:cubicBezTo>
                  <a:cubicBezTo>
                    <a:pt x="498" y="375"/>
                    <a:pt x="268" y="159"/>
                    <a:pt x="0"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92" name="Freeform 19"/>
            <p:cNvSpPr/>
            <p:nvPr/>
          </p:nvSpPr>
          <p:spPr bwMode="auto">
            <a:xfrm>
              <a:off x="6877576" y="5579"/>
              <a:ext cx="5037138" cy="6861550"/>
            </a:xfrm>
            <a:custGeom>
              <a:avLst/>
              <a:gdLst/>
              <a:ahLst/>
              <a:cxnLst/>
              <a:rect l="0" t="0" r="r" b="b"/>
              <a:pathLst>
                <a:path w="1058" h="1439">
                  <a:moveTo>
                    <a:pt x="1011" y="1439"/>
                  </a:moveTo>
                  <a:cubicBezTo>
                    <a:pt x="1058" y="1131"/>
                    <a:pt x="825" y="841"/>
                    <a:pt x="648" y="617"/>
                  </a:cubicBezTo>
                  <a:cubicBezTo>
                    <a:pt x="462" y="383"/>
                    <a:pt x="248" y="168"/>
                    <a:pt x="0"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93" name="Freeform 20"/>
            <p:cNvSpPr/>
            <p:nvPr/>
          </p:nvSpPr>
          <p:spPr bwMode="auto">
            <a:xfrm>
              <a:off x="8768289" y="5579"/>
              <a:ext cx="3417888" cy="2742066"/>
            </a:xfrm>
            <a:custGeom>
              <a:avLst/>
              <a:gdLst/>
              <a:ahLst/>
              <a:cxnLst/>
              <a:rect l="0" t="0" r="r" b="b"/>
              <a:pathLst>
                <a:path w="718" h="575">
                  <a:moveTo>
                    <a:pt x="718" y="575"/>
                  </a:moveTo>
                  <a:cubicBezTo>
                    <a:pt x="500" y="360"/>
                    <a:pt x="260" y="163"/>
                    <a:pt x="0"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94" name="Freeform 21"/>
            <p:cNvSpPr/>
            <p:nvPr/>
          </p:nvSpPr>
          <p:spPr bwMode="auto">
            <a:xfrm>
              <a:off x="9235014" y="10367"/>
              <a:ext cx="2951163" cy="2555325"/>
            </a:xfrm>
            <a:custGeom>
              <a:avLst/>
              <a:gdLst/>
              <a:ahLst/>
              <a:cxnLst/>
              <a:rect l="0" t="0" r="r" b="b"/>
              <a:pathLst>
                <a:path w="620" h="536">
                  <a:moveTo>
                    <a:pt x="620" y="536"/>
                  </a:moveTo>
                  <a:cubicBezTo>
                    <a:pt x="404" y="314"/>
                    <a:pt x="196" y="138"/>
                    <a:pt x="0"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95" name="Freeform 22"/>
            <p:cNvSpPr/>
            <p:nvPr/>
          </p:nvSpPr>
          <p:spPr bwMode="auto">
            <a:xfrm>
              <a:off x="10020826" y="5579"/>
              <a:ext cx="2165350" cy="1358265"/>
            </a:xfrm>
            <a:custGeom>
              <a:avLst/>
              <a:gdLst/>
              <a:ahLst/>
              <a:cxnLst/>
              <a:rect l="0" t="0" r="r" b="b"/>
              <a:pathLst>
                <a:path w="455" h="285">
                  <a:moveTo>
                    <a:pt x="0" y="0"/>
                  </a:moveTo>
                  <a:cubicBezTo>
                    <a:pt x="153" y="85"/>
                    <a:pt x="308" y="180"/>
                    <a:pt x="455" y="285"/>
                  </a:cubicBezTo>
                </a:path>
              </a:pathLst>
            </a:custGeom>
            <a:noFill/>
            <a:ln w="9525" cap="flat">
              <a:solidFill>
                <a:schemeClr val="tx1">
                  <a:alpha val="20000"/>
                </a:schemeClr>
              </a:solidFill>
              <a:prstDash val="dash"/>
              <a:miter lim="800000"/>
              <a:headEnd/>
              <a:tailEnd/>
            </a:ln>
            <a:extLst>
              <a:ext uri="{909E8E84-426E-40DD-AFC4-6F175D3DCCD1}">
                <a14:hiddenFill xmlns:a14="http://schemas.microsoft.com/office/drawing/2010/main">
                  <a:solidFill>
                    <a:srgbClr val="FFFFFF"/>
                  </a:solidFill>
                </a14:hiddenFill>
              </a:ext>
            </a:extLst>
          </p:spPr>
        </p:sp>
        <p:sp>
          <p:nvSpPr>
            <p:cNvPr id="96" name="Freeform 23"/>
            <p:cNvSpPr/>
            <p:nvPr/>
          </p:nvSpPr>
          <p:spPr bwMode="auto">
            <a:xfrm>
              <a:off x="11290826" y="5579"/>
              <a:ext cx="895350" cy="534687"/>
            </a:xfrm>
            <a:custGeom>
              <a:avLst/>
              <a:gdLst/>
              <a:ahLst/>
              <a:cxnLst/>
              <a:rect l="0" t="0" r="r" b="b"/>
              <a:pathLst>
                <a:path w="188" h="112">
                  <a:moveTo>
                    <a:pt x="0" y="0"/>
                  </a:moveTo>
                  <a:cubicBezTo>
                    <a:pt x="63" y="36"/>
                    <a:pt x="126" y="73"/>
                    <a:pt x="188" y="112"/>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grpSp>
      <p:grpSp>
        <p:nvGrpSpPr>
          <p:cNvPr id="9" name="Group 8"/>
          <p:cNvGrpSpPr/>
          <p:nvPr/>
        </p:nvGrpSpPr>
        <p:grpSpPr>
          <a:xfrm>
            <a:off x="3259545" y="1186483"/>
            <a:ext cx="5666145" cy="4477933"/>
            <a:chOff x="3259545" y="1186483"/>
            <a:chExt cx="5666145" cy="4477933"/>
          </a:xfrm>
        </p:grpSpPr>
        <p:sp>
          <p:nvSpPr>
            <p:cNvPr id="99" name="Rectangle 98"/>
            <p:cNvSpPr/>
            <p:nvPr/>
          </p:nvSpPr>
          <p:spPr>
            <a:xfrm>
              <a:off x="3259545" y="1186483"/>
              <a:ext cx="5657881" cy="716184"/>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00" name="Isosceles Triangle 39"/>
            <p:cNvSpPr/>
            <p:nvPr/>
          </p:nvSpPr>
          <p:spPr>
            <a:xfrm rot="10800000">
              <a:off x="5892384" y="5313353"/>
              <a:ext cx="407233" cy="351063"/>
            </a:xfrm>
            <a:prstGeom prst="triangl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01" name="Rectangle 100"/>
            <p:cNvSpPr/>
            <p:nvPr/>
          </p:nvSpPr>
          <p:spPr>
            <a:xfrm>
              <a:off x="3259545" y="1991156"/>
              <a:ext cx="5666145" cy="3322196"/>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grpSp>
      <p:sp>
        <p:nvSpPr>
          <p:cNvPr id="2" name="Title 1"/>
          <p:cNvSpPr>
            <a:spLocks noGrp="1"/>
          </p:cNvSpPr>
          <p:nvPr>
            <p:ph type="title"/>
          </p:nvPr>
        </p:nvSpPr>
        <p:spPr>
          <a:xfrm>
            <a:off x="3344216" y="2074730"/>
            <a:ext cx="5490224" cy="1689390"/>
          </a:xfrm>
        </p:spPr>
        <p:txBody>
          <a:bodyPr bIns="0" anchor="b">
            <a:normAutofit/>
          </a:bodyPr>
          <a:lstStyle>
            <a:lvl1pPr algn="ctr">
              <a:defRPr sz="4400">
                <a:solidFill>
                  <a:srgbClr val="FFFEFF"/>
                </a:solidFill>
              </a:defRPr>
            </a:lvl1pPr>
          </a:lstStyle>
          <a:p>
            <a:r>
              <a:rPr lang="en-US"/>
              <a:t>Click to edit Master title style</a:t>
            </a:r>
          </a:p>
        </p:txBody>
      </p:sp>
      <p:sp>
        <p:nvSpPr>
          <p:cNvPr id="3" name="Text Placeholder 2"/>
          <p:cNvSpPr>
            <a:spLocks noGrp="1"/>
          </p:cNvSpPr>
          <p:nvPr>
            <p:ph type="body" idx="1"/>
          </p:nvPr>
        </p:nvSpPr>
        <p:spPr>
          <a:xfrm>
            <a:off x="3344215" y="3846851"/>
            <a:ext cx="5490223" cy="1383770"/>
          </a:xfrm>
        </p:spPr>
        <p:txBody>
          <a:bodyPr tIns="0">
            <a:normAutofit/>
          </a:bodyPr>
          <a:lstStyle>
            <a:lvl1pPr marL="0" indent="0" algn="ctr">
              <a:buNone/>
              <a:defRPr sz="1800">
                <a:solidFill>
                  <a:srgbClr val="FFFEFF"/>
                </a:solidFill>
              </a:defRPr>
            </a:lvl1pPr>
            <a:lvl2pPr marL="457200" indent="0">
              <a:buNone/>
              <a:defRPr sz="18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a:xfrm>
            <a:off x="804672" y="320040"/>
            <a:ext cx="3657600" cy="320040"/>
          </a:xfrm>
        </p:spPr>
        <p:txBody>
          <a:bodyPr/>
          <a:lstStyle/>
          <a:p>
            <a:fld id="{A7569E6D-812C-4C70-BB51-98F32992DB43}" type="datetime1">
              <a:rPr lang="en-US" smtClean="0"/>
              <a:t>2/5/2026</a:t>
            </a:fld>
            <a:endParaRPr lang="en-US"/>
          </a:p>
        </p:txBody>
      </p:sp>
      <p:sp>
        <p:nvSpPr>
          <p:cNvPr id="5" name="Footer Placeholder 4"/>
          <p:cNvSpPr>
            <a:spLocks noGrp="1"/>
          </p:cNvSpPr>
          <p:nvPr>
            <p:ph type="ftr" sz="quarter" idx="11"/>
          </p:nvPr>
        </p:nvSpPr>
        <p:spPr>
          <a:xfrm>
            <a:off x="804672" y="6227064"/>
            <a:ext cx="10588752" cy="320040"/>
          </a:xfrm>
        </p:spPr>
        <p:txBody>
          <a:bodyPr/>
          <a:lstStyle>
            <a:lvl1pPr algn="ctr">
              <a:defRPr/>
            </a:lvl1pPr>
          </a:lstStyle>
          <a:p>
            <a:endParaRPr lang="en-US"/>
          </a:p>
        </p:txBody>
      </p:sp>
      <p:sp>
        <p:nvSpPr>
          <p:cNvPr id="6" name="Slide Number Placeholder 5"/>
          <p:cNvSpPr>
            <a:spLocks noGrp="1"/>
          </p:cNvSpPr>
          <p:nvPr>
            <p:ph type="sldNum" sz="quarter" idx="12"/>
          </p:nvPr>
        </p:nvSpPr>
        <p:spPr>
          <a:xfrm>
            <a:off x="10469880" y="320040"/>
            <a:ext cx="914400" cy="320040"/>
          </a:xfrm>
        </p:spPr>
        <p:txBody>
          <a:bodyPr/>
          <a:lstStyle/>
          <a:p>
            <a:fld id="{6D22F896-40B5-4ADD-8801-0D06FADFA095}" type="slidenum">
              <a:rPr lang="en-US" dirty="0"/>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grpSp>
        <p:nvGrpSpPr>
          <p:cNvPr id="37" name="Group 36"/>
          <p:cNvGrpSpPr/>
          <p:nvPr/>
        </p:nvGrpSpPr>
        <p:grpSpPr>
          <a:xfrm>
            <a:off x="-417513" y="0"/>
            <a:ext cx="12584114" cy="6853238"/>
            <a:chOff x="-417513" y="0"/>
            <a:chExt cx="12584114" cy="6853238"/>
          </a:xfrm>
        </p:grpSpPr>
        <p:sp>
          <p:nvSpPr>
            <p:cNvPr id="38" name="Freeform 5"/>
            <p:cNvSpPr/>
            <p:nvPr/>
          </p:nvSpPr>
          <p:spPr bwMode="auto">
            <a:xfrm>
              <a:off x="1306513" y="0"/>
              <a:ext cx="3862388" cy="6843713"/>
            </a:xfrm>
            <a:custGeom>
              <a:avLst/>
              <a:gdLst/>
              <a:ahLst/>
              <a:cxnLst/>
              <a:rect l="0" t="0" r="r" b="b"/>
              <a:pathLst>
                <a:path w="813" h="1440">
                  <a:moveTo>
                    <a:pt x="813" y="0"/>
                  </a:moveTo>
                  <a:cubicBezTo>
                    <a:pt x="331" y="221"/>
                    <a:pt x="0" y="1039"/>
                    <a:pt x="435" y="144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39" name="Freeform 6"/>
            <p:cNvSpPr/>
            <p:nvPr/>
          </p:nvSpPr>
          <p:spPr bwMode="auto">
            <a:xfrm>
              <a:off x="10626725" y="9525"/>
              <a:ext cx="1539875" cy="555625"/>
            </a:xfrm>
            <a:custGeom>
              <a:avLst/>
              <a:gdLst/>
              <a:ahLst/>
              <a:cxnLst/>
              <a:rect l="0" t="0" r="r" b="b"/>
              <a:pathLst>
                <a:path w="324" h="117">
                  <a:moveTo>
                    <a:pt x="324" y="117"/>
                  </a:moveTo>
                  <a:cubicBezTo>
                    <a:pt x="223" y="64"/>
                    <a:pt x="107" y="28"/>
                    <a:pt x="0"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40" name="Freeform 7"/>
            <p:cNvSpPr/>
            <p:nvPr/>
          </p:nvSpPr>
          <p:spPr bwMode="auto">
            <a:xfrm>
              <a:off x="10247313" y="5013325"/>
              <a:ext cx="1919288" cy="1830388"/>
            </a:xfrm>
            <a:custGeom>
              <a:avLst/>
              <a:gdLst/>
              <a:ahLst/>
              <a:cxnLst/>
              <a:rect l="0" t="0" r="r" b="b"/>
              <a:pathLst>
                <a:path w="404" h="385">
                  <a:moveTo>
                    <a:pt x="0" y="385"/>
                  </a:moveTo>
                  <a:cubicBezTo>
                    <a:pt x="146" y="272"/>
                    <a:pt x="285" y="142"/>
                    <a:pt x="404"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41" name="Freeform 8"/>
            <p:cNvSpPr/>
            <p:nvPr/>
          </p:nvSpPr>
          <p:spPr bwMode="auto">
            <a:xfrm>
              <a:off x="1120775" y="0"/>
              <a:ext cx="3676650" cy="6843713"/>
            </a:xfrm>
            <a:custGeom>
              <a:avLst/>
              <a:gdLst/>
              <a:ahLst/>
              <a:cxnLst/>
              <a:rect l="0" t="0" r="r" b="b"/>
              <a:pathLst>
                <a:path w="774" h="1440">
                  <a:moveTo>
                    <a:pt x="774" y="0"/>
                  </a:moveTo>
                  <a:cubicBezTo>
                    <a:pt x="312" y="240"/>
                    <a:pt x="0" y="1034"/>
                    <a:pt x="411" y="1440"/>
                  </a:cubicBezTo>
                </a:path>
              </a:pathLst>
            </a:custGeom>
            <a:noFill/>
            <a:ln w="9525" cap="flat">
              <a:solidFill>
                <a:schemeClr val="tx1">
                  <a:alpha val="20000"/>
                </a:schemeClr>
              </a:solidFill>
              <a:prstDash val="dash"/>
              <a:miter lim="800000"/>
              <a:headEnd/>
              <a:tailEnd/>
            </a:ln>
            <a:extLst>
              <a:ext uri="{909E8E84-426E-40DD-AFC4-6F175D3DCCD1}">
                <a14:hiddenFill xmlns:a14="http://schemas.microsoft.com/office/drawing/2010/main">
                  <a:solidFill>
                    <a:srgbClr val="FFFFFF"/>
                  </a:solidFill>
                </a14:hiddenFill>
              </a:ext>
            </a:extLst>
          </p:spPr>
        </p:sp>
        <p:sp>
          <p:nvSpPr>
            <p:cNvPr id="42" name="Freeform 9"/>
            <p:cNvSpPr/>
            <p:nvPr/>
          </p:nvSpPr>
          <p:spPr bwMode="auto">
            <a:xfrm>
              <a:off x="11202988" y="9525"/>
              <a:ext cx="963613" cy="366713"/>
            </a:xfrm>
            <a:custGeom>
              <a:avLst/>
              <a:gdLst/>
              <a:ahLst/>
              <a:cxnLst/>
              <a:rect l="0" t="0" r="r" b="b"/>
              <a:pathLst>
                <a:path w="203" h="77">
                  <a:moveTo>
                    <a:pt x="203" y="77"/>
                  </a:moveTo>
                  <a:cubicBezTo>
                    <a:pt x="138" y="46"/>
                    <a:pt x="68" y="21"/>
                    <a:pt x="0" y="0"/>
                  </a:cubicBezTo>
                </a:path>
              </a:pathLst>
            </a:custGeom>
            <a:noFill/>
            <a:ln w="9525" cap="flat">
              <a:solidFill>
                <a:schemeClr val="tx1">
                  <a:alpha val="20000"/>
                </a:schemeClr>
              </a:solidFill>
              <a:prstDash val="dash"/>
              <a:miter lim="800000"/>
              <a:headEnd/>
              <a:tailEnd/>
            </a:ln>
            <a:extLst>
              <a:ext uri="{909E8E84-426E-40DD-AFC4-6F175D3DCCD1}">
                <a14:hiddenFill xmlns:a14="http://schemas.microsoft.com/office/drawing/2010/main">
                  <a:solidFill>
                    <a:srgbClr val="FFFFFF"/>
                  </a:solidFill>
                </a14:hiddenFill>
              </a:ext>
            </a:extLst>
          </p:spPr>
        </p:sp>
        <p:sp>
          <p:nvSpPr>
            <p:cNvPr id="43" name="Freeform 10"/>
            <p:cNvSpPr/>
            <p:nvPr/>
          </p:nvSpPr>
          <p:spPr bwMode="auto">
            <a:xfrm>
              <a:off x="10494963" y="5275263"/>
              <a:ext cx="1666875" cy="1577975"/>
            </a:xfrm>
            <a:custGeom>
              <a:avLst/>
              <a:gdLst/>
              <a:ahLst/>
              <a:cxnLst/>
              <a:rect l="0" t="0" r="r" b="b"/>
              <a:pathLst>
                <a:path w="351" h="332">
                  <a:moveTo>
                    <a:pt x="0" y="332"/>
                  </a:moveTo>
                  <a:cubicBezTo>
                    <a:pt x="125" y="232"/>
                    <a:pt x="245" y="121"/>
                    <a:pt x="351" y="0"/>
                  </a:cubicBezTo>
                </a:path>
              </a:pathLst>
            </a:custGeom>
            <a:noFill/>
            <a:ln w="9525" cap="flat">
              <a:solidFill>
                <a:schemeClr val="tx1">
                  <a:alpha val="20000"/>
                </a:schemeClr>
              </a:solidFill>
              <a:prstDash val="dash"/>
              <a:miter lim="800000"/>
              <a:headEnd/>
              <a:tailEnd/>
            </a:ln>
            <a:extLst>
              <a:ext uri="{909E8E84-426E-40DD-AFC4-6F175D3DCCD1}">
                <a14:hiddenFill xmlns:a14="http://schemas.microsoft.com/office/drawing/2010/main">
                  <a:solidFill>
                    <a:srgbClr val="FFFFFF"/>
                  </a:solidFill>
                </a14:hiddenFill>
              </a:ext>
            </a:extLst>
          </p:spPr>
        </p:sp>
        <p:sp>
          <p:nvSpPr>
            <p:cNvPr id="44" name="Freeform 11"/>
            <p:cNvSpPr/>
            <p:nvPr/>
          </p:nvSpPr>
          <p:spPr bwMode="auto">
            <a:xfrm>
              <a:off x="1001713" y="0"/>
              <a:ext cx="3621088" cy="6843713"/>
            </a:xfrm>
            <a:custGeom>
              <a:avLst/>
              <a:gdLst/>
              <a:ahLst/>
              <a:cxnLst/>
              <a:rect l="0" t="0" r="r" b="b"/>
              <a:pathLst>
                <a:path w="762" h="1440">
                  <a:moveTo>
                    <a:pt x="762" y="0"/>
                  </a:moveTo>
                  <a:cubicBezTo>
                    <a:pt x="308" y="245"/>
                    <a:pt x="0" y="1033"/>
                    <a:pt x="403" y="144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45" name="Freeform 12"/>
            <p:cNvSpPr/>
            <p:nvPr/>
          </p:nvSpPr>
          <p:spPr bwMode="auto">
            <a:xfrm>
              <a:off x="11501438" y="9525"/>
              <a:ext cx="665163" cy="257175"/>
            </a:xfrm>
            <a:custGeom>
              <a:avLst/>
              <a:gdLst/>
              <a:ahLst/>
              <a:cxnLst/>
              <a:rect l="0" t="0" r="r" b="b"/>
              <a:pathLst>
                <a:path w="140" h="54">
                  <a:moveTo>
                    <a:pt x="140" y="54"/>
                  </a:moveTo>
                  <a:cubicBezTo>
                    <a:pt x="95" y="34"/>
                    <a:pt x="48" y="16"/>
                    <a:pt x="0"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46" name="Freeform 13"/>
            <p:cNvSpPr/>
            <p:nvPr/>
          </p:nvSpPr>
          <p:spPr bwMode="auto">
            <a:xfrm>
              <a:off x="10641013" y="5408613"/>
              <a:ext cx="1525588" cy="1435100"/>
            </a:xfrm>
            <a:custGeom>
              <a:avLst/>
              <a:gdLst/>
              <a:ahLst/>
              <a:cxnLst/>
              <a:rect l="0" t="0" r="r" b="b"/>
              <a:pathLst>
                <a:path w="321" h="302">
                  <a:moveTo>
                    <a:pt x="0" y="302"/>
                  </a:moveTo>
                  <a:cubicBezTo>
                    <a:pt x="114" y="210"/>
                    <a:pt x="223" y="109"/>
                    <a:pt x="321"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47" name="Freeform 14"/>
            <p:cNvSpPr/>
            <p:nvPr/>
          </p:nvSpPr>
          <p:spPr bwMode="auto">
            <a:xfrm>
              <a:off x="1001713" y="0"/>
              <a:ext cx="3244850" cy="6843713"/>
            </a:xfrm>
            <a:custGeom>
              <a:avLst/>
              <a:gdLst/>
              <a:ahLst/>
              <a:cxnLst/>
              <a:rect l="0" t="0" r="r" b="b"/>
              <a:pathLst>
                <a:path w="683" h="1440">
                  <a:moveTo>
                    <a:pt x="683" y="0"/>
                  </a:moveTo>
                  <a:cubicBezTo>
                    <a:pt x="258" y="256"/>
                    <a:pt x="0" y="1041"/>
                    <a:pt x="355" y="144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48" name="Freeform 15"/>
            <p:cNvSpPr/>
            <p:nvPr/>
          </p:nvSpPr>
          <p:spPr bwMode="auto">
            <a:xfrm>
              <a:off x="10802938" y="5518150"/>
              <a:ext cx="1363663" cy="1325563"/>
            </a:xfrm>
            <a:custGeom>
              <a:avLst/>
              <a:gdLst/>
              <a:ahLst/>
              <a:cxnLst/>
              <a:rect l="0" t="0" r="r" b="b"/>
              <a:pathLst>
                <a:path w="287" h="279">
                  <a:moveTo>
                    <a:pt x="0" y="279"/>
                  </a:moveTo>
                  <a:cubicBezTo>
                    <a:pt x="101" y="193"/>
                    <a:pt x="198" y="100"/>
                    <a:pt x="287"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49" name="Freeform 16"/>
            <p:cNvSpPr/>
            <p:nvPr/>
          </p:nvSpPr>
          <p:spPr bwMode="auto">
            <a:xfrm>
              <a:off x="889000" y="0"/>
              <a:ext cx="3230563" cy="6843713"/>
            </a:xfrm>
            <a:custGeom>
              <a:avLst/>
              <a:gdLst/>
              <a:ahLst/>
              <a:cxnLst/>
              <a:rect l="0" t="0" r="r" b="b"/>
              <a:pathLst>
                <a:path w="680" h="1440">
                  <a:moveTo>
                    <a:pt x="680" y="0"/>
                  </a:moveTo>
                  <a:cubicBezTo>
                    <a:pt x="257" y="265"/>
                    <a:pt x="0" y="1026"/>
                    <a:pt x="337" y="144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50" name="Freeform 17"/>
            <p:cNvSpPr/>
            <p:nvPr/>
          </p:nvSpPr>
          <p:spPr bwMode="auto">
            <a:xfrm>
              <a:off x="10979150" y="5694363"/>
              <a:ext cx="1187450" cy="1149350"/>
            </a:xfrm>
            <a:custGeom>
              <a:avLst/>
              <a:gdLst/>
              <a:ahLst/>
              <a:cxnLst/>
              <a:rect l="0" t="0" r="r" b="b"/>
              <a:pathLst>
                <a:path w="250" h="242">
                  <a:moveTo>
                    <a:pt x="0" y="242"/>
                  </a:moveTo>
                  <a:cubicBezTo>
                    <a:pt x="88" y="166"/>
                    <a:pt x="172" y="85"/>
                    <a:pt x="250"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51" name="Freeform 18"/>
            <p:cNvSpPr/>
            <p:nvPr/>
          </p:nvSpPr>
          <p:spPr bwMode="auto">
            <a:xfrm>
              <a:off x="484188" y="0"/>
              <a:ext cx="3421063" cy="6843713"/>
            </a:xfrm>
            <a:custGeom>
              <a:avLst/>
              <a:gdLst/>
              <a:ahLst/>
              <a:cxnLst/>
              <a:rect l="0" t="0" r="r" b="b"/>
              <a:pathLst>
                <a:path w="720" h="1440">
                  <a:moveTo>
                    <a:pt x="720" y="0"/>
                  </a:moveTo>
                  <a:cubicBezTo>
                    <a:pt x="316" y="282"/>
                    <a:pt x="0" y="1018"/>
                    <a:pt x="362" y="144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52" name="Freeform 19"/>
            <p:cNvSpPr/>
            <p:nvPr/>
          </p:nvSpPr>
          <p:spPr bwMode="auto">
            <a:xfrm>
              <a:off x="11287125" y="6049963"/>
              <a:ext cx="879475" cy="793750"/>
            </a:xfrm>
            <a:custGeom>
              <a:avLst/>
              <a:gdLst/>
              <a:ahLst/>
              <a:cxnLst/>
              <a:rect l="0" t="0" r="r" b="b"/>
              <a:pathLst>
                <a:path w="185" h="167">
                  <a:moveTo>
                    <a:pt x="0" y="167"/>
                  </a:moveTo>
                  <a:cubicBezTo>
                    <a:pt x="63" y="114"/>
                    <a:pt x="125" y="58"/>
                    <a:pt x="185"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53" name="Freeform 20"/>
            <p:cNvSpPr/>
            <p:nvPr/>
          </p:nvSpPr>
          <p:spPr bwMode="auto">
            <a:xfrm>
              <a:off x="598488" y="0"/>
              <a:ext cx="2717800" cy="6843713"/>
            </a:xfrm>
            <a:custGeom>
              <a:avLst/>
              <a:gdLst/>
              <a:ahLst/>
              <a:cxnLst/>
              <a:rect l="0" t="0" r="r" b="b"/>
              <a:pathLst>
                <a:path w="572" h="1440">
                  <a:moveTo>
                    <a:pt x="572" y="0"/>
                  </a:moveTo>
                  <a:cubicBezTo>
                    <a:pt x="213" y="320"/>
                    <a:pt x="0" y="979"/>
                    <a:pt x="164" y="1440"/>
                  </a:cubicBezTo>
                </a:path>
              </a:pathLst>
            </a:custGeom>
            <a:noFill/>
            <a:ln w="12700" cap="flat">
              <a:solidFill>
                <a:schemeClr val="tx1">
                  <a:alpha val="20000"/>
                </a:schemeClr>
              </a:solidFill>
              <a:prstDash val="dashDot"/>
              <a:miter lim="800000"/>
              <a:headEnd/>
              <a:tailEnd/>
            </a:ln>
            <a:extLst>
              <a:ext uri="{909E8E84-426E-40DD-AFC4-6F175D3DCCD1}">
                <a14:hiddenFill xmlns:a14="http://schemas.microsoft.com/office/drawing/2010/main">
                  <a:solidFill>
                    <a:srgbClr val="FFFFFF"/>
                  </a:solidFill>
                </a14:hiddenFill>
              </a:ext>
            </a:extLst>
          </p:spPr>
        </p:sp>
        <p:sp>
          <p:nvSpPr>
            <p:cNvPr id="54" name="Freeform 21"/>
            <p:cNvSpPr/>
            <p:nvPr/>
          </p:nvSpPr>
          <p:spPr bwMode="auto">
            <a:xfrm>
              <a:off x="261938" y="0"/>
              <a:ext cx="2944813" cy="6843713"/>
            </a:xfrm>
            <a:custGeom>
              <a:avLst/>
              <a:gdLst/>
              <a:ahLst/>
              <a:cxnLst/>
              <a:rect l="0" t="0" r="r" b="b"/>
              <a:pathLst>
                <a:path w="620" h="1440">
                  <a:moveTo>
                    <a:pt x="620" y="0"/>
                  </a:moveTo>
                  <a:cubicBezTo>
                    <a:pt x="248" y="325"/>
                    <a:pt x="0" y="960"/>
                    <a:pt x="186" y="1440"/>
                  </a:cubicBezTo>
                </a:path>
              </a:pathLst>
            </a:custGeom>
            <a:noFill/>
            <a:ln w="9525" cap="flat">
              <a:solidFill>
                <a:schemeClr val="tx1">
                  <a:alpha val="20000"/>
                </a:schemeClr>
              </a:solidFill>
              <a:prstDash val="lgDash"/>
              <a:miter lim="800000"/>
              <a:headEnd/>
              <a:tailEnd/>
            </a:ln>
            <a:extLst>
              <a:ext uri="{909E8E84-426E-40DD-AFC4-6F175D3DCCD1}">
                <a14:hiddenFill xmlns:a14="http://schemas.microsoft.com/office/drawing/2010/main">
                  <a:solidFill>
                    <a:srgbClr val="FFFFFF"/>
                  </a:solidFill>
                </a14:hiddenFill>
              </a:ext>
            </a:extLst>
          </p:spPr>
        </p:sp>
        <p:sp>
          <p:nvSpPr>
            <p:cNvPr id="55" name="Freeform 22"/>
            <p:cNvSpPr/>
            <p:nvPr/>
          </p:nvSpPr>
          <p:spPr bwMode="auto">
            <a:xfrm>
              <a:off x="-417513" y="0"/>
              <a:ext cx="2403475" cy="6843713"/>
            </a:xfrm>
            <a:custGeom>
              <a:avLst/>
              <a:gdLst/>
              <a:ahLst/>
              <a:cxnLst/>
              <a:rect l="0" t="0" r="r" b="b"/>
              <a:pathLst>
                <a:path w="506" h="1440">
                  <a:moveTo>
                    <a:pt x="506" y="0"/>
                  </a:moveTo>
                  <a:cubicBezTo>
                    <a:pt x="109" y="356"/>
                    <a:pt x="0" y="943"/>
                    <a:pt x="171" y="144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56" name="Freeform 23"/>
            <p:cNvSpPr/>
            <p:nvPr/>
          </p:nvSpPr>
          <p:spPr bwMode="auto">
            <a:xfrm>
              <a:off x="14288" y="9525"/>
              <a:ext cx="1771650" cy="3198813"/>
            </a:xfrm>
            <a:custGeom>
              <a:avLst/>
              <a:gdLst/>
              <a:ahLst/>
              <a:cxnLst/>
              <a:rect l="0" t="0" r="r" b="b"/>
              <a:pathLst>
                <a:path w="373" h="673">
                  <a:moveTo>
                    <a:pt x="373" y="0"/>
                  </a:moveTo>
                  <a:cubicBezTo>
                    <a:pt x="175" y="183"/>
                    <a:pt x="51" y="409"/>
                    <a:pt x="0" y="673"/>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57" name="Freeform 24"/>
            <p:cNvSpPr/>
            <p:nvPr/>
          </p:nvSpPr>
          <p:spPr bwMode="auto">
            <a:xfrm>
              <a:off x="4763" y="6016625"/>
              <a:ext cx="214313" cy="827088"/>
            </a:xfrm>
            <a:custGeom>
              <a:avLst/>
              <a:gdLst/>
              <a:ahLst/>
              <a:cxnLst/>
              <a:rect l="0" t="0" r="r" b="b"/>
              <a:pathLst>
                <a:path w="45" h="174">
                  <a:moveTo>
                    <a:pt x="0" y="0"/>
                  </a:moveTo>
                  <a:cubicBezTo>
                    <a:pt x="11" y="59"/>
                    <a:pt x="26" y="118"/>
                    <a:pt x="45" y="174"/>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58" name="Freeform 25"/>
            <p:cNvSpPr/>
            <p:nvPr/>
          </p:nvSpPr>
          <p:spPr bwMode="auto">
            <a:xfrm>
              <a:off x="14288" y="0"/>
              <a:ext cx="1562100" cy="2228850"/>
            </a:xfrm>
            <a:custGeom>
              <a:avLst/>
              <a:gdLst/>
              <a:ahLst/>
              <a:cxnLst/>
              <a:rect l="0" t="0" r="r" b="b"/>
              <a:pathLst>
                <a:path w="329" h="469">
                  <a:moveTo>
                    <a:pt x="329" y="0"/>
                  </a:moveTo>
                  <a:cubicBezTo>
                    <a:pt x="189" y="133"/>
                    <a:pt x="69" y="288"/>
                    <a:pt x="0" y="469"/>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grpSp>
      <p:grpSp>
        <p:nvGrpSpPr>
          <p:cNvPr id="59" name="Group 58"/>
          <p:cNvGrpSpPr/>
          <p:nvPr/>
        </p:nvGrpSpPr>
        <p:grpSpPr>
          <a:xfrm>
            <a:off x="800144" y="1699589"/>
            <a:ext cx="3674476" cy="3470421"/>
            <a:chOff x="697883" y="1816768"/>
            <a:chExt cx="3674476" cy="3470421"/>
          </a:xfrm>
        </p:grpSpPr>
        <p:sp>
          <p:nvSpPr>
            <p:cNvPr id="60" name="Rectangle 59"/>
            <p:cNvSpPr/>
            <p:nvPr/>
          </p:nvSpPr>
          <p:spPr>
            <a:xfrm>
              <a:off x="697883" y="1816768"/>
              <a:ext cx="3674476" cy="50292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61" name="Isosceles Triangle 22"/>
            <p:cNvSpPr/>
            <p:nvPr/>
          </p:nvSpPr>
          <p:spPr>
            <a:xfrm rot="10800000">
              <a:off x="2380224" y="5014786"/>
              <a:ext cx="315988" cy="272403"/>
            </a:xfrm>
            <a:prstGeom prst="triangl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62" name="Rectangle 61"/>
            <p:cNvSpPr/>
            <p:nvPr/>
          </p:nvSpPr>
          <p:spPr>
            <a:xfrm>
              <a:off x="704075" y="2392840"/>
              <a:ext cx="3668284" cy="2624327"/>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grpSp>
      <p:sp>
        <p:nvSpPr>
          <p:cNvPr id="2" name="Title 1"/>
          <p:cNvSpPr>
            <a:spLocks noGrp="1"/>
          </p:cNvSpPr>
          <p:nvPr>
            <p:ph type="title"/>
          </p:nvPr>
        </p:nvSpPr>
        <p:spPr>
          <a:xfrm>
            <a:off x="889000" y="2339669"/>
            <a:ext cx="3500828" cy="2470065"/>
          </a:xfrm>
        </p:spPr>
        <p:txBody>
          <a:bodyPr lIns="91440" tIns="91440" rIns="91440" bIns="91440"/>
          <a:lstStyle>
            <a:lvl1pPr>
              <a:defRPr>
                <a:solidFill>
                  <a:srgbClr val="FFFEFF"/>
                </a:solidFill>
              </a:defRPr>
            </a:lvl1pPr>
          </a:lstStyle>
          <a:p>
            <a:r>
              <a:rPr lang="en-US"/>
              <a:t>Click to edit Master title style</a:t>
            </a:r>
          </a:p>
        </p:txBody>
      </p:sp>
      <p:sp>
        <p:nvSpPr>
          <p:cNvPr id="3" name="Content Placeholder 2"/>
          <p:cNvSpPr>
            <a:spLocks noGrp="1"/>
          </p:cNvSpPr>
          <p:nvPr>
            <p:ph sz="half" idx="1"/>
          </p:nvPr>
        </p:nvSpPr>
        <p:spPr>
          <a:xfrm>
            <a:off x="5120878" y="803187"/>
            <a:ext cx="6269591" cy="2382651"/>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5118447" y="3672162"/>
            <a:ext cx="6272022" cy="2383586"/>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a:xfrm>
            <a:off x="804672" y="320040"/>
            <a:ext cx="3657600" cy="320040"/>
          </a:xfrm>
        </p:spPr>
        <p:txBody>
          <a:bodyPr/>
          <a:lstStyle/>
          <a:p>
            <a:fld id="{F10287DF-640A-4181-8B82-4913718EF244}" type="datetime1">
              <a:rPr lang="en-US" smtClean="0"/>
              <a:t>2/5/2026</a:t>
            </a:fld>
            <a:endParaRPr lang="en-US"/>
          </a:p>
        </p:txBody>
      </p:sp>
      <p:sp>
        <p:nvSpPr>
          <p:cNvPr id="6" name="Footer Placeholder 5"/>
          <p:cNvSpPr>
            <a:spLocks noGrp="1"/>
          </p:cNvSpPr>
          <p:nvPr>
            <p:ph type="ftr" sz="quarter" idx="11"/>
          </p:nvPr>
        </p:nvSpPr>
        <p:spPr>
          <a:xfrm>
            <a:off x="804672" y="6227064"/>
            <a:ext cx="10588752" cy="320040"/>
          </a:xfrm>
        </p:spPr>
        <p:txBody>
          <a:bodyPr/>
          <a:lstStyle/>
          <a:p>
            <a:endParaRPr lang="en-US"/>
          </a:p>
        </p:txBody>
      </p:sp>
      <p:sp>
        <p:nvSpPr>
          <p:cNvPr id="7" name="Slide Number Placeholder 6"/>
          <p:cNvSpPr>
            <a:spLocks noGrp="1"/>
          </p:cNvSpPr>
          <p:nvPr>
            <p:ph type="sldNum" sz="quarter" idx="12"/>
          </p:nvPr>
        </p:nvSpPr>
        <p:spPr>
          <a:xfrm>
            <a:off x="10469880" y="320040"/>
            <a:ext cx="914400" cy="320040"/>
          </a:xfrm>
        </p:spPr>
        <p:txBody>
          <a:bodyPr/>
          <a:lstStyle/>
          <a:p>
            <a:fld id="{6D22F896-40B5-4ADD-8801-0D06FADFA095}" type="slidenum">
              <a:rPr lang="en-US" dirty="0"/>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grpSp>
        <p:nvGrpSpPr>
          <p:cNvPr id="39" name="Group 38"/>
          <p:cNvGrpSpPr/>
          <p:nvPr/>
        </p:nvGrpSpPr>
        <p:grpSpPr>
          <a:xfrm>
            <a:off x="-417513" y="0"/>
            <a:ext cx="12584114" cy="6853238"/>
            <a:chOff x="-417513" y="0"/>
            <a:chExt cx="12584114" cy="6853238"/>
          </a:xfrm>
        </p:grpSpPr>
        <p:sp>
          <p:nvSpPr>
            <p:cNvPr id="40" name="Freeform 5"/>
            <p:cNvSpPr/>
            <p:nvPr/>
          </p:nvSpPr>
          <p:spPr bwMode="auto">
            <a:xfrm>
              <a:off x="1306513" y="0"/>
              <a:ext cx="3862388" cy="6843713"/>
            </a:xfrm>
            <a:custGeom>
              <a:avLst/>
              <a:gdLst/>
              <a:ahLst/>
              <a:cxnLst/>
              <a:rect l="0" t="0" r="r" b="b"/>
              <a:pathLst>
                <a:path w="813" h="1440">
                  <a:moveTo>
                    <a:pt x="813" y="0"/>
                  </a:moveTo>
                  <a:cubicBezTo>
                    <a:pt x="331" y="221"/>
                    <a:pt x="0" y="1039"/>
                    <a:pt x="435" y="144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41" name="Freeform 6"/>
            <p:cNvSpPr/>
            <p:nvPr/>
          </p:nvSpPr>
          <p:spPr bwMode="auto">
            <a:xfrm>
              <a:off x="10626725" y="9525"/>
              <a:ext cx="1539875" cy="555625"/>
            </a:xfrm>
            <a:custGeom>
              <a:avLst/>
              <a:gdLst/>
              <a:ahLst/>
              <a:cxnLst/>
              <a:rect l="0" t="0" r="r" b="b"/>
              <a:pathLst>
                <a:path w="324" h="117">
                  <a:moveTo>
                    <a:pt x="324" y="117"/>
                  </a:moveTo>
                  <a:cubicBezTo>
                    <a:pt x="223" y="64"/>
                    <a:pt x="107" y="28"/>
                    <a:pt x="0"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42" name="Freeform 7"/>
            <p:cNvSpPr/>
            <p:nvPr/>
          </p:nvSpPr>
          <p:spPr bwMode="auto">
            <a:xfrm>
              <a:off x="10247313" y="5013325"/>
              <a:ext cx="1919288" cy="1830388"/>
            </a:xfrm>
            <a:custGeom>
              <a:avLst/>
              <a:gdLst/>
              <a:ahLst/>
              <a:cxnLst/>
              <a:rect l="0" t="0" r="r" b="b"/>
              <a:pathLst>
                <a:path w="404" h="385">
                  <a:moveTo>
                    <a:pt x="0" y="385"/>
                  </a:moveTo>
                  <a:cubicBezTo>
                    <a:pt x="146" y="272"/>
                    <a:pt x="285" y="142"/>
                    <a:pt x="404"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43" name="Freeform 8"/>
            <p:cNvSpPr/>
            <p:nvPr/>
          </p:nvSpPr>
          <p:spPr bwMode="auto">
            <a:xfrm>
              <a:off x="1120775" y="0"/>
              <a:ext cx="3676650" cy="6843713"/>
            </a:xfrm>
            <a:custGeom>
              <a:avLst/>
              <a:gdLst/>
              <a:ahLst/>
              <a:cxnLst/>
              <a:rect l="0" t="0" r="r" b="b"/>
              <a:pathLst>
                <a:path w="774" h="1440">
                  <a:moveTo>
                    <a:pt x="774" y="0"/>
                  </a:moveTo>
                  <a:cubicBezTo>
                    <a:pt x="312" y="240"/>
                    <a:pt x="0" y="1034"/>
                    <a:pt x="411" y="1440"/>
                  </a:cubicBezTo>
                </a:path>
              </a:pathLst>
            </a:custGeom>
            <a:noFill/>
            <a:ln w="9525" cap="flat">
              <a:solidFill>
                <a:schemeClr val="tx1">
                  <a:alpha val="20000"/>
                </a:schemeClr>
              </a:solidFill>
              <a:prstDash val="dash"/>
              <a:miter lim="800000"/>
              <a:headEnd/>
              <a:tailEnd/>
            </a:ln>
            <a:extLst>
              <a:ext uri="{909E8E84-426E-40DD-AFC4-6F175D3DCCD1}">
                <a14:hiddenFill xmlns:a14="http://schemas.microsoft.com/office/drawing/2010/main">
                  <a:solidFill>
                    <a:srgbClr val="FFFFFF"/>
                  </a:solidFill>
                </a14:hiddenFill>
              </a:ext>
            </a:extLst>
          </p:spPr>
        </p:sp>
        <p:sp>
          <p:nvSpPr>
            <p:cNvPr id="44" name="Freeform 9"/>
            <p:cNvSpPr/>
            <p:nvPr/>
          </p:nvSpPr>
          <p:spPr bwMode="auto">
            <a:xfrm>
              <a:off x="11202988" y="9525"/>
              <a:ext cx="963613" cy="366713"/>
            </a:xfrm>
            <a:custGeom>
              <a:avLst/>
              <a:gdLst/>
              <a:ahLst/>
              <a:cxnLst/>
              <a:rect l="0" t="0" r="r" b="b"/>
              <a:pathLst>
                <a:path w="203" h="77">
                  <a:moveTo>
                    <a:pt x="203" y="77"/>
                  </a:moveTo>
                  <a:cubicBezTo>
                    <a:pt x="138" y="46"/>
                    <a:pt x="68" y="21"/>
                    <a:pt x="0" y="0"/>
                  </a:cubicBezTo>
                </a:path>
              </a:pathLst>
            </a:custGeom>
            <a:noFill/>
            <a:ln w="9525" cap="flat">
              <a:solidFill>
                <a:schemeClr val="tx1">
                  <a:alpha val="20000"/>
                </a:schemeClr>
              </a:solidFill>
              <a:prstDash val="dash"/>
              <a:miter lim="800000"/>
              <a:headEnd/>
              <a:tailEnd/>
            </a:ln>
            <a:extLst>
              <a:ext uri="{909E8E84-426E-40DD-AFC4-6F175D3DCCD1}">
                <a14:hiddenFill xmlns:a14="http://schemas.microsoft.com/office/drawing/2010/main">
                  <a:solidFill>
                    <a:srgbClr val="FFFFFF"/>
                  </a:solidFill>
                </a14:hiddenFill>
              </a:ext>
            </a:extLst>
          </p:spPr>
        </p:sp>
        <p:sp>
          <p:nvSpPr>
            <p:cNvPr id="45" name="Freeform 10"/>
            <p:cNvSpPr/>
            <p:nvPr/>
          </p:nvSpPr>
          <p:spPr bwMode="auto">
            <a:xfrm>
              <a:off x="10494963" y="5275263"/>
              <a:ext cx="1666875" cy="1577975"/>
            </a:xfrm>
            <a:custGeom>
              <a:avLst/>
              <a:gdLst/>
              <a:ahLst/>
              <a:cxnLst/>
              <a:rect l="0" t="0" r="r" b="b"/>
              <a:pathLst>
                <a:path w="351" h="332">
                  <a:moveTo>
                    <a:pt x="0" y="332"/>
                  </a:moveTo>
                  <a:cubicBezTo>
                    <a:pt x="125" y="232"/>
                    <a:pt x="245" y="121"/>
                    <a:pt x="351" y="0"/>
                  </a:cubicBezTo>
                </a:path>
              </a:pathLst>
            </a:custGeom>
            <a:noFill/>
            <a:ln w="9525" cap="flat">
              <a:solidFill>
                <a:schemeClr val="tx1">
                  <a:alpha val="20000"/>
                </a:schemeClr>
              </a:solidFill>
              <a:prstDash val="dash"/>
              <a:miter lim="800000"/>
              <a:headEnd/>
              <a:tailEnd/>
            </a:ln>
            <a:extLst>
              <a:ext uri="{909E8E84-426E-40DD-AFC4-6F175D3DCCD1}">
                <a14:hiddenFill xmlns:a14="http://schemas.microsoft.com/office/drawing/2010/main">
                  <a:solidFill>
                    <a:srgbClr val="FFFFFF"/>
                  </a:solidFill>
                </a14:hiddenFill>
              </a:ext>
            </a:extLst>
          </p:spPr>
        </p:sp>
        <p:sp>
          <p:nvSpPr>
            <p:cNvPr id="46" name="Freeform 11"/>
            <p:cNvSpPr/>
            <p:nvPr/>
          </p:nvSpPr>
          <p:spPr bwMode="auto">
            <a:xfrm>
              <a:off x="1001713" y="0"/>
              <a:ext cx="3621088" cy="6843713"/>
            </a:xfrm>
            <a:custGeom>
              <a:avLst/>
              <a:gdLst/>
              <a:ahLst/>
              <a:cxnLst/>
              <a:rect l="0" t="0" r="r" b="b"/>
              <a:pathLst>
                <a:path w="762" h="1440">
                  <a:moveTo>
                    <a:pt x="762" y="0"/>
                  </a:moveTo>
                  <a:cubicBezTo>
                    <a:pt x="308" y="245"/>
                    <a:pt x="0" y="1033"/>
                    <a:pt x="403" y="144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47" name="Freeform 12"/>
            <p:cNvSpPr/>
            <p:nvPr/>
          </p:nvSpPr>
          <p:spPr bwMode="auto">
            <a:xfrm>
              <a:off x="11501438" y="9525"/>
              <a:ext cx="665163" cy="257175"/>
            </a:xfrm>
            <a:custGeom>
              <a:avLst/>
              <a:gdLst/>
              <a:ahLst/>
              <a:cxnLst/>
              <a:rect l="0" t="0" r="r" b="b"/>
              <a:pathLst>
                <a:path w="140" h="54">
                  <a:moveTo>
                    <a:pt x="140" y="54"/>
                  </a:moveTo>
                  <a:cubicBezTo>
                    <a:pt x="95" y="34"/>
                    <a:pt x="48" y="16"/>
                    <a:pt x="0"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48" name="Freeform 13"/>
            <p:cNvSpPr/>
            <p:nvPr/>
          </p:nvSpPr>
          <p:spPr bwMode="auto">
            <a:xfrm>
              <a:off x="10641013" y="5408613"/>
              <a:ext cx="1525588" cy="1435100"/>
            </a:xfrm>
            <a:custGeom>
              <a:avLst/>
              <a:gdLst/>
              <a:ahLst/>
              <a:cxnLst/>
              <a:rect l="0" t="0" r="r" b="b"/>
              <a:pathLst>
                <a:path w="321" h="302">
                  <a:moveTo>
                    <a:pt x="0" y="302"/>
                  </a:moveTo>
                  <a:cubicBezTo>
                    <a:pt x="114" y="210"/>
                    <a:pt x="223" y="109"/>
                    <a:pt x="321"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49" name="Freeform 14"/>
            <p:cNvSpPr/>
            <p:nvPr/>
          </p:nvSpPr>
          <p:spPr bwMode="auto">
            <a:xfrm>
              <a:off x="1001713" y="0"/>
              <a:ext cx="3244850" cy="6843713"/>
            </a:xfrm>
            <a:custGeom>
              <a:avLst/>
              <a:gdLst/>
              <a:ahLst/>
              <a:cxnLst/>
              <a:rect l="0" t="0" r="r" b="b"/>
              <a:pathLst>
                <a:path w="683" h="1440">
                  <a:moveTo>
                    <a:pt x="683" y="0"/>
                  </a:moveTo>
                  <a:cubicBezTo>
                    <a:pt x="258" y="256"/>
                    <a:pt x="0" y="1041"/>
                    <a:pt x="355" y="144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50" name="Freeform 15"/>
            <p:cNvSpPr/>
            <p:nvPr/>
          </p:nvSpPr>
          <p:spPr bwMode="auto">
            <a:xfrm>
              <a:off x="10802938" y="5518150"/>
              <a:ext cx="1363663" cy="1325563"/>
            </a:xfrm>
            <a:custGeom>
              <a:avLst/>
              <a:gdLst/>
              <a:ahLst/>
              <a:cxnLst/>
              <a:rect l="0" t="0" r="r" b="b"/>
              <a:pathLst>
                <a:path w="287" h="279">
                  <a:moveTo>
                    <a:pt x="0" y="279"/>
                  </a:moveTo>
                  <a:cubicBezTo>
                    <a:pt x="101" y="193"/>
                    <a:pt x="198" y="100"/>
                    <a:pt x="287"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51" name="Freeform 16"/>
            <p:cNvSpPr/>
            <p:nvPr/>
          </p:nvSpPr>
          <p:spPr bwMode="auto">
            <a:xfrm>
              <a:off x="889000" y="0"/>
              <a:ext cx="3230563" cy="6843713"/>
            </a:xfrm>
            <a:custGeom>
              <a:avLst/>
              <a:gdLst/>
              <a:ahLst/>
              <a:cxnLst/>
              <a:rect l="0" t="0" r="r" b="b"/>
              <a:pathLst>
                <a:path w="680" h="1440">
                  <a:moveTo>
                    <a:pt x="680" y="0"/>
                  </a:moveTo>
                  <a:cubicBezTo>
                    <a:pt x="257" y="265"/>
                    <a:pt x="0" y="1026"/>
                    <a:pt x="337" y="144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52" name="Freeform 17"/>
            <p:cNvSpPr/>
            <p:nvPr/>
          </p:nvSpPr>
          <p:spPr bwMode="auto">
            <a:xfrm>
              <a:off x="10979150" y="5694363"/>
              <a:ext cx="1187450" cy="1149350"/>
            </a:xfrm>
            <a:custGeom>
              <a:avLst/>
              <a:gdLst/>
              <a:ahLst/>
              <a:cxnLst/>
              <a:rect l="0" t="0" r="r" b="b"/>
              <a:pathLst>
                <a:path w="250" h="242">
                  <a:moveTo>
                    <a:pt x="0" y="242"/>
                  </a:moveTo>
                  <a:cubicBezTo>
                    <a:pt x="88" y="166"/>
                    <a:pt x="172" y="85"/>
                    <a:pt x="250"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53" name="Freeform 18"/>
            <p:cNvSpPr/>
            <p:nvPr/>
          </p:nvSpPr>
          <p:spPr bwMode="auto">
            <a:xfrm>
              <a:off x="484188" y="0"/>
              <a:ext cx="3421063" cy="6843713"/>
            </a:xfrm>
            <a:custGeom>
              <a:avLst/>
              <a:gdLst/>
              <a:ahLst/>
              <a:cxnLst/>
              <a:rect l="0" t="0" r="r" b="b"/>
              <a:pathLst>
                <a:path w="720" h="1440">
                  <a:moveTo>
                    <a:pt x="720" y="0"/>
                  </a:moveTo>
                  <a:cubicBezTo>
                    <a:pt x="316" y="282"/>
                    <a:pt x="0" y="1018"/>
                    <a:pt x="362" y="144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54" name="Freeform 19"/>
            <p:cNvSpPr/>
            <p:nvPr/>
          </p:nvSpPr>
          <p:spPr bwMode="auto">
            <a:xfrm>
              <a:off x="11287125" y="6049963"/>
              <a:ext cx="879475" cy="793750"/>
            </a:xfrm>
            <a:custGeom>
              <a:avLst/>
              <a:gdLst/>
              <a:ahLst/>
              <a:cxnLst/>
              <a:rect l="0" t="0" r="r" b="b"/>
              <a:pathLst>
                <a:path w="185" h="167">
                  <a:moveTo>
                    <a:pt x="0" y="167"/>
                  </a:moveTo>
                  <a:cubicBezTo>
                    <a:pt x="63" y="114"/>
                    <a:pt x="125" y="58"/>
                    <a:pt x="185"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55" name="Freeform 20"/>
            <p:cNvSpPr/>
            <p:nvPr/>
          </p:nvSpPr>
          <p:spPr bwMode="auto">
            <a:xfrm>
              <a:off x="598488" y="0"/>
              <a:ext cx="2717800" cy="6843713"/>
            </a:xfrm>
            <a:custGeom>
              <a:avLst/>
              <a:gdLst/>
              <a:ahLst/>
              <a:cxnLst/>
              <a:rect l="0" t="0" r="r" b="b"/>
              <a:pathLst>
                <a:path w="572" h="1440">
                  <a:moveTo>
                    <a:pt x="572" y="0"/>
                  </a:moveTo>
                  <a:cubicBezTo>
                    <a:pt x="213" y="320"/>
                    <a:pt x="0" y="979"/>
                    <a:pt x="164" y="1440"/>
                  </a:cubicBezTo>
                </a:path>
              </a:pathLst>
            </a:custGeom>
            <a:noFill/>
            <a:ln w="12700" cap="flat">
              <a:solidFill>
                <a:schemeClr val="tx1">
                  <a:alpha val="20000"/>
                </a:schemeClr>
              </a:solidFill>
              <a:prstDash val="dashDot"/>
              <a:miter lim="800000"/>
              <a:headEnd/>
              <a:tailEnd/>
            </a:ln>
            <a:extLst>
              <a:ext uri="{909E8E84-426E-40DD-AFC4-6F175D3DCCD1}">
                <a14:hiddenFill xmlns:a14="http://schemas.microsoft.com/office/drawing/2010/main">
                  <a:solidFill>
                    <a:srgbClr val="FFFFFF"/>
                  </a:solidFill>
                </a14:hiddenFill>
              </a:ext>
            </a:extLst>
          </p:spPr>
        </p:sp>
        <p:sp>
          <p:nvSpPr>
            <p:cNvPr id="56" name="Freeform 21"/>
            <p:cNvSpPr/>
            <p:nvPr/>
          </p:nvSpPr>
          <p:spPr bwMode="auto">
            <a:xfrm>
              <a:off x="261938" y="0"/>
              <a:ext cx="2944813" cy="6843713"/>
            </a:xfrm>
            <a:custGeom>
              <a:avLst/>
              <a:gdLst/>
              <a:ahLst/>
              <a:cxnLst/>
              <a:rect l="0" t="0" r="r" b="b"/>
              <a:pathLst>
                <a:path w="620" h="1440">
                  <a:moveTo>
                    <a:pt x="620" y="0"/>
                  </a:moveTo>
                  <a:cubicBezTo>
                    <a:pt x="248" y="325"/>
                    <a:pt x="0" y="960"/>
                    <a:pt x="186" y="1440"/>
                  </a:cubicBezTo>
                </a:path>
              </a:pathLst>
            </a:custGeom>
            <a:noFill/>
            <a:ln w="9525" cap="flat">
              <a:solidFill>
                <a:schemeClr val="tx1">
                  <a:alpha val="20000"/>
                </a:schemeClr>
              </a:solidFill>
              <a:prstDash val="lgDash"/>
              <a:miter lim="800000"/>
              <a:headEnd/>
              <a:tailEnd/>
            </a:ln>
            <a:extLst>
              <a:ext uri="{909E8E84-426E-40DD-AFC4-6F175D3DCCD1}">
                <a14:hiddenFill xmlns:a14="http://schemas.microsoft.com/office/drawing/2010/main">
                  <a:solidFill>
                    <a:srgbClr val="FFFFFF"/>
                  </a:solidFill>
                </a14:hiddenFill>
              </a:ext>
            </a:extLst>
          </p:spPr>
        </p:sp>
        <p:sp>
          <p:nvSpPr>
            <p:cNvPr id="57" name="Freeform 22"/>
            <p:cNvSpPr/>
            <p:nvPr/>
          </p:nvSpPr>
          <p:spPr bwMode="auto">
            <a:xfrm>
              <a:off x="-417513" y="0"/>
              <a:ext cx="2403475" cy="6843713"/>
            </a:xfrm>
            <a:custGeom>
              <a:avLst/>
              <a:gdLst/>
              <a:ahLst/>
              <a:cxnLst/>
              <a:rect l="0" t="0" r="r" b="b"/>
              <a:pathLst>
                <a:path w="506" h="1440">
                  <a:moveTo>
                    <a:pt x="506" y="0"/>
                  </a:moveTo>
                  <a:cubicBezTo>
                    <a:pt x="109" y="356"/>
                    <a:pt x="0" y="943"/>
                    <a:pt x="171" y="144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58" name="Freeform 23"/>
            <p:cNvSpPr/>
            <p:nvPr/>
          </p:nvSpPr>
          <p:spPr bwMode="auto">
            <a:xfrm>
              <a:off x="14288" y="9525"/>
              <a:ext cx="1771650" cy="3198813"/>
            </a:xfrm>
            <a:custGeom>
              <a:avLst/>
              <a:gdLst/>
              <a:ahLst/>
              <a:cxnLst/>
              <a:rect l="0" t="0" r="r" b="b"/>
              <a:pathLst>
                <a:path w="373" h="673">
                  <a:moveTo>
                    <a:pt x="373" y="0"/>
                  </a:moveTo>
                  <a:cubicBezTo>
                    <a:pt x="175" y="183"/>
                    <a:pt x="51" y="409"/>
                    <a:pt x="0" y="673"/>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59" name="Freeform 24"/>
            <p:cNvSpPr/>
            <p:nvPr/>
          </p:nvSpPr>
          <p:spPr bwMode="auto">
            <a:xfrm>
              <a:off x="4763" y="6016625"/>
              <a:ext cx="214313" cy="827088"/>
            </a:xfrm>
            <a:custGeom>
              <a:avLst/>
              <a:gdLst/>
              <a:ahLst/>
              <a:cxnLst/>
              <a:rect l="0" t="0" r="r" b="b"/>
              <a:pathLst>
                <a:path w="45" h="174">
                  <a:moveTo>
                    <a:pt x="0" y="0"/>
                  </a:moveTo>
                  <a:cubicBezTo>
                    <a:pt x="11" y="59"/>
                    <a:pt x="26" y="118"/>
                    <a:pt x="45" y="174"/>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60" name="Freeform 25"/>
            <p:cNvSpPr/>
            <p:nvPr/>
          </p:nvSpPr>
          <p:spPr bwMode="auto">
            <a:xfrm>
              <a:off x="14288" y="0"/>
              <a:ext cx="1562100" cy="2228850"/>
            </a:xfrm>
            <a:custGeom>
              <a:avLst/>
              <a:gdLst/>
              <a:ahLst/>
              <a:cxnLst/>
              <a:rect l="0" t="0" r="r" b="b"/>
              <a:pathLst>
                <a:path w="329" h="469">
                  <a:moveTo>
                    <a:pt x="329" y="0"/>
                  </a:moveTo>
                  <a:cubicBezTo>
                    <a:pt x="189" y="133"/>
                    <a:pt x="69" y="288"/>
                    <a:pt x="0" y="469"/>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grpSp>
      <p:grpSp>
        <p:nvGrpSpPr>
          <p:cNvPr id="61" name="Group 60"/>
          <p:cNvGrpSpPr/>
          <p:nvPr/>
        </p:nvGrpSpPr>
        <p:grpSpPr>
          <a:xfrm>
            <a:off x="800144" y="1699589"/>
            <a:ext cx="3674476" cy="3470421"/>
            <a:chOff x="697883" y="1816768"/>
            <a:chExt cx="3674476" cy="3470421"/>
          </a:xfrm>
        </p:grpSpPr>
        <p:sp>
          <p:nvSpPr>
            <p:cNvPr id="62" name="Rectangle 61"/>
            <p:cNvSpPr/>
            <p:nvPr/>
          </p:nvSpPr>
          <p:spPr>
            <a:xfrm>
              <a:off x="697883" y="1816768"/>
              <a:ext cx="3674476" cy="50292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63" name="Isosceles Triangle 22"/>
            <p:cNvSpPr/>
            <p:nvPr/>
          </p:nvSpPr>
          <p:spPr>
            <a:xfrm rot="10800000">
              <a:off x="2380224" y="5014786"/>
              <a:ext cx="315988" cy="272403"/>
            </a:xfrm>
            <a:prstGeom prst="triangl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64" name="Rectangle 63"/>
            <p:cNvSpPr/>
            <p:nvPr/>
          </p:nvSpPr>
          <p:spPr>
            <a:xfrm>
              <a:off x="704075" y="2392840"/>
              <a:ext cx="3668284" cy="2624327"/>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grpSp>
      <p:sp>
        <p:nvSpPr>
          <p:cNvPr id="2" name="Title 1"/>
          <p:cNvSpPr>
            <a:spLocks noGrp="1"/>
          </p:cNvSpPr>
          <p:nvPr>
            <p:ph type="title"/>
          </p:nvPr>
        </p:nvSpPr>
        <p:spPr>
          <a:xfrm>
            <a:off x="889001" y="2363915"/>
            <a:ext cx="3500828" cy="2460497"/>
          </a:xfrm>
        </p:spPr>
        <p:txBody>
          <a:bodyPr lIns="91440" tIns="91440" rIns="91440" bIns="91440"/>
          <a:lstStyle>
            <a:lvl1pPr>
              <a:defRPr>
                <a:solidFill>
                  <a:srgbClr val="FFFEFF"/>
                </a:solidFill>
              </a:defRPr>
            </a:lvl1pPr>
          </a:lstStyle>
          <a:p>
            <a:r>
              <a:rPr lang="en-US"/>
              <a:t>Click to edit Master title style</a:t>
            </a:r>
          </a:p>
        </p:txBody>
      </p:sp>
      <p:sp>
        <p:nvSpPr>
          <p:cNvPr id="3" name="Text Placeholder 2"/>
          <p:cNvSpPr>
            <a:spLocks noGrp="1"/>
          </p:cNvSpPr>
          <p:nvPr>
            <p:ph type="body" idx="1"/>
          </p:nvPr>
        </p:nvSpPr>
        <p:spPr>
          <a:xfrm>
            <a:off x="5125137" y="803185"/>
            <a:ext cx="6265088" cy="685800"/>
          </a:xfrm>
        </p:spPr>
        <p:txBody>
          <a:bodyPr anchor="ctr">
            <a:noAutofit/>
          </a:bodyPr>
          <a:lstStyle>
            <a:lvl1pPr marL="0" indent="0" algn="l">
              <a:lnSpc>
                <a:spcPct val="100000"/>
              </a:lnSpc>
              <a:buNone/>
              <a:defRPr sz="2200" b="0" cap="all" baseline="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5125305" y="1488985"/>
            <a:ext cx="6264350" cy="169685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5118653" y="3665887"/>
            <a:ext cx="6264414" cy="685800"/>
          </a:xfrm>
        </p:spPr>
        <p:txBody>
          <a:bodyPr anchor="ctr">
            <a:noAutofit/>
          </a:bodyPr>
          <a:lstStyle>
            <a:lvl1pPr marL="0" indent="0" algn="l">
              <a:lnSpc>
                <a:spcPct val="100000"/>
              </a:lnSpc>
              <a:buNone/>
              <a:defRPr sz="2200" b="0" cap="all" baseline="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5118447" y="4351687"/>
            <a:ext cx="6265588" cy="170406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a:xfrm>
            <a:off x="804672" y="320040"/>
            <a:ext cx="3657600" cy="320040"/>
          </a:xfrm>
        </p:spPr>
        <p:txBody>
          <a:bodyPr/>
          <a:lstStyle/>
          <a:p>
            <a:fld id="{C74BE3E1-3173-4AB6-90EF-CE84B9FBD77E}" type="datetime1">
              <a:rPr lang="en-US" smtClean="0"/>
              <a:t>2/5/2026</a:t>
            </a:fld>
            <a:endParaRPr lang="en-US"/>
          </a:p>
        </p:txBody>
      </p:sp>
      <p:sp>
        <p:nvSpPr>
          <p:cNvPr id="8" name="Footer Placeholder 7"/>
          <p:cNvSpPr>
            <a:spLocks noGrp="1"/>
          </p:cNvSpPr>
          <p:nvPr>
            <p:ph type="ftr" sz="quarter" idx="11"/>
          </p:nvPr>
        </p:nvSpPr>
        <p:spPr>
          <a:xfrm>
            <a:off x="804672" y="6227064"/>
            <a:ext cx="10588752" cy="320040"/>
          </a:xfrm>
        </p:spPr>
        <p:txBody>
          <a:bodyPr/>
          <a:lstStyle/>
          <a:p>
            <a:endParaRPr lang="en-US"/>
          </a:p>
        </p:txBody>
      </p:sp>
      <p:sp>
        <p:nvSpPr>
          <p:cNvPr id="9" name="Slide Number Placeholder 8"/>
          <p:cNvSpPr>
            <a:spLocks noGrp="1"/>
          </p:cNvSpPr>
          <p:nvPr>
            <p:ph type="sldNum" sz="quarter" idx="12"/>
          </p:nvPr>
        </p:nvSpPr>
        <p:spPr>
          <a:xfrm>
            <a:off x="10469880" y="320040"/>
            <a:ext cx="914400" cy="320040"/>
          </a:xfrm>
        </p:spPr>
        <p:txBody>
          <a:bodyPr/>
          <a:lstStyle/>
          <a:p>
            <a:fld id="{6D22F896-40B5-4ADD-8801-0D06FADFA095}" type="slidenum">
              <a:rPr lang="en-US" dirty="0"/>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grpSp>
        <p:nvGrpSpPr>
          <p:cNvPr id="77" name="Group 76"/>
          <p:cNvGrpSpPr/>
          <p:nvPr/>
        </p:nvGrpSpPr>
        <p:grpSpPr>
          <a:xfrm>
            <a:off x="-417513" y="0"/>
            <a:ext cx="12584114" cy="6853238"/>
            <a:chOff x="-417513" y="0"/>
            <a:chExt cx="12584114" cy="6853238"/>
          </a:xfrm>
        </p:grpSpPr>
        <p:sp>
          <p:nvSpPr>
            <p:cNvPr id="78" name="Freeform 5"/>
            <p:cNvSpPr/>
            <p:nvPr/>
          </p:nvSpPr>
          <p:spPr bwMode="auto">
            <a:xfrm>
              <a:off x="1306513" y="0"/>
              <a:ext cx="3862388" cy="6843713"/>
            </a:xfrm>
            <a:custGeom>
              <a:avLst/>
              <a:gdLst/>
              <a:ahLst/>
              <a:cxnLst/>
              <a:rect l="0" t="0" r="r" b="b"/>
              <a:pathLst>
                <a:path w="813" h="1440">
                  <a:moveTo>
                    <a:pt x="813" y="0"/>
                  </a:moveTo>
                  <a:cubicBezTo>
                    <a:pt x="331" y="221"/>
                    <a:pt x="0" y="1039"/>
                    <a:pt x="435" y="144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79" name="Freeform 6"/>
            <p:cNvSpPr/>
            <p:nvPr/>
          </p:nvSpPr>
          <p:spPr bwMode="auto">
            <a:xfrm>
              <a:off x="10626725" y="9525"/>
              <a:ext cx="1539875" cy="555625"/>
            </a:xfrm>
            <a:custGeom>
              <a:avLst/>
              <a:gdLst/>
              <a:ahLst/>
              <a:cxnLst/>
              <a:rect l="0" t="0" r="r" b="b"/>
              <a:pathLst>
                <a:path w="324" h="117">
                  <a:moveTo>
                    <a:pt x="324" y="117"/>
                  </a:moveTo>
                  <a:cubicBezTo>
                    <a:pt x="223" y="64"/>
                    <a:pt x="107" y="28"/>
                    <a:pt x="0"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80" name="Freeform 7"/>
            <p:cNvSpPr/>
            <p:nvPr/>
          </p:nvSpPr>
          <p:spPr bwMode="auto">
            <a:xfrm>
              <a:off x="10247313" y="5013325"/>
              <a:ext cx="1919288" cy="1830388"/>
            </a:xfrm>
            <a:custGeom>
              <a:avLst/>
              <a:gdLst/>
              <a:ahLst/>
              <a:cxnLst/>
              <a:rect l="0" t="0" r="r" b="b"/>
              <a:pathLst>
                <a:path w="404" h="385">
                  <a:moveTo>
                    <a:pt x="0" y="385"/>
                  </a:moveTo>
                  <a:cubicBezTo>
                    <a:pt x="146" y="272"/>
                    <a:pt x="285" y="142"/>
                    <a:pt x="404"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81" name="Freeform 8"/>
            <p:cNvSpPr/>
            <p:nvPr/>
          </p:nvSpPr>
          <p:spPr bwMode="auto">
            <a:xfrm>
              <a:off x="1120775" y="0"/>
              <a:ext cx="3676650" cy="6843713"/>
            </a:xfrm>
            <a:custGeom>
              <a:avLst/>
              <a:gdLst/>
              <a:ahLst/>
              <a:cxnLst/>
              <a:rect l="0" t="0" r="r" b="b"/>
              <a:pathLst>
                <a:path w="774" h="1440">
                  <a:moveTo>
                    <a:pt x="774" y="0"/>
                  </a:moveTo>
                  <a:cubicBezTo>
                    <a:pt x="312" y="240"/>
                    <a:pt x="0" y="1034"/>
                    <a:pt x="411" y="1440"/>
                  </a:cubicBezTo>
                </a:path>
              </a:pathLst>
            </a:custGeom>
            <a:noFill/>
            <a:ln w="9525" cap="flat">
              <a:solidFill>
                <a:schemeClr val="tx1">
                  <a:alpha val="20000"/>
                </a:schemeClr>
              </a:solidFill>
              <a:prstDash val="dash"/>
              <a:miter lim="800000"/>
              <a:headEnd/>
              <a:tailEnd/>
            </a:ln>
            <a:extLst>
              <a:ext uri="{909E8E84-426E-40DD-AFC4-6F175D3DCCD1}">
                <a14:hiddenFill xmlns:a14="http://schemas.microsoft.com/office/drawing/2010/main">
                  <a:solidFill>
                    <a:srgbClr val="FFFFFF"/>
                  </a:solidFill>
                </a14:hiddenFill>
              </a:ext>
            </a:extLst>
          </p:spPr>
        </p:sp>
        <p:sp>
          <p:nvSpPr>
            <p:cNvPr id="82" name="Freeform 9"/>
            <p:cNvSpPr/>
            <p:nvPr/>
          </p:nvSpPr>
          <p:spPr bwMode="auto">
            <a:xfrm>
              <a:off x="11202988" y="9525"/>
              <a:ext cx="963613" cy="366713"/>
            </a:xfrm>
            <a:custGeom>
              <a:avLst/>
              <a:gdLst/>
              <a:ahLst/>
              <a:cxnLst/>
              <a:rect l="0" t="0" r="r" b="b"/>
              <a:pathLst>
                <a:path w="203" h="77">
                  <a:moveTo>
                    <a:pt x="203" y="77"/>
                  </a:moveTo>
                  <a:cubicBezTo>
                    <a:pt x="138" y="46"/>
                    <a:pt x="68" y="21"/>
                    <a:pt x="0" y="0"/>
                  </a:cubicBezTo>
                </a:path>
              </a:pathLst>
            </a:custGeom>
            <a:noFill/>
            <a:ln w="9525" cap="flat">
              <a:solidFill>
                <a:schemeClr val="tx1">
                  <a:alpha val="20000"/>
                </a:schemeClr>
              </a:solidFill>
              <a:prstDash val="dash"/>
              <a:miter lim="800000"/>
              <a:headEnd/>
              <a:tailEnd/>
            </a:ln>
            <a:extLst>
              <a:ext uri="{909E8E84-426E-40DD-AFC4-6F175D3DCCD1}">
                <a14:hiddenFill xmlns:a14="http://schemas.microsoft.com/office/drawing/2010/main">
                  <a:solidFill>
                    <a:srgbClr val="FFFFFF"/>
                  </a:solidFill>
                </a14:hiddenFill>
              </a:ext>
            </a:extLst>
          </p:spPr>
        </p:sp>
        <p:sp>
          <p:nvSpPr>
            <p:cNvPr id="83" name="Freeform 10"/>
            <p:cNvSpPr/>
            <p:nvPr/>
          </p:nvSpPr>
          <p:spPr bwMode="auto">
            <a:xfrm>
              <a:off x="10494963" y="5275263"/>
              <a:ext cx="1666875" cy="1577975"/>
            </a:xfrm>
            <a:custGeom>
              <a:avLst/>
              <a:gdLst/>
              <a:ahLst/>
              <a:cxnLst/>
              <a:rect l="0" t="0" r="r" b="b"/>
              <a:pathLst>
                <a:path w="351" h="332">
                  <a:moveTo>
                    <a:pt x="0" y="332"/>
                  </a:moveTo>
                  <a:cubicBezTo>
                    <a:pt x="125" y="232"/>
                    <a:pt x="245" y="121"/>
                    <a:pt x="351" y="0"/>
                  </a:cubicBezTo>
                </a:path>
              </a:pathLst>
            </a:custGeom>
            <a:noFill/>
            <a:ln w="9525" cap="flat">
              <a:solidFill>
                <a:schemeClr val="tx1">
                  <a:alpha val="20000"/>
                </a:schemeClr>
              </a:solidFill>
              <a:prstDash val="dash"/>
              <a:miter lim="800000"/>
              <a:headEnd/>
              <a:tailEnd/>
            </a:ln>
            <a:extLst>
              <a:ext uri="{909E8E84-426E-40DD-AFC4-6F175D3DCCD1}">
                <a14:hiddenFill xmlns:a14="http://schemas.microsoft.com/office/drawing/2010/main">
                  <a:solidFill>
                    <a:srgbClr val="FFFFFF"/>
                  </a:solidFill>
                </a14:hiddenFill>
              </a:ext>
            </a:extLst>
          </p:spPr>
        </p:sp>
        <p:sp>
          <p:nvSpPr>
            <p:cNvPr id="84" name="Freeform 11"/>
            <p:cNvSpPr/>
            <p:nvPr/>
          </p:nvSpPr>
          <p:spPr bwMode="auto">
            <a:xfrm>
              <a:off x="1001713" y="0"/>
              <a:ext cx="3621088" cy="6843713"/>
            </a:xfrm>
            <a:custGeom>
              <a:avLst/>
              <a:gdLst/>
              <a:ahLst/>
              <a:cxnLst/>
              <a:rect l="0" t="0" r="r" b="b"/>
              <a:pathLst>
                <a:path w="762" h="1440">
                  <a:moveTo>
                    <a:pt x="762" y="0"/>
                  </a:moveTo>
                  <a:cubicBezTo>
                    <a:pt x="308" y="245"/>
                    <a:pt x="0" y="1033"/>
                    <a:pt x="403" y="144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85" name="Freeform 12"/>
            <p:cNvSpPr/>
            <p:nvPr/>
          </p:nvSpPr>
          <p:spPr bwMode="auto">
            <a:xfrm>
              <a:off x="11501438" y="9525"/>
              <a:ext cx="665163" cy="257175"/>
            </a:xfrm>
            <a:custGeom>
              <a:avLst/>
              <a:gdLst/>
              <a:ahLst/>
              <a:cxnLst/>
              <a:rect l="0" t="0" r="r" b="b"/>
              <a:pathLst>
                <a:path w="140" h="54">
                  <a:moveTo>
                    <a:pt x="140" y="54"/>
                  </a:moveTo>
                  <a:cubicBezTo>
                    <a:pt x="95" y="34"/>
                    <a:pt x="48" y="16"/>
                    <a:pt x="0"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86" name="Freeform 13"/>
            <p:cNvSpPr/>
            <p:nvPr/>
          </p:nvSpPr>
          <p:spPr bwMode="auto">
            <a:xfrm>
              <a:off x="10641013" y="5408613"/>
              <a:ext cx="1525588" cy="1435100"/>
            </a:xfrm>
            <a:custGeom>
              <a:avLst/>
              <a:gdLst/>
              <a:ahLst/>
              <a:cxnLst/>
              <a:rect l="0" t="0" r="r" b="b"/>
              <a:pathLst>
                <a:path w="321" h="302">
                  <a:moveTo>
                    <a:pt x="0" y="302"/>
                  </a:moveTo>
                  <a:cubicBezTo>
                    <a:pt x="114" y="210"/>
                    <a:pt x="223" y="109"/>
                    <a:pt x="321"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87" name="Freeform 14"/>
            <p:cNvSpPr/>
            <p:nvPr/>
          </p:nvSpPr>
          <p:spPr bwMode="auto">
            <a:xfrm>
              <a:off x="1001713" y="0"/>
              <a:ext cx="3244850" cy="6843713"/>
            </a:xfrm>
            <a:custGeom>
              <a:avLst/>
              <a:gdLst/>
              <a:ahLst/>
              <a:cxnLst/>
              <a:rect l="0" t="0" r="r" b="b"/>
              <a:pathLst>
                <a:path w="683" h="1440">
                  <a:moveTo>
                    <a:pt x="683" y="0"/>
                  </a:moveTo>
                  <a:cubicBezTo>
                    <a:pt x="258" y="256"/>
                    <a:pt x="0" y="1041"/>
                    <a:pt x="355" y="144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88" name="Freeform 15"/>
            <p:cNvSpPr/>
            <p:nvPr/>
          </p:nvSpPr>
          <p:spPr bwMode="auto">
            <a:xfrm>
              <a:off x="10802938" y="5518150"/>
              <a:ext cx="1363663" cy="1325563"/>
            </a:xfrm>
            <a:custGeom>
              <a:avLst/>
              <a:gdLst/>
              <a:ahLst/>
              <a:cxnLst/>
              <a:rect l="0" t="0" r="r" b="b"/>
              <a:pathLst>
                <a:path w="287" h="279">
                  <a:moveTo>
                    <a:pt x="0" y="279"/>
                  </a:moveTo>
                  <a:cubicBezTo>
                    <a:pt x="101" y="193"/>
                    <a:pt x="198" y="100"/>
                    <a:pt x="287"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89" name="Freeform 16"/>
            <p:cNvSpPr/>
            <p:nvPr/>
          </p:nvSpPr>
          <p:spPr bwMode="auto">
            <a:xfrm>
              <a:off x="889000" y="0"/>
              <a:ext cx="3230563" cy="6843713"/>
            </a:xfrm>
            <a:custGeom>
              <a:avLst/>
              <a:gdLst/>
              <a:ahLst/>
              <a:cxnLst/>
              <a:rect l="0" t="0" r="r" b="b"/>
              <a:pathLst>
                <a:path w="680" h="1440">
                  <a:moveTo>
                    <a:pt x="680" y="0"/>
                  </a:moveTo>
                  <a:cubicBezTo>
                    <a:pt x="257" y="265"/>
                    <a:pt x="0" y="1026"/>
                    <a:pt x="337" y="144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90" name="Freeform 17"/>
            <p:cNvSpPr/>
            <p:nvPr/>
          </p:nvSpPr>
          <p:spPr bwMode="auto">
            <a:xfrm>
              <a:off x="10979150" y="5694363"/>
              <a:ext cx="1187450" cy="1149350"/>
            </a:xfrm>
            <a:custGeom>
              <a:avLst/>
              <a:gdLst/>
              <a:ahLst/>
              <a:cxnLst/>
              <a:rect l="0" t="0" r="r" b="b"/>
              <a:pathLst>
                <a:path w="250" h="242">
                  <a:moveTo>
                    <a:pt x="0" y="242"/>
                  </a:moveTo>
                  <a:cubicBezTo>
                    <a:pt x="88" y="166"/>
                    <a:pt x="172" y="85"/>
                    <a:pt x="250"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91" name="Freeform 18"/>
            <p:cNvSpPr/>
            <p:nvPr/>
          </p:nvSpPr>
          <p:spPr bwMode="auto">
            <a:xfrm>
              <a:off x="484188" y="0"/>
              <a:ext cx="3421063" cy="6843713"/>
            </a:xfrm>
            <a:custGeom>
              <a:avLst/>
              <a:gdLst/>
              <a:ahLst/>
              <a:cxnLst/>
              <a:rect l="0" t="0" r="r" b="b"/>
              <a:pathLst>
                <a:path w="720" h="1440">
                  <a:moveTo>
                    <a:pt x="720" y="0"/>
                  </a:moveTo>
                  <a:cubicBezTo>
                    <a:pt x="316" y="282"/>
                    <a:pt x="0" y="1018"/>
                    <a:pt x="362" y="144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92" name="Freeform 19"/>
            <p:cNvSpPr/>
            <p:nvPr/>
          </p:nvSpPr>
          <p:spPr bwMode="auto">
            <a:xfrm>
              <a:off x="11287125" y="6049963"/>
              <a:ext cx="879475" cy="793750"/>
            </a:xfrm>
            <a:custGeom>
              <a:avLst/>
              <a:gdLst/>
              <a:ahLst/>
              <a:cxnLst/>
              <a:rect l="0" t="0" r="r" b="b"/>
              <a:pathLst>
                <a:path w="185" h="167">
                  <a:moveTo>
                    <a:pt x="0" y="167"/>
                  </a:moveTo>
                  <a:cubicBezTo>
                    <a:pt x="63" y="114"/>
                    <a:pt x="125" y="58"/>
                    <a:pt x="185"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93" name="Freeform 20"/>
            <p:cNvSpPr/>
            <p:nvPr/>
          </p:nvSpPr>
          <p:spPr bwMode="auto">
            <a:xfrm>
              <a:off x="598488" y="0"/>
              <a:ext cx="2717800" cy="6843713"/>
            </a:xfrm>
            <a:custGeom>
              <a:avLst/>
              <a:gdLst/>
              <a:ahLst/>
              <a:cxnLst/>
              <a:rect l="0" t="0" r="r" b="b"/>
              <a:pathLst>
                <a:path w="572" h="1440">
                  <a:moveTo>
                    <a:pt x="572" y="0"/>
                  </a:moveTo>
                  <a:cubicBezTo>
                    <a:pt x="213" y="320"/>
                    <a:pt x="0" y="979"/>
                    <a:pt x="164" y="1440"/>
                  </a:cubicBezTo>
                </a:path>
              </a:pathLst>
            </a:custGeom>
            <a:noFill/>
            <a:ln w="12700" cap="flat">
              <a:solidFill>
                <a:schemeClr val="tx1">
                  <a:alpha val="20000"/>
                </a:schemeClr>
              </a:solidFill>
              <a:prstDash val="dashDot"/>
              <a:miter lim="800000"/>
              <a:headEnd/>
              <a:tailEnd/>
            </a:ln>
            <a:extLst>
              <a:ext uri="{909E8E84-426E-40DD-AFC4-6F175D3DCCD1}">
                <a14:hiddenFill xmlns:a14="http://schemas.microsoft.com/office/drawing/2010/main">
                  <a:solidFill>
                    <a:srgbClr val="FFFFFF"/>
                  </a:solidFill>
                </a14:hiddenFill>
              </a:ext>
            </a:extLst>
          </p:spPr>
        </p:sp>
        <p:sp>
          <p:nvSpPr>
            <p:cNvPr id="94" name="Freeform 21"/>
            <p:cNvSpPr/>
            <p:nvPr/>
          </p:nvSpPr>
          <p:spPr bwMode="auto">
            <a:xfrm>
              <a:off x="261938" y="0"/>
              <a:ext cx="2944813" cy="6843713"/>
            </a:xfrm>
            <a:custGeom>
              <a:avLst/>
              <a:gdLst/>
              <a:ahLst/>
              <a:cxnLst/>
              <a:rect l="0" t="0" r="r" b="b"/>
              <a:pathLst>
                <a:path w="620" h="1440">
                  <a:moveTo>
                    <a:pt x="620" y="0"/>
                  </a:moveTo>
                  <a:cubicBezTo>
                    <a:pt x="248" y="325"/>
                    <a:pt x="0" y="960"/>
                    <a:pt x="186" y="1440"/>
                  </a:cubicBezTo>
                </a:path>
              </a:pathLst>
            </a:custGeom>
            <a:noFill/>
            <a:ln w="9525" cap="flat">
              <a:solidFill>
                <a:schemeClr val="tx1">
                  <a:alpha val="20000"/>
                </a:schemeClr>
              </a:solidFill>
              <a:prstDash val="lgDash"/>
              <a:miter lim="800000"/>
              <a:headEnd/>
              <a:tailEnd/>
            </a:ln>
            <a:extLst>
              <a:ext uri="{909E8E84-426E-40DD-AFC4-6F175D3DCCD1}">
                <a14:hiddenFill xmlns:a14="http://schemas.microsoft.com/office/drawing/2010/main">
                  <a:solidFill>
                    <a:srgbClr val="FFFFFF"/>
                  </a:solidFill>
                </a14:hiddenFill>
              </a:ext>
            </a:extLst>
          </p:spPr>
        </p:sp>
        <p:sp>
          <p:nvSpPr>
            <p:cNvPr id="95" name="Freeform 22"/>
            <p:cNvSpPr/>
            <p:nvPr/>
          </p:nvSpPr>
          <p:spPr bwMode="auto">
            <a:xfrm>
              <a:off x="-417513" y="0"/>
              <a:ext cx="2403475" cy="6843713"/>
            </a:xfrm>
            <a:custGeom>
              <a:avLst/>
              <a:gdLst/>
              <a:ahLst/>
              <a:cxnLst/>
              <a:rect l="0" t="0" r="r" b="b"/>
              <a:pathLst>
                <a:path w="506" h="1440">
                  <a:moveTo>
                    <a:pt x="506" y="0"/>
                  </a:moveTo>
                  <a:cubicBezTo>
                    <a:pt x="109" y="356"/>
                    <a:pt x="0" y="943"/>
                    <a:pt x="171" y="144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96" name="Freeform 23"/>
            <p:cNvSpPr/>
            <p:nvPr/>
          </p:nvSpPr>
          <p:spPr bwMode="auto">
            <a:xfrm>
              <a:off x="14288" y="9525"/>
              <a:ext cx="1771650" cy="3198813"/>
            </a:xfrm>
            <a:custGeom>
              <a:avLst/>
              <a:gdLst/>
              <a:ahLst/>
              <a:cxnLst/>
              <a:rect l="0" t="0" r="r" b="b"/>
              <a:pathLst>
                <a:path w="373" h="673">
                  <a:moveTo>
                    <a:pt x="373" y="0"/>
                  </a:moveTo>
                  <a:cubicBezTo>
                    <a:pt x="175" y="183"/>
                    <a:pt x="51" y="409"/>
                    <a:pt x="0" y="673"/>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97" name="Freeform 24"/>
            <p:cNvSpPr/>
            <p:nvPr/>
          </p:nvSpPr>
          <p:spPr bwMode="auto">
            <a:xfrm>
              <a:off x="4763" y="6016625"/>
              <a:ext cx="214313" cy="827088"/>
            </a:xfrm>
            <a:custGeom>
              <a:avLst/>
              <a:gdLst/>
              <a:ahLst/>
              <a:cxnLst/>
              <a:rect l="0" t="0" r="r" b="b"/>
              <a:pathLst>
                <a:path w="45" h="174">
                  <a:moveTo>
                    <a:pt x="0" y="0"/>
                  </a:moveTo>
                  <a:cubicBezTo>
                    <a:pt x="11" y="59"/>
                    <a:pt x="26" y="118"/>
                    <a:pt x="45" y="174"/>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98" name="Freeform 25"/>
            <p:cNvSpPr/>
            <p:nvPr/>
          </p:nvSpPr>
          <p:spPr bwMode="auto">
            <a:xfrm>
              <a:off x="14288" y="0"/>
              <a:ext cx="1562100" cy="2228850"/>
            </a:xfrm>
            <a:custGeom>
              <a:avLst/>
              <a:gdLst/>
              <a:ahLst/>
              <a:cxnLst/>
              <a:rect l="0" t="0" r="r" b="b"/>
              <a:pathLst>
                <a:path w="329" h="469">
                  <a:moveTo>
                    <a:pt x="329" y="0"/>
                  </a:moveTo>
                  <a:cubicBezTo>
                    <a:pt x="189" y="133"/>
                    <a:pt x="69" y="288"/>
                    <a:pt x="0" y="469"/>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grpSp>
      <p:grpSp>
        <p:nvGrpSpPr>
          <p:cNvPr id="24" name="Group 23"/>
          <p:cNvGrpSpPr/>
          <p:nvPr/>
        </p:nvGrpSpPr>
        <p:grpSpPr>
          <a:xfrm>
            <a:off x="800144" y="1699589"/>
            <a:ext cx="3674476" cy="3470421"/>
            <a:chOff x="697883" y="1816768"/>
            <a:chExt cx="3674476" cy="3470421"/>
          </a:xfrm>
        </p:grpSpPr>
        <p:sp>
          <p:nvSpPr>
            <p:cNvPr id="25" name="Rectangle 24"/>
            <p:cNvSpPr/>
            <p:nvPr/>
          </p:nvSpPr>
          <p:spPr>
            <a:xfrm>
              <a:off x="697883" y="1816768"/>
              <a:ext cx="3674476" cy="50292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6" name="Isosceles Triangle 22"/>
            <p:cNvSpPr/>
            <p:nvPr/>
          </p:nvSpPr>
          <p:spPr>
            <a:xfrm rot="10800000">
              <a:off x="2380224" y="5014786"/>
              <a:ext cx="315988" cy="272403"/>
            </a:xfrm>
            <a:prstGeom prst="triangl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7" name="Rectangle 26"/>
            <p:cNvSpPr/>
            <p:nvPr/>
          </p:nvSpPr>
          <p:spPr>
            <a:xfrm>
              <a:off x="704075" y="2392840"/>
              <a:ext cx="3668284" cy="2624327"/>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grpSp>
      <p:sp>
        <p:nvSpPr>
          <p:cNvPr id="2" name="Title 1"/>
          <p:cNvSpPr>
            <a:spLocks noGrp="1"/>
          </p:cNvSpPr>
          <p:nvPr>
            <p:ph type="title"/>
          </p:nvPr>
        </p:nvSpPr>
        <p:spPr>
          <a:xfrm>
            <a:off x="888632" y="2349925"/>
            <a:ext cx="3501196" cy="2456442"/>
          </a:xfrm>
        </p:spPr>
        <p:txBody>
          <a:bodyPr/>
          <a:lstStyle>
            <a:lvl1pPr>
              <a:defRPr>
                <a:solidFill>
                  <a:srgbClr val="FFFEFF"/>
                </a:solidFill>
              </a:defRPr>
            </a:lvl1pPr>
          </a:lstStyle>
          <a:p>
            <a:r>
              <a:rPr lang="en-US"/>
              <a:t>Click to edit Master title style</a:t>
            </a:r>
          </a:p>
        </p:txBody>
      </p:sp>
      <p:sp>
        <p:nvSpPr>
          <p:cNvPr id="3" name="Date Placeholder 2"/>
          <p:cNvSpPr>
            <a:spLocks noGrp="1"/>
          </p:cNvSpPr>
          <p:nvPr>
            <p:ph type="dt" sz="half" idx="10"/>
          </p:nvPr>
        </p:nvSpPr>
        <p:spPr/>
        <p:txBody>
          <a:bodyPr/>
          <a:lstStyle/>
          <a:p>
            <a:fld id="{CE46D357-68ED-48AA-AC18-9CC27DEA9490}" type="datetime1">
              <a:rPr lang="en-US" smtClean="0"/>
              <a:t>2/5/2026</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6D22F896-40B5-4ADD-8801-0D06FADFA095}" type="slidenum">
              <a:rPr lang="en-US" dirty="0"/>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a:xfrm>
            <a:off x="804672" y="320040"/>
            <a:ext cx="3657600" cy="320040"/>
          </a:xfrm>
        </p:spPr>
        <p:txBody>
          <a:bodyPr/>
          <a:lstStyle/>
          <a:p>
            <a:fld id="{ACC8BAEE-D0AF-4323-A024-1416F995B386}" type="datetime1">
              <a:rPr lang="en-US" smtClean="0"/>
              <a:t>2/5/2026</a:t>
            </a:fld>
            <a:endParaRPr lang="en-US"/>
          </a:p>
        </p:txBody>
      </p:sp>
      <p:sp>
        <p:nvSpPr>
          <p:cNvPr id="3" name="Footer Placeholder 2"/>
          <p:cNvSpPr>
            <a:spLocks noGrp="1"/>
          </p:cNvSpPr>
          <p:nvPr>
            <p:ph type="ftr" sz="quarter" idx="11"/>
          </p:nvPr>
        </p:nvSpPr>
        <p:spPr>
          <a:xfrm>
            <a:off x="804672" y="6227064"/>
            <a:ext cx="10588752" cy="320040"/>
          </a:xfrm>
        </p:spPr>
        <p:txBody>
          <a:bodyPr/>
          <a:lstStyle/>
          <a:p>
            <a:endParaRPr lang="en-US"/>
          </a:p>
        </p:txBody>
      </p:sp>
      <p:sp>
        <p:nvSpPr>
          <p:cNvPr id="4" name="Slide Number Placeholder 3"/>
          <p:cNvSpPr>
            <a:spLocks noGrp="1"/>
          </p:cNvSpPr>
          <p:nvPr>
            <p:ph type="sldNum" sz="quarter" idx="12"/>
          </p:nvPr>
        </p:nvSpPr>
        <p:spPr>
          <a:xfrm>
            <a:off x="10469880" y="320040"/>
            <a:ext cx="914400" cy="320040"/>
          </a:xfrm>
        </p:spPr>
        <p:txBody>
          <a:bodyPr/>
          <a:lstStyle/>
          <a:p>
            <a:fld id="{6D22F896-40B5-4ADD-8801-0D06FADFA095}" type="slidenum">
              <a:rPr lang="en-US" dirty="0"/>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grpSp>
        <p:nvGrpSpPr>
          <p:cNvPr id="74" name="Group 73"/>
          <p:cNvGrpSpPr/>
          <p:nvPr/>
        </p:nvGrpSpPr>
        <p:grpSpPr>
          <a:xfrm>
            <a:off x="-417513" y="0"/>
            <a:ext cx="12584114" cy="6853238"/>
            <a:chOff x="-417513" y="0"/>
            <a:chExt cx="12584114" cy="6853238"/>
          </a:xfrm>
        </p:grpSpPr>
        <p:sp>
          <p:nvSpPr>
            <p:cNvPr id="75" name="Freeform 5"/>
            <p:cNvSpPr/>
            <p:nvPr/>
          </p:nvSpPr>
          <p:spPr bwMode="auto">
            <a:xfrm>
              <a:off x="1306513" y="0"/>
              <a:ext cx="3862388" cy="6843713"/>
            </a:xfrm>
            <a:custGeom>
              <a:avLst/>
              <a:gdLst/>
              <a:ahLst/>
              <a:cxnLst/>
              <a:rect l="0" t="0" r="r" b="b"/>
              <a:pathLst>
                <a:path w="813" h="1440">
                  <a:moveTo>
                    <a:pt x="813" y="0"/>
                  </a:moveTo>
                  <a:cubicBezTo>
                    <a:pt x="331" y="221"/>
                    <a:pt x="0" y="1039"/>
                    <a:pt x="435" y="144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76" name="Freeform 6"/>
            <p:cNvSpPr/>
            <p:nvPr/>
          </p:nvSpPr>
          <p:spPr bwMode="auto">
            <a:xfrm>
              <a:off x="10626725" y="9525"/>
              <a:ext cx="1539875" cy="555625"/>
            </a:xfrm>
            <a:custGeom>
              <a:avLst/>
              <a:gdLst/>
              <a:ahLst/>
              <a:cxnLst/>
              <a:rect l="0" t="0" r="r" b="b"/>
              <a:pathLst>
                <a:path w="324" h="117">
                  <a:moveTo>
                    <a:pt x="324" y="117"/>
                  </a:moveTo>
                  <a:cubicBezTo>
                    <a:pt x="223" y="64"/>
                    <a:pt x="107" y="28"/>
                    <a:pt x="0"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77" name="Freeform 7"/>
            <p:cNvSpPr/>
            <p:nvPr/>
          </p:nvSpPr>
          <p:spPr bwMode="auto">
            <a:xfrm>
              <a:off x="10247313" y="5013325"/>
              <a:ext cx="1919288" cy="1830388"/>
            </a:xfrm>
            <a:custGeom>
              <a:avLst/>
              <a:gdLst/>
              <a:ahLst/>
              <a:cxnLst/>
              <a:rect l="0" t="0" r="r" b="b"/>
              <a:pathLst>
                <a:path w="404" h="385">
                  <a:moveTo>
                    <a:pt x="0" y="385"/>
                  </a:moveTo>
                  <a:cubicBezTo>
                    <a:pt x="146" y="272"/>
                    <a:pt x="285" y="142"/>
                    <a:pt x="404"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78" name="Freeform 8"/>
            <p:cNvSpPr/>
            <p:nvPr/>
          </p:nvSpPr>
          <p:spPr bwMode="auto">
            <a:xfrm>
              <a:off x="1120775" y="0"/>
              <a:ext cx="3676650" cy="6843713"/>
            </a:xfrm>
            <a:custGeom>
              <a:avLst/>
              <a:gdLst/>
              <a:ahLst/>
              <a:cxnLst/>
              <a:rect l="0" t="0" r="r" b="b"/>
              <a:pathLst>
                <a:path w="774" h="1440">
                  <a:moveTo>
                    <a:pt x="774" y="0"/>
                  </a:moveTo>
                  <a:cubicBezTo>
                    <a:pt x="312" y="240"/>
                    <a:pt x="0" y="1034"/>
                    <a:pt x="411" y="1440"/>
                  </a:cubicBezTo>
                </a:path>
              </a:pathLst>
            </a:custGeom>
            <a:noFill/>
            <a:ln w="9525" cap="flat">
              <a:solidFill>
                <a:schemeClr val="tx1">
                  <a:alpha val="20000"/>
                </a:schemeClr>
              </a:solidFill>
              <a:prstDash val="dash"/>
              <a:miter lim="800000"/>
              <a:headEnd/>
              <a:tailEnd/>
            </a:ln>
            <a:extLst>
              <a:ext uri="{909E8E84-426E-40DD-AFC4-6F175D3DCCD1}">
                <a14:hiddenFill xmlns:a14="http://schemas.microsoft.com/office/drawing/2010/main">
                  <a:solidFill>
                    <a:srgbClr val="FFFFFF"/>
                  </a:solidFill>
                </a14:hiddenFill>
              </a:ext>
            </a:extLst>
          </p:spPr>
        </p:sp>
        <p:sp>
          <p:nvSpPr>
            <p:cNvPr id="79" name="Freeform 9"/>
            <p:cNvSpPr/>
            <p:nvPr/>
          </p:nvSpPr>
          <p:spPr bwMode="auto">
            <a:xfrm>
              <a:off x="11202988" y="9525"/>
              <a:ext cx="963613" cy="366713"/>
            </a:xfrm>
            <a:custGeom>
              <a:avLst/>
              <a:gdLst/>
              <a:ahLst/>
              <a:cxnLst/>
              <a:rect l="0" t="0" r="r" b="b"/>
              <a:pathLst>
                <a:path w="203" h="77">
                  <a:moveTo>
                    <a:pt x="203" y="77"/>
                  </a:moveTo>
                  <a:cubicBezTo>
                    <a:pt x="138" y="46"/>
                    <a:pt x="68" y="21"/>
                    <a:pt x="0" y="0"/>
                  </a:cubicBezTo>
                </a:path>
              </a:pathLst>
            </a:custGeom>
            <a:noFill/>
            <a:ln w="9525" cap="flat">
              <a:solidFill>
                <a:schemeClr val="tx1">
                  <a:alpha val="20000"/>
                </a:schemeClr>
              </a:solidFill>
              <a:prstDash val="dash"/>
              <a:miter lim="800000"/>
              <a:headEnd/>
              <a:tailEnd/>
            </a:ln>
            <a:extLst>
              <a:ext uri="{909E8E84-426E-40DD-AFC4-6F175D3DCCD1}">
                <a14:hiddenFill xmlns:a14="http://schemas.microsoft.com/office/drawing/2010/main">
                  <a:solidFill>
                    <a:srgbClr val="FFFFFF"/>
                  </a:solidFill>
                </a14:hiddenFill>
              </a:ext>
            </a:extLst>
          </p:spPr>
        </p:sp>
        <p:sp>
          <p:nvSpPr>
            <p:cNvPr id="80" name="Freeform 10"/>
            <p:cNvSpPr/>
            <p:nvPr/>
          </p:nvSpPr>
          <p:spPr bwMode="auto">
            <a:xfrm>
              <a:off x="10494963" y="5275263"/>
              <a:ext cx="1666875" cy="1577975"/>
            </a:xfrm>
            <a:custGeom>
              <a:avLst/>
              <a:gdLst/>
              <a:ahLst/>
              <a:cxnLst/>
              <a:rect l="0" t="0" r="r" b="b"/>
              <a:pathLst>
                <a:path w="351" h="332">
                  <a:moveTo>
                    <a:pt x="0" y="332"/>
                  </a:moveTo>
                  <a:cubicBezTo>
                    <a:pt x="125" y="232"/>
                    <a:pt x="245" y="121"/>
                    <a:pt x="351" y="0"/>
                  </a:cubicBezTo>
                </a:path>
              </a:pathLst>
            </a:custGeom>
            <a:noFill/>
            <a:ln w="9525" cap="flat">
              <a:solidFill>
                <a:schemeClr val="tx1">
                  <a:alpha val="20000"/>
                </a:schemeClr>
              </a:solidFill>
              <a:prstDash val="dash"/>
              <a:miter lim="800000"/>
              <a:headEnd/>
              <a:tailEnd/>
            </a:ln>
            <a:extLst>
              <a:ext uri="{909E8E84-426E-40DD-AFC4-6F175D3DCCD1}">
                <a14:hiddenFill xmlns:a14="http://schemas.microsoft.com/office/drawing/2010/main">
                  <a:solidFill>
                    <a:srgbClr val="FFFFFF"/>
                  </a:solidFill>
                </a14:hiddenFill>
              </a:ext>
            </a:extLst>
          </p:spPr>
        </p:sp>
        <p:sp>
          <p:nvSpPr>
            <p:cNvPr id="81" name="Freeform 11"/>
            <p:cNvSpPr/>
            <p:nvPr/>
          </p:nvSpPr>
          <p:spPr bwMode="auto">
            <a:xfrm>
              <a:off x="1001713" y="0"/>
              <a:ext cx="3621088" cy="6843713"/>
            </a:xfrm>
            <a:custGeom>
              <a:avLst/>
              <a:gdLst/>
              <a:ahLst/>
              <a:cxnLst/>
              <a:rect l="0" t="0" r="r" b="b"/>
              <a:pathLst>
                <a:path w="762" h="1440">
                  <a:moveTo>
                    <a:pt x="762" y="0"/>
                  </a:moveTo>
                  <a:cubicBezTo>
                    <a:pt x="308" y="245"/>
                    <a:pt x="0" y="1033"/>
                    <a:pt x="403" y="144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82" name="Freeform 12"/>
            <p:cNvSpPr/>
            <p:nvPr/>
          </p:nvSpPr>
          <p:spPr bwMode="auto">
            <a:xfrm>
              <a:off x="11501438" y="9525"/>
              <a:ext cx="665163" cy="257175"/>
            </a:xfrm>
            <a:custGeom>
              <a:avLst/>
              <a:gdLst/>
              <a:ahLst/>
              <a:cxnLst/>
              <a:rect l="0" t="0" r="r" b="b"/>
              <a:pathLst>
                <a:path w="140" h="54">
                  <a:moveTo>
                    <a:pt x="140" y="54"/>
                  </a:moveTo>
                  <a:cubicBezTo>
                    <a:pt x="95" y="34"/>
                    <a:pt x="48" y="16"/>
                    <a:pt x="0"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83" name="Freeform 13"/>
            <p:cNvSpPr/>
            <p:nvPr/>
          </p:nvSpPr>
          <p:spPr bwMode="auto">
            <a:xfrm>
              <a:off x="10641013" y="5408613"/>
              <a:ext cx="1525588" cy="1435100"/>
            </a:xfrm>
            <a:custGeom>
              <a:avLst/>
              <a:gdLst/>
              <a:ahLst/>
              <a:cxnLst/>
              <a:rect l="0" t="0" r="r" b="b"/>
              <a:pathLst>
                <a:path w="321" h="302">
                  <a:moveTo>
                    <a:pt x="0" y="302"/>
                  </a:moveTo>
                  <a:cubicBezTo>
                    <a:pt x="114" y="210"/>
                    <a:pt x="223" y="109"/>
                    <a:pt x="321"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84" name="Freeform 14"/>
            <p:cNvSpPr/>
            <p:nvPr/>
          </p:nvSpPr>
          <p:spPr bwMode="auto">
            <a:xfrm>
              <a:off x="1001713" y="0"/>
              <a:ext cx="3244850" cy="6843713"/>
            </a:xfrm>
            <a:custGeom>
              <a:avLst/>
              <a:gdLst/>
              <a:ahLst/>
              <a:cxnLst/>
              <a:rect l="0" t="0" r="r" b="b"/>
              <a:pathLst>
                <a:path w="683" h="1440">
                  <a:moveTo>
                    <a:pt x="683" y="0"/>
                  </a:moveTo>
                  <a:cubicBezTo>
                    <a:pt x="258" y="256"/>
                    <a:pt x="0" y="1041"/>
                    <a:pt x="355" y="144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85" name="Freeform 15"/>
            <p:cNvSpPr/>
            <p:nvPr/>
          </p:nvSpPr>
          <p:spPr bwMode="auto">
            <a:xfrm>
              <a:off x="10802938" y="5518150"/>
              <a:ext cx="1363663" cy="1325563"/>
            </a:xfrm>
            <a:custGeom>
              <a:avLst/>
              <a:gdLst/>
              <a:ahLst/>
              <a:cxnLst/>
              <a:rect l="0" t="0" r="r" b="b"/>
              <a:pathLst>
                <a:path w="287" h="279">
                  <a:moveTo>
                    <a:pt x="0" y="279"/>
                  </a:moveTo>
                  <a:cubicBezTo>
                    <a:pt x="101" y="193"/>
                    <a:pt x="198" y="100"/>
                    <a:pt x="287"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86" name="Freeform 16"/>
            <p:cNvSpPr/>
            <p:nvPr/>
          </p:nvSpPr>
          <p:spPr bwMode="auto">
            <a:xfrm>
              <a:off x="889000" y="0"/>
              <a:ext cx="3230563" cy="6843713"/>
            </a:xfrm>
            <a:custGeom>
              <a:avLst/>
              <a:gdLst/>
              <a:ahLst/>
              <a:cxnLst/>
              <a:rect l="0" t="0" r="r" b="b"/>
              <a:pathLst>
                <a:path w="680" h="1440">
                  <a:moveTo>
                    <a:pt x="680" y="0"/>
                  </a:moveTo>
                  <a:cubicBezTo>
                    <a:pt x="257" y="265"/>
                    <a:pt x="0" y="1026"/>
                    <a:pt x="337" y="144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87" name="Freeform 17"/>
            <p:cNvSpPr/>
            <p:nvPr/>
          </p:nvSpPr>
          <p:spPr bwMode="auto">
            <a:xfrm>
              <a:off x="10979150" y="5694363"/>
              <a:ext cx="1187450" cy="1149350"/>
            </a:xfrm>
            <a:custGeom>
              <a:avLst/>
              <a:gdLst/>
              <a:ahLst/>
              <a:cxnLst/>
              <a:rect l="0" t="0" r="r" b="b"/>
              <a:pathLst>
                <a:path w="250" h="242">
                  <a:moveTo>
                    <a:pt x="0" y="242"/>
                  </a:moveTo>
                  <a:cubicBezTo>
                    <a:pt x="88" y="166"/>
                    <a:pt x="172" y="85"/>
                    <a:pt x="250"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88" name="Freeform 18"/>
            <p:cNvSpPr/>
            <p:nvPr/>
          </p:nvSpPr>
          <p:spPr bwMode="auto">
            <a:xfrm>
              <a:off x="484188" y="0"/>
              <a:ext cx="3421063" cy="6843713"/>
            </a:xfrm>
            <a:custGeom>
              <a:avLst/>
              <a:gdLst/>
              <a:ahLst/>
              <a:cxnLst/>
              <a:rect l="0" t="0" r="r" b="b"/>
              <a:pathLst>
                <a:path w="720" h="1440">
                  <a:moveTo>
                    <a:pt x="720" y="0"/>
                  </a:moveTo>
                  <a:cubicBezTo>
                    <a:pt x="316" y="282"/>
                    <a:pt x="0" y="1018"/>
                    <a:pt x="362" y="144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89" name="Freeform 19"/>
            <p:cNvSpPr/>
            <p:nvPr/>
          </p:nvSpPr>
          <p:spPr bwMode="auto">
            <a:xfrm>
              <a:off x="11287125" y="6049963"/>
              <a:ext cx="879475" cy="793750"/>
            </a:xfrm>
            <a:custGeom>
              <a:avLst/>
              <a:gdLst/>
              <a:ahLst/>
              <a:cxnLst/>
              <a:rect l="0" t="0" r="r" b="b"/>
              <a:pathLst>
                <a:path w="185" h="167">
                  <a:moveTo>
                    <a:pt x="0" y="167"/>
                  </a:moveTo>
                  <a:cubicBezTo>
                    <a:pt x="63" y="114"/>
                    <a:pt x="125" y="58"/>
                    <a:pt x="185"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90" name="Freeform 20"/>
            <p:cNvSpPr/>
            <p:nvPr/>
          </p:nvSpPr>
          <p:spPr bwMode="auto">
            <a:xfrm>
              <a:off x="598488" y="0"/>
              <a:ext cx="2717800" cy="6843713"/>
            </a:xfrm>
            <a:custGeom>
              <a:avLst/>
              <a:gdLst/>
              <a:ahLst/>
              <a:cxnLst/>
              <a:rect l="0" t="0" r="r" b="b"/>
              <a:pathLst>
                <a:path w="572" h="1440">
                  <a:moveTo>
                    <a:pt x="572" y="0"/>
                  </a:moveTo>
                  <a:cubicBezTo>
                    <a:pt x="213" y="320"/>
                    <a:pt x="0" y="979"/>
                    <a:pt x="164" y="1440"/>
                  </a:cubicBezTo>
                </a:path>
              </a:pathLst>
            </a:custGeom>
            <a:noFill/>
            <a:ln w="12700" cap="flat">
              <a:solidFill>
                <a:schemeClr val="tx1">
                  <a:alpha val="20000"/>
                </a:schemeClr>
              </a:solidFill>
              <a:prstDash val="dashDot"/>
              <a:miter lim="800000"/>
              <a:headEnd/>
              <a:tailEnd/>
            </a:ln>
            <a:extLst>
              <a:ext uri="{909E8E84-426E-40DD-AFC4-6F175D3DCCD1}">
                <a14:hiddenFill xmlns:a14="http://schemas.microsoft.com/office/drawing/2010/main">
                  <a:solidFill>
                    <a:srgbClr val="FFFFFF"/>
                  </a:solidFill>
                </a14:hiddenFill>
              </a:ext>
            </a:extLst>
          </p:spPr>
        </p:sp>
        <p:sp>
          <p:nvSpPr>
            <p:cNvPr id="91" name="Freeform 21"/>
            <p:cNvSpPr/>
            <p:nvPr/>
          </p:nvSpPr>
          <p:spPr bwMode="auto">
            <a:xfrm>
              <a:off x="261938" y="0"/>
              <a:ext cx="2944813" cy="6843713"/>
            </a:xfrm>
            <a:custGeom>
              <a:avLst/>
              <a:gdLst/>
              <a:ahLst/>
              <a:cxnLst/>
              <a:rect l="0" t="0" r="r" b="b"/>
              <a:pathLst>
                <a:path w="620" h="1440">
                  <a:moveTo>
                    <a:pt x="620" y="0"/>
                  </a:moveTo>
                  <a:cubicBezTo>
                    <a:pt x="248" y="325"/>
                    <a:pt x="0" y="960"/>
                    <a:pt x="186" y="1440"/>
                  </a:cubicBezTo>
                </a:path>
              </a:pathLst>
            </a:custGeom>
            <a:noFill/>
            <a:ln w="9525" cap="flat">
              <a:solidFill>
                <a:schemeClr val="tx1">
                  <a:alpha val="20000"/>
                </a:schemeClr>
              </a:solidFill>
              <a:prstDash val="lgDash"/>
              <a:miter lim="800000"/>
              <a:headEnd/>
              <a:tailEnd/>
            </a:ln>
            <a:extLst>
              <a:ext uri="{909E8E84-426E-40DD-AFC4-6F175D3DCCD1}">
                <a14:hiddenFill xmlns:a14="http://schemas.microsoft.com/office/drawing/2010/main">
                  <a:solidFill>
                    <a:srgbClr val="FFFFFF"/>
                  </a:solidFill>
                </a14:hiddenFill>
              </a:ext>
            </a:extLst>
          </p:spPr>
        </p:sp>
        <p:sp>
          <p:nvSpPr>
            <p:cNvPr id="92" name="Freeform 22"/>
            <p:cNvSpPr/>
            <p:nvPr/>
          </p:nvSpPr>
          <p:spPr bwMode="auto">
            <a:xfrm>
              <a:off x="-417513" y="0"/>
              <a:ext cx="2403475" cy="6843713"/>
            </a:xfrm>
            <a:custGeom>
              <a:avLst/>
              <a:gdLst/>
              <a:ahLst/>
              <a:cxnLst/>
              <a:rect l="0" t="0" r="r" b="b"/>
              <a:pathLst>
                <a:path w="506" h="1440">
                  <a:moveTo>
                    <a:pt x="506" y="0"/>
                  </a:moveTo>
                  <a:cubicBezTo>
                    <a:pt x="109" y="356"/>
                    <a:pt x="0" y="943"/>
                    <a:pt x="171" y="144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93" name="Freeform 23"/>
            <p:cNvSpPr/>
            <p:nvPr/>
          </p:nvSpPr>
          <p:spPr bwMode="auto">
            <a:xfrm>
              <a:off x="14288" y="9525"/>
              <a:ext cx="1771650" cy="3198813"/>
            </a:xfrm>
            <a:custGeom>
              <a:avLst/>
              <a:gdLst/>
              <a:ahLst/>
              <a:cxnLst/>
              <a:rect l="0" t="0" r="r" b="b"/>
              <a:pathLst>
                <a:path w="373" h="673">
                  <a:moveTo>
                    <a:pt x="373" y="0"/>
                  </a:moveTo>
                  <a:cubicBezTo>
                    <a:pt x="175" y="183"/>
                    <a:pt x="51" y="409"/>
                    <a:pt x="0" y="673"/>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94" name="Freeform 24"/>
            <p:cNvSpPr/>
            <p:nvPr/>
          </p:nvSpPr>
          <p:spPr bwMode="auto">
            <a:xfrm>
              <a:off x="4763" y="6016625"/>
              <a:ext cx="214313" cy="827088"/>
            </a:xfrm>
            <a:custGeom>
              <a:avLst/>
              <a:gdLst/>
              <a:ahLst/>
              <a:cxnLst/>
              <a:rect l="0" t="0" r="r" b="b"/>
              <a:pathLst>
                <a:path w="45" h="174">
                  <a:moveTo>
                    <a:pt x="0" y="0"/>
                  </a:moveTo>
                  <a:cubicBezTo>
                    <a:pt x="11" y="59"/>
                    <a:pt x="26" y="118"/>
                    <a:pt x="45" y="174"/>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95" name="Freeform 25"/>
            <p:cNvSpPr/>
            <p:nvPr/>
          </p:nvSpPr>
          <p:spPr bwMode="auto">
            <a:xfrm>
              <a:off x="14288" y="0"/>
              <a:ext cx="1562100" cy="2228850"/>
            </a:xfrm>
            <a:custGeom>
              <a:avLst/>
              <a:gdLst/>
              <a:ahLst/>
              <a:cxnLst/>
              <a:rect l="0" t="0" r="r" b="b"/>
              <a:pathLst>
                <a:path w="329" h="469">
                  <a:moveTo>
                    <a:pt x="329" y="0"/>
                  </a:moveTo>
                  <a:cubicBezTo>
                    <a:pt x="189" y="133"/>
                    <a:pt x="69" y="288"/>
                    <a:pt x="0" y="469"/>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grpSp>
      <p:grpSp>
        <p:nvGrpSpPr>
          <p:cNvPr id="21" name="Group 20"/>
          <p:cNvGrpSpPr/>
          <p:nvPr/>
        </p:nvGrpSpPr>
        <p:grpSpPr>
          <a:xfrm>
            <a:off x="800144" y="1699589"/>
            <a:ext cx="3674476" cy="3470421"/>
            <a:chOff x="697883" y="1816768"/>
            <a:chExt cx="3674476" cy="3470421"/>
          </a:xfrm>
        </p:grpSpPr>
        <p:sp>
          <p:nvSpPr>
            <p:cNvPr id="22" name="Rectangle 21"/>
            <p:cNvSpPr/>
            <p:nvPr/>
          </p:nvSpPr>
          <p:spPr>
            <a:xfrm>
              <a:off x="697883" y="1816768"/>
              <a:ext cx="3674476" cy="50292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32" name="Isosceles Triangle 22"/>
            <p:cNvSpPr/>
            <p:nvPr/>
          </p:nvSpPr>
          <p:spPr>
            <a:xfrm rot="10800000">
              <a:off x="2380224" y="5014786"/>
              <a:ext cx="315988" cy="272403"/>
            </a:xfrm>
            <a:prstGeom prst="triangl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33" name="Rectangle 32"/>
            <p:cNvSpPr/>
            <p:nvPr/>
          </p:nvSpPr>
          <p:spPr>
            <a:xfrm>
              <a:off x="704075" y="2392840"/>
              <a:ext cx="3668284" cy="2624327"/>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grpSp>
      <p:sp>
        <p:nvSpPr>
          <p:cNvPr id="2" name="Title 1"/>
          <p:cNvSpPr>
            <a:spLocks noGrp="1"/>
          </p:cNvSpPr>
          <p:nvPr>
            <p:ph type="title"/>
          </p:nvPr>
        </p:nvSpPr>
        <p:spPr>
          <a:xfrm>
            <a:off x="888631" y="2352026"/>
            <a:ext cx="3501197" cy="1223298"/>
          </a:xfrm>
        </p:spPr>
        <p:txBody>
          <a:bodyPr bIns="0" anchor="b">
            <a:noAutofit/>
          </a:bodyPr>
          <a:lstStyle>
            <a:lvl1pPr algn="ctr">
              <a:defRPr sz="3200">
                <a:solidFill>
                  <a:srgbClr val="FFFEFF"/>
                </a:solidFill>
              </a:defRPr>
            </a:lvl1pPr>
          </a:lstStyle>
          <a:p>
            <a:r>
              <a:rPr lang="en-US"/>
              <a:t>Click to edit Master title style</a:t>
            </a:r>
          </a:p>
        </p:txBody>
      </p:sp>
      <p:sp>
        <p:nvSpPr>
          <p:cNvPr id="3" name="Content Placeholder 2"/>
          <p:cNvSpPr>
            <a:spLocks noGrp="1"/>
          </p:cNvSpPr>
          <p:nvPr>
            <p:ph idx="1"/>
          </p:nvPr>
        </p:nvSpPr>
        <p:spPr>
          <a:xfrm>
            <a:off x="5109983" y="802809"/>
            <a:ext cx="6275035" cy="5249940"/>
          </a:xfrm>
        </p:spPr>
        <p:txBody>
          <a:bodyPr anchor="ct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888631" y="3580186"/>
            <a:ext cx="3501197" cy="1221164"/>
          </a:xfrm>
        </p:spPr>
        <p:txBody>
          <a:bodyPr/>
          <a:lstStyle>
            <a:lvl1pPr marL="0" indent="0" algn="ctr">
              <a:buNone/>
              <a:defRPr sz="1600">
                <a:solidFill>
                  <a:srgbClr val="FFFEFF"/>
                </a:solidFill>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CD36E0D4-CA65-4DD1-8546-2CC4E75B8B9D}" type="datetime1">
              <a:rPr lang="en-US" smtClean="0"/>
              <a:t>2/5/2026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6D22F896-40B5-4ADD-8801-0D06FADFA095}" type="slidenum">
              <a:rPr lang="en-US" dirty="0"/>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grpSp>
        <p:nvGrpSpPr>
          <p:cNvPr id="73" name="Group 72"/>
          <p:cNvGrpSpPr/>
          <p:nvPr/>
        </p:nvGrpSpPr>
        <p:grpSpPr>
          <a:xfrm>
            <a:off x="-329674" y="-59376"/>
            <a:ext cx="12515851" cy="6923798"/>
            <a:chOff x="-329674" y="-51881"/>
            <a:chExt cx="12515851" cy="6923798"/>
          </a:xfrm>
        </p:grpSpPr>
        <p:sp>
          <p:nvSpPr>
            <p:cNvPr id="81" name="Freeform 5"/>
            <p:cNvSpPr/>
            <p:nvPr/>
          </p:nvSpPr>
          <p:spPr bwMode="auto">
            <a:xfrm>
              <a:off x="-329674" y="1298404"/>
              <a:ext cx="9702800" cy="5573512"/>
            </a:xfrm>
            <a:custGeom>
              <a:avLst/>
              <a:gdLst/>
              <a:ahLst/>
              <a:cxnLst/>
              <a:rect l="0" t="0" r="r" b="b"/>
              <a:pathLst>
                <a:path w="2038" h="1169">
                  <a:moveTo>
                    <a:pt x="1752" y="1169"/>
                  </a:moveTo>
                  <a:cubicBezTo>
                    <a:pt x="2038" y="928"/>
                    <a:pt x="1673" y="513"/>
                    <a:pt x="1487" y="334"/>
                  </a:cubicBezTo>
                  <a:cubicBezTo>
                    <a:pt x="1316" y="170"/>
                    <a:pt x="1099" y="43"/>
                    <a:pt x="860" y="22"/>
                  </a:cubicBezTo>
                  <a:cubicBezTo>
                    <a:pt x="621" y="0"/>
                    <a:pt x="341" y="128"/>
                    <a:pt x="199" y="318"/>
                  </a:cubicBezTo>
                  <a:cubicBezTo>
                    <a:pt x="0" y="586"/>
                    <a:pt x="184" y="965"/>
                    <a:pt x="399" y="1165"/>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82" name="Freeform 6"/>
            <p:cNvSpPr/>
            <p:nvPr/>
          </p:nvSpPr>
          <p:spPr bwMode="auto">
            <a:xfrm>
              <a:off x="670451" y="2018236"/>
              <a:ext cx="7373938" cy="4848892"/>
            </a:xfrm>
            <a:custGeom>
              <a:avLst/>
              <a:gdLst/>
              <a:ahLst/>
              <a:cxnLst/>
              <a:rect l="0" t="0" r="r" b="b"/>
              <a:pathLst>
                <a:path w="1549" h="1017">
                  <a:moveTo>
                    <a:pt x="1025" y="1016"/>
                  </a:moveTo>
                  <a:cubicBezTo>
                    <a:pt x="1223" y="971"/>
                    <a:pt x="1549" y="857"/>
                    <a:pt x="1443" y="592"/>
                  </a:cubicBezTo>
                  <a:cubicBezTo>
                    <a:pt x="1344" y="344"/>
                    <a:pt x="1041" y="111"/>
                    <a:pt x="782" y="53"/>
                  </a:cubicBezTo>
                  <a:cubicBezTo>
                    <a:pt x="545" y="0"/>
                    <a:pt x="275" y="117"/>
                    <a:pt x="150" y="329"/>
                  </a:cubicBezTo>
                  <a:cubicBezTo>
                    <a:pt x="0" y="584"/>
                    <a:pt x="243" y="911"/>
                    <a:pt x="477" y="1017"/>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83" name="Freeform 7"/>
            <p:cNvSpPr/>
            <p:nvPr/>
          </p:nvSpPr>
          <p:spPr bwMode="auto">
            <a:xfrm>
              <a:off x="251351" y="1788400"/>
              <a:ext cx="8035925" cy="5083516"/>
            </a:xfrm>
            <a:custGeom>
              <a:avLst/>
              <a:gdLst/>
              <a:ahLst/>
              <a:cxnLst/>
              <a:rect l="0" t="0" r="r" b="b"/>
              <a:pathLst>
                <a:path w="1688" h="1066">
                  <a:moveTo>
                    <a:pt x="1302" y="1066"/>
                  </a:moveTo>
                  <a:cubicBezTo>
                    <a:pt x="1416" y="1024"/>
                    <a:pt x="1551" y="962"/>
                    <a:pt x="1613" y="850"/>
                  </a:cubicBezTo>
                  <a:cubicBezTo>
                    <a:pt x="1688" y="715"/>
                    <a:pt x="1606" y="575"/>
                    <a:pt x="1517" y="471"/>
                  </a:cubicBezTo>
                  <a:cubicBezTo>
                    <a:pt x="1336" y="258"/>
                    <a:pt x="1084" y="62"/>
                    <a:pt x="798" y="28"/>
                  </a:cubicBezTo>
                  <a:cubicBezTo>
                    <a:pt x="559" y="0"/>
                    <a:pt x="317" y="138"/>
                    <a:pt x="181" y="333"/>
                  </a:cubicBezTo>
                  <a:cubicBezTo>
                    <a:pt x="0" y="592"/>
                    <a:pt x="191" y="907"/>
                    <a:pt x="420" y="1066"/>
                  </a:cubicBezTo>
                </a:path>
              </a:pathLst>
            </a:custGeom>
            <a:noFill/>
            <a:ln w="9525" cap="flat">
              <a:solidFill>
                <a:schemeClr val="tx1">
                  <a:alpha val="20000"/>
                </a:schemeClr>
              </a:solidFill>
              <a:prstDash val="dash"/>
              <a:miter lim="800000"/>
              <a:headEnd/>
              <a:tailEnd/>
            </a:ln>
            <a:extLst>
              <a:ext uri="{909E8E84-426E-40DD-AFC4-6F175D3DCCD1}">
                <a14:hiddenFill xmlns:a14="http://schemas.microsoft.com/office/drawing/2010/main">
                  <a:solidFill>
                    <a:srgbClr val="FFFFFF"/>
                  </a:solidFill>
                </a14:hiddenFill>
              </a:ext>
            </a:extLst>
          </p:spPr>
        </p:sp>
        <p:sp>
          <p:nvSpPr>
            <p:cNvPr id="84" name="Freeform 8"/>
            <p:cNvSpPr/>
            <p:nvPr/>
          </p:nvSpPr>
          <p:spPr bwMode="auto">
            <a:xfrm>
              <a:off x="-1061" y="549842"/>
              <a:ext cx="10334625" cy="6322075"/>
            </a:xfrm>
            <a:custGeom>
              <a:avLst/>
              <a:gdLst/>
              <a:ahLst/>
              <a:cxnLst/>
              <a:rect l="0" t="0" r="r" b="b"/>
              <a:pathLst>
                <a:path w="2171" h="1326">
                  <a:moveTo>
                    <a:pt x="1873" y="1326"/>
                  </a:moveTo>
                  <a:cubicBezTo>
                    <a:pt x="2171" y="1045"/>
                    <a:pt x="1825" y="678"/>
                    <a:pt x="1609" y="473"/>
                  </a:cubicBezTo>
                  <a:cubicBezTo>
                    <a:pt x="1406" y="281"/>
                    <a:pt x="1159" y="116"/>
                    <a:pt x="880" y="63"/>
                  </a:cubicBezTo>
                  <a:cubicBezTo>
                    <a:pt x="545" y="0"/>
                    <a:pt x="214" y="161"/>
                    <a:pt x="0" y="423"/>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85" name="Freeform 9"/>
            <p:cNvSpPr/>
            <p:nvPr/>
          </p:nvSpPr>
          <p:spPr bwMode="auto">
            <a:xfrm>
              <a:off x="3701" y="6186246"/>
              <a:ext cx="504825" cy="681527"/>
            </a:xfrm>
            <a:custGeom>
              <a:avLst/>
              <a:gdLst/>
              <a:ahLst/>
              <a:cxnLst/>
              <a:rect l="0" t="0" r="r" b="b"/>
              <a:pathLst>
                <a:path w="106" h="143">
                  <a:moveTo>
                    <a:pt x="0" y="0"/>
                  </a:moveTo>
                  <a:cubicBezTo>
                    <a:pt x="35" y="54"/>
                    <a:pt x="70" y="101"/>
                    <a:pt x="106" y="143"/>
                  </a:cubicBezTo>
                </a:path>
              </a:pathLst>
            </a:custGeom>
            <a:noFill/>
            <a:ln w="4763"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86" name="Freeform 10"/>
            <p:cNvSpPr/>
            <p:nvPr/>
          </p:nvSpPr>
          <p:spPr bwMode="auto">
            <a:xfrm>
              <a:off x="-1061" y="-51881"/>
              <a:ext cx="11091863" cy="6923796"/>
            </a:xfrm>
            <a:custGeom>
              <a:avLst/>
              <a:gdLst/>
              <a:ahLst/>
              <a:cxnLst/>
              <a:rect l="0" t="0" r="r" b="b"/>
              <a:pathLst>
                <a:path w="2330" h="1452">
                  <a:moveTo>
                    <a:pt x="2046" y="1452"/>
                  </a:moveTo>
                  <a:cubicBezTo>
                    <a:pt x="2330" y="1153"/>
                    <a:pt x="2049" y="821"/>
                    <a:pt x="1813" y="601"/>
                  </a:cubicBezTo>
                  <a:cubicBezTo>
                    <a:pt x="1569" y="375"/>
                    <a:pt x="1282" y="179"/>
                    <a:pt x="956" y="97"/>
                  </a:cubicBezTo>
                  <a:cubicBezTo>
                    <a:pt x="572" y="0"/>
                    <a:pt x="292" y="101"/>
                    <a:pt x="0" y="366"/>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87" name="Freeform 11"/>
            <p:cNvSpPr/>
            <p:nvPr/>
          </p:nvSpPr>
          <p:spPr bwMode="auto">
            <a:xfrm>
              <a:off x="5426601" y="5579"/>
              <a:ext cx="5788025" cy="6847184"/>
            </a:xfrm>
            <a:custGeom>
              <a:avLst/>
              <a:gdLst/>
              <a:ahLst/>
              <a:cxnLst/>
              <a:rect l="0" t="0" r="r" b="b"/>
              <a:pathLst>
                <a:path w="1216" h="1436">
                  <a:moveTo>
                    <a:pt x="1094" y="1436"/>
                  </a:moveTo>
                  <a:cubicBezTo>
                    <a:pt x="1216" y="1114"/>
                    <a:pt x="904" y="770"/>
                    <a:pt x="709" y="551"/>
                  </a:cubicBezTo>
                  <a:cubicBezTo>
                    <a:pt x="509" y="327"/>
                    <a:pt x="274" y="127"/>
                    <a:pt x="0"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88" name="Freeform 12"/>
            <p:cNvSpPr/>
            <p:nvPr/>
          </p:nvSpPr>
          <p:spPr bwMode="auto">
            <a:xfrm>
              <a:off x="-1061" y="5579"/>
              <a:ext cx="1057275" cy="614491"/>
            </a:xfrm>
            <a:custGeom>
              <a:avLst/>
              <a:gdLst/>
              <a:ahLst/>
              <a:cxnLst/>
              <a:rect l="0" t="0" r="r" b="b"/>
              <a:pathLst>
                <a:path w="222" h="129">
                  <a:moveTo>
                    <a:pt x="222" y="0"/>
                  </a:moveTo>
                  <a:cubicBezTo>
                    <a:pt x="152" y="35"/>
                    <a:pt x="76" y="78"/>
                    <a:pt x="0" y="129"/>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89" name="Freeform 13"/>
            <p:cNvSpPr/>
            <p:nvPr/>
          </p:nvSpPr>
          <p:spPr bwMode="auto">
            <a:xfrm>
              <a:off x="5821889" y="5579"/>
              <a:ext cx="5588000" cy="6866337"/>
            </a:xfrm>
            <a:custGeom>
              <a:avLst/>
              <a:gdLst/>
              <a:ahLst/>
              <a:cxnLst/>
              <a:rect l="0" t="0" r="r" b="b"/>
              <a:pathLst>
                <a:path w="1174" h="1440">
                  <a:moveTo>
                    <a:pt x="1067" y="1440"/>
                  </a:moveTo>
                  <a:cubicBezTo>
                    <a:pt x="1174" y="1124"/>
                    <a:pt x="887" y="797"/>
                    <a:pt x="698" y="577"/>
                  </a:cubicBezTo>
                  <a:cubicBezTo>
                    <a:pt x="500" y="348"/>
                    <a:pt x="270" y="141"/>
                    <a:pt x="0" y="0"/>
                  </a:cubicBezTo>
                </a:path>
              </a:pathLst>
            </a:custGeom>
            <a:noFill/>
            <a:ln w="9525" cap="flat">
              <a:solidFill>
                <a:schemeClr val="tx1">
                  <a:alpha val="20000"/>
                </a:schemeClr>
              </a:solidFill>
              <a:prstDash val="dash"/>
              <a:miter lim="800000"/>
              <a:headEnd/>
              <a:tailEnd/>
            </a:ln>
            <a:extLst>
              <a:ext uri="{909E8E84-426E-40DD-AFC4-6F175D3DCCD1}">
                <a14:hiddenFill xmlns:a14="http://schemas.microsoft.com/office/drawing/2010/main">
                  <a:solidFill>
                    <a:srgbClr val="FFFFFF"/>
                  </a:solidFill>
                </a14:hiddenFill>
              </a:ext>
            </a:extLst>
          </p:spPr>
        </p:sp>
        <p:sp>
          <p:nvSpPr>
            <p:cNvPr id="90" name="Freeform 14"/>
            <p:cNvSpPr/>
            <p:nvPr/>
          </p:nvSpPr>
          <p:spPr bwMode="auto">
            <a:xfrm>
              <a:off x="3701" y="790"/>
              <a:ext cx="595313" cy="352734"/>
            </a:xfrm>
            <a:custGeom>
              <a:avLst/>
              <a:gdLst/>
              <a:ahLst/>
              <a:cxnLst/>
              <a:rect l="0" t="0" r="r" b="b"/>
              <a:pathLst>
                <a:path w="125" h="74">
                  <a:moveTo>
                    <a:pt x="125" y="0"/>
                  </a:moveTo>
                  <a:cubicBezTo>
                    <a:pt x="85" y="22"/>
                    <a:pt x="43" y="47"/>
                    <a:pt x="0" y="74"/>
                  </a:cubicBezTo>
                </a:path>
              </a:pathLst>
            </a:custGeom>
            <a:noFill/>
            <a:ln w="9525" cap="flat">
              <a:solidFill>
                <a:schemeClr val="tx1">
                  <a:alpha val="20000"/>
                </a:schemeClr>
              </a:solidFill>
              <a:prstDash val="dash"/>
              <a:miter lim="800000"/>
              <a:headEnd/>
              <a:tailEnd/>
            </a:ln>
            <a:extLst>
              <a:ext uri="{909E8E84-426E-40DD-AFC4-6F175D3DCCD1}">
                <a14:hiddenFill xmlns:a14="http://schemas.microsoft.com/office/drawing/2010/main">
                  <a:solidFill>
                    <a:srgbClr val="FFFFFF"/>
                  </a:solidFill>
                </a14:hiddenFill>
              </a:ext>
            </a:extLst>
          </p:spPr>
        </p:sp>
        <p:sp>
          <p:nvSpPr>
            <p:cNvPr id="91" name="Freeform 15"/>
            <p:cNvSpPr/>
            <p:nvPr/>
          </p:nvSpPr>
          <p:spPr bwMode="auto">
            <a:xfrm>
              <a:off x="6012389" y="5579"/>
              <a:ext cx="5497513" cy="6866337"/>
            </a:xfrm>
            <a:custGeom>
              <a:avLst/>
              <a:gdLst/>
              <a:ahLst/>
              <a:cxnLst/>
              <a:rect l="0" t="0" r="r" b="b"/>
              <a:pathLst>
                <a:path w="1155" h="1440">
                  <a:moveTo>
                    <a:pt x="1056" y="1440"/>
                  </a:moveTo>
                  <a:cubicBezTo>
                    <a:pt x="1155" y="1123"/>
                    <a:pt x="875" y="801"/>
                    <a:pt x="686" y="580"/>
                  </a:cubicBezTo>
                  <a:cubicBezTo>
                    <a:pt x="491" y="352"/>
                    <a:pt x="264" y="145"/>
                    <a:pt x="0" y="0"/>
                  </a:cubicBezTo>
                </a:path>
              </a:pathLst>
            </a:custGeom>
            <a:noFill/>
            <a:ln w="12700" cap="flat">
              <a:solidFill>
                <a:schemeClr val="tx1">
                  <a:alpha val="20000"/>
                </a:schemeClr>
              </a:solidFill>
              <a:prstDash val="dashDot"/>
              <a:miter lim="800000"/>
              <a:headEnd/>
              <a:tailEnd/>
            </a:ln>
            <a:extLst>
              <a:ext uri="{909E8E84-426E-40DD-AFC4-6F175D3DCCD1}">
                <a14:hiddenFill xmlns:a14="http://schemas.microsoft.com/office/drawing/2010/main">
                  <a:solidFill>
                    <a:srgbClr val="FFFFFF"/>
                  </a:solidFill>
                </a14:hiddenFill>
              </a:ext>
            </a:extLst>
          </p:spPr>
        </p:sp>
        <p:sp>
          <p:nvSpPr>
            <p:cNvPr id="92" name="Freeform 16"/>
            <p:cNvSpPr/>
            <p:nvPr/>
          </p:nvSpPr>
          <p:spPr bwMode="auto">
            <a:xfrm>
              <a:off x="-1061" y="5579"/>
              <a:ext cx="357188" cy="213875"/>
            </a:xfrm>
            <a:custGeom>
              <a:avLst/>
              <a:gdLst/>
              <a:ahLst/>
              <a:cxnLst/>
              <a:rect l="0" t="0" r="r" b="b"/>
              <a:pathLst>
                <a:path w="75" h="45">
                  <a:moveTo>
                    <a:pt x="75" y="0"/>
                  </a:moveTo>
                  <a:cubicBezTo>
                    <a:pt x="50" y="14"/>
                    <a:pt x="25" y="29"/>
                    <a:pt x="0" y="45"/>
                  </a:cubicBezTo>
                </a:path>
              </a:pathLst>
            </a:custGeom>
            <a:noFill/>
            <a:ln w="12700" cap="flat">
              <a:solidFill>
                <a:schemeClr val="tx1">
                  <a:alpha val="20000"/>
                </a:schemeClr>
              </a:solidFill>
              <a:prstDash val="dashDot"/>
              <a:miter lim="800000"/>
              <a:headEnd/>
              <a:tailEnd/>
            </a:ln>
            <a:extLst>
              <a:ext uri="{909E8E84-426E-40DD-AFC4-6F175D3DCCD1}">
                <a14:hiddenFill xmlns:a14="http://schemas.microsoft.com/office/drawing/2010/main">
                  <a:solidFill>
                    <a:srgbClr val="FFFFFF"/>
                  </a:solidFill>
                </a14:hiddenFill>
              </a:ext>
            </a:extLst>
          </p:spPr>
        </p:sp>
        <p:sp>
          <p:nvSpPr>
            <p:cNvPr id="93" name="Freeform 17"/>
            <p:cNvSpPr/>
            <p:nvPr/>
          </p:nvSpPr>
          <p:spPr bwMode="auto">
            <a:xfrm>
              <a:off x="6210826" y="790"/>
              <a:ext cx="5522913" cy="6871126"/>
            </a:xfrm>
            <a:custGeom>
              <a:avLst/>
              <a:gdLst/>
              <a:ahLst/>
              <a:cxnLst/>
              <a:rect l="0" t="0" r="r" b="b"/>
              <a:pathLst>
                <a:path w="1160" h="1441">
                  <a:moveTo>
                    <a:pt x="1053" y="1441"/>
                  </a:moveTo>
                  <a:cubicBezTo>
                    <a:pt x="1160" y="1129"/>
                    <a:pt x="892" y="817"/>
                    <a:pt x="705" y="599"/>
                  </a:cubicBezTo>
                  <a:cubicBezTo>
                    <a:pt x="503" y="365"/>
                    <a:pt x="270" y="152"/>
                    <a:pt x="0"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94" name="Freeform 18"/>
            <p:cNvSpPr/>
            <p:nvPr/>
          </p:nvSpPr>
          <p:spPr bwMode="auto">
            <a:xfrm>
              <a:off x="6463239" y="5579"/>
              <a:ext cx="5413375" cy="6866337"/>
            </a:xfrm>
            <a:custGeom>
              <a:avLst/>
              <a:gdLst/>
              <a:ahLst/>
              <a:cxnLst/>
              <a:rect l="0" t="0" r="r" b="b"/>
              <a:pathLst>
                <a:path w="1137" h="1440">
                  <a:moveTo>
                    <a:pt x="1040" y="1440"/>
                  </a:moveTo>
                  <a:cubicBezTo>
                    <a:pt x="1137" y="1131"/>
                    <a:pt x="883" y="828"/>
                    <a:pt x="698" y="611"/>
                  </a:cubicBezTo>
                  <a:cubicBezTo>
                    <a:pt x="498" y="375"/>
                    <a:pt x="268" y="159"/>
                    <a:pt x="0"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95" name="Freeform 19"/>
            <p:cNvSpPr/>
            <p:nvPr/>
          </p:nvSpPr>
          <p:spPr bwMode="auto">
            <a:xfrm>
              <a:off x="6877576" y="5579"/>
              <a:ext cx="5037138" cy="6861550"/>
            </a:xfrm>
            <a:custGeom>
              <a:avLst/>
              <a:gdLst/>
              <a:ahLst/>
              <a:cxnLst/>
              <a:rect l="0" t="0" r="r" b="b"/>
              <a:pathLst>
                <a:path w="1058" h="1439">
                  <a:moveTo>
                    <a:pt x="1011" y="1439"/>
                  </a:moveTo>
                  <a:cubicBezTo>
                    <a:pt x="1058" y="1131"/>
                    <a:pt x="825" y="841"/>
                    <a:pt x="648" y="617"/>
                  </a:cubicBezTo>
                  <a:cubicBezTo>
                    <a:pt x="462" y="383"/>
                    <a:pt x="248" y="168"/>
                    <a:pt x="0"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96" name="Freeform 20"/>
            <p:cNvSpPr/>
            <p:nvPr/>
          </p:nvSpPr>
          <p:spPr bwMode="auto">
            <a:xfrm>
              <a:off x="8768289" y="5579"/>
              <a:ext cx="3417888" cy="2742066"/>
            </a:xfrm>
            <a:custGeom>
              <a:avLst/>
              <a:gdLst/>
              <a:ahLst/>
              <a:cxnLst/>
              <a:rect l="0" t="0" r="r" b="b"/>
              <a:pathLst>
                <a:path w="718" h="575">
                  <a:moveTo>
                    <a:pt x="718" y="575"/>
                  </a:moveTo>
                  <a:cubicBezTo>
                    <a:pt x="500" y="360"/>
                    <a:pt x="260" y="163"/>
                    <a:pt x="0"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97" name="Freeform 21"/>
            <p:cNvSpPr/>
            <p:nvPr/>
          </p:nvSpPr>
          <p:spPr bwMode="auto">
            <a:xfrm>
              <a:off x="9235014" y="10367"/>
              <a:ext cx="2951163" cy="2555325"/>
            </a:xfrm>
            <a:custGeom>
              <a:avLst/>
              <a:gdLst/>
              <a:ahLst/>
              <a:cxnLst/>
              <a:rect l="0" t="0" r="r" b="b"/>
              <a:pathLst>
                <a:path w="620" h="536">
                  <a:moveTo>
                    <a:pt x="620" y="536"/>
                  </a:moveTo>
                  <a:cubicBezTo>
                    <a:pt x="404" y="314"/>
                    <a:pt x="196" y="138"/>
                    <a:pt x="0"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98" name="Freeform 22"/>
            <p:cNvSpPr/>
            <p:nvPr/>
          </p:nvSpPr>
          <p:spPr bwMode="auto">
            <a:xfrm>
              <a:off x="10020826" y="5579"/>
              <a:ext cx="2165350" cy="1358265"/>
            </a:xfrm>
            <a:custGeom>
              <a:avLst/>
              <a:gdLst/>
              <a:ahLst/>
              <a:cxnLst/>
              <a:rect l="0" t="0" r="r" b="b"/>
              <a:pathLst>
                <a:path w="455" h="285">
                  <a:moveTo>
                    <a:pt x="0" y="0"/>
                  </a:moveTo>
                  <a:cubicBezTo>
                    <a:pt x="153" y="85"/>
                    <a:pt x="308" y="180"/>
                    <a:pt x="455" y="285"/>
                  </a:cubicBezTo>
                </a:path>
              </a:pathLst>
            </a:custGeom>
            <a:noFill/>
            <a:ln w="9525" cap="flat">
              <a:solidFill>
                <a:schemeClr val="tx1">
                  <a:alpha val="20000"/>
                </a:schemeClr>
              </a:solidFill>
              <a:prstDash val="dash"/>
              <a:miter lim="800000"/>
              <a:headEnd/>
              <a:tailEnd/>
            </a:ln>
            <a:extLst>
              <a:ext uri="{909E8E84-426E-40DD-AFC4-6F175D3DCCD1}">
                <a14:hiddenFill xmlns:a14="http://schemas.microsoft.com/office/drawing/2010/main">
                  <a:solidFill>
                    <a:srgbClr val="FFFFFF"/>
                  </a:solidFill>
                </a14:hiddenFill>
              </a:ext>
            </a:extLst>
          </p:spPr>
        </p:sp>
        <p:sp>
          <p:nvSpPr>
            <p:cNvPr id="99" name="Freeform 23"/>
            <p:cNvSpPr/>
            <p:nvPr/>
          </p:nvSpPr>
          <p:spPr bwMode="auto">
            <a:xfrm>
              <a:off x="11290826" y="5579"/>
              <a:ext cx="895350" cy="534687"/>
            </a:xfrm>
            <a:custGeom>
              <a:avLst/>
              <a:gdLst/>
              <a:ahLst/>
              <a:cxnLst/>
              <a:rect l="0" t="0" r="r" b="b"/>
              <a:pathLst>
                <a:path w="188" h="112">
                  <a:moveTo>
                    <a:pt x="0" y="0"/>
                  </a:moveTo>
                  <a:cubicBezTo>
                    <a:pt x="63" y="36"/>
                    <a:pt x="126" y="73"/>
                    <a:pt x="188" y="112"/>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grpSp>
      <p:grpSp>
        <p:nvGrpSpPr>
          <p:cNvPr id="76" name="Group 75"/>
          <p:cNvGrpSpPr/>
          <p:nvPr/>
        </p:nvGrpSpPr>
        <p:grpSpPr>
          <a:xfrm>
            <a:off x="805336" y="1698331"/>
            <a:ext cx="5941540" cy="3470421"/>
            <a:chOff x="805336" y="1698331"/>
            <a:chExt cx="5941540" cy="3470421"/>
          </a:xfrm>
        </p:grpSpPr>
        <p:sp>
          <p:nvSpPr>
            <p:cNvPr id="77" name="Rectangle 76"/>
            <p:cNvSpPr/>
            <p:nvPr/>
          </p:nvSpPr>
          <p:spPr>
            <a:xfrm>
              <a:off x="805336" y="1698331"/>
              <a:ext cx="5941540" cy="50292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78" name="Isosceles Triangle 9"/>
            <p:cNvSpPr/>
            <p:nvPr/>
          </p:nvSpPr>
          <p:spPr>
            <a:xfrm rot="10800000">
              <a:off x="3618113" y="4896349"/>
              <a:ext cx="315988" cy="272403"/>
            </a:xfrm>
            <a:prstGeom prst="triangl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79" name="Rectangle 78"/>
            <p:cNvSpPr/>
            <p:nvPr/>
          </p:nvSpPr>
          <p:spPr>
            <a:xfrm>
              <a:off x="805336" y="2274403"/>
              <a:ext cx="5941540" cy="2624327"/>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grpSp>
      <p:sp>
        <p:nvSpPr>
          <p:cNvPr id="3" name="Picture Placeholder 2"/>
          <p:cNvSpPr>
            <a:spLocks noGrp="1" noChangeAspect="1"/>
          </p:cNvSpPr>
          <p:nvPr>
            <p:ph type="pic" idx="1"/>
          </p:nvPr>
        </p:nvSpPr>
        <p:spPr>
          <a:xfrm>
            <a:off x="7543510" y="0"/>
            <a:ext cx="4648490" cy="6858000"/>
          </a:xfrm>
          <a:solidFill>
            <a:schemeClr val="bg1">
              <a:lumMod val="65000"/>
              <a:lumOff val="35000"/>
            </a:schemeClr>
          </a:solidFill>
          <a:ln w="9525" cap="sq">
            <a:noFill/>
            <a:miter lim="800000"/>
          </a:ln>
          <a:effectLst/>
        </p:spPr>
        <p:txBody>
          <a:bodyPr anchor="t"/>
          <a:lstStyle>
            <a:lvl1pPr marL="0" indent="0" algn="ctr">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p>
        </p:txBody>
      </p:sp>
      <p:sp>
        <p:nvSpPr>
          <p:cNvPr id="2" name="Title 1"/>
          <p:cNvSpPr>
            <a:spLocks noGrp="1"/>
          </p:cNvSpPr>
          <p:nvPr>
            <p:ph type="title"/>
          </p:nvPr>
        </p:nvSpPr>
        <p:spPr>
          <a:xfrm>
            <a:off x="885443" y="2360255"/>
            <a:ext cx="5776646" cy="1178032"/>
          </a:xfrm>
        </p:spPr>
        <p:txBody>
          <a:bodyPr bIns="0" anchor="b">
            <a:normAutofit/>
          </a:bodyPr>
          <a:lstStyle>
            <a:lvl1pPr>
              <a:defRPr sz="3600">
                <a:solidFill>
                  <a:srgbClr val="FFFEFF"/>
                </a:solidFill>
              </a:defRPr>
            </a:lvl1pPr>
          </a:lstStyle>
          <a:p>
            <a:r>
              <a:rPr lang="en-US"/>
              <a:t>Click to edit Master title style</a:t>
            </a:r>
          </a:p>
        </p:txBody>
      </p:sp>
      <p:sp>
        <p:nvSpPr>
          <p:cNvPr id="4" name="Text Placeholder 3"/>
          <p:cNvSpPr>
            <a:spLocks noGrp="1"/>
          </p:cNvSpPr>
          <p:nvPr>
            <p:ph type="body" sz="half" idx="2"/>
          </p:nvPr>
        </p:nvSpPr>
        <p:spPr>
          <a:xfrm>
            <a:off x="885443" y="3545012"/>
            <a:ext cx="5776646" cy="1274198"/>
          </a:xfrm>
        </p:spPr>
        <p:txBody>
          <a:bodyPr>
            <a:normAutofit/>
          </a:bodyPr>
          <a:lstStyle>
            <a:lvl1pPr marL="0" indent="0" algn="ctr">
              <a:buNone/>
              <a:defRPr sz="1800">
                <a:solidFill>
                  <a:srgbClr val="FFFEFF"/>
                </a:solidFill>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a:xfrm>
            <a:off x="804672" y="320040"/>
            <a:ext cx="3657600" cy="320040"/>
          </a:xfrm>
        </p:spPr>
        <p:txBody>
          <a:bodyPr/>
          <a:lstStyle/>
          <a:p>
            <a:fld id="{C19DEFE7-E1FA-4CA7-8A5A-F9AB210CE638}" type="datetime1">
              <a:rPr lang="en-US" smtClean="0"/>
              <a:t>2/5/2026</a:t>
            </a:fld>
            <a:endParaRPr lang="en-US"/>
          </a:p>
        </p:txBody>
      </p:sp>
      <p:sp>
        <p:nvSpPr>
          <p:cNvPr id="6" name="Footer Placeholder 5"/>
          <p:cNvSpPr>
            <a:spLocks noGrp="1"/>
          </p:cNvSpPr>
          <p:nvPr>
            <p:ph type="ftr" sz="quarter" idx="11"/>
          </p:nvPr>
        </p:nvSpPr>
        <p:spPr>
          <a:xfrm>
            <a:off x="804672" y="6227064"/>
            <a:ext cx="5942203" cy="320040"/>
          </a:xfrm>
        </p:spPr>
        <p:txBody>
          <a:bodyPr/>
          <a:lstStyle/>
          <a:p>
            <a:endParaRPr lang="en-US"/>
          </a:p>
        </p:txBody>
      </p:sp>
      <p:sp>
        <p:nvSpPr>
          <p:cNvPr id="7" name="Slide Number Placeholder 6"/>
          <p:cNvSpPr>
            <a:spLocks noGrp="1"/>
          </p:cNvSpPr>
          <p:nvPr>
            <p:ph type="sldNum" sz="quarter" idx="12"/>
          </p:nvPr>
        </p:nvSpPr>
        <p:spPr>
          <a:xfrm>
            <a:off x="5828377" y="320040"/>
            <a:ext cx="914400" cy="320040"/>
          </a:xfrm>
        </p:spPr>
        <p:txBody>
          <a:bodyPr/>
          <a:lstStyle/>
          <a:p>
            <a:fld id="{6D22F896-40B5-4ADD-8801-0D06FADFA095}" type="slidenum">
              <a:rPr lang="en-US" dirty="0"/>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grpSp>
        <p:nvGrpSpPr>
          <p:cNvPr id="75" name="Group 74"/>
          <p:cNvGrpSpPr/>
          <p:nvPr/>
        </p:nvGrpSpPr>
        <p:grpSpPr>
          <a:xfrm>
            <a:off x="-417513" y="0"/>
            <a:ext cx="12584114" cy="6853238"/>
            <a:chOff x="-417513" y="0"/>
            <a:chExt cx="12584114" cy="6853238"/>
          </a:xfrm>
        </p:grpSpPr>
        <p:sp>
          <p:nvSpPr>
            <p:cNvPr id="76" name="Freeform 5"/>
            <p:cNvSpPr/>
            <p:nvPr/>
          </p:nvSpPr>
          <p:spPr bwMode="auto">
            <a:xfrm>
              <a:off x="1306513" y="0"/>
              <a:ext cx="3862388" cy="6843713"/>
            </a:xfrm>
            <a:custGeom>
              <a:avLst/>
              <a:gdLst/>
              <a:ahLst/>
              <a:cxnLst/>
              <a:rect l="0" t="0" r="r" b="b"/>
              <a:pathLst>
                <a:path w="813" h="1440">
                  <a:moveTo>
                    <a:pt x="813" y="0"/>
                  </a:moveTo>
                  <a:cubicBezTo>
                    <a:pt x="331" y="221"/>
                    <a:pt x="0" y="1039"/>
                    <a:pt x="435" y="144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77" name="Freeform 6"/>
            <p:cNvSpPr/>
            <p:nvPr/>
          </p:nvSpPr>
          <p:spPr bwMode="auto">
            <a:xfrm>
              <a:off x="10626725" y="9525"/>
              <a:ext cx="1539875" cy="555625"/>
            </a:xfrm>
            <a:custGeom>
              <a:avLst/>
              <a:gdLst/>
              <a:ahLst/>
              <a:cxnLst/>
              <a:rect l="0" t="0" r="r" b="b"/>
              <a:pathLst>
                <a:path w="324" h="117">
                  <a:moveTo>
                    <a:pt x="324" y="117"/>
                  </a:moveTo>
                  <a:cubicBezTo>
                    <a:pt x="223" y="64"/>
                    <a:pt x="107" y="28"/>
                    <a:pt x="0"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78" name="Freeform 7"/>
            <p:cNvSpPr/>
            <p:nvPr/>
          </p:nvSpPr>
          <p:spPr bwMode="auto">
            <a:xfrm>
              <a:off x="10247313" y="5013325"/>
              <a:ext cx="1919288" cy="1830388"/>
            </a:xfrm>
            <a:custGeom>
              <a:avLst/>
              <a:gdLst/>
              <a:ahLst/>
              <a:cxnLst/>
              <a:rect l="0" t="0" r="r" b="b"/>
              <a:pathLst>
                <a:path w="404" h="385">
                  <a:moveTo>
                    <a:pt x="0" y="385"/>
                  </a:moveTo>
                  <a:cubicBezTo>
                    <a:pt x="146" y="272"/>
                    <a:pt x="285" y="142"/>
                    <a:pt x="404"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79" name="Freeform 8"/>
            <p:cNvSpPr/>
            <p:nvPr/>
          </p:nvSpPr>
          <p:spPr bwMode="auto">
            <a:xfrm>
              <a:off x="1120775" y="0"/>
              <a:ext cx="3676650" cy="6843713"/>
            </a:xfrm>
            <a:custGeom>
              <a:avLst/>
              <a:gdLst/>
              <a:ahLst/>
              <a:cxnLst/>
              <a:rect l="0" t="0" r="r" b="b"/>
              <a:pathLst>
                <a:path w="774" h="1440">
                  <a:moveTo>
                    <a:pt x="774" y="0"/>
                  </a:moveTo>
                  <a:cubicBezTo>
                    <a:pt x="312" y="240"/>
                    <a:pt x="0" y="1034"/>
                    <a:pt x="411" y="1440"/>
                  </a:cubicBezTo>
                </a:path>
              </a:pathLst>
            </a:custGeom>
            <a:noFill/>
            <a:ln w="9525" cap="flat">
              <a:solidFill>
                <a:schemeClr val="tx1">
                  <a:alpha val="20000"/>
                </a:schemeClr>
              </a:solidFill>
              <a:prstDash val="dash"/>
              <a:miter lim="800000"/>
              <a:headEnd/>
              <a:tailEnd/>
            </a:ln>
            <a:extLst>
              <a:ext uri="{909E8E84-426E-40DD-AFC4-6F175D3DCCD1}">
                <a14:hiddenFill xmlns:a14="http://schemas.microsoft.com/office/drawing/2010/main">
                  <a:solidFill>
                    <a:srgbClr val="FFFFFF"/>
                  </a:solidFill>
                </a14:hiddenFill>
              </a:ext>
            </a:extLst>
          </p:spPr>
        </p:sp>
        <p:sp>
          <p:nvSpPr>
            <p:cNvPr id="80" name="Freeform 9"/>
            <p:cNvSpPr/>
            <p:nvPr/>
          </p:nvSpPr>
          <p:spPr bwMode="auto">
            <a:xfrm>
              <a:off x="11202988" y="9525"/>
              <a:ext cx="963613" cy="366713"/>
            </a:xfrm>
            <a:custGeom>
              <a:avLst/>
              <a:gdLst/>
              <a:ahLst/>
              <a:cxnLst/>
              <a:rect l="0" t="0" r="r" b="b"/>
              <a:pathLst>
                <a:path w="203" h="77">
                  <a:moveTo>
                    <a:pt x="203" y="77"/>
                  </a:moveTo>
                  <a:cubicBezTo>
                    <a:pt x="138" y="46"/>
                    <a:pt x="68" y="21"/>
                    <a:pt x="0" y="0"/>
                  </a:cubicBezTo>
                </a:path>
              </a:pathLst>
            </a:custGeom>
            <a:noFill/>
            <a:ln w="9525" cap="flat">
              <a:solidFill>
                <a:schemeClr val="tx1">
                  <a:alpha val="20000"/>
                </a:schemeClr>
              </a:solidFill>
              <a:prstDash val="dash"/>
              <a:miter lim="800000"/>
              <a:headEnd/>
              <a:tailEnd/>
            </a:ln>
            <a:extLst>
              <a:ext uri="{909E8E84-426E-40DD-AFC4-6F175D3DCCD1}">
                <a14:hiddenFill xmlns:a14="http://schemas.microsoft.com/office/drawing/2010/main">
                  <a:solidFill>
                    <a:srgbClr val="FFFFFF"/>
                  </a:solidFill>
                </a14:hiddenFill>
              </a:ext>
            </a:extLst>
          </p:spPr>
        </p:sp>
        <p:sp>
          <p:nvSpPr>
            <p:cNvPr id="81" name="Freeform 10"/>
            <p:cNvSpPr/>
            <p:nvPr/>
          </p:nvSpPr>
          <p:spPr bwMode="auto">
            <a:xfrm>
              <a:off x="10494963" y="5275263"/>
              <a:ext cx="1666875" cy="1577975"/>
            </a:xfrm>
            <a:custGeom>
              <a:avLst/>
              <a:gdLst/>
              <a:ahLst/>
              <a:cxnLst/>
              <a:rect l="0" t="0" r="r" b="b"/>
              <a:pathLst>
                <a:path w="351" h="332">
                  <a:moveTo>
                    <a:pt x="0" y="332"/>
                  </a:moveTo>
                  <a:cubicBezTo>
                    <a:pt x="125" y="232"/>
                    <a:pt x="245" y="121"/>
                    <a:pt x="351" y="0"/>
                  </a:cubicBezTo>
                </a:path>
              </a:pathLst>
            </a:custGeom>
            <a:noFill/>
            <a:ln w="9525" cap="flat">
              <a:solidFill>
                <a:schemeClr val="tx1">
                  <a:alpha val="20000"/>
                </a:schemeClr>
              </a:solidFill>
              <a:prstDash val="dash"/>
              <a:miter lim="800000"/>
              <a:headEnd/>
              <a:tailEnd/>
            </a:ln>
            <a:extLst>
              <a:ext uri="{909E8E84-426E-40DD-AFC4-6F175D3DCCD1}">
                <a14:hiddenFill xmlns:a14="http://schemas.microsoft.com/office/drawing/2010/main">
                  <a:solidFill>
                    <a:srgbClr val="FFFFFF"/>
                  </a:solidFill>
                </a14:hiddenFill>
              </a:ext>
            </a:extLst>
          </p:spPr>
        </p:sp>
        <p:sp>
          <p:nvSpPr>
            <p:cNvPr id="82" name="Freeform 11"/>
            <p:cNvSpPr/>
            <p:nvPr/>
          </p:nvSpPr>
          <p:spPr bwMode="auto">
            <a:xfrm>
              <a:off x="1001713" y="0"/>
              <a:ext cx="3621088" cy="6843713"/>
            </a:xfrm>
            <a:custGeom>
              <a:avLst/>
              <a:gdLst/>
              <a:ahLst/>
              <a:cxnLst/>
              <a:rect l="0" t="0" r="r" b="b"/>
              <a:pathLst>
                <a:path w="762" h="1440">
                  <a:moveTo>
                    <a:pt x="762" y="0"/>
                  </a:moveTo>
                  <a:cubicBezTo>
                    <a:pt x="308" y="245"/>
                    <a:pt x="0" y="1033"/>
                    <a:pt x="403" y="144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83" name="Freeform 12"/>
            <p:cNvSpPr/>
            <p:nvPr/>
          </p:nvSpPr>
          <p:spPr bwMode="auto">
            <a:xfrm>
              <a:off x="11501438" y="9525"/>
              <a:ext cx="665163" cy="257175"/>
            </a:xfrm>
            <a:custGeom>
              <a:avLst/>
              <a:gdLst/>
              <a:ahLst/>
              <a:cxnLst/>
              <a:rect l="0" t="0" r="r" b="b"/>
              <a:pathLst>
                <a:path w="140" h="54">
                  <a:moveTo>
                    <a:pt x="140" y="54"/>
                  </a:moveTo>
                  <a:cubicBezTo>
                    <a:pt x="95" y="34"/>
                    <a:pt x="48" y="16"/>
                    <a:pt x="0"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84" name="Freeform 13"/>
            <p:cNvSpPr/>
            <p:nvPr/>
          </p:nvSpPr>
          <p:spPr bwMode="auto">
            <a:xfrm>
              <a:off x="10641013" y="5408613"/>
              <a:ext cx="1525588" cy="1435100"/>
            </a:xfrm>
            <a:custGeom>
              <a:avLst/>
              <a:gdLst/>
              <a:ahLst/>
              <a:cxnLst/>
              <a:rect l="0" t="0" r="r" b="b"/>
              <a:pathLst>
                <a:path w="321" h="302">
                  <a:moveTo>
                    <a:pt x="0" y="302"/>
                  </a:moveTo>
                  <a:cubicBezTo>
                    <a:pt x="114" y="210"/>
                    <a:pt x="223" y="109"/>
                    <a:pt x="321"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85" name="Freeform 14"/>
            <p:cNvSpPr/>
            <p:nvPr/>
          </p:nvSpPr>
          <p:spPr bwMode="auto">
            <a:xfrm>
              <a:off x="1001713" y="0"/>
              <a:ext cx="3244850" cy="6843713"/>
            </a:xfrm>
            <a:custGeom>
              <a:avLst/>
              <a:gdLst/>
              <a:ahLst/>
              <a:cxnLst/>
              <a:rect l="0" t="0" r="r" b="b"/>
              <a:pathLst>
                <a:path w="683" h="1440">
                  <a:moveTo>
                    <a:pt x="683" y="0"/>
                  </a:moveTo>
                  <a:cubicBezTo>
                    <a:pt x="258" y="256"/>
                    <a:pt x="0" y="1041"/>
                    <a:pt x="355" y="144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86" name="Freeform 15"/>
            <p:cNvSpPr/>
            <p:nvPr/>
          </p:nvSpPr>
          <p:spPr bwMode="auto">
            <a:xfrm>
              <a:off x="10802938" y="5518150"/>
              <a:ext cx="1363663" cy="1325563"/>
            </a:xfrm>
            <a:custGeom>
              <a:avLst/>
              <a:gdLst/>
              <a:ahLst/>
              <a:cxnLst/>
              <a:rect l="0" t="0" r="r" b="b"/>
              <a:pathLst>
                <a:path w="287" h="279">
                  <a:moveTo>
                    <a:pt x="0" y="279"/>
                  </a:moveTo>
                  <a:cubicBezTo>
                    <a:pt x="101" y="193"/>
                    <a:pt x="198" y="100"/>
                    <a:pt x="287"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87" name="Freeform 16"/>
            <p:cNvSpPr/>
            <p:nvPr/>
          </p:nvSpPr>
          <p:spPr bwMode="auto">
            <a:xfrm>
              <a:off x="889000" y="0"/>
              <a:ext cx="3230563" cy="6843713"/>
            </a:xfrm>
            <a:custGeom>
              <a:avLst/>
              <a:gdLst/>
              <a:ahLst/>
              <a:cxnLst/>
              <a:rect l="0" t="0" r="r" b="b"/>
              <a:pathLst>
                <a:path w="680" h="1440">
                  <a:moveTo>
                    <a:pt x="680" y="0"/>
                  </a:moveTo>
                  <a:cubicBezTo>
                    <a:pt x="257" y="265"/>
                    <a:pt x="0" y="1026"/>
                    <a:pt x="337" y="144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88" name="Freeform 17"/>
            <p:cNvSpPr/>
            <p:nvPr/>
          </p:nvSpPr>
          <p:spPr bwMode="auto">
            <a:xfrm>
              <a:off x="10979150" y="5694363"/>
              <a:ext cx="1187450" cy="1149350"/>
            </a:xfrm>
            <a:custGeom>
              <a:avLst/>
              <a:gdLst/>
              <a:ahLst/>
              <a:cxnLst/>
              <a:rect l="0" t="0" r="r" b="b"/>
              <a:pathLst>
                <a:path w="250" h="242">
                  <a:moveTo>
                    <a:pt x="0" y="242"/>
                  </a:moveTo>
                  <a:cubicBezTo>
                    <a:pt x="88" y="166"/>
                    <a:pt x="172" y="85"/>
                    <a:pt x="250"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89" name="Freeform 18"/>
            <p:cNvSpPr/>
            <p:nvPr/>
          </p:nvSpPr>
          <p:spPr bwMode="auto">
            <a:xfrm>
              <a:off x="484188" y="0"/>
              <a:ext cx="3421063" cy="6843713"/>
            </a:xfrm>
            <a:custGeom>
              <a:avLst/>
              <a:gdLst/>
              <a:ahLst/>
              <a:cxnLst/>
              <a:rect l="0" t="0" r="r" b="b"/>
              <a:pathLst>
                <a:path w="720" h="1440">
                  <a:moveTo>
                    <a:pt x="720" y="0"/>
                  </a:moveTo>
                  <a:cubicBezTo>
                    <a:pt x="316" y="282"/>
                    <a:pt x="0" y="1018"/>
                    <a:pt x="362" y="144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90" name="Freeform 19"/>
            <p:cNvSpPr/>
            <p:nvPr/>
          </p:nvSpPr>
          <p:spPr bwMode="auto">
            <a:xfrm>
              <a:off x="11287125" y="6049963"/>
              <a:ext cx="879475" cy="793750"/>
            </a:xfrm>
            <a:custGeom>
              <a:avLst/>
              <a:gdLst/>
              <a:ahLst/>
              <a:cxnLst/>
              <a:rect l="0" t="0" r="r" b="b"/>
              <a:pathLst>
                <a:path w="185" h="167">
                  <a:moveTo>
                    <a:pt x="0" y="167"/>
                  </a:moveTo>
                  <a:cubicBezTo>
                    <a:pt x="63" y="114"/>
                    <a:pt x="125" y="58"/>
                    <a:pt x="185"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91" name="Freeform 20"/>
            <p:cNvSpPr/>
            <p:nvPr/>
          </p:nvSpPr>
          <p:spPr bwMode="auto">
            <a:xfrm>
              <a:off x="598488" y="0"/>
              <a:ext cx="2717800" cy="6843713"/>
            </a:xfrm>
            <a:custGeom>
              <a:avLst/>
              <a:gdLst/>
              <a:ahLst/>
              <a:cxnLst/>
              <a:rect l="0" t="0" r="r" b="b"/>
              <a:pathLst>
                <a:path w="572" h="1440">
                  <a:moveTo>
                    <a:pt x="572" y="0"/>
                  </a:moveTo>
                  <a:cubicBezTo>
                    <a:pt x="213" y="320"/>
                    <a:pt x="0" y="979"/>
                    <a:pt x="164" y="1440"/>
                  </a:cubicBezTo>
                </a:path>
              </a:pathLst>
            </a:custGeom>
            <a:noFill/>
            <a:ln w="12700" cap="flat">
              <a:solidFill>
                <a:schemeClr val="tx1">
                  <a:alpha val="20000"/>
                </a:schemeClr>
              </a:solidFill>
              <a:prstDash val="dashDot"/>
              <a:miter lim="800000"/>
              <a:headEnd/>
              <a:tailEnd/>
            </a:ln>
            <a:extLst>
              <a:ext uri="{909E8E84-426E-40DD-AFC4-6F175D3DCCD1}">
                <a14:hiddenFill xmlns:a14="http://schemas.microsoft.com/office/drawing/2010/main">
                  <a:solidFill>
                    <a:srgbClr val="FFFFFF"/>
                  </a:solidFill>
                </a14:hiddenFill>
              </a:ext>
            </a:extLst>
          </p:spPr>
        </p:sp>
        <p:sp>
          <p:nvSpPr>
            <p:cNvPr id="92" name="Freeform 21"/>
            <p:cNvSpPr/>
            <p:nvPr/>
          </p:nvSpPr>
          <p:spPr bwMode="auto">
            <a:xfrm>
              <a:off x="261938" y="0"/>
              <a:ext cx="2944813" cy="6843713"/>
            </a:xfrm>
            <a:custGeom>
              <a:avLst/>
              <a:gdLst/>
              <a:ahLst/>
              <a:cxnLst/>
              <a:rect l="0" t="0" r="r" b="b"/>
              <a:pathLst>
                <a:path w="620" h="1440">
                  <a:moveTo>
                    <a:pt x="620" y="0"/>
                  </a:moveTo>
                  <a:cubicBezTo>
                    <a:pt x="248" y="325"/>
                    <a:pt x="0" y="960"/>
                    <a:pt x="186" y="1440"/>
                  </a:cubicBezTo>
                </a:path>
              </a:pathLst>
            </a:custGeom>
            <a:noFill/>
            <a:ln w="9525" cap="flat">
              <a:solidFill>
                <a:schemeClr val="tx1">
                  <a:alpha val="20000"/>
                </a:schemeClr>
              </a:solidFill>
              <a:prstDash val="lgDash"/>
              <a:miter lim="800000"/>
              <a:headEnd/>
              <a:tailEnd/>
            </a:ln>
            <a:extLst>
              <a:ext uri="{909E8E84-426E-40DD-AFC4-6F175D3DCCD1}">
                <a14:hiddenFill xmlns:a14="http://schemas.microsoft.com/office/drawing/2010/main">
                  <a:solidFill>
                    <a:srgbClr val="FFFFFF"/>
                  </a:solidFill>
                </a14:hiddenFill>
              </a:ext>
            </a:extLst>
          </p:spPr>
        </p:sp>
        <p:sp>
          <p:nvSpPr>
            <p:cNvPr id="93" name="Freeform 22"/>
            <p:cNvSpPr/>
            <p:nvPr/>
          </p:nvSpPr>
          <p:spPr bwMode="auto">
            <a:xfrm>
              <a:off x="-417513" y="0"/>
              <a:ext cx="2403475" cy="6843713"/>
            </a:xfrm>
            <a:custGeom>
              <a:avLst/>
              <a:gdLst/>
              <a:ahLst/>
              <a:cxnLst/>
              <a:rect l="0" t="0" r="r" b="b"/>
              <a:pathLst>
                <a:path w="506" h="1440">
                  <a:moveTo>
                    <a:pt x="506" y="0"/>
                  </a:moveTo>
                  <a:cubicBezTo>
                    <a:pt x="109" y="356"/>
                    <a:pt x="0" y="943"/>
                    <a:pt x="171" y="144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94" name="Freeform 23"/>
            <p:cNvSpPr/>
            <p:nvPr/>
          </p:nvSpPr>
          <p:spPr bwMode="auto">
            <a:xfrm>
              <a:off x="14288" y="9525"/>
              <a:ext cx="1771650" cy="3198813"/>
            </a:xfrm>
            <a:custGeom>
              <a:avLst/>
              <a:gdLst/>
              <a:ahLst/>
              <a:cxnLst/>
              <a:rect l="0" t="0" r="r" b="b"/>
              <a:pathLst>
                <a:path w="373" h="673">
                  <a:moveTo>
                    <a:pt x="373" y="0"/>
                  </a:moveTo>
                  <a:cubicBezTo>
                    <a:pt x="175" y="183"/>
                    <a:pt x="51" y="409"/>
                    <a:pt x="0" y="673"/>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95" name="Freeform 24"/>
            <p:cNvSpPr/>
            <p:nvPr/>
          </p:nvSpPr>
          <p:spPr bwMode="auto">
            <a:xfrm>
              <a:off x="4763" y="6016625"/>
              <a:ext cx="214313" cy="827088"/>
            </a:xfrm>
            <a:custGeom>
              <a:avLst/>
              <a:gdLst/>
              <a:ahLst/>
              <a:cxnLst/>
              <a:rect l="0" t="0" r="r" b="b"/>
              <a:pathLst>
                <a:path w="45" h="174">
                  <a:moveTo>
                    <a:pt x="0" y="0"/>
                  </a:moveTo>
                  <a:cubicBezTo>
                    <a:pt x="11" y="59"/>
                    <a:pt x="26" y="118"/>
                    <a:pt x="45" y="174"/>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96" name="Freeform 25"/>
            <p:cNvSpPr/>
            <p:nvPr/>
          </p:nvSpPr>
          <p:spPr bwMode="auto">
            <a:xfrm>
              <a:off x="14288" y="0"/>
              <a:ext cx="1562100" cy="2228850"/>
            </a:xfrm>
            <a:custGeom>
              <a:avLst/>
              <a:gdLst/>
              <a:ahLst/>
              <a:cxnLst/>
              <a:rect l="0" t="0" r="r" b="b"/>
              <a:pathLst>
                <a:path w="329" h="469">
                  <a:moveTo>
                    <a:pt x="329" y="0"/>
                  </a:moveTo>
                  <a:cubicBezTo>
                    <a:pt x="189" y="133"/>
                    <a:pt x="69" y="288"/>
                    <a:pt x="0" y="469"/>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grpSp>
      <p:grpSp>
        <p:nvGrpSpPr>
          <p:cNvPr id="22" name="Group 21"/>
          <p:cNvGrpSpPr/>
          <p:nvPr/>
        </p:nvGrpSpPr>
        <p:grpSpPr>
          <a:xfrm>
            <a:off x="800144" y="1699589"/>
            <a:ext cx="3674476" cy="3470421"/>
            <a:chOff x="697883" y="1816768"/>
            <a:chExt cx="3674476" cy="3470421"/>
          </a:xfrm>
        </p:grpSpPr>
        <p:sp>
          <p:nvSpPr>
            <p:cNvPr id="23" name="Rectangle 22"/>
            <p:cNvSpPr/>
            <p:nvPr/>
          </p:nvSpPr>
          <p:spPr>
            <a:xfrm>
              <a:off x="697883" y="1816768"/>
              <a:ext cx="3674476" cy="50292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4" name="Isosceles Triangle 22"/>
            <p:cNvSpPr/>
            <p:nvPr/>
          </p:nvSpPr>
          <p:spPr>
            <a:xfrm rot="10800000">
              <a:off x="2380224" y="5014786"/>
              <a:ext cx="315988" cy="272403"/>
            </a:xfrm>
            <a:prstGeom prst="triangl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5" name="Rectangle 24"/>
            <p:cNvSpPr/>
            <p:nvPr/>
          </p:nvSpPr>
          <p:spPr>
            <a:xfrm>
              <a:off x="704075" y="2392840"/>
              <a:ext cx="3668284" cy="2624327"/>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grpSp>
      <p:sp>
        <p:nvSpPr>
          <p:cNvPr id="2" name="Title 1"/>
          <p:cNvSpPr>
            <a:spLocks noGrp="1"/>
          </p:cNvSpPr>
          <p:nvPr>
            <p:ph type="title"/>
          </p:nvPr>
        </p:nvSpPr>
        <p:spPr>
          <a:xfrm>
            <a:off x="888632" y="2349925"/>
            <a:ext cx="3501196" cy="2456441"/>
          </a:xfrm>
        </p:spPr>
        <p:txBody>
          <a:bodyPr/>
          <a:lstStyle>
            <a:lvl1pPr>
              <a:defRPr>
                <a:solidFill>
                  <a:srgbClr val="FFFEFF"/>
                </a:solidFill>
              </a:defRPr>
            </a:lvl1pPr>
          </a:lstStyle>
          <a:p>
            <a:r>
              <a:rPr lang="en-US"/>
              <a:t>Click to edit Master title style</a:t>
            </a:r>
          </a:p>
        </p:txBody>
      </p:sp>
      <p:sp>
        <p:nvSpPr>
          <p:cNvPr id="3" name="Vertical Text Placeholder 2"/>
          <p:cNvSpPr>
            <a:spLocks noGrp="1"/>
          </p:cNvSpPr>
          <p:nvPr>
            <p:ph type="body" orient="vert" idx="1"/>
          </p:nvPr>
        </p:nvSpPr>
        <p:spPr>
          <a:xfrm>
            <a:off x="5109983" y="794719"/>
            <a:ext cx="6275035" cy="525709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827A6260-7573-4697-9E59-AA19A1D5C255}" type="datetime1">
              <a:rPr lang="en-US" smtClean="0"/>
              <a:t>2/5/2026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6D22F896-40B5-4ADD-8801-0D06FADFA095}" type="slidenum">
              <a:rPr lang="en-US" dirty="0"/>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grpSp>
        <p:nvGrpSpPr>
          <p:cNvPr id="75" name="Group 74"/>
          <p:cNvGrpSpPr/>
          <p:nvPr/>
        </p:nvGrpSpPr>
        <p:grpSpPr>
          <a:xfrm flipH="1">
            <a:off x="0" y="0"/>
            <a:ext cx="12584114" cy="6853238"/>
            <a:chOff x="-417513" y="0"/>
            <a:chExt cx="12584114" cy="6853238"/>
          </a:xfrm>
        </p:grpSpPr>
        <p:sp>
          <p:nvSpPr>
            <p:cNvPr id="76" name="Freeform 5"/>
            <p:cNvSpPr/>
            <p:nvPr/>
          </p:nvSpPr>
          <p:spPr bwMode="auto">
            <a:xfrm>
              <a:off x="1306513" y="0"/>
              <a:ext cx="3862388" cy="6843713"/>
            </a:xfrm>
            <a:custGeom>
              <a:avLst/>
              <a:gdLst/>
              <a:ahLst/>
              <a:cxnLst/>
              <a:rect l="0" t="0" r="r" b="b"/>
              <a:pathLst>
                <a:path w="813" h="1440">
                  <a:moveTo>
                    <a:pt x="813" y="0"/>
                  </a:moveTo>
                  <a:cubicBezTo>
                    <a:pt x="331" y="221"/>
                    <a:pt x="0" y="1039"/>
                    <a:pt x="435" y="144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77" name="Freeform 6"/>
            <p:cNvSpPr/>
            <p:nvPr/>
          </p:nvSpPr>
          <p:spPr bwMode="auto">
            <a:xfrm>
              <a:off x="10626725" y="9525"/>
              <a:ext cx="1539875" cy="555625"/>
            </a:xfrm>
            <a:custGeom>
              <a:avLst/>
              <a:gdLst/>
              <a:ahLst/>
              <a:cxnLst/>
              <a:rect l="0" t="0" r="r" b="b"/>
              <a:pathLst>
                <a:path w="324" h="117">
                  <a:moveTo>
                    <a:pt x="324" y="117"/>
                  </a:moveTo>
                  <a:cubicBezTo>
                    <a:pt x="223" y="64"/>
                    <a:pt x="107" y="28"/>
                    <a:pt x="0"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78" name="Freeform 7"/>
            <p:cNvSpPr/>
            <p:nvPr/>
          </p:nvSpPr>
          <p:spPr bwMode="auto">
            <a:xfrm>
              <a:off x="10247313" y="5013325"/>
              <a:ext cx="1919288" cy="1830388"/>
            </a:xfrm>
            <a:custGeom>
              <a:avLst/>
              <a:gdLst/>
              <a:ahLst/>
              <a:cxnLst/>
              <a:rect l="0" t="0" r="r" b="b"/>
              <a:pathLst>
                <a:path w="404" h="385">
                  <a:moveTo>
                    <a:pt x="0" y="385"/>
                  </a:moveTo>
                  <a:cubicBezTo>
                    <a:pt x="146" y="272"/>
                    <a:pt x="285" y="142"/>
                    <a:pt x="404"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79" name="Freeform 8"/>
            <p:cNvSpPr/>
            <p:nvPr/>
          </p:nvSpPr>
          <p:spPr bwMode="auto">
            <a:xfrm>
              <a:off x="1120775" y="0"/>
              <a:ext cx="3676650" cy="6843713"/>
            </a:xfrm>
            <a:custGeom>
              <a:avLst/>
              <a:gdLst/>
              <a:ahLst/>
              <a:cxnLst/>
              <a:rect l="0" t="0" r="r" b="b"/>
              <a:pathLst>
                <a:path w="774" h="1440">
                  <a:moveTo>
                    <a:pt x="774" y="0"/>
                  </a:moveTo>
                  <a:cubicBezTo>
                    <a:pt x="312" y="240"/>
                    <a:pt x="0" y="1034"/>
                    <a:pt x="411" y="1440"/>
                  </a:cubicBezTo>
                </a:path>
              </a:pathLst>
            </a:custGeom>
            <a:noFill/>
            <a:ln w="9525" cap="flat">
              <a:solidFill>
                <a:schemeClr val="tx1">
                  <a:alpha val="20000"/>
                </a:schemeClr>
              </a:solidFill>
              <a:prstDash val="dash"/>
              <a:miter lim="800000"/>
              <a:headEnd/>
              <a:tailEnd/>
            </a:ln>
            <a:extLst>
              <a:ext uri="{909E8E84-426E-40DD-AFC4-6F175D3DCCD1}">
                <a14:hiddenFill xmlns:a14="http://schemas.microsoft.com/office/drawing/2010/main">
                  <a:solidFill>
                    <a:srgbClr val="FFFFFF"/>
                  </a:solidFill>
                </a14:hiddenFill>
              </a:ext>
            </a:extLst>
          </p:spPr>
        </p:sp>
        <p:sp>
          <p:nvSpPr>
            <p:cNvPr id="80" name="Freeform 9"/>
            <p:cNvSpPr/>
            <p:nvPr/>
          </p:nvSpPr>
          <p:spPr bwMode="auto">
            <a:xfrm>
              <a:off x="11202988" y="9525"/>
              <a:ext cx="963613" cy="366713"/>
            </a:xfrm>
            <a:custGeom>
              <a:avLst/>
              <a:gdLst/>
              <a:ahLst/>
              <a:cxnLst/>
              <a:rect l="0" t="0" r="r" b="b"/>
              <a:pathLst>
                <a:path w="203" h="77">
                  <a:moveTo>
                    <a:pt x="203" y="77"/>
                  </a:moveTo>
                  <a:cubicBezTo>
                    <a:pt x="138" y="46"/>
                    <a:pt x="68" y="21"/>
                    <a:pt x="0" y="0"/>
                  </a:cubicBezTo>
                </a:path>
              </a:pathLst>
            </a:custGeom>
            <a:noFill/>
            <a:ln w="9525" cap="flat">
              <a:solidFill>
                <a:schemeClr val="tx1">
                  <a:alpha val="20000"/>
                </a:schemeClr>
              </a:solidFill>
              <a:prstDash val="dash"/>
              <a:miter lim="800000"/>
              <a:headEnd/>
              <a:tailEnd/>
            </a:ln>
            <a:extLst>
              <a:ext uri="{909E8E84-426E-40DD-AFC4-6F175D3DCCD1}">
                <a14:hiddenFill xmlns:a14="http://schemas.microsoft.com/office/drawing/2010/main">
                  <a:solidFill>
                    <a:srgbClr val="FFFFFF"/>
                  </a:solidFill>
                </a14:hiddenFill>
              </a:ext>
            </a:extLst>
          </p:spPr>
        </p:sp>
        <p:sp>
          <p:nvSpPr>
            <p:cNvPr id="81" name="Freeform 10"/>
            <p:cNvSpPr/>
            <p:nvPr/>
          </p:nvSpPr>
          <p:spPr bwMode="auto">
            <a:xfrm>
              <a:off x="10494963" y="5275263"/>
              <a:ext cx="1666875" cy="1577975"/>
            </a:xfrm>
            <a:custGeom>
              <a:avLst/>
              <a:gdLst/>
              <a:ahLst/>
              <a:cxnLst/>
              <a:rect l="0" t="0" r="r" b="b"/>
              <a:pathLst>
                <a:path w="351" h="332">
                  <a:moveTo>
                    <a:pt x="0" y="332"/>
                  </a:moveTo>
                  <a:cubicBezTo>
                    <a:pt x="125" y="232"/>
                    <a:pt x="245" y="121"/>
                    <a:pt x="351" y="0"/>
                  </a:cubicBezTo>
                </a:path>
              </a:pathLst>
            </a:custGeom>
            <a:noFill/>
            <a:ln w="9525" cap="flat">
              <a:solidFill>
                <a:schemeClr val="tx1">
                  <a:alpha val="20000"/>
                </a:schemeClr>
              </a:solidFill>
              <a:prstDash val="dash"/>
              <a:miter lim="800000"/>
              <a:headEnd/>
              <a:tailEnd/>
            </a:ln>
            <a:extLst>
              <a:ext uri="{909E8E84-426E-40DD-AFC4-6F175D3DCCD1}">
                <a14:hiddenFill xmlns:a14="http://schemas.microsoft.com/office/drawing/2010/main">
                  <a:solidFill>
                    <a:srgbClr val="FFFFFF"/>
                  </a:solidFill>
                </a14:hiddenFill>
              </a:ext>
            </a:extLst>
          </p:spPr>
        </p:sp>
        <p:sp>
          <p:nvSpPr>
            <p:cNvPr id="82" name="Freeform 11"/>
            <p:cNvSpPr/>
            <p:nvPr/>
          </p:nvSpPr>
          <p:spPr bwMode="auto">
            <a:xfrm>
              <a:off x="1001713" y="0"/>
              <a:ext cx="3621088" cy="6843713"/>
            </a:xfrm>
            <a:custGeom>
              <a:avLst/>
              <a:gdLst/>
              <a:ahLst/>
              <a:cxnLst/>
              <a:rect l="0" t="0" r="r" b="b"/>
              <a:pathLst>
                <a:path w="762" h="1440">
                  <a:moveTo>
                    <a:pt x="762" y="0"/>
                  </a:moveTo>
                  <a:cubicBezTo>
                    <a:pt x="308" y="245"/>
                    <a:pt x="0" y="1033"/>
                    <a:pt x="403" y="144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83" name="Freeform 12"/>
            <p:cNvSpPr/>
            <p:nvPr/>
          </p:nvSpPr>
          <p:spPr bwMode="auto">
            <a:xfrm>
              <a:off x="11501438" y="9525"/>
              <a:ext cx="665163" cy="257175"/>
            </a:xfrm>
            <a:custGeom>
              <a:avLst/>
              <a:gdLst/>
              <a:ahLst/>
              <a:cxnLst/>
              <a:rect l="0" t="0" r="r" b="b"/>
              <a:pathLst>
                <a:path w="140" h="54">
                  <a:moveTo>
                    <a:pt x="140" y="54"/>
                  </a:moveTo>
                  <a:cubicBezTo>
                    <a:pt x="95" y="34"/>
                    <a:pt x="48" y="16"/>
                    <a:pt x="0"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84" name="Freeform 13"/>
            <p:cNvSpPr/>
            <p:nvPr/>
          </p:nvSpPr>
          <p:spPr bwMode="auto">
            <a:xfrm>
              <a:off x="10641013" y="5408613"/>
              <a:ext cx="1525588" cy="1435100"/>
            </a:xfrm>
            <a:custGeom>
              <a:avLst/>
              <a:gdLst/>
              <a:ahLst/>
              <a:cxnLst/>
              <a:rect l="0" t="0" r="r" b="b"/>
              <a:pathLst>
                <a:path w="321" h="302">
                  <a:moveTo>
                    <a:pt x="0" y="302"/>
                  </a:moveTo>
                  <a:cubicBezTo>
                    <a:pt x="114" y="210"/>
                    <a:pt x="223" y="109"/>
                    <a:pt x="321"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85" name="Freeform 14"/>
            <p:cNvSpPr/>
            <p:nvPr/>
          </p:nvSpPr>
          <p:spPr bwMode="auto">
            <a:xfrm>
              <a:off x="1001713" y="0"/>
              <a:ext cx="3244850" cy="6843713"/>
            </a:xfrm>
            <a:custGeom>
              <a:avLst/>
              <a:gdLst/>
              <a:ahLst/>
              <a:cxnLst/>
              <a:rect l="0" t="0" r="r" b="b"/>
              <a:pathLst>
                <a:path w="683" h="1440">
                  <a:moveTo>
                    <a:pt x="683" y="0"/>
                  </a:moveTo>
                  <a:cubicBezTo>
                    <a:pt x="258" y="256"/>
                    <a:pt x="0" y="1041"/>
                    <a:pt x="355" y="144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86" name="Freeform 15"/>
            <p:cNvSpPr/>
            <p:nvPr/>
          </p:nvSpPr>
          <p:spPr bwMode="auto">
            <a:xfrm>
              <a:off x="10802938" y="5518150"/>
              <a:ext cx="1363663" cy="1325563"/>
            </a:xfrm>
            <a:custGeom>
              <a:avLst/>
              <a:gdLst/>
              <a:ahLst/>
              <a:cxnLst/>
              <a:rect l="0" t="0" r="r" b="b"/>
              <a:pathLst>
                <a:path w="287" h="279">
                  <a:moveTo>
                    <a:pt x="0" y="279"/>
                  </a:moveTo>
                  <a:cubicBezTo>
                    <a:pt x="101" y="193"/>
                    <a:pt x="198" y="100"/>
                    <a:pt x="287"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87" name="Freeform 16"/>
            <p:cNvSpPr/>
            <p:nvPr/>
          </p:nvSpPr>
          <p:spPr bwMode="auto">
            <a:xfrm>
              <a:off x="889000" y="0"/>
              <a:ext cx="3230563" cy="6843713"/>
            </a:xfrm>
            <a:custGeom>
              <a:avLst/>
              <a:gdLst/>
              <a:ahLst/>
              <a:cxnLst/>
              <a:rect l="0" t="0" r="r" b="b"/>
              <a:pathLst>
                <a:path w="680" h="1440">
                  <a:moveTo>
                    <a:pt x="680" y="0"/>
                  </a:moveTo>
                  <a:cubicBezTo>
                    <a:pt x="257" y="265"/>
                    <a:pt x="0" y="1026"/>
                    <a:pt x="337" y="144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88" name="Freeform 17"/>
            <p:cNvSpPr/>
            <p:nvPr/>
          </p:nvSpPr>
          <p:spPr bwMode="auto">
            <a:xfrm>
              <a:off x="10979150" y="5694363"/>
              <a:ext cx="1187450" cy="1149350"/>
            </a:xfrm>
            <a:custGeom>
              <a:avLst/>
              <a:gdLst/>
              <a:ahLst/>
              <a:cxnLst/>
              <a:rect l="0" t="0" r="r" b="b"/>
              <a:pathLst>
                <a:path w="250" h="242">
                  <a:moveTo>
                    <a:pt x="0" y="242"/>
                  </a:moveTo>
                  <a:cubicBezTo>
                    <a:pt x="88" y="166"/>
                    <a:pt x="172" y="85"/>
                    <a:pt x="250"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89" name="Freeform 18"/>
            <p:cNvSpPr/>
            <p:nvPr/>
          </p:nvSpPr>
          <p:spPr bwMode="auto">
            <a:xfrm>
              <a:off x="484188" y="0"/>
              <a:ext cx="3421063" cy="6843713"/>
            </a:xfrm>
            <a:custGeom>
              <a:avLst/>
              <a:gdLst/>
              <a:ahLst/>
              <a:cxnLst/>
              <a:rect l="0" t="0" r="r" b="b"/>
              <a:pathLst>
                <a:path w="720" h="1440">
                  <a:moveTo>
                    <a:pt x="720" y="0"/>
                  </a:moveTo>
                  <a:cubicBezTo>
                    <a:pt x="316" y="282"/>
                    <a:pt x="0" y="1018"/>
                    <a:pt x="362" y="144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90" name="Freeform 19"/>
            <p:cNvSpPr/>
            <p:nvPr/>
          </p:nvSpPr>
          <p:spPr bwMode="auto">
            <a:xfrm>
              <a:off x="11287125" y="6049963"/>
              <a:ext cx="879475" cy="793750"/>
            </a:xfrm>
            <a:custGeom>
              <a:avLst/>
              <a:gdLst/>
              <a:ahLst/>
              <a:cxnLst/>
              <a:rect l="0" t="0" r="r" b="b"/>
              <a:pathLst>
                <a:path w="185" h="167">
                  <a:moveTo>
                    <a:pt x="0" y="167"/>
                  </a:moveTo>
                  <a:cubicBezTo>
                    <a:pt x="63" y="114"/>
                    <a:pt x="125" y="58"/>
                    <a:pt x="185"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91" name="Freeform 20"/>
            <p:cNvSpPr/>
            <p:nvPr/>
          </p:nvSpPr>
          <p:spPr bwMode="auto">
            <a:xfrm>
              <a:off x="598488" y="0"/>
              <a:ext cx="2717800" cy="6843713"/>
            </a:xfrm>
            <a:custGeom>
              <a:avLst/>
              <a:gdLst/>
              <a:ahLst/>
              <a:cxnLst/>
              <a:rect l="0" t="0" r="r" b="b"/>
              <a:pathLst>
                <a:path w="572" h="1440">
                  <a:moveTo>
                    <a:pt x="572" y="0"/>
                  </a:moveTo>
                  <a:cubicBezTo>
                    <a:pt x="213" y="320"/>
                    <a:pt x="0" y="979"/>
                    <a:pt x="164" y="1440"/>
                  </a:cubicBezTo>
                </a:path>
              </a:pathLst>
            </a:custGeom>
            <a:noFill/>
            <a:ln w="12700" cap="flat">
              <a:solidFill>
                <a:schemeClr val="tx1">
                  <a:alpha val="20000"/>
                </a:schemeClr>
              </a:solidFill>
              <a:prstDash val="dashDot"/>
              <a:miter lim="800000"/>
              <a:headEnd/>
              <a:tailEnd/>
            </a:ln>
            <a:extLst>
              <a:ext uri="{909E8E84-426E-40DD-AFC4-6F175D3DCCD1}">
                <a14:hiddenFill xmlns:a14="http://schemas.microsoft.com/office/drawing/2010/main">
                  <a:solidFill>
                    <a:srgbClr val="FFFFFF"/>
                  </a:solidFill>
                </a14:hiddenFill>
              </a:ext>
            </a:extLst>
          </p:spPr>
        </p:sp>
        <p:sp>
          <p:nvSpPr>
            <p:cNvPr id="92" name="Freeform 21"/>
            <p:cNvSpPr/>
            <p:nvPr/>
          </p:nvSpPr>
          <p:spPr bwMode="auto">
            <a:xfrm>
              <a:off x="261938" y="0"/>
              <a:ext cx="2944813" cy="6843713"/>
            </a:xfrm>
            <a:custGeom>
              <a:avLst/>
              <a:gdLst/>
              <a:ahLst/>
              <a:cxnLst/>
              <a:rect l="0" t="0" r="r" b="b"/>
              <a:pathLst>
                <a:path w="620" h="1440">
                  <a:moveTo>
                    <a:pt x="620" y="0"/>
                  </a:moveTo>
                  <a:cubicBezTo>
                    <a:pt x="248" y="325"/>
                    <a:pt x="0" y="960"/>
                    <a:pt x="186" y="1440"/>
                  </a:cubicBezTo>
                </a:path>
              </a:pathLst>
            </a:custGeom>
            <a:noFill/>
            <a:ln w="9525" cap="flat">
              <a:solidFill>
                <a:schemeClr val="tx1">
                  <a:alpha val="20000"/>
                </a:schemeClr>
              </a:solidFill>
              <a:prstDash val="lgDash"/>
              <a:miter lim="800000"/>
              <a:headEnd/>
              <a:tailEnd/>
            </a:ln>
            <a:extLst>
              <a:ext uri="{909E8E84-426E-40DD-AFC4-6F175D3DCCD1}">
                <a14:hiddenFill xmlns:a14="http://schemas.microsoft.com/office/drawing/2010/main">
                  <a:solidFill>
                    <a:srgbClr val="FFFFFF"/>
                  </a:solidFill>
                </a14:hiddenFill>
              </a:ext>
            </a:extLst>
          </p:spPr>
        </p:sp>
        <p:sp>
          <p:nvSpPr>
            <p:cNvPr id="93" name="Freeform 22"/>
            <p:cNvSpPr/>
            <p:nvPr/>
          </p:nvSpPr>
          <p:spPr bwMode="auto">
            <a:xfrm>
              <a:off x="-417513" y="0"/>
              <a:ext cx="2403475" cy="6843713"/>
            </a:xfrm>
            <a:custGeom>
              <a:avLst/>
              <a:gdLst/>
              <a:ahLst/>
              <a:cxnLst/>
              <a:rect l="0" t="0" r="r" b="b"/>
              <a:pathLst>
                <a:path w="506" h="1440">
                  <a:moveTo>
                    <a:pt x="506" y="0"/>
                  </a:moveTo>
                  <a:cubicBezTo>
                    <a:pt x="109" y="356"/>
                    <a:pt x="0" y="943"/>
                    <a:pt x="171" y="144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94" name="Freeform 23"/>
            <p:cNvSpPr/>
            <p:nvPr/>
          </p:nvSpPr>
          <p:spPr bwMode="auto">
            <a:xfrm>
              <a:off x="14288" y="9525"/>
              <a:ext cx="1771650" cy="3198813"/>
            </a:xfrm>
            <a:custGeom>
              <a:avLst/>
              <a:gdLst/>
              <a:ahLst/>
              <a:cxnLst/>
              <a:rect l="0" t="0" r="r" b="b"/>
              <a:pathLst>
                <a:path w="373" h="673">
                  <a:moveTo>
                    <a:pt x="373" y="0"/>
                  </a:moveTo>
                  <a:cubicBezTo>
                    <a:pt x="175" y="183"/>
                    <a:pt x="51" y="409"/>
                    <a:pt x="0" y="673"/>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95" name="Freeform 24"/>
            <p:cNvSpPr/>
            <p:nvPr/>
          </p:nvSpPr>
          <p:spPr bwMode="auto">
            <a:xfrm>
              <a:off x="4763" y="6016625"/>
              <a:ext cx="214313" cy="827088"/>
            </a:xfrm>
            <a:custGeom>
              <a:avLst/>
              <a:gdLst/>
              <a:ahLst/>
              <a:cxnLst/>
              <a:rect l="0" t="0" r="r" b="b"/>
              <a:pathLst>
                <a:path w="45" h="174">
                  <a:moveTo>
                    <a:pt x="0" y="0"/>
                  </a:moveTo>
                  <a:cubicBezTo>
                    <a:pt x="11" y="59"/>
                    <a:pt x="26" y="118"/>
                    <a:pt x="45" y="174"/>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96" name="Freeform 25"/>
            <p:cNvSpPr/>
            <p:nvPr/>
          </p:nvSpPr>
          <p:spPr bwMode="auto">
            <a:xfrm>
              <a:off x="14288" y="0"/>
              <a:ext cx="1562100" cy="2228850"/>
            </a:xfrm>
            <a:custGeom>
              <a:avLst/>
              <a:gdLst/>
              <a:ahLst/>
              <a:cxnLst/>
              <a:rect l="0" t="0" r="r" b="b"/>
              <a:pathLst>
                <a:path w="329" h="469">
                  <a:moveTo>
                    <a:pt x="329" y="0"/>
                  </a:moveTo>
                  <a:cubicBezTo>
                    <a:pt x="189" y="133"/>
                    <a:pt x="69" y="288"/>
                    <a:pt x="0" y="469"/>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grpSp>
      <p:grpSp>
        <p:nvGrpSpPr>
          <p:cNvPr id="22" name="Group 21"/>
          <p:cNvGrpSpPr/>
          <p:nvPr/>
        </p:nvGrpSpPr>
        <p:grpSpPr>
          <a:xfrm>
            <a:off x="7718948" y="1699589"/>
            <a:ext cx="3674476" cy="3470421"/>
            <a:chOff x="697883" y="1816768"/>
            <a:chExt cx="3674476" cy="3470421"/>
          </a:xfrm>
        </p:grpSpPr>
        <p:sp>
          <p:nvSpPr>
            <p:cNvPr id="23" name="Rectangle 22"/>
            <p:cNvSpPr/>
            <p:nvPr/>
          </p:nvSpPr>
          <p:spPr>
            <a:xfrm>
              <a:off x="697883" y="1816768"/>
              <a:ext cx="3674476" cy="50292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4" name="Isosceles Triangle 22"/>
            <p:cNvSpPr/>
            <p:nvPr/>
          </p:nvSpPr>
          <p:spPr>
            <a:xfrm rot="10800000">
              <a:off x="2380224" y="5014786"/>
              <a:ext cx="315988" cy="272403"/>
            </a:xfrm>
            <a:prstGeom prst="triangl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5" name="Rectangle 24"/>
            <p:cNvSpPr/>
            <p:nvPr/>
          </p:nvSpPr>
          <p:spPr>
            <a:xfrm>
              <a:off x="704075" y="2392840"/>
              <a:ext cx="3668284" cy="2624327"/>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grpSp>
      <p:sp>
        <p:nvSpPr>
          <p:cNvPr id="2" name="Vertical Title 1"/>
          <p:cNvSpPr>
            <a:spLocks noGrp="1"/>
          </p:cNvSpPr>
          <p:nvPr>
            <p:ph type="title" orient="vert"/>
          </p:nvPr>
        </p:nvSpPr>
        <p:spPr>
          <a:xfrm>
            <a:off x="7807437" y="2349925"/>
            <a:ext cx="3501195" cy="2456442"/>
          </a:xfrm>
        </p:spPr>
        <p:txBody>
          <a:bodyPr vert="eaVert"/>
          <a:lstStyle>
            <a:lvl1pPr algn="l">
              <a:lnSpc>
                <a:spcPct val="80000"/>
              </a:lnSpc>
              <a:defRPr>
                <a:solidFill>
                  <a:srgbClr val="FFFEFF"/>
                </a:solidFill>
              </a:defRPr>
            </a:lvl1pPr>
          </a:lstStyle>
          <a:p>
            <a:r>
              <a:rPr lang="en-US"/>
              <a:t>Click to edit Master title style</a:t>
            </a:r>
          </a:p>
        </p:txBody>
      </p:sp>
      <p:sp>
        <p:nvSpPr>
          <p:cNvPr id="3" name="Vertical Text Placeholder 2"/>
          <p:cNvSpPr>
            <a:spLocks noGrp="1"/>
          </p:cNvSpPr>
          <p:nvPr>
            <p:ph type="body" orient="vert" idx="1"/>
          </p:nvPr>
        </p:nvSpPr>
        <p:spPr>
          <a:xfrm>
            <a:off x="802747" y="798444"/>
            <a:ext cx="6268622" cy="5257303"/>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a:xfrm>
            <a:off x="804672" y="320040"/>
            <a:ext cx="3657600" cy="320040"/>
          </a:xfrm>
        </p:spPr>
        <p:txBody>
          <a:bodyPr/>
          <a:lstStyle/>
          <a:p>
            <a:fld id="{AB049DE4-AD7B-432F-9E35-775F5F8CC6AD}" type="datetime1">
              <a:rPr lang="en-US" smtClean="0"/>
              <a:t>2/5/2026</a:t>
            </a:fld>
            <a:endParaRPr lang="en-US"/>
          </a:p>
        </p:txBody>
      </p:sp>
      <p:sp>
        <p:nvSpPr>
          <p:cNvPr id="5" name="Footer Placeholder 4"/>
          <p:cNvSpPr>
            <a:spLocks noGrp="1"/>
          </p:cNvSpPr>
          <p:nvPr>
            <p:ph type="ftr" sz="quarter" idx="11"/>
          </p:nvPr>
        </p:nvSpPr>
        <p:spPr>
          <a:xfrm>
            <a:off x="804672" y="6227064"/>
            <a:ext cx="10588752" cy="320040"/>
          </a:xfrm>
        </p:spPr>
        <p:txBody>
          <a:bodyPr/>
          <a:lstStyle/>
          <a:p>
            <a:endParaRPr lang="en-US"/>
          </a:p>
        </p:txBody>
      </p:sp>
      <p:sp>
        <p:nvSpPr>
          <p:cNvPr id="6" name="Slide Number Placeholder 5"/>
          <p:cNvSpPr>
            <a:spLocks noGrp="1"/>
          </p:cNvSpPr>
          <p:nvPr>
            <p:ph type="sldNum" sz="quarter" idx="12"/>
          </p:nvPr>
        </p:nvSpPr>
        <p:spPr>
          <a:xfrm>
            <a:off x="10469880" y="320040"/>
            <a:ext cx="914400" cy="320040"/>
          </a:xfrm>
        </p:spPr>
        <p:txBody>
          <a:bodyPr/>
          <a:lstStyle/>
          <a:p>
            <a:fld id="{6D22F896-40B5-4ADD-8801-0D06FADFA095}" type="slidenum">
              <a:rPr lang="en-US" dirty="0"/>
              <a:t>‹#›</a:t>
            </a:fld>
            <a:endParaRPr lang="en-US"/>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obj" preserve="1">
  <p:cSld name="3 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CD97974-B93C-4C96-B3F6-F69E3D6DE6CA}"/>
              </a:ext>
            </a:extLst>
          </p:cNvPr>
          <p:cNvSpPr>
            <a:spLocks noGrp="1"/>
          </p:cNvSpPr>
          <p:nvPr>
            <p:ph type="title"/>
          </p:nvPr>
        </p:nvSpPr>
        <p:spPr>
          <a:xfrm>
            <a:off x="1167492" y="381000"/>
            <a:ext cx="9779183" cy="1325563"/>
          </a:xfrm>
        </p:spPr>
        <p:txBody>
          <a:bodyPr anchor="b">
            <a:noAutofit/>
          </a:bodyPr>
          <a:lstStyle>
            <a:lvl1pPr>
              <a:defRPr sz="4800" b="1">
                <a:latin typeface="+mj-lt"/>
              </a:defRPr>
            </a:lvl1pPr>
          </a:lstStyle>
          <a:p>
            <a:r>
              <a:rPr lang="en-US"/>
              <a:t>Click to edit Master title style</a:t>
            </a:r>
          </a:p>
        </p:txBody>
      </p:sp>
      <p:sp>
        <p:nvSpPr>
          <p:cNvPr id="3" name="Content Placeholder 2">
            <a:extLst>
              <a:ext uri="{FF2B5EF4-FFF2-40B4-BE49-F238E27FC236}">
                <a16:creationId xmlns:a16="http://schemas.microsoft.com/office/drawing/2014/main" id="{8A6FC6F2-80B4-49A7-9448-33FE2DF0E967}"/>
              </a:ext>
            </a:extLst>
          </p:cNvPr>
          <p:cNvSpPr>
            <a:spLocks noGrp="1"/>
          </p:cNvSpPr>
          <p:nvPr>
            <p:ph idx="1"/>
          </p:nvPr>
        </p:nvSpPr>
        <p:spPr>
          <a:xfrm>
            <a:off x="1167491" y="2526318"/>
            <a:ext cx="3218688" cy="2828613"/>
          </a:xfrm>
        </p:spPr>
        <p:txBody>
          <a:bodyPr>
            <a:noAutofit/>
          </a:bodyPr>
          <a:lstStyle>
            <a:lvl1pPr marL="0" indent="0">
              <a:buNone/>
              <a:defRPr sz="2000">
                <a:latin typeface="+mn-lt"/>
              </a:defRPr>
            </a:lvl1pPr>
            <a:lvl2pPr marL="457200" indent="0">
              <a:buNone/>
              <a:defRPr sz="1800">
                <a:latin typeface="+mn-lt"/>
              </a:defRPr>
            </a:lvl2pPr>
            <a:lvl3pPr marL="914400" indent="0">
              <a:buNone/>
              <a:defRPr sz="1600">
                <a:latin typeface="+mn-lt"/>
              </a:defRPr>
            </a:lvl3pPr>
            <a:lvl4pPr marL="1371600" indent="0">
              <a:buNone/>
              <a:defRPr sz="1400">
                <a:latin typeface="+mn-lt"/>
              </a:defRPr>
            </a:lvl4pPr>
            <a:lvl5pPr marL="1828800" indent="0">
              <a:buNone/>
              <a:defRPr sz="1400">
                <a:latin typeface="+mn-lt"/>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Freeform 3">
            <a:extLst>
              <a:ext uri="{FF2B5EF4-FFF2-40B4-BE49-F238E27FC236}">
                <a16:creationId xmlns:a16="http://schemas.microsoft.com/office/drawing/2014/main" id="{6A7F6A3F-E1DD-A246-9A6D-5F9B18BA2588}"/>
              </a:ext>
            </a:extLst>
          </p:cNvPr>
          <p:cNvSpPr/>
          <p:nvPr userDrawn="1"/>
        </p:nvSpPr>
        <p:spPr>
          <a:xfrm rot="5400000">
            <a:off x="8580896" y="0"/>
            <a:ext cx="3611104" cy="3611104"/>
          </a:xfrm>
          <a:custGeom>
            <a:avLst/>
            <a:gdLst>
              <a:gd name="connsiteX0" fmla="*/ 0 w 1167493"/>
              <a:gd name="connsiteY0" fmla="*/ 0 h 1167493"/>
              <a:gd name="connsiteX1" fmla="*/ 1167493 w 1167493"/>
              <a:gd name="connsiteY1" fmla="*/ 0 h 1167493"/>
              <a:gd name="connsiteX2" fmla="*/ 0 w 1167493"/>
              <a:gd name="connsiteY2" fmla="*/ 1167493 h 1167493"/>
              <a:gd name="connsiteX3" fmla="*/ 0 w 1167493"/>
              <a:gd name="connsiteY3" fmla="*/ 0 h 1167493"/>
            </a:gdLst>
            <a:ahLst/>
            <a:cxnLst>
              <a:cxn ang="0">
                <a:pos x="connsiteX0" y="connsiteY0"/>
              </a:cxn>
              <a:cxn ang="0">
                <a:pos x="connsiteX1" y="connsiteY1"/>
              </a:cxn>
              <a:cxn ang="0">
                <a:pos x="connsiteX2" y="connsiteY2"/>
              </a:cxn>
              <a:cxn ang="0">
                <a:pos x="connsiteX3" y="connsiteY3"/>
              </a:cxn>
            </a:cxnLst>
            <a:rect l="l" t="t" r="r" b="b"/>
            <a:pathLst>
              <a:path w="1167493" h="1167493">
                <a:moveTo>
                  <a:pt x="0" y="0"/>
                </a:moveTo>
                <a:lnTo>
                  <a:pt x="1167493" y="0"/>
                </a:lnTo>
                <a:cubicBezTo>
                  <a:pt x="522704" y="0"/>
                  <a:pt x="0" y="522704"/>
                  <a:pt x="0" y="1167493"/>
                </a:cubicBezTo>
                <a:lnTo>
                  <a:pt x="0" y="0"/>
                </a:ln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5" name="Freeform 4">
            <a:extLst>
              <a:ext uri="{FF2B5EF4-FFF2-40B4-BE49-F238E27FC236}">
                <a16:creationId xmlns:a16="http://schemas.microsoft.com/office/drawing/2014/main" id="{055FD0FC-C8FF-6741-A364-A29CDC6F9495}"/>
              </a:ext>
            </a:extLst>
          </p:cNvPr>
          <p:cNvSpPr/>
          <p:nvPr userDrawn="1"/>
        </p:nvSpPr>
        <p:spPr>
          <a:xfrm>
            <a:off x="-2364" y="3246896"/>
            <a:ext cx="3611104" cy="3611104"/>
          </a:xfrm>
          <a:custGeom>
            <a:avLst/>
            <a:gdLst>
              <a:gd name="connsiteX0" fmla="*/ 0 w 1167493"/>
              <a:gd name="connsiteY0" fmla="*/ 0 h 1167493"/>
              <a:gd name="connsiteX1" fmla="*/ 1167493 w 1167493"/>
              <a:gd name="connsiteY1" fmla="*/ 1167493 h 1167493"/>
              <a:gd name="connsiteX2" fmla="*/ 0 w 1167493"/>
              <a:gd name="connsiteY2" fmla="*/ 1167493 h 1167493"/>
              <a:gd name="connsiteX3" fmla="*/ 0 w 1167493"/>
              <a:gd name="connsiteY3" fmla="*/ 0 h 1167493"/>
            </a:gdLst>
            <a:ahLst/>
            <a:cxnLst>
              <a:cxn ang="0">
                <a:pos x="connsiteX0" y="connsiteY0"/>
              </a:cxn>
              <a:cxn ang="0">
                <a:pos x="connsiteX1" y="connsiteY1"/>
              </a:cxn>
              <a:cxn ang="0">
                <a:pos x="connsiteX2" y="connsiteY2"/>
              </a:cxn>
              <a:cxn ang="0">
                <a:pos x="connsiteX3" y="connsiteY3"/>
              </a:cxn>
            </a:cxnLst>
            <a:rect l="l" t="t" r="r" b="b"/>
            <a:pathLst>
              <a:path w="1167493" h="1167493">
                <a:moveTo>
                  <a:pt x="0" y="0"/>
                </a:moveTo>
                <a:cubicBezTo>
                  <a:pt x="0" y="644789"/>
                  <a:pt x="522704" y="1167493"/>
                  <a:pt x="1167493" y="1167493"/>
                </a:cubicBezTo>
                <a:lnTo>
                  <a:pt x="0" y="1167493"/>
                </a:lnTo>
                <a:lnTo>
                  <a:pt x="0" y="0"/>
                </a:ln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latin typeface="+mn-lt"/>
            </a:endParaRPr>
          </a:p>
        </p:txBody>
      </p:sp>
      <p:sp>
        <p:nvSpPr>
          <p:cNvPr id="6" name="Freeform 5">
            <a:extLst>
              <a:ext uri="{FF2B5EF4-FFF2-40B4-BE49-F238E27FC236}">
                <a16:creationId xmlns:a16="http://schemas.microsoft.com/office/drawing/2014/main" id="{D11C9832-A021-954E-A34F-2988D1189AE9}"/>
              </a:ext>
            </a:extLst>
          </p:cNvPr>
          <p:cNvSpPr/>
          <p:nvPr userDrawn="1"/>
        </p:nvSpPr>
        <p:spPr>
          <a:xfrm rot="5400000" flipH="1">
            <a:off x="11258144" y="5924144"/>
            <a:ext cx="933856" cy="933856"/>
          </a:xfrm>
          <a:custGeom>
            <a:avLst/>
            <a:gdLst>
              <a:gd name="connsiteX0" fmla="*/ 0 w 862693"/>
              <a:gd name="connsiteY0" fmla="*/ 0 h 862693"/>
              <a:gd name="connsiteX1" fmla="*/ 862693 w 862693"/>
              <a:gd name="connsiteY1" fmla="*/ 0 h 862693"/>
              <a:gd name="connsiteX2" fmla="*/ 0 w 862693"/>
              <a:gd name="connsiteY2" fmla="*/ 862693 h 862693"/>
              <a:gd name="connsiteX3" fmla="*/ 0 w 862693"/>
              <a:gd name="connsiteY3" fmla="*/ 0 h 862693"/>
            </a:gdLst>
            <a:ahLst/>
            <a:cxnLst>
              <a:cxn ang="0">
                <a:pos x="connsiteX0" y="connsiteY0"/>
              </a:cxn>
              <a:cxn ang="0">
                <a:pos x="connsiteX1" y="connsiteY1"/>
              </a:cxn>
              <a:cxn ang="0">
                <a:pos x="connsiteX2" y="connsiteY2"/>
              </a:cxn>
              <a:cxn ang="0">
                <a:pos x="connsiteX3" y="connsiteY3"/>
              </a:cxn>
            </a:cxnLst>
            <a:rect l="l" t="t" r="r" b="b"/>
            <a:pathLst>
              <a:path w="862693" h="862693">
                <a:moveTo>
                  <a:pt x="0" y="0"/>
                </a:moveTo>
                <a:lnTo>
                  <a:pt x="862693" y="0"/>
                </a:lnTo>
                <a:cubicBezTo>
                  <a:pt x="862693" y="476453"/>
                  <a:pt x="476452" y="862693"/>
                  <a:pt x="0" y="862693"/>
                </a:cubicBezTo>
                <a:lnTo>
                  <a:pt x="0" y="0"/>
                </a:lnTo>
                <a:close/>
              </a:path>
            </a:pathLst>
          </a:cu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latin typeface="+mn-lt"/>
            </a:endParaRPr>
          </a:p>
        </p:txBody>
      </p:sp>
      <p:grpSp>
        <p:nvGrpSpPr>
          <p:cNvPr id="9" name="Group 8">
            <a:extLst>
              <a:ext uri="{FF2B5EF4-FFF2-40B4-BE49-F238E27FC236}">
                <a16:creationId xmlns:a16="http://schemas.microsoft.com/office/drawing/2014/main" id="{9861BC34-DFBF-2D4F-B463-FCFBC08391FF}"/>
              </a:ext>
            </a:extLst>
          </p:cNvPr>
          <p:cNvGrpSpPr/>
          <p:nvPr userDrawn="1"/>
        </p:nvGrpSpPr>
        <p:grpSpPr>
          <a:xfrm>
            <a:off x="2587417" y="5590903"/>
            <a:ext cx="1572380" cy="1267097"/>
            <a:chOff x="7413403" y="4976359"/>
            <a:chExt cx="2334986" cy="1881641"/>
          </a:xfrm>
        </p:grpSpPr>
        <p:sp>
          <p:nvSpPr>
            <p:cNvPr id="7" name="Freeform 6">
              <a:extLst>
                <a:ext uri="{FF2B5EF4-FFF2-40B4-BE49-F238E27FC236}">
                  <a16:creationId xmlns:a16="http://schemas.microsoft.com/office/drawing/2014/main" id="{55C37C19-F268-4A43-A0D4-3B1B38D48952}"/>
                </a:ext>
              </a:extLst>
            </p:cNvPr>
            <p:cNvSpPr/>
            <p:nvPr userDrawn="1"/>
          </p:nvSpPr>
          <p:spPr>
            <a:xfrm rot="5400000" flipH="1" flipV="1">
              <a:off x="8223822" y="5333433"/>
              <a:ext cx="1881641" cy="1167493"/>
            </a:xfrm>
            <a:custGeom>
              <a:avLst/>
              <a:gdLst>
                <a:gd name="connsiteX0" fmla="*/ 1881641 w 1881641"/>
                <a:gd name="connsiteY0" fmla="*/ 1167473 h 1167493"/>
                <a:gd name="connsiteX1" fmla="*/ 1881641 w 1881641"/>
                <a:gd name="connsiteY1" fmla="*/ 1167493 h 1167493"/>
                <a:gd name="connsiteX2" fmla="*/ 1167493 w 1881641"/>
                <a:gd name="connsiteY2" fmla="*/ 1167493 h 1167493"/>
                <a:gd name="connsiteX3" fmla="*/ 0 w 1881641"/>
                <a:gd name="connsiteY3" fmla="*/ 0 h 1167493"/>
                <a:gd name="connsiteX4" fmla="*/ 714149 w 1881641"/>
                <a:gd name="connsiteY4" fmla="*/ 0 h 1167493"/>
                <a:gd name="connsiteX5" fmla="*/ 1875614 w 1881641"/>
                <a:gd name="connsiteY5" fmla="*/ 1048124 h 1167493"/>
                <a:gd name="connsiteX6" fmla="*/ 1881641 w 1881641"/>
                <a:gd name="connsiteY6" fmla="*/ 1167473 h 116749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881641" h="1167493">
                  <a:moveTo>
                    <a:pt x="1881641" y="1167473"/>
                  </a:moveTo>
                  <a:lnTo>
                    <a:pt x="1881641" y="1167493"/>
                  </a:lnTo>
                  <a:lnTo>
                    <a:pt x="1167493" y="1167493"/>
                  </a:lnTo>
                  <a:cubicBezTo>
                    <a:pt x="522704" y="1167493"/>
                    <a:pt x="0" y="644789"/>
                    <a:pt x="0" y="0"/>
                  </a:cubicBezTo>
                  <a:lnTo>
                    <a:pt x="714149" y="0"/>
                  </a:lnTo>
                  <a:cubicBezTo>
                    <a:pt x="1318639" y="0"/>
                    <a:pt x="1815827" y="459408"/>
                    <a:pt x="1875614" y="1048124"/>
                  </a:cubicBezTo>
                  <a:lnTo>
                    <a:pt x="1881641" y="1167473"/>
                  </a:ln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latin typeface="+mn-lt"/>
              </a:endParaRPr>
            </a:p>
          </p:txBody>
        </p:sp>
        <p:sp>
          <p:nvSpPr>
            <p:cNvPr id="8" name="Freeform 7">
              <a:extLst>
                <a:ext uri="{FF2B5EF4-FFF2-40B4-BE49-F238E27FC236}">
                  <a16:creationId xmlns:a16="http://schemas.microsoft.com/office/drawing/2014/main" id="{E4F760E5-9D5D-E44F-AEBF-20CA8DE87D11}"/>
                </a:ext>
              </a:extLst>
            </p:cNvPr>
            <p:cNvSpPr/>
            <p:nvPr userDrawn="1"/>
          </p:nvSpPr>
          <p:spPr>
            <a:xfrm rot="16200000" flipV="1">
              <a:off x="7056329" y="5333433"/>
              <a:ext cx="1881641" cy="1167493"/>
            </a:xfrm>
            <a:custGeom>
              <a:avLst/>
              <a:gdLst>
                <a:gd name="connsiteX0" fmla="*/ 1881641 w 1881641"/>
                <a:gd name="connsiteY0" fmla="*/ 1167473 h 1167493"/>
                <a:gd name="connsiteX1" fmla="*/ 1881641 w 1881641"/>
                <a:gd name="connsiteY1" fmla="*/ 1167493 h 1167493"/>
                <a:gd name="connsiteX2" fmla="*/ 1167493 w 1881641"/>
                <a:gd name="connsiteY2" fmla="*/ 1167493 h 1167493"/>
                <a:gd name="connsiteX3" fmla="*/ 0 w 1881641"/>
                <a:gd name="connsiteY3" fmla="*/ 0 h 1167493"/>
                <a:gd name="connsiteX4" fmla="*/ 714149 w 1881641"/>
                <a:gd name="connsiteY4" fmla="*/ 0 h 1167493"/>
                <a:gd name="connsiteX5" fmla="*/ 1875614 w 1881641"/>
                <a:gd name="connsiteY5" fmla="*/ 1048124 h 1167493"/>
                <a:gd name="connsiteX6" fmla="*/ 1881641 w 1881641"/>
                <a:gd name="connsiteY6" fmla="*/ 1167473 h 116749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881641" h="1167493">
                  <a:moveTo>
                    <a:pt x="1881641" y="1167473"/>
                  </a:moveTo>
                  <a:lnTo>
                    <a:pt x="1881641" y="1167493"/>
                  </a:lnTo>
                  <a:lnTo>
                    <a:pt x="1167493" y="1167493"/>
                  </a:lnTo>
                  <a:cubicBezTo>
                    <a:pt x="522704" y="1167493"/>
                    <a:pt x="0" y="644789"/>
                    <a:pt x="0" y="0"/>
                  </a:cubicBezTo>
                  <a:lnTo>
                    <a:pt x="714149" y="0"/>
                  </a:lnTo>
                  <a:cubicBezTo>
                    <a:pt x="1318639" y="0"/>
                    <a:pt x="1815827" y="459408"/>
                    <a:pt x="1875614" y="1048124"/>
                  </a:cubicBezTo>
                  <a:lnTo>
                    <a:pt x="1881641" y="1167473"/>
                  </a:lnTo>
                  <a:close/>
                </a:path>
              </a:pathLst>
            </a:cu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latin typeface="+mn-lt"/>
              </a:endParaRPr>
            </a:p>
          </p:txBody>
        </p:sp>
      </p:grpSp>
      <p:sp>
        <p:nvSpPr>
          <p:cNvPr id="13" name="Content Placeholder 2">
            <a:extLst>
              <a:ext uri="{FF2B5EF4-FFF2-40B4-BE49-F238E27FC236}">
                <a16:creationId xmlns:a16="http://schemas.microsoft.com/office/drawing/2014/main" id="{94CA559C-3355-DE44-ACF9-BDB6083C4225}"/>
              </a:ext>
            </a:extLst>
          </p:cNvPr>
          <p:cNvSpPr>
            <a:spLocks noGrp="1"/>
          </p:cNvSpPr>
          <p:nvPr>
            <p:ph idx="10"/>
          </p:nvPr>
        </p:nvSpPr>
        <p:spPr>
          <a:xfrm>
            <a:off x="4683787" y="2526318"/>
            <a:ext cx="3173279" cy="2828613"/>
          </a:xfrm>
        </p:spPr>
        <p:txBody>
          <a:bodyPr>
            <a:noAutofit/>
          </a:bodyPr>
          <a:lstStyle>
            <a:lvl1pPr marL="0" indent="0">
              <a:buNone/>
              <a:defRPr sz="2000">
                <a:latin typeface="+mn-lt"/>
              </a:defRPr>
            </a:lvl1pPr>
            <a:lvl2pPr marL="457200" indent="0">
              <a:buNone/>
              <a:defRPr sz="1800">
                <a:latin typeface="+mn-lt"/>
              </a:defRPr>
            </a:lvl2pPr>
            <a:lvl3pPr marL="914400" indent="0">
              <a:buNone/>
              <a:defRPr sz="1600">
                <a:latin typeface="+mn-lt"/>
              </a:defRPr>
            </a:lvl3pPr>
            <a:lvl4pPr marL="1371600" indent="0">
              <a:buNone/>
              <a:defRPr sz="1400">
                <a:latin typeface="+mn-lt"/>
              </a:defRPr>
            </a:lvl4pPr>
            <a:lvl5pPr marL="1828800" indent="0">
              <a:buNone/>
              <a:defRPr sz="1400">
                <a:latin typeface="+mn-lt"/>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4" name="Content Placeholder 2">
            <a:extLst>
              <a:ext uri="{FF2B5EF4-FFF2-40B4-BE49-F238E27FC236}">
                <a16:creationId xmlns:a16="http://schemas.microsoft.com/office/drawing/2014/main" id="{0B33DABA-7BF5-1147-BA5E-63B92F220E51}"/>
              </a:ext>
            </a:extLst>
          </p:cNvPr>
          <p:cNvSpPr>
            <a:spLocks noGrp="1"/>
          </p:cNvSpPr>
          <p:nvPr>
            <p:ph idx="11"/>
          </p:nvPr>
        </p:nvSpPr>
        <p:spPr>
          <a:xfrm>
            <a:off x="1167493" y="2003804"/>
            <a:ext cx="3173278" cy="522514"/>
          </a:xfrm>
        </p:spPr>
        <p:txBody>
          <a:bodyPr>
            <a:noAutofit/>
          </a:bodyPr>
          <a:lstStyle>
            <a:lvl1pPr marL="0" indent="0">
              <a:buNone/>
              <a:defRPr sz="2400" b="1">
                <a:latin typeface="+mj-lt"/>
              </a:defRPr>
            </a:lvl1pPr>
            <a:lvl2pPr marL="457200" indent="0">
              <a:buNone/>
              <a:defRPr sz="2000" b="1">
                <a:latin typeface="+mj-lt"/>
              </a:defRPr>
            </a:lvl2pPr>
            <a:lvl3pPr marL="914400" indent="0">
              <a:buNone/>
              <a:defRPr sz="1800" b="1">
                <a:latin typeface="+mj-lt"/>
              </a:defRPr>
            </a:lvl3pPr>
            <a:lvl4pPr marL="1371600" indent="0">
              <a:buNone/>
              <a:defRPr sz="1600" b="1">
                <a:latin typeface="+mj-lt"/>
              </a:defRPr>
            </a:lvl4pPr>
            <a:lvl5pPr marL="1828800" indent="0">
              <a:buNone/>
              <a:defRPr sz="1600" b="1">
                <a:latin typeface="+mj-lt"/>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5" name="Content Placeholder 2">
            <a:extLst>
              <a:ext uri="{FF2B5EF4-FFF2-40B4-BE49-F238E27FC236}">
                <a16:creationId xmlns:a16="http://schemas.microsoft.com/office/drawing/2014/main" id="{1B05BEE9-8BC0-EC44-B913-DB6426DF2EA7}"/>
              </a:ext>
            </a:extLst>
          </p:cNvPr>
          <p:cNvSpPr>
            <a:spLocks noGrp="1"/>
          </p:cNvSpPr>
          <p:nvPr>
            <p:ph idx="12"/>
          </p:nvPr>
        </p:nvSpPr>
        <p:spPr>
          <a:xfrm>
            <a:off x="4683788" y="2003804"/>
            <a:ext cx="3173278" cy="522514"/>
          </a:xfrm>
        </p:spPr>
        <p:txBody>
          <a:bodyPr>
            <a:noAutofit/>
          </a:bodyPr>
          <a:lstStyle>
            <a:lvl1pPr marL="0" indent="0">
              <a:buNone/>
              <a:defRPr sz="2400" b="1">
                <a:latin typeface="+mj-lt"/>
              </a:defRPr>
            </a:lvl1pPr>
            <a:lvl2pPr marL="457200" indent="0">
              <a:buNone/>
              <a:defRPr sz="2000" b="1">
                <a:latin typeface="+mj-lt"/>
              </a:defRPr>
            </a:lvl2pPr>
            <a:lvl3pPr marL="914400" indent="0">
              <a:buNone/>
              <a:defRPr sz="1800" b="1">
                <a:latin typeface="+mj-lt"/>
              </a:defRPr>
            </a:lvl3pPr>
            <a:lvl4pPr marL="1371600" indent="0">
              <a:buNone/>
              <a:defRPr sz="1600" b="1">
                <a:latin typeface="+mj-lt"/>
              </a:defRPr>
            </a:lvl4pPr>
            <a:lvl5pPr marL="1828800" indent="0">
              <a:buNone/>
              <a:defRPr sz="1600" b="1">
                <a:latin typeface="+mj-lt"/>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6" name="Content Placeholder 2">
            <a:extLst>
              <a:ext uri="{FF2B5EF4-FFF2-40B4-BE49-F238E27FC236}">
                <a16:creationId xmlns:a16="http://schemas.microsoft.com/office/drawing/2014/main" id="{43D62993-A055-DF4F-9286-4FFE3A5C7FD7}"/>
              </a:ext>
            </a:extLst>
          </p:cNvPr>
          <p:cNvSpPr>
            <a:spLocks noGrp="1"/>
          </p:cNvSpPr>
          <p:nvPr>
            <p:ph idx="13"/>
          </p:nvPr>
        </p:nvSpPr>
        <p:spPr>
          <a:xfrm>
            <a:off x="8200082" y="2526318"/>
            <a:ext cx="3173279" cy="2828613"/>
          </a:xfrm>
        </p:spPr>
        <p:txBody>
          <a:bodyPr>
            <a:noAutofit/>
          </a:bodyPr>
          <a:lstStyle>
            <a:lvl1pPr marL="0" indent="0">
              <a:buNone/>
              <a:defRPr sz="2000">
                <a:latin typeface="+mn-lt"/>
              </a:defRPr>
            </a:lvl1pPr>
            <a:lvl2pPr marL="457200" indent="0">
              <a:buNone/>
              <a:defRPr sz="1800">
                <a:latin typeface="+mn-lt"/>
              </a:defRPr>
            </a:lvl2pPr>
            <a:lvl3pPr marL="914400" indent="0">
              <a:buNone/>
              <a:defRPr sz="1600">
                <a:latin typeface="+mn-lt"/>
              </a:defRPr>
            </a:lvl3pPr>
            <a:lvl4pPr marL="1371600" indent="0">
              <a:buNone/>
              <a:defRPr sz="1400">
                <a:latin typeface="+mn-lt"/>
              </a:defRPr>
            </a:lvl4pPr>
            <a:lvl5pPr marL="1828800" indent="0">
              <a:buNone/>
              <a:defRPr sz="1400">
                <a:latin typeface="+mn-lt"/>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7" name="Content Placeholder 2">
            <a:extLst>
              <a:ext uri="{FF2B5EF4-FFF2-40B4-BE49-F238E27FC236}">
                <a16:creationId xmlns:a16="http://schemas.microsoft.com/office/drawing/2014/main" id="{A896DA2E-4448-254C-86D1-9E16E63CC6A0}"/>
              </a:ext>
            </a:extLst>
          </p:cNvPr>
          <p:cNvSpPr>
            <a:spLocks noGrp="1"/>
          </p:cNvSpPr>
          <p:nvPr>
            <p:ph idx="14"/>
          </p:nvPr>
        </p:nvSpPr>
        <p:spPr>
          <a:xfrm>
            <a:off x="8200083" y="2003804"/>
            <a:ext cx="3173278" cy="522514"/>
          </a:xfrm>
        </p:spPr>
        <p:txBody>
          <a:bodyPr>
            <a:noAutofit/>
          </a:bodyPr>
          <a:lstStyle>
            <a:lvl1pPr marL="0" indent="0">
              <a:buNone/>
              <a:defRPr sz="2400" b="1">
                <a:latin typeface="+mj-lt"/>
              </a:defRPr>
            </a:lvl1pPr>
            <a:lvl2pPr marL="457200" indent="0">
              <a:buNone/>
              <a:defRPr sz="2000" b="1">
                <a:latin typeface="+mj-lt"/>
              </a:defRPr>
            </a:lvl2pPr>
            <a:lvl3pPr marL="914400" indent="0">
              <a:buNone/>
              <a:defRPr sz="1800" b="1">
                <a:latin typeface="+mj-lt"/>
              </a:defRPr>
            </a:lvl3pPr>
            <a:lvl4pPr marL="1371600" indent="0">
              <a:buNone/>
              <a:defRPr sz="1600" b="1">
                <a:latin typeface="+mj-lt"/>
              </a:defRPr>
            </a:lvl4pPr>
            <a:lvl5pPr marL="1828800" indent="0">
              <a:buNone/>
              <a:defRPr sz="1600" b="1">
                <a:latin typeface="+mj-lt"/>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2" name="Slide Number Placeholder 5">
            <a:extLst>
              <a:ext uri="{FF2B5EF4-FFF2-40B4-BE49-F238E27FC236}">
                <a16:creationId xmlns:a16="http://schemas.microsoft.com/office/drawing/2014/main" id="{1FE54918-A625-F64F-A42E-A427E9B2D489}"/>
              </a:ext>
            </a:extLst>
          </p:cNvPr>
          <p:cNvSpPr>
            <a:spLocks noGrp="1"/>
          </p:cNvSpPr>
          <p:nvPr>
            <p:ph type="sldNum" sz="quarter" idx="4"/>
          </p:nvPr>
        </p:nvSpPr>
        <p:spPr>
          <a:xfrm>
            <a:off x="10153276" y="6356350"/>
            <a:ext cx="1657723" cy="365125"/>
          </a:xfrm>
          <a:prstGeom prst="rect">
            <a:avLst/>
          </a:prstGeom>
        </p:spPr>
        <p:txBody>
          <a:bodyPr vert="horz" lIns="91440" tIns="45720" rIns="91440" bIns="45720" rtlCol="0" anchor="ctr">
            <a:noAutofit/>
          </a:bodyPr>
          <a:lstStyle>
            <a:lvl1pPr algn="r">
              <a:defRPr sz="1200">
                <a:solidFill>
                  <a:schemeClr val="accent2"/>
                </a:solidFill>
                <a:latin typeface="+mn-lt"/>
              </a:defRPr>
            </a:lvl1pPr>
          </a:lstStyle>
          <a:p>
            <a:fld id="{294A09A9-5501-47C1-A89A-A340965A2BE2}" type="slidenum">
              <a:rPr lang="en-US" smtClean="0"/>
              <a:pPr/>
              <a:t>‹#›</a:t>
            </a:fld>
            <a:endParaRPr lang="en-US"/>
          </a:p>
        </p:txBody>
      </p:sp>
    </p:spTree>
    <p:extLst>
      <p:ext uri="{BB962C8B-B14F-4D97-AF65-F5344CB8AC3E}">
        <p14:creationId xmlns:p14="http://schemas.microsoft.com/office/powerpoint/2010/main" val="400105491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Team">
    <p:spTree>
      <p:nvGrpSpPr>
        <p:cNvPr id="1" name=""/>
        <p:cNvGrpSpPr/>
        <p:nvPr/>
      </p:nvGrpSpPr>
      <p:grpSpPr>
        <a:xfrm>
          <a:off x="0" y="0"/>
          <a:ext cx="0" cy="0"/>
          <a:chOff x="0" y="0"/>
          <a:chExt cx="0" cy="0"/>
        </a:xfrm>
      </p:grpSpPr>
      <p:sp>
        <p:nvSpPr>
          <p:cNvPr id="30" name="Rectangle 29">
            <a:extLst>
              <a:ext uri="{FF2B5EF4-FFF2-40B4-BE49-F238E27FC236}">
                <a16:creationId xmlns:a16="http://schemas.microsoft.com/office/drawing/2014/main" id="{28C225EC-F6EF-1144-834A-F0B91974AA41}"/>
              </a:ext>
            </a:extLst>
          </p:cNvPr>
          <p:cNvSpPr/>
          <p:nvPr userDrawn="1"/>
        </p:nvSpPr>
        <p:spPr>
          <a:xfrm>
            <a:off x="0" y="-1664"/>
            <a:ext cx="9857012" cy="6859664"/>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1" name="Title 1">
            <a:extLst>
              <a:ext uri="{FF2B5EF4-FFF2-40B4-BE49-F238E27FC236}">
                <a16:creationId xmlns:a16="http://schemas.microsoft.com/office/drawing/2014/main" id="{1E40CEAF-B1BB-174E-A798-3BA60D9C0458}"/>
              </a:ext>
            </a:extLst>
          </p:cNvPr>
          <p:cNvSpPr>
            <a:spLocks noGrp="1"/>
          </p:cNvSpPr>
          <p:nvPr>
            <p:ph type="title"/>
          </p:nvPr>
        </p:nvSpPr>
        <p:spPr>
          <a:xfrm>
            <a:off x="750430" y="381000"/>
            <a:ext cx="8401624" cy="1325563"/>
          </a:xfrm>
        </p:spPr>
        <p:txBody>
          <a:bodyPr lIns="0" anchor="b">
            <a:noAutofit/>
          </a:bodyPr>
          <a:lstStyle>
            <a:lvl1pPr>
              <a:defRPr sz="4800" b="1">
                <a:latin typeface="+mj-lt"/>
              </a:defRPr>
            </a:lvl1pPr>
          </a:lstStyle>
          <a:p>
            <a:r>
              <a:rPr lang="en-US"/>
              <a:t>Click to edit Master title style</a:t>
            </a:r>
          </a:p>
        </p:txBody>
      </p:sp>
      <p:sp>
        <p:nvSpPr>
          <p:cNvPr id="6" name="Picture Placeholder 23">
            <a:extLst>
              <a:ext uri="{FF2B5EF4-FFF2-40B4-BE49-F238E27FC236}">
                <a16:creationId xmlns:a16="http://schemas.microsoft.com/office/drawing/2014/main" id="{5E48B363-63E8-4F17-842B-53AD935A6529}"/>
              </a:ext>
            </a:extLst>
          </p:cNvPr>
          <p:cNvSpPr>
            <a:spLocks noGrp="1"/>
          </p:cNvSpPr>
          <p:nvPr>
            <p:ph type="pic" sz="quarter" idx="13"/>
          </p:nvPr>
        </p:nvSpPr>
        <p:spPr>
          <a:xfrm>
            <a:off x="750429" y="2227758"/>
            <a:ext cx="1200374" cy="1201242"/>
          </a:xfrm>
        </p:spPr>
        <p:txBody>
          <a:bodyPr>
            <a:noAutofit/>
          </a:bodyPr>
          <a:lstStyle>
            <a:lvl1pPr marL="0" indent="0">
              <a:buNone/>
              <a:defRPr sz="1400">
                <a:solidFill>
                  <a:schemeClr val="tx1"/>
                </a:solidFill>
                <a:latin typeface="+mn-lt"/>
              </a:defRPr>
            </a:lvl1pPr>
          </a:lstStyle>
          <a:p>
            <a:r>
              <a:rPr lang="en-US"/>
              <a:t>Click icon to add picture</a:t>
            </a:r>
          </a:p>
        </p:txBody>
      </p:sp>
      <p:sp>
        <p:nvSpPr>
          <p:cNvPr id="10" name="Text Placeholder 28">
            <a:extLst>
              <a:ext uri="{FF2B5EF4-FFF2-40B4-BE49-F238E27FC236}">
                <a16:creationId xmlns:a16="http://schemas.microsoft.com/office/drawing/2014/main" id="{CC3A7E03-4F06-4380-90A1-845651EEA3C0}"/>
              </a:ext>
            </a:extLst>
          </p:cNvPr>
          <p:cNvSpPr>
            <a:spLocks noGrp="1"/>
          </p:cNvSpPr>
          <p:nvPr>
            <p:ph type="body" sz="quarter" idx="17" hasCustomPrompt="1"/>
          </p:nvPr>
        </p:nvSpPr>
        <p:spPr>
          <a:xfrm>
            <a:off x="2123351" y="2426400"/>
            <a:ext cx="2281237" cy="347662"/>
          </a:xfrm>
        </p:spPr>
        <p:txBody>
          <a:bodyPr lIns="0" tIns="0" rIns="0" bIns="0" anchor="b" anchorCtr="0">
            <a:noAutofit/>
          </a:bodyPr>
          <a:lstStyle>
            <a:lvl1pPr marL="0" indent="0" algn="l">
              <a:lnSpc>
                <a:spcPct val="100000"/>
              </a:lnSpc>
              <a:spcBef>
                <a:spcPts val="0"/>
              </a:spcBef>
              <a:buNone/>
              <a:defRPr sz="1800" b="1" spc="20" baseline="0">
                <a:solidFill>
                  <a:schemeClr val="tx1"/>
                </a:solidFill>
                <a:latin typeface="+mn-lt"/>
              </a:defRPr>
            </a:lvl1pPr>
          </a:lstStyle>
          <a:p>
            <a:pPr lvl="0"/>
            <a:r>
              <a:rPr lang="en-US"/>
              <a:t>Name</a:t>
            </a:r>
          </a:p>
        </p:txBody>
      </p:sp>
      <p:sp>
        <p:nvSpPr>
          <p:cNvPr id="11" name="Text Placeholder 28">
            <a:extLst>
              <a:ext uri="{FF2B5EF4-FFF2-40B4-BE49-F238E27FC236}">
                <a16:creationId xmlns:a16="http://schemas.microsoft.com/office/drawing/2014/main" id="{31AF5791-727B-438A-A7EF-5D132167C89B}"/>
              </a:ext>
            </a:extLst>
          </p:cNvPr>
          <p:cNvSpPr>
            <a:spLocks noGrp="1"/>
          </p:cNvSpPr>
          <p:nvPr>
            <p:ph type="body" sz="quarter" idx="18" hasCustomPrompt="1"/>
          </p:nvPr>
        </p:nvSpPr>
        <p:spPr>
          <a:xfrm>
            <a:off x="2123350" y="2811646"/>
            <a:ext cx="2281237" cy="347662"/>
          </a:xfrm>
        </p:spPr>
        <p:txBody>
          <a:bodyPr lIns="0" tIns="0" rIns="0" bIns="0">
            <a:noAutofit/>
          </a:bodyPr>
          <a:lstStyle>
            <a:lvl1pPr marL="0" indent="0" algn="l">
              <a:lnSpc>
                <a:spcPct val="100000"/>
              </a:lnSpc>
              <a:spcBef>
                <a:spcPts val="0"/>
              </a:spcBef>
              <a:buNone/>
              <a:defRPr sz="1400" b="0" spc="20" baseline="0">
                <a:solidFill>
                  <a:schemeClr val="tx1"/>
                </a:solidFill>
                <a:latin typeface="+mn-lt"/>
              </a:defRPr>
            </a:lvl1pPr>
          </a:lstStyle>
          <a:p>
            <a:pPr lvl="0"/>
            <a:r>
              <a:rPr lang="en-US"/>
              <a:t>Title</a:t>
            </a:r>
          </a:p>
        </p:txBody>
      </p:sp>
      <p:sp>
        <p:nvSpPr>
          <p:cNvPr id="7" name="Picture Placeholder 23">
            <a:extLst>
              <a:ext uri="{FF2B5EF4-FFF2-40B4-BE49-F238E27FC236}">
                <a16:creationId xmlns:a16="http://schemas.microsoft.com/office/drawing/2014/main" id="{9ABA5222-6FD6-405B-8AC8-18022C36590F}"/>
              </a:ext>
            </a:extLst>
          </p:cNvPr>
          <p:cNvSpPr>
            <a:spLocks noGrp="1"/>
          </p:cNvSpPr>
          <p:nvPr>
            <p:ph type="pic" sz="quarter" idx="14"/>
          </p:nvPr>
        </p:nvSpPr>
        <p:spPr>
          <a:xfrm>
            <a:off x="5495813" y="2227758"/>
            <a:ext cx="1200374" cy="1201242"/>
          </a:xfrm>
        </p:spPr>
        <p:txBody>
          <a:bodyPr>
            <a:noAutofit/>
          </a:bodyPr>
          <a:lstStyle>
            <a:lvl1pPr marL="0" indent="0">
              <a:buNone/>
              <a:defRPr sz="1400">
                <a:solidFill>
                  <a:schemeClr val="tx1"/>
                </a:solidFill>
                <a:latin typeface="+mn-lt"/>
              </a:defRPr>
            </a:lvl1pPr>
          </a:lstStyle>
          <a:p>
            <a:r>
              <a:rPr lang="en-US"/>
              <a:t>Click icon to add picture</a:t>
            </a:r>
          </a:p>
        </p:txBody>
      </p:sp>
      <p:sp>
        <p:nvSpPr>
          <p:cNvPr id="12" name="Text Placeholder 28">
            <a:extLst>
              <a:ext uri="{FF2B5EF4-FFF2-40B4-BE49-F238E27FC236}">
                <a16:creationId xmlns:a16="http://schemas.microsoft.com/office/drawing/2014/main" id="{A1A33FCF-D2EB-478E-8679-428657895F76}"/>
              </a:ext>
            </a:extLst>
          </p:cNvPr>
          <p:cNvSpPr>
            <a:spLocks noGrp="1"/>
          </p:cNvSpPr>
          <p:nvPr>
            <p:ph type="body" sz="quarter" idx="19" hasCustomPrompt="1"/>
          </p:nvPr>
        </p:nvSpPr>
        <p:spPr>
          <a:xfrm>
            <a:off x="6870817" y="2422565"/>
            <a:ext cx="2281237" cy="347662"/>
          </a:xfrm>
        </p:spPr>
        <p:txBody>
          <a:bodyPr lIns="0" tIns="0" rIns="0" bIns="0" anchor="b" anchorCtr="0">
            <a:noAutofit/>
          </a:bodyPr>
          <a:lstStyle>
            <a:lvl1pPr marL="0" indent="0" algn="l">
              <a:lnSpc>
                <a:spcPct val="100000"/>
              </a:lnSpc>
              <a:spcBef>
                <a:spcPts val="0"/>
              </a:spcBef>
              <a:buNone/>
              <a:defRPr sz="1800" b="1" spc="20" baseline="0">
                <a:solidFill>
                  <a:schemeClr val="tx1"/>
                </a:solidFill>
                <a:latin typeface="+mn-lt"/>
              </a:defRPr>
            </a:lvl1pPr>
          </a:lstStyle>
          <a:p>
            <a:pPr lvl="0"/>
            <a:r>
              <a:rPr lang="en-US"/>
              <a:t>Name</a:t>
            </a:r>
          </a:p>
        </p:txBody>
      </p:sp>
      <p:sp>
        <p:nvSpPr>
          <p:cNvPr id="13" name="Text Placeholder 28">
            <a:extLst>
              <a:ext uri="{FF2B5EF4-FFF2-40B4-BE49-F238E27FC236}">
                <a16:creationId xmlns:a16="http://schemas.microsoft.com/office/drawing/2014/main" id="{55274EF8-F641-41B2-89C1-FD94AFA48684}"/>
              </a:ext>
            </a:extLst>
          </p:cNvPr>
          <p:cNvSpPr>
            <a:spLocks noGrp="1"/>
          </p:cNvSpPr>
          <p:nvPr>
            <p:ph type="body" sz="quarter" idx="20" hasCustomPrompt="1"/>
          </p:nvPr>
        </p:nvSpPr>
        <p:spPr>
          <a:xfrm>
            <a:off x="6870816" y="2807811"/>
            <a:ext cx="2281237" cy="347662"/>
          </a:xfrm>
        </p:spPr>
        <p:txBody>
          <a:bodyPr lIns="0" tIns="0" rIns="0" bIns="0">
            <a:noAutofit/>
          </a:bodyPr>
          <a:lstStyle>
            <a:lvl1pPr marL="0" indent="0" algn="l">
              <a:lnSpc>
                <a:spcPct val="100000"/>
              </a:lnSpc>
              <a:spcBef>
                <a:spcPts val="0"/>
              </a:spcBef>
              <a:buNone/>
              <a:defRPr sz="1400" b="0" spc="20" baseline="0">
                <a:solidFill>
                  <a:schemeClr val="tx1"/>
                </a:solidFill>
                <a:latin typeface="+mn-lt"/>
              </a:defRPr>
            </a:lvl1pPr>
          </a:lstStyle>
          <a:p>
            <a:pPr lvl="0"/>
            <a:r>
              <a:rPr lang="en-US"/>
              <a:t>Title</a:t>
            </a:r>
          </a:p>
        </p:txBody>
      </p:sp>
      <p:sp>
        <p:nvSpPr>
          <p:cNvPr id="8" name="Picture Placeholder 23">
            <a:extLst>
              <a:ext uri="{FF2B5EF4-FFF2-40B4-BE49-F238E27FC236}">
                <a16:creationId xmlns:a16="http://schemas.microsoft.com/office/drawing/2014/main" id="{124DE785-775F-4AE4-94B3-FA728188EBA5}"/>
              </a:ext>
            </a:extLst>
          </p:cNvPr>
          <p:cNvSpPr>
            <a:spLocks noGrp="1"/>
          </p:cNvSpPr>
          <p:nvPr>
            <p:ph type="pic" sz="quarter" idx="15"/>
          </p:nvPr>
        </p:nvSpPr>
        <p:spPr>
          <a:xfrm>
            <a:off x="750429" y="4254273"/>
            <a:ext cx="1200374" cy="1201242"/>
          </a:xfrm>
        </p:spPr>
        <p:txBody>
          <a:bodyPr>
            <a:noAutofit/>
          </a:bodyPr>
          <a:lstStyle>
            <a:lvl1pPr marL="0" indent="0">
              <a:buNone/>
              <a:defRPr sz="1400">
                <a:solidFill>
                  <a:schemeClr val="tx1"/>
                </a:solidFill>
                <a:latin typeface="+mn-lt"/>
              </a:defRPr>
            </a:lvl1pPr>
          </a:lstStyle>
          <a:p>
            <a:r>
              <a:rPr lang="en-US"/>
              <a:t>Click icon to add picture</a:t>
            </a:r>
          </a:p>
        </p:txBody>
      </p:sp>
      <p:sp>
        <p:nvSpPr>
          <p:cNvPr id="14" name="Text Placeholder 28">
            <a:extLst>
              <a:ext uri="{FF2B5EF4-FFF2-40B4-BE49-F238E27FC236}">
                <a16:creationId xmlns:a16="http://schemas.microsoft.com/office/drawing/2014/main" id="{5A429D4E-B795-4E55-852E-9E161F9EBD36}"/>
              </a:ext>
            </a:extLst>
          </p:cNvPr>
          <p:cNvSpPr>
            <a:spLocks noGrp="1"/>
          </p:cNvSpPr>
          <p:nvPr>
            <p:ph type="body" sz="quarter" idx="21" hasCustomPrompt="1"/>
          </p:nvPr>
        </p:nvSpPr>
        <p:spPr>
          <a:xfrm>
            <a:off x="2123351" y="4498793"/>
            <a:ext cx="2281237" cy="347662"/>
          </a:xfrm>
        </p:spPr>
        <p:txBody>
          <a:bodyPr lIns="0" tIns="0" rIns="0" bIns="0" anchor="b" anchorCtr="0">
            <a:noAutofit/>
          </a:bodyPr>
          <a:lstStyle>
            <a:lvl1pPr marL="0" indent="0" algn="l">
              <a:lnSpc>
                <a:spcPct val="100000"/>
              </a:lnSpc>
              <a:spcBef>
                <a:spcPts val="0"/>
              </a:spcBef>
              <a:buNone/>
              <a:defRPr sz="1800" b="1" spc="20" baseline="0">
                <a:solidFill>
                  <a:schemeClr val="tx1"/>
                </a:solidFill>
                <a:latin typeface="+mn-lt"/>
              </a:defRPr>
            </a:lvl1pPr>
          </a:lstStyle>
          <a:p>
            <a:pPr lvl="0"/>
            <a:r>
              <a:rPr lang="en-US"/>
              <a:t>Name</a:t>
            </a:r>
          </a:p>
        </p:txBody>
      </p:sp>
      <p:sp>
        <p:nvSpPr>
          <p:cNvPr id="15" name="Text Placeholder 28">
            <a:extLst>
              <a:ext uri="{FF2B5EF4-FFF2-40B4-BE49-F238E27FC236}">
                <a16:creationId xmlns:a16="http://schemas.microsoft.com/office/drawing/2014/main" id="{41D297CB-52EE-4DE4-AEAC-CD4AAF2BF17B}"/>
              </a:ext>
            </a:extLst>
          </p:cNvPr>
          <p:cNvSpPr>
            <a:spLocks noGrp="1"/>
          </p:cNvSpPr>
          <p:nvPr>
            <p:ph type="body" sz="quarter" idx="22" hasCustomPrompt="1"/>
          </p:nvPr>
        </p:nvSpPr>
        <p:spPr>
          <a:xfrm>
            <a:off x="2123350" y="4884039"/>
            <a:ext cx="2281237" cy="347662"/>
          </a:xfrm>
        </p:spPr>
        <p:txBody>
          <a:bodyPr lIns="0" tIns="0" rIns="0" bIns="0">
            <a:noAutofit/>
          </a:bodyPr>
          <a:lstStyle>
            <a:lvl1pPr marL="0" indent="0" algn="l">
              <a:lnSpc>
                <a:spcPct val="100000"/>
              </a:lnSpc>
              <a:spcBef>
                <a:spcPts val="0"/>
              </a:spcBef>
              <a:buNone/>
              <a:defRPr sz="1400" b="0" spc="20" baseline="0">
                <a:solidFill>
                  <a:schemeClr val="tx1"/>
                </a:solidFill>
                <a:latin typeface="+mn-lt"/>
              </a:defRPr>
            </a:lvl1pPr>
          </a:lstStyle>
          <a:p>
            <a:pPr lvl="0"/>
            <a:r>
              <a:rPr lang="en-US"/>
              <a:t>Title</a:t>
            </a:r>
          </a:p>
        </p:txBody>
      </p:sp>
      <p:sp>
        <p:nvSpPr>
          <p:cNvPr id="9" name="Picture Placeholder 23">
            <a:extLst>
              <a:ext uri="{FF2B5EF4-FFF2-40B4-BE49-F238E27FC236}">
                <a16:creationId xmlns:a16="http://schemas.microsoft.com/office/drawing/2014/main" id="{F5694B35-7776-4DB9-9EB7-3AF076EC357D}"/>
              </a:ext>
            </a:extLst>
          </p:cNvPr>
          <p:cNvSpPr>
            <a:spLocks noGrp="1"/>
          </p:cNvSpPr>
          <p:nvPr>
            <p:ph type="pic" sz="quarter" idx="16"/>
          </p:nvPr>
        </p:nvSpPr>
        <p:spPr>
          <a:xfrm>
            <a:off x="5495813" y="4254273"/>
            <a:ext cx="1200374" cy="1201242"/>
          </a:xfrm>
        </p:spPr>
        <p:txBody>
          <a:bodyPr>
            <a:noAutofit/>
          </a:bodyPr>
          <a:lstStyle>
            <a:lvl1pPr marL="0" indent="0">
              <a:buNone/>
              <a:defRPr sz="1400">
                <a:solidFill>
                  <a:schemeClr val="tx1"/>
                </a:solidFill>
                <a:latin typeface="+mn-lt"/>
              </a:defRPr>
            </a:lvl1pPr>
          </a:lstStyle>
          <a:p>
            <a:r>
              <a:rPr lang="en-US"/>
              <a:t>Click icon to add picture</a:t>
            </a:r>
          </a:p>
        </p:txBody>
      </p:sp>
      <p:sp>
        <p:nvSpPr>
          <p:cNvPr id="16" name="Text Placeholder 28">
            <a:extLst>
              <a:ext uri="{FF2B5EF4-FFF2-40B4-BE49-F238E27FC236}">
                <a16:creationId xmlns:a16="http://schemas.microsoft.com/office/drawing/2014/main" id="{AD7B736B-3A10-499F-8F23-4437982C8231}"/>
              </a:ext>
            </a:extLst>
          </p:cNvPr>
          <p:cNvSpPr>
            <a:spLocks noGrp="1"/>
          </p:cNvSpPr>
          <p:nvPr>
            <p:ph type="body" sz="quarter" idx="23" hasCustomPrompt="1"/>
          </p:nvPr>
        </p:nvSpPr>
        <p:spPr>
          <a:xfrm>
            <a:off x="6870817" y="4498793"/>
            <a:ext cx="2281237" cy="347662"/>
          </a:xfrm>
        </p:spPr>
        <p:txBody>
          <a:bodyPr lIns="0" tIns="0" rIns="0" bIns="0" anchor="b" anchorCtr="0">
            <a:noAutofit/>
          </a:bodyPr>
          <a:lstStyle>
            <a:lvl1pPr marL="0" indent="0" algn="l">
              <a:lnSpc>
                <a:spcPct val="100000"/>
              </a:lnSpc>
              <a:spcBef>
                <a:spcPts val="0"/>
              </a:spcBef>
              <a:buNone/>
              <a:defRPr sz="1800" b="1" spc="20" baseline="0">
                <a:solidFill>
                  <a:schemeClr val="tx1"/>
                </a:solidFill>
                <a:latin typeface="+mn-lt"/>
              </a:defRPr>
            </a:lvl1pPr>
          </a:lstStyle>
          <a:p>
            <a:pPr lvl="0"/>
            <a:r>
              <a:rPr lang="en-US"/>
              <a:t>Name</a:t>
            </a:r>
          </a:p>
        </p:txBody>
      </p:sp>
      <p:sp>
        <p:nvSpPr>
          <p:cNvPr id="17" name="Text Placeholder 28">
            <a:extLst>
              <a:ext uri="{FF2B5EF4-FFF2-40B4-BE49-F238E27FC236}">
                <a16:creationId xmlns:a16="http://schemas.microsoft.com/office/drawing/2014/main" id="{07165540-290D-4A38-87DE-F52B05BD6A1A}"/>
              </a:ext>
            </a:extLst>
          </p:cNvPr>
          <p:cNvSpPr>
            <a:spLocks noGrp="1"/>
          </p:cNvSpPr>
          <p:nvPr>
            <p:ph type="body" sz="quarter" idx="24" hasCustomPrompt="1"/>
          </p:nvPr>
        </p:nvSpPr>
        <p:spPr>
          <a:xfrm>
            <a:off x="6870816" y="4884039"/>
            <a:ext cx="2281237" cy="347662"/>
          </a:xfrm>
        </p:spPr>
        <p:txBody>
          <a:bodyPr lIns="0" tIns="0" rIns="0" bIns="0">
            <a:noAutofit/>
          </a:bodyPr>
          <a:lstStyle>
            <a:lvl1pPr marL="0" indent="0" algn="l">
              <a:lnSpc>
                <a:spcPct val="100000"/>
              </a:lnSpc>
              <a:spcBef>
                <a:spcPts val="0"/>
              </a:spcBef>
              <a:buNone/>
              <a:defRPr sz="1400" b="0" spc="20" baseline="0">
                <a:solidFill>
                  <a:schemeClr val="tx1"/>
                </a:solidFill>
                <a:latin typeface="+mn-lt"/>
              </a:defRPr>
            </a:lvl1pPr>
          </a:lstStyle>
          <a:p>
            <a:pPr lvl="0"/>
            <a:r>
              <a:rPr lang="en-US"/>
              <a:t>Title</a:t>
            </a:r>
          </a:p>
        </p:txBody>
      </p:sp>
      <p:sp>
        <p:nvSpPr>
          <p:cNvPr id="5" name="Slide Number Placeholder 4">
            <a:extLst>
              <a:ext uri="{FF2B5EF4-FFF2-40B4-BE49-F238E27FC236}">
                <a16:creationId xmlns:a16="http://schemas.microsoft.com/office/drawing/2014/main" id="{0203763F-C8CD-4BCB-9A0A-B10F000BC1DB}"/>
              </a:ext>
            </a:extLst>
          </p:cNvPr>
          <p:cNvSpPr>
            <a:spLocks noGrp="1"/>
          </p:cNvSpPr>
          <p:nvPr>
            <p:ph type="sldNum" sz="quarter" idx="12"/>
          </p:nvPr>
        </p:nvSpPr>
        <p:spPr>
          <a:xfrm>
            <a:off x="8332334" y="6356350"/>
            <a:ext cx="1167495" cy="365125"/>
          </a:xfrm>
        </p:spPr>
        <p:txBody>
          <a:bodyPr>
            <a:noAutofit/>
          </a:bodyPr>
          <a:lstStyle>
            <a:lvl1pPr>
              <a:defRPr>
                <a:solidFill>
                  <a:schemeClr val="accent3"/>
                </a:solidFill>
                <a:latin typeface="+mn-lt"/>
              </a:defRPr>
            </a:lvl1pPr>
          </a:lstStyle>
          <a:p>
            <a:fld id="{294A09A9-5501-47C1-A89A-A340965A2BE2}" type="slidenum">
              <a:rPr lang="en-US" smtClean="0"/>
              <a:pPr/>
              <a:t>‹#›</a:t>
            </a:fld>
            <a:endParaRPr lang="en-US"/>
          </a:p>
        </p:txBody>
      </p:sp>
      <p:sp>
        <p:nvSpPr>
          <p:cNvPr id="19" name="Freeform 18">
            <a:extLst>
              <a:ext uri="{FF2B5EF4-FFF2-40B4-BE49-F238E27FC236}">
                <a16:creationId xmlns:a16="http://schemas.microsoft.com/office/drawing/2014/main" id="{AAB3BC7E-B34F-EF47-B125-1574C5484E22}"/>
              </a:ext>
            </a:extLst>
          </p:cNvPr>
          <p:cNvSpPr/>
          <p:nvPr userDrawn="1"/>
        </p:nvSpPr>
        <p:spPr>
          <a:xfrm rot="16200000" flipV="1">
            <a:off x="9499940" y="355410"/>
            <a:ext cx="1881641" cy="1167493"/>
          </a:xfrm>
          <a:custGeom>
            <a:avLst/>
            <a:gdLst>
              <a:gd name="connsiteX0" fmla="*/ 1881641 w 1881641"/>
              <a:gd name="connsiteY0" fmla="*/ 1167473 h 1167493"/>
              <a:gd name="connsiteX1" fmla="*/ 1881641 w 1881641"/>
              <a:gd name="connsiteY1" fmla="*/ 1167493 h 1167493"/>
              <a:gd name="connsiteX2" fmla="*/ 1167493 w 1881641"/>
              <a:gd name="connsiteY2" fmla="*/ 1167493 h 1167493"/>
              <a:gd name="connsiteX3" fmla="*/ 0 w 1881641"/>
              <a:gd name="connsiteY3" fmla="*/ 0 h 1167493"/>
              <a:gd name="connsiteX4" fmla="*/ 714149 w 1881641"/>
              <a:gd name="connsiteY4" fmla="*/ 0 h 1167493"/>
              <a:gd name="connsiteX5" fmla="*/ 1875614 w 1881641"/>
              <a:gd name="connsiteY5" fmla="*/ 1048124 h 1167493"/>
              <a:gd name="connsiteX6" fmla="*/ 1881641 w 1881641"/>
              <a:gd name="connsiteY6" fmla="*/ 1167473 h 116749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881641" h="1167493">
                <a:moveTo>
                  <a:pt x="1881641" y="1167473"/>
                </a:moveTo>
                <a:lnTo>
                  <a:pt x="1881641" y="1167493"/>
                </a:lnTo>
                <a:lnTo>
                  <a:pt x="1167493" y="1167493"/>
                </a:lnTo>
                <a:cubicBezTo>
                  <a:pt x="522704" y="1167493"/>
                  <a:pt x="0" y="644789"/>
                  <a:pt x="0" y="0"/>
                </a:cubicBezTo>
                <a:lnTo>
                  <a:pt x="714149" y="0"/>
                </a:lnTo>
                <a:cubicBezTo>
                  <a:pt x="1318639" y="0"/>
                  <a:pt x="1815827" y="459408"/>
                  <a:pt x="1875614" y="1048124"/>
                </a:cubicBezTo>
                <a:lnTo>
                  <a:pt x="1881641" y="1167473"/>
                </a:lnTo>
                <a:close/>
              </a:path>
            </a:pathLst>
          </a:cu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21" name="Freeform 20">
            <a:extLst>
              <a:ext uri="{FF2B5EF4-FFF2-40B4-BE49-F238E27FC236}">
                <a16:creationId xmlns:a16="http://schemas.microsoft.com/office/drawing/2014/main" id="{7CBC82D0-4F72-C649-8B7F-D4B087957B6C}"/>
              </a:ext>
            </a:extLst>
          </p:cNvPr>
          <p:cNvSpPr/>
          <p:nvPr userDrawn="1"/>
        </p:nvSpPr>
        <p:spPr>
          <a:xfrm flipH="1">
            <a:off x="10866436" y="1879977"/>
            <a:ext cx="1325563" cy="1325563"/>
          </a:xfrm>
          <a:custGeom>
            <a:avLst/>
            <a:gdLst>
              <a:gd name="connsiteX0" fmla="*/ 0 w 1167493"/>
              <a:gd name="connsiteY0" fmla="*/ 0 h 1167493"/>
              <a:gd name="connsiteX1" fmla="*/ 1167493 w 1167493"/>
              <a:gd name="connsiteY1" fmla="*/ 0 h 1167493"/>
              <a:gd name="connsiteX2" fmla="*/ 0 w 1167493"/>
              <a:gd name="connsiteY2" fmla="*/ 1167493 h 1167493"/>
              <a:gd name="connsiteX3" fmla="*/ 0 w 1167493"/>
              <a:gd name="connsiteY3" fmla="*/ 0 h 1167493"/>
            </a:gdLst>
            <a:ahLst/>
            <a:cxnLst>
              <a:cxn ang="0">
                <a:pos x="connsiteX0" y="connsiteY0"/>
              </a:cxn>
              <a:cxn ang="0">
                <a:pos x="connsiteX1" y="connsiteY1"/>
              </a:cxn>
              <a:cxn ang="0">
                <a:pos x="connsiteX2" y="connsiteY2"/>
              </a:cxn>
              <a:cxn ang="0">
                <a:pos x="connsiteX3" y="connsiteY3"/>
              </a:cxn>
            </a:cxnLst>
            <a:rect l="l" t="t" r="r" b="b"/>
            <a:pathLst>
              <a:path w="1167493" h="1167493">
                <a:moveTo>
                  <a:pt x="0" y="0"/>
                </a:moveTo>
                <a:lnTo>
                  <a:pt x="1167493" y="0"/>
                </a:lnTo>
                <a:cubicBezTo>
                  <a:pt x="522704" y="0"/>
                  <a:pt x="0" y="522704"/>
                  <a:pt x="0" y="1167493"/>
                </a:cubicBezTo>
                <a:lnTo>
                  <a:pt x="0" y="0"/>
                </a:lnTo>
                <a:close/>
              </a:path>
            </a:pathLst>
          </a:cu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25" name="Freeform 24">
            <a:extLst>
              <a:ext uri="{FF2B5EF4-FFF2-40B4-BE49-F238E27FC236}">
                <a16:creationId xmlns:a16="http://schemas.microsoft.com/office/drawing/2014/main" id="{9383F23A-D872-2A4C-B386-A9D269BE694D}"/>
              </a:ext>
            </a:extLst>
          </p:cNvPr>
          <p:cNvSpPr/>
          <p:nvPr userDrawn="1"/>
        </p:nvSpPr>
        <p:spPr>
          <a:xfrm>
            <a:off x="11024507" y="-1664"/>
            <a:ext cx="1167494" cy="1881641"/>
          </a:xfrm>
          <a:custGeom>
            <a:avLst/>
            <a:gdLst>
              <a:gd name="connsiteX0" fmla="*/ 1167473 w 1167494"/>
              <a:gd name="connsiteY0" fmla="*/ 0 h 1881641"/>
              <a:gd name="connsiteX1" fmla="*/ 1167493 w 1167494"/>
              <a:gd name="connsiteY1" fmla="*/ 0 h 1881641"/>
              <a:gd name="connsiteX2" fmla="*/ 1167493 w 1167494"/>
              <a:gd name="connsiteY2" fmla="*/ 714148 h 1881641"/>
              <a:gd name="connsiteX3" fmla="*/ 1166666 w 1167494"/>
              <a:gd name="connsiteY3" fmla="*/ 730534 h 1881641"/>
              <a:gd name="connsiteX4" fmla="*/ 1167494 w 1167494"/>
              <a:gd name="connsiteY4" fmla="*/ 730534 h 1881641"/>
              <a:gd name="connsiteX5" fmla="*/ 1167494 w 1167494"/>
              <a:gd name="connsiteY5" fmla="*/ 1378059 h 1881641"/>
              <a:gd name="connsiteX6" fmla="*/ 1167493 w 1167494"/>
              <a:gd name="connsiteY6" fmla="*/ 1378059 h 1881641"/>
              <a:gd name="connsiteX7" fmla="*/ 1167493 w 1167494"/>
              <a:gd name="connsiteY7" fmla="*/ 1881641 h 1881641"/>
              <a:gd name="connsiteX8" fmla="*/ 0 w 1167494"/>
              <a:gd name="connsiteY8" fmla="*/ 1881641 h 1881641"/>
              <a:gd name="connsiteX9" fmla="*/ 0 w 1167494"/>
              <a:gd name="connsiteY9" fmla="*/ 1234116 h 1881641"/>
              <a:gd name="connsiteX10" fmla="*/ 0 w 1167494"/>
              <a:gd name="connsiteY10" fmla="*/ 1167492 h 1881641"/>
              <a:gd name="connsiteX11" fmla="*/ 1048124 w 1167494"/>
              <a:gd name="connsiteY11" fmla="*/ 6027 h 188164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1167494" h="1881641">
                <a:moveTo>
                  <a:pt x="1167473" y="0"/>
                </a:moveTo>
                <a:lnTo>
                  <a:pt x="1167493" y="0"/>
                </a:lnTo>
                <a:lnTo>
                  <a:pt x="1167493" y="714148"/>
                </a:lnTo>
                <a:lnTo>
                  <a:pt x="1166666" y="730534"/>
                </a:lnTo>
                <a:lnTo>
                  <a:pt x="1167494" y="730534"/>
                </a:lnTo>
                <a:lnTo>
                  <a:pt x="1167494" y="1378059"/>
                </a:lnTo>
                <a:lnTo>
                  <a:pt x="1167493" y="1378059"/>
                </a:lnTo>
                <a:lnTo>
                  <a:pt x="1167493" y="1881641"/>
                </a:lnTo>
                <a:lnTo>
                  <a:pt x="0" y="1881641"/>
                </a:lnTo>
                <a:lnTo>
                  <a:pt x="0" y="1234116"/>
                </a:lnTo>
                <a:lnTo>
                  <a:pt x="0" y="1167492"/>
                </a:lnTo>
                <a:cubicBezTo>
                  <a:pt x="0" y="563002"/>
                  <a:pt x="459408" y="65814"/>
                  <a:pt x="1048124" y="6027"/>
                </a:cubicBezTo>
                <a:close/>
              </a:path>
            </a:pathLst>
          </a:custGeom>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26" name="Oval 25">
            <a:extLst>
              <a:ext uri="{FF2B5EF4-FFF2-40B4-BE49-F238E27FC236}">
                <a16:creationId xmlns:a16="http://schemas.microsoft.com/office/drawing/2014/main" id="{9221FFDB-AAE2-5943-97A1-82D66AE05DB4}"/>
              </a:ext>
            </a:extLst>
          </p:cNvPr>
          <p:cNvSpPr/>
          <p:nvPr userDrawn="1"/>
        </p:nvSpPr>
        <p:spPr>
          <a:xfrm>
            <a:off x="10334091" y="2737752"/>
            <a:ext cx="1380830" cy="1380830"/>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noAutofit/>
          </a:bodyPr>
          <a:lstStyle/>
          <a:p>
            <a:pPr algn="ctr"/>
            <a:endParaRPr lang="en-US"/>
          </a:p>
        </p:txBody>
      </p:sp>
      <p:sp>
        <p:nvSpPr>
          <p:cNvPr id="27" name="Freeform 26">
            <a:extLst>
              <a:ext uri="{FF2B5EF4-FFF2-40B4-BE49-F238E27FC236}">
                <a16:creationId xmlns:a16="http://schemas.microsoft.com/office/drawing/2014/main" id="{2E58EEF7-63CA-A845-BAC4-9D3BE05918B5}"/>
              </a:ext>
            </a:extLst>
          </p:cNvPr>
          <p:cNvSpPr/>
          <p:nvPr userDrawn="1"/>
        </p:nvSpPr>
        <p:spPr>
          <a:xfrm rot="16200000" flipH="1">
            <a:off x="10667432" y="5333432"/>
            <a:ext cx="1881641" cy="1167493"/>
          </a:xfrm>
          <a:custGeom>
            <a:avLst/>
            <a:gdLst>
              <a:gd name="connsiteX0" fmla="*/ 1881641 w 1881641"/>
              <a:gd name="connsiteY0" fmla="*/ 1167473 h 1167493"/>
              <a:gd name="connsiteX1" fmla="*/ 1881641 w 1881641"/>
              <a:gd name="connsiteY1" fmla="*/ 1167493 h 1167493"/>
              <a:gd name="connsiteX2" fmla="*/ 1167493 w 1881641"/>
              <a:gd name="connsiteY2" fmla="*/ 1167493 h 1167493"/>
              <a:gd name="connsiteX3" fmla="*/ 0 w 1881641"/>
              <a:gd name="connsiteY3" fmla="*/ 0 h 1167493"/>
              <a:gd name="connsiteX4" fmla="*/ 714149 w 1881641"/>
              <a:gd name="connsiteY4" fmla="*/ 0 h 1167493"/>
              <a:gd name="connsiteX5" fmla="*/ 1875614 w 1881641"/>
              <a:gd name="connsiteY5" fmla="*/ 1048124 h 1167493"/>
              <a:gd name="connsiteX6" fmla="*/ 1881641 w 1881641"/>
              <a:gd name="connsiteY6" fmla="*/ 1167473 h 116749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881641" h="1167493">
                <a:moveTo>
                  <a:pt x="1881641" y="1167473"/>
                </a:moveTo>
                <a:lnTo>
                  <a:pt x="1881641" y="1167493"/>
                </a:lnTo>
                <a:lnTo>
                  <a:pt x="1167493" y="1167493"/>
                </a:lnTo>
                <a:cubicBezTo>
                  <a:pt x="522704" y="1167493"/>
                  <a:pt x="0" y="644789"/>
                  <a:pt x="0" y="0"/>
                </a:cubicBezTo>
                <a:lnTo>
                  <a:pt x="714149" y="0"/>
                </a:lnTo>
                <a:cubicBezTo>
                  <a:pt x="1318639" y="0"/>
                  <a:pt x="1815827" y="459408"/>
                  <a:pt x="1875614" y="1048124"/>
                </a:cubicBezTo>
                <a:lnTo>
                  <a:pt x="1881641" y="1167473"/>
                </a:lnTo>
                <a:close/>
              </a:path>
            </a:pathLst>
          </a:cu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28" name="Freeform 27">
            <a:extLst>
              <a:ext uri="{FF2B5EF4-FFF2-40B4-BE49-F238E27FC236}">
                <a16:creationId xmlns:a16="http://schemas.microsoft.com/office/drawing/2014/main" id="{757A4624-D8ED-2E4B-AF8C-00DFA6A72D5F}"/>
              </a:ext>
            </a:extLst>
          </p:cNvPr>
          <p:cNvSpPr/>
          <p:nvPr userDrawn="1"/>
        </p:nvSpPr>
        <p:spPr>
          <a:xfrm flipV="1">
            <a:off x="9857012" y="3651505"/>
            <a:ext cx="1325563" cy="1325563"/>
          </a:xfrm>
          <a:custGeom>
            <a:avLst/>
            <a:gdLst>
              <a:gd name="connsiteX0" fmla="*/ 0 w 1167493"/>
              <a:gd name="connsiteY0" fmla="*/ 0 h 1167493"/>
              <a:gd name="connsiteX1" fmla="*/ 1167493 w 1167493"/>
              <a:gd name="connsiteY1" fmla="*/ 0 h 1167493"/>
              <a:gd name="connsiteX2" fmla="*/ 0 w 1167493"/>
              <a:gd name="connsiteY2" fmla="*/ 1167493 h 1167493"/>
              <a:gd name="connsiteX3" fmla="*/ 0 w 1167493"/>
              <a:gd name="connsiteY3" fmla="*/ 0 h 1167493"/>
            </a:gdLst>
            <a:ahLst/>
            <a:cxnLst>
              <a:cxn ang="0">
                <a:pos x="connsiteX0" y="connsiteY0"/>
              </a:cxn>
              <a:cxn ang="0">
                <a:pos x="connsiteX1" y="connsiteY1"/>
              </a:cxn>
              <a:cxn ang="0">
                <a:pos x="connsiteX2" y="connsiteY2"/>
              </a:cxn>
              <a:cxn ang="0">
                <a:pos x="connsiteX3" y="connsiteY3"/>
              </a:cxn>
            </a:cxnLst>
            <a:rect l="l" t="t" r="r" b="b"/>
            <a:pathLst>
              <a:path w="1167493" h="1167493">
                <a:moveTo>
                  <a:pt x="0" y="0"/>
                </a:moveTo>
                <a:lnTo>
                  <a:pt x="1167493" y="0"/>
                </a:lnTo>
                <a:cubicBezTo>
                  <a:pt x="522704" y="0"/>
                  <a:pt x="0" y="522704"/>
                  <a:pt x="0" y="1167493"/>
                </a:cubicBezTo>
                <a:lnTo>
                  <a:pt x="0" y="0"/>
                </a:lnTo>
                <a:close/>
              </a:path>
            </a:pathLst>
          </a:cu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29" name="Freeform 28">
            <a:extLst>
              <a:ext uri="{FF2B5EF4-FFF2-40B4-BE49-F238E27FC236}">
                <a16:creationId xmlns:a16="http://schemas.microsoft.com/office/drawing/2014/main" id="{DF312EF8-91BE-5946-BE31-8CFE107A2FEA}"/>
              </a:ext>
            </a:extLst>
          </p:cNvPr>
          <p:cNvSpPr/>
          <p:nvPr userDrawn="1"/>
        </p:nvSpPr>
        <p:spPr>
          <a:xfrm flipH="1" flipV="1">
            <a:off x="9857013" y="4976359"/>
            <a:ext cx="1167494" cy="1881641"/>
          </a:xfrm>
          <a:custGeom>
            <a:avLst/>
            <a:gdLst>
              <a:gd name="connsiteX0" fmla="*/ 1167473 w 1167494"/>
              <a:gd name="connsiteY0" fmla="*/ 0 h 1881641"/>
              <a:gd name="connsiteX1" fmla="*/ 1167493 w 1167494"/>
              <a:gd name="connsiteY1" fmla="*/ 0 h 1881641"/>
              <a:gd name="connsiteX2" fmla="*/ 1167493 w 1167494"/>
              <a:gd name="connsiteY2" fmla="*/ 714148 h 1881641"/>
              <a:gd name="connsiteX3" fmla="*/ 1166666 w 1167494"/>
              <a:gd name="connsiteY3" fmla="*/ 730534 h 1881641"/>
              <a:gd name="connsiteX4" fmla="*/ 1167494 w 1167494"/>
              <a:gd name="connsiteY4" fmla="*/ 730534 h 1881641"/>
              <a:gd name="connsiteX5" fmla="*/ 1167494 w 1167494"/>
              <a:gd name="connsiteY5" fmla="*/ 1378059 h 1881641"/>
              <a:gd name="connsiteX6" fmla="*/ 1167493 w 1167494"/>
              <a:gd name="connsiteY6" fmla="*/ 1378059 h 1881641"/>
              <a:gd name="connsiteX7" fmla="*/ 1167493 w 1167494"/>
              <a:gd name="connsiteY7" fmla="*/ 1881641 h 1881641"/>
              <a:gd name="connsiteX8" fmla="*/ 0 w 1167494"/>
              <a:gd name="connsiteY8" fmla="*/ 1881641 h 1881641"/>
              <a:gd name="connsiteX9" fmla="*/ 0 w 1167494"/>
              <a:gd name="connsiteY9" fmla="*/ 1234116 h 1881641"/>
              <a:gd name="connsiteX10" fmla="*/ 0 w 1167494"/>
              <a:gd name="connsiteY10" fmla="*/ 1167492 h 1881641"/>
              <a:gd name="connsiteX11" fmla="*/ 1048124 w 1167494"/>
              <a:gd name="connsiteY11" fmla="*/ 6027 h 188164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1167494" h="1881641">
                <a:moveTo>
                  <a:pt x="1167473" y="0"/>
                </a:moveTo>
                <a:lnTo>
                  <a:pt x="1167493" y="0"/>
                </a:lnTo>
                <a:lnTo>
                  <a:pt x="1167493" y="714148"/>
                </a:lnTo>
                <a:lnTo>
                  <a:pt x="1166666" y="730534"/>
                </a:lnTo>
                <a:lnTo>
                  <a:pt x="1167494" y="730534"/>
                </a:lnTo>
                <a:lnTo>
                  <a:pt x="1167494" y="1378059"/>
                </a:lnTo>
                <a:lnTo>
                  <a:pt x="1167493" y="1378059"/>
                </a:lnTo>
                <a:lnTo>
                  <a:pt x="1167493" y="1881641"/>
                </a:lnTo>
                <a:lnTo>
                  <a:pt x="0" y="1881641"/>
                </a:lnTo>
                <a:lnTo>
                  <a:pt x="0" y="1234116"/>
                </a:lnTo>
                <a:lnTo>
                  <a:pt x="0" y="1167492"/>
                </a:lnTo>
                <a:cubicBezTo>
                  <a:pt x="0" y="563002"/>
                  <a:pt x="459408" y="65814"/>
                  <a:pt x="1048124" y="6027"/>
                </a:cubicBezTo>
                <a:close/>
              </a:path>
            </a:pathLst>
          </a:custGeom>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Tree>
    <p:extLst>
      <p:ext uri="{BB962C8B-B14F-4D97-AF65-F5344CB8AC3E}">
        <p14:creationId xmlns:p14="http://schemas.microsoft.com/office/powerpoint/2010/main" val="1551585225"/>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Title Content and right Image">
    <p:bg>
      <p:bgRef idx="1001">
        <a:schemeClr val="bg1"/>
      </p:bgRef>
    </p:bg>
    <p:spTree>
      <p:nvGrpSpPr>
        <p:cNvPr id="1" name=""/>
        <p:cNvGrpSpPr/>
        <p:nvPr/>
      </p:nvGrpSpPr>
      <p:grpSpPr>
        <a:xfrm>
          <a:off x="0" y="0"/>
          <a:ext cx="0" cy="0"/>
          <a:chOff x="0" y="0"/>
          <a:chExt cx="0" cy="0"/>
        </a:xfrm>
      </p:grpSpPr>
      <p:sp>
        <p:nvSpPr>
          <p:cNvPr id="9" name="Title 8">
            <a:extLst>
              <a:ext uri="{FF2B5EF4-FFF2-40B4-BE49-F238E27FC236}">
                <a16:creationId xmlns:a16="http://schemas.microsoft.com/office/drawing/2014/main" id="{3E7BF4D0-D641-9859-157D-B9094EF3DAB1}"/>
              </a:ext>
            </a:extLst>
          </p:cNvPr>
          <p:cNvSpPr>
            <a:spLocks noGrp="1"/>
          </p:cNvSpPr>
          <p:nvPr>
            <p:ph type="title" hasCustomPrompt="1"/>
          </p:nvPr>
        </p:nvSpPr>
        <p:spPr>
          <a:xfrm>
            <a:off x="916385" y="446313"/>
            <a:ext cx="5179615" cy="1448747"/>
          </a:xfrm>
        </p:spPr>
        <p:txBody>
          <a:bodyPr>
            <a:normAutofit/>
          </a:bodyPr>
          <a:lstStyle>
            <a:lvl1pPr>
              <a:defRPr sz="3200"/>
            </a:lvl1pPr>
          </a:lstStyle>
          <a:p>
            <a:r>
              <a:rPr lang="en-US"/>
              <a:t>Click to add section header title</a:t>
            </a:r>
          </a:p>
        </p:txBody>
      </p:sp>
      <p:sp>
        <p:nvSpPr>
          <p:cNvPr id="10" name="Content Placeholder 10">
            <a:extLst>
              <a:ext uri="{FF2B5EF4-FFF2-40B4-BE49-F238E27FC236}">
                <a16:creationId xmlns:a16="http://schemas.microsoft.com/office/drawing/2014/main" id="{115AE488-757F-4C5A-7733-85C1D1EA98D3}"/>
              </a:ext>
            </a:extLst>
          </p:cNvPr>
          <p:cNvSpPr>
            <a:spLocks noGrp="1"/>
          </p:cNvSpPr>
          <p:nvPr>
            <p:ph sz="quarter" idx="10" hasCustomPrompt="1"/>
          </p:nvPr>
        </p:nvSpPr>
        <p:spPr>
          <a:xfrm>
            <a:off x="914399" y="2022250"/>
            <a:ext cx="5181600" cy="3747180"/>
          </a:xfrm>
        </p:spPr>
        <p:txBody>
          <a:bodyPr>
            <a:normAutofit/>
          </a:bodyPr>
          <a:lstStyle>
            <a:lvl1pPr>
              <a:spcBef>
                <a:spcPts val="0"/>
              </a:spcBef>
              <a:spcAft>
                <a:spcPts val="1200"/>
              </a:spcAft>
              <a:defRPr sz="2000" b="0"/>
            </a:lvl1pPr>
            <a:lvl2pPr>
              <a:spcBef>
                <a:spcPts val="0"/>
              </a:spcBef>
              <a:spcAft>
                <a:spcPts val="1200"/>
              </a:spcAft>
              <a:defRPr sz="1800" b="0"/>
            </a:lvl2pPr>
            <a:lvl3pPr>
              <a:spcBef>
                <a:spcPts val="0"/>
              </a:spcBef>
              <a:spcAft>
                <a:spcPts val="1200"/>
              </a:spcAft>
              <a:defRPr sz="1600" b="0"/>
            </a:lvl3pPr>
            <a:lvl4pPr>
              <a:spcBef>
                <a:spcPts val="0"/>
              </a:spcBef>
              <a:spcAft>
                <a:spcPts val="1200"/>
              </a:spcAft>
              <a:defRPr sz="1400" b="0"/>
            </a:lvl4pPr>
            <a:lvl5pPr>
              <a:spcBef>
                <a:spcPts val="0"/>
              </a:spcBef>
              <a:spcAft>
                <a:spcPts val="1200"/>
              </a:spcAft>
              <a:defRPr sz="1400" b="0"/>
            </a:lvl5pPr>
          </a:lstStyle>
          <a:p>
            <a:pPr lvl="0"/>
            <a:r>
              <a:rPr lang="en-US"/>
              <a:t>Click to add text</a:t>
            </a:r>
          </a:p>
          <a:p>
            <a:pPr lvl="1"/>
            <a:r>
              <a:rPr lang="en-US"/>
              <a:t>Second level</a:t>
            </a:r>
          </a:p>
          <a:p>
            <a:pPr lvl="2"/>
            <a:r>
              <a:rPr lang="en-US"/>
              <a:t>Third level</a:t>
            </a:r>
          </a:p>
          <a:p>
            <a:pPr lvl="3"/>
            <a:r>
              <a:rPr lang="en-US"/>
              <a:t>Fourth level</a:t>
            </a:r>
          </a:p>
          <a:p>
            <a:pPr lvl="4"/>
            <a:r>
              <a:rPr lang="en-US"/>
              <a:t>Fifth level</a:t>
            </a:r>
          </a:p>
        </p:txBody>
      </p:sp>
      <p:sp>
        <p:nvSpPr>
          <p:cNvPr id="5" name="Slide Number Placeholder 5">
            <a:extLst>
              <a:ext uri="{FF2B5EF4-FFF2-40B4-BE49-F238E27FC236}">
                <a16:creationId xmlns:a16="http://schemas.microsoft.com/office/drawing/2014/main" id="{B9B66675-D8A5-0062-EB51-C8069A2C3C2E}"/>
              </a:ext>
            </a:extLst>
          </p:cNvPr>
          <p:cNvSpPr>
            <a:spLocks noGrp="1"/>
          </p:cNvSpPr>
          <p:nvPr>
            <p:ph type="sldNum" sz="quarter" idx="4"/>
          </p:nvPr>
        </p:nvSpPr>
        <p:spPr>
          <a:xfrm>
            <a:off x="11450320" y="6475279"/>
            <a:ext cx="631065" cy="296214"/>
          </a:xfrm>
          <a:prstGeom prst="rect">
            <a:avLst/>
          </a:prstGeom>
        </p:spPr>
        <p:txBody>
          <a:bodyPr vert="horz" lIns="91440" tIns="45720" rIns="91440" bIns="45720" rtlCol="0" anchor="ctr"/>
          <a:lstStyle>
            <a:lvl1pPr algn="l">
              <a:defRPr sz="1200">
                <a:solidFill>
                  <a:schemeClr val="tx1"/>
                </a:solidFill>
              </a:defRPr>
            </a:lvl1pPr>
          </a:lstStyle>
          <a:p>
            <a:fld id="{B5CEABB6-07DC-46E8-9B57-56EC44A396E5}" type="slidenum">
              <a:rPr lang="en-US" smtClean="0"/>
              <a:pPr/>
              <a:t>‹#›</a:t>
            </a:fld>
            <a:endParaRPr lang="en-US"/>
          </a:p>
        </p:txBody>
      </p:sp>
      <p:sp>
        <p:nvSpPr>
          <p:cNvPr id="12" name="Picture Placeholder 11">
            <a:extLst>
              <a:ext uri="{FF2B5EF4-FFF2-40B4-BE49-F238E27FC236}">
                <a16:creationId xmlns:a16="http://schemas.microsoft.com/office/drawing/2014/main" id="{39DD264F-42B5-DBB0-9839-DB4C6827ED76}"/>
              </a:ext>
            </a:extLst>
          </p:cNvPr>
          <p:cNvSpPr>
            <a:spLocks noGrp="1"/>
          </p:cNvSpPr>
          <p:nvPr>
            <p:ph type="pic" sz="quarter" idx="11"/>
          </p:nvPr>
        </p:nvSpPr>
        <p:spPr>
          <a:xfrm>
            <a:off x="6076950" y="0"/>
            <a:ext cx="6115050" cy="6868886"/>
          </a:xfrm>
          <a:custGeom>
            <a:avLst/>
            <a:gdLst>
              <a:gd name="connsiteX0" fmla="*/ 0 w 6115050"/>
              <a:gd name="connsiteY0" fmla="*/ 0 h 6858000"/>
              <a:gd name="connsiteX1" fmla="*/ 6115050 w 6115050"/>
              <a:gd name="connsiteY1" fmla="*/ 0 h 6858000"/>
              <a:gd name="connsiteX2" fmla="*/ 6115050 w 6115050"/>
              <a:gd name="connsiteY2" fmla="*/ 6858000 h 6858000"/>
              <a:gd name="connsiteX3" fmla="*/ 0 w 6115050"/>
              <a:gd name="connsiteY3" fmla="*/ 6858000 h 6858000"/>
              <a:gd name="connsiteX4" fmla="*/ 0 w 6115050"/>
              <a:gd name="connsiteY4" fmla="*/ 0 h 6858000"/>
              <a:gd name="connsiteX0" fmla="*/ 2024742 w 6115050"/>
              <a:gd name="connsiteY0" fmla="*/ 0 h 6858000"/>
              <a:gd name="connsiteX1" fmla="*/ 6115050 w 6115050"/>
              <a:gd name="connsiteY1" fmla="*/ 0 h 6858000"/>
              <a:gd name="connsiteX2" fmla="*/ 6115050 w 6115050"/>
              <a:gd name="connsiteY2" fmla="*/ 6858000 h 6858000"/>
              <a:gd name="connsiteX3" fmla="*/ 0 w 6115050"/>
              <a:gd name="connsiteY3" fmla="*/ 6858000 h 6858000"/>
              <a:gd name="connsiteX4" fmla="*/ 2024742 w 6115050"/>
              <a:gd name="connsiteY4" fmla="*/ 0 h 6858000"/>
              <a:gd name="connsiteX0" fmla="*/ 2024742 w 6115050"/>
              <a:gd name="connsiteY0" fmla="*/ 0 h 6858000"/>
              <a:gd name="connsiteX1" fmla="*/ 6115050 w 6115050"/>
              <a:gd name="connsiteY1" fmla="*/ 0 h 6858000"/>
              <a:gd name="connsiteX2" fmla="*/ 6115050 w 6115050"/>
              <a:gd name="connsiteY2" fmla="*/ 3603171 h 6858000"/>
              <a:gd name="connsiteX3" fmla="*/ 6115050 w 6115050"/>
              <a:gd name="connsiteY3" fmla="*/ 6858000 h 6858000"/>
              <a:gd name="connsiteX4" fmla="*/ 0 w 6115050"/>
              <a:gd name="connsiteY4" fmla="*/ 6858000 h 6858000"/>
              <a:gd name="connsiteX5" fmla="*/ 2024742 w 6115050"/>
              <a:gd name="connsiteY5" fmla="*/ 0 h 6858000"/>
              <a:gd name="connsiteX0" fmla="*/ 2024742 w 6115050"/>
              <a:gd name="connsiteY0" fmla="*/ 0 h 6868886"/>
              <a:gd name="connsiteX1" fmla="*/ 6115050 w 6115050"/>
              <a:gd name="connsiteY1" fmla="*/ 0 h 6868886"/>
              <a:gd name="connsiteX2" fmla="*/ 6115050 w 6115050"/>
              <a:gd name="connsiteY2" fmla="*/ 3603171 h 6868886"/>
              <a:gd name="connsiteX3" fmla="*/ 5157107 w 6115050"/>
              <a:gd name="connsiteY3" fmla="*/ 6868886 h 6868886"/>
              <a:gd name="connsiteX4" fmla="*/ 0 w 6115050"/>
              <a:gd name="connsiteY4" fmla="*/ 6858000 h 6868886"/>
              <a:gd name="connsiteX5" fmla="*/ 2024742 w 6115050"/>
              <a:gd name="connsiteY5" fmla="*/ 0 h 686888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6115050" h="6868886">
                <a:moveTo>
                  <a:pt x="2024742" y="0"/>
                </a:moveTo>
                <a:lnTo>
                  <a:pt x="6115050" y="0"/>
                </a:lnTo>
                <a:lnTo>
                  <a:pt x="6115050" y="3603171"/>
                </a:lnTo>
                <a:lnTo>
                  <a:pt x="5157107" y="6868886"/>
                </a:lnTo>
                <a:lnTo>
                  <a:pt x="0" y="6858000"/>
                </a:lnTo>
                <a:lnTo>
                  <a:pt x="2024742" y="0"/>
                </a:lnTo>
                <a:close/>
              </a:path>
            </a:pathLst>
          </a:custGeom>
        </p:spPr>
        <p:txBody>
          <a:bodyPr>
            <a:normAutofit/>
          </a:bodyPr>
          <a:lstStyle>
            <a:lvl1pPr marL="0" indent="0" algn="r">
              <a:buNone/>
              <a:defRPr sz="2000"/>
            </a:lvl1pPr>
          </a:lstStyle>
          <a:p>
            <a:r>
              <a:rPr lang="en-US"/>
              <a:t>Click icon to add picture</a:t>
            </a:r>
          </a:p>
        </p:txBody>
      </p:sp>
      <p:pic>
        <p:nvPicPr>
          <p:cNvPr id="2" name="Picture 1" descr="A logo with a red and blue design&#10;&#10;AI-generated content may be incorrect.">
            <a:extLst>
              <a:ext uri="{FF2B5EF4-FFF2-40B4-BE49-F238E27FC236}">
                <a16:creationId xmlns:a16="http://schemas.microsoft.com/office/drawing/2014/main" id="{1FC1D56E-BE51-3A61-B267-01B826D76F18}"/>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359657" y="5925310"/>
            <a:ext cx="1600200" cy="629449"/>
          </a:xfrm>
          <a:prstGeom prst="rect">
            <a:avLst/>
          </a:prstGeom>
        </p:spPr>
      </p:pic>
    </p:spTree>
    <p:extLst>
      <p:ext uri="{BB962C8B-B14F-4D97-AF65-F5344CB8AC3E}">
        <p14:creationId xmlns:p14="http://schemas.microsoft.com/office/powerpoint/2010/main" val="3342909135"/>
      </p:ext>
    </p:extLst>
  </p:cSld>
  <p:clrMapOvr>
    <a:overrideClrMapping bg1="lt1" tx1="dk1" bg2="lt2" tx2="dk2" accent1="accent1" accent2="accent2" accent3="accent3" accent4="accent4" accent5="accent5" accent6="accent6" hlink="hlink" folHlink="folHlink"/>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matchingName="15_Custom Layout">
  <p:cSld name="16_Custom Layout">
    <p:spTree>
      <p:nvGrpSpPr>
        <p:cNvPr id="1" name="Shape 318"/>
        <p:cNvGrpSpPr/>
        <p:nvPr/>
      </p:nvGrpSpPr>
      <p:grpSpPr>
        <a:xfrm>
          <a:off x="0" y="0"/>
          <a:ext cx="0" cy="0"/>
          <a:chOff x="0" y="0"/>
          <a:chExt cx="0" cy="0"/>
        </a:xfrm>
      </p:grpSpPr>
      <p:sp>
        <p:nvSpPr>
          <p:cNvPr id="319" name="Google Shape;319;p47"/>
          <p:cNvSpPr>
            <a:spLocks noGrp="1"/>
          </p:cNvSpPr>
          <p:nvPr>
            <p:ph type="pic" idx="2"/>
          </p:nvPr>
        </p:nvSpPr>
        <p:spPr>
          <a:xfrm>
            <a:off x="0" y="-178905"/>
            <a:ext cx="12192000" cy="6858000"/>
          </a:xfrm>
          <a:prstGeom prst="rect">
            <a:avLst/>
          </a:prstGeom>
          <a:noFill/>
          <a:ln>
            <a:noFill/>
          </a:ln>
        </p:spPr>
        <p:txBody>
          <a:bodyPr/>
          <a:lstStyle/>
          <a:p>
            <a:endParaRPr lang="en-US"/>
          </a:p>
        </p:txBody>
      </p:sp>
    </p:spTree>
    <p:extLst>
      <p:ext uri="{BB962C8B-B14F-4D97-AF65-F5344CB8AC3E}">
        <p14:creationId xmlns:p14="http://schemas.microsoft.com/office/powerpoint/2010/main" val="388084005"/>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Two Content 2">
    <p:spTree>
      <p:nvGrpSpPr>
        <p:cNvPr id="1" name=""/>
        <p:cNvGrpSpPr/>
        <p:nvPr/>
      </p:nvGrpSpPr>
      <p:grpSpPr>
        <a:xfrm>
          <a:off x="0" y="0"/>
          <a:ext cx="0" cy="0"/>
          <a:chOff x="0" y="0"/>
          <a:chExt cx="0" cy="0"/>
        </a:xfrm>
      </p:grpSpPr>
      <p:pic>
        <p:nvPicPr>
          <p:cNvPr id="5" name="Graphic 4">
            <a:extLst>
              <a:ext uri="{FF2B5EF4-FFF2-40B4-BE49-F238E27FC236}">
                <a16:creationId xmlns:a16="http://schemas.microsoft.com/office/drawing/2014/main" id="{69EF52E1-6F3C-5D9B-32DC-A156BDDE2834}"/>
              </a:ext>
              <a:ext uri="{C183D7F6-B498-43B3-948B-1728B52AA6E4}">
                <adec:decorative xmlns:adec="http://schemas.microsoft.com/office/drawing/2017/decorative" val="1"/>
              </a:ext>
            </a:extLst>
          </p:cNvPr>
          <p:cNvPicPr>
            <a:picLocks noChangeAspect="1"/>
          </p:cNvPicPr>
          <p:nvPr userDrawn="1"/>
        </p:nvPicPr>
        <p:blipFill rotWithShape="1">
          <a:blip r:embed="rId2">
            <a:extLst>
              <a:ext uri="{28A0092B-C50C-407E-A947-70E740481C1C}">
                <a14:useLocalDpi xmlns:a14="http://schemas.microsoft.com/office/drawing/2010/main" val="0"/>
              </a:ext>
              <a:ext uri="{96DAC541-7B7A-43D3-8B79-37D633B846F1}">
                <asvg:svgBlip xmlns:asvg="http://schemas.microsoft.com/office/drawing/2016/SVG/main" r:embed="rId3"/>
              </a:ext>
            </a:extLst>
          </a:blip>
          <a:srcRect l="22647" b="86709"/>
          <a:stretch/>
        </p:blipFill>
        <p:spPr>
          <a:xfrm>
            <a:off x="-1" y="5946505"/>
            <a:ext cx="5304866" cy="911495"/>
          </a:xfrm>
          <a:custGeom>
            <a:avLst/>
            <a:gdLst>
              <a:gd name="connsiteX0" fmla="*/ 0 w 5304866"/>
              <a:gd name="connsiteY0" fmla="*/ 0 h 1912980"/>
              <a:gd name="connsiteX1" fmla="*/ 5304866 w 5304866"/>
              <a:gd name="connsiteY1" fmla="*/ 0 h 1912980"/>
              <a:gd name="connsiteX2" fmla="*/ 5304866 w 5304866"/>
              <a:gd name="connsiteY2" fmla="*/ 1912980 h 1912980"/>
              <a:gd name="connsiteX3" fmla="*/ 5304865 w 5304866"/>
              <a:gd name="connsiteY3" fmla="*/ 1912980 h 1912980"/>
              <a:gd name="connsiteX4" fmla="*/ 0 w 5304866"/>
              <a:gd name="connsiteY4" fmla="*/ 1912980 h 191298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304866" h="1912980">
                <a:moveTo>
                  <a:pt x="0" y="0"/>
                </a:moveTo>
                <a:lnTo>
                  <a:pt x="5304866" y="0"/>
                </a:lnTo>
                <a:lnTo>
                  <a:pt x="5304866" y="1912980"/>
                </a:lnTo>
                <a:lnTo>
                  <a:pt x="5304865" y="1912980"/>
                </a:lnTo>
                <a:lnTo>
                  <a:pt x="0" y="1912980"/>
                </a:lnTo>
                <a:close/>
              </a:path>
            </a:pathLst>
          </a:custGeom>
        </p:spPr>
      </p:pic>
      <p:sp>
        <p:nvSpPr>
          <p:cNvPr id="9" name="Freeform 8">
            <a:extLst>
              <a:ext uri="{FF2B5EF4-FFF2-40B4-BE49-F238E27FC236}">
                <a16:creationId xmlns:a16="http://schemas.microsoft.com/office/drawing/2014/main" id="{4510996E-0672-63AB-DCBF-25B251B22899}"/>
              </a:ext>
              <a:ext uri="{C183D7F6-B498-43B3-948B-1728B52AA6E4}">
                <adec:decorative xmlns:adec="http://schemas.microsoft.com/office/drawing/2017/decorative" val="1"/>
              </a:ext>
            </a:extLst>
          </p:cNvPr>
          <p:cNvSpPr/>
          <p:nvPr userDrawn="1"/>
        </p:nvSpPr>
        <p:spPr>
          <a:xfrm>
            <a:off x="10497680" y="0"/>
            <a:ext cx="1694321" cy="2692400"/>
          </a:xfrm>
          <a:custGeom>
            <a:avLst/>
            <a:gdLst>
              <a:gd name="connsiteX0" fmla="*/ 1346200 w 1694321"/>
              <a:gd name="connsiteY0" fmla="*/ 0 h 2692400"/>
              <a:gd name="connsiteX1" fmla="*/ 1617506 w 1694321"/>
              <a:gd name="connsiteY1" fmla="*/ 27350 h 2692400"/>
              <a:gd name="connsiteX2" fmla="*/ 1694321 w 1694321"/>
              <a:gd name="connsiteY2" fmla="*/ 47101 h 2692400"/>
              <a:gd name="connsiteX3" fmla="*/ 1694321 w 1694321"/>
              <a:gd name="connsiteY3" fmla="*/ 528114 h 2692400"/>
              <a:gd name="connsiteX4" fmla="*/ 1692265 w 1694321"/>
              <a:gd name="connsiteY4" fmla="*/ 526998 h 2692400"/>
              <a:gd name="connsiteX5" fmla="*/ 1346199 w 1694321"/>
              <a:gd name="connsiteY5" fmla="*/ 457130 h 2692400"/>
              <a:gd name="connsiteX6" fmla="*/ 457130 w 1694321"/>
              <a:gd name="connsiteY6" fmla="*/ 1346199 h 2692400"/>
              <a:gd name="connsiteX7" fmla="*/ 1346199 w 1694321"/>
              <a:gd name="connsiteY7" fmla="*/ 2235268 h 2692400"/>
              <a:gd name="connsiteX8" fmla="*/ 1692265 w 1694321"/>
              <a:gd name="connsiteY8" fmla="*/ 2165401 h 2692400"/>
              <a:gd name="connsiteX9" fmla="*/ 1694321 w 1694321"/>
              <a:gd name="connsiteY9" fmla="*/ 2164285 h 2692400"/>
              <a:gd name="connsiteX10" fmla="*/ 1694321 w 1694321"/>
              <a:gd name="connsiteY10" fmla="*/ 2645299 h 2692400"/>
              <a:gd name="connsiteX11" fmla="*/ 1617506 w 1694321"/>
              <a:gd name="connsiteY11" fmla="*/ 2665050 h 2692400"/>
              <a:gd name="connsiteX12" fmla="*/ 1346200 w 1694321"/>
              <a:gd name="connsiteY12" fmla="*/ 2692400 h 2692400"/>
              <a:gd name="connsiteX13" fmla="*/ 0 w 1694321"/>
              <a:gd name="connsiteY13" fmla="*/ 1346200 h 2692400"/>
              <a:gd name="connsiteX14" fmla="*/ 1346200 w 1694321"/>
              <a:gd name="connsiteY14" fmla="*/ 0 h 26924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1694321" h="2692400">
                <a:moveTo>
                  <a:pt x="1346200" y="0"/>
                </a:moveTo>
                <a:cubicBezTo>
                  <a:pt x="1439136" y="0"/>
                  <a:pt x="1529872" y="9417"/>
                  <a:pt x="1617506" y="27350"/>
                </a:cubicBezTo>
                <a:lnTo>
                  <a:pt x="1694321" y="47101"/>
                </a:lnTo>
                <a:lnTo>
                  <a:pt x="1694321" y="528114"/>
                </a:lnTo>
                <a:lnTo>
                  <a:pt x="1692265" y="526998"/>
                </a:lnTo>
                <a:cubicBezTo>
                  <a:pt x="1585898" y="482008"/>
                  <a:pt x="1468954" y="457130"/>
                  <a:pt x="1346199" y="457130"/>
                </a:cubicBezTo>
                <a:cubicBezTo>
                  <a:pt x="855180" y="457130"/>
                  <a:pt x="457130" y="855180"/>
                  <a:pt x="457130" y="1346199"/>
                </a:cubicBezTo>
                <a:cubicBezTo>
                  <a:pt x="457130" y="1837218"/>
                  <a:pt x="855180" y="2235268"/>
                  <a:pt x="1346199" y="2235268"/>
                </a:cubicBezTo>
                <a:cubicBezTo>
                  <a:pt x="1468954" y="2235268"/>
                  <a:pt x="1585898" y="2210390"/>
                  <a:pt x="1692265" y="2165401"/>
                </a:cubicBezTo>
                <a:lnTo>
                  <a:pt x="1694321" y="2164285"/>
                </a:lnTo>
                <a:lnTo>
                  <a:pt x="1694321" y="2645299"/>
                </a:lnTo>
                <a:lnTo>
                  <a:pt x="1617506" y="2665050"/>
                </a:lnTo>
                <a:cubicBezTo>
                  <a:pt x="1529872" y="2682983"/>
                  <a:pt x="1439136" y="2692400"/>
                  <a:pt x="1346200" y="2692400"/>
                </a:cubicBezTo>
                <a:cubicBezTo>
                  <a:pt x="602714" y="2692400"/>
                  <a:pt x="0" y="2089686"/>
                  <a:pt x="0" y="1346200"/>
                </a:cubicBezTo>
                <a:cubicBezTo>
                  <a:pt x="0" y="602714"/>
                  <a:pt x="602714" y="0"/>
                  <a:pt x="1346200" y="0"/>
                </a:cubicBez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13" name="Title 1">
            <a:extLst>
              <a:ext uri="{FF2B5EF4-FFF2-40B4-BE49-F238E27FC236}">
                <a16:creationId xmlns:a16="http://schemas.microsoft.com/office/drawing/2014/main" id="{D1A089D1-3F91-4EA1-F598-0EDD4632E42D}"/>
              </a:ext>
            </a:extLst>
          </p:cNvPr>
          <p:cNvSpPr>
            <a:spLocks noGrp="1"/>
          </p:cNvSpPr>
          <p:nvPr>
            <p:ph type="title" hasCustomPrompt="1"/>
          </p:nvPr>
        </p:nvSpPr>
        <p:spPr>
          <a:xfrm>
            <a:off x="811185" y="621972"/>
            <a:ext cx="6400800" cy="1828800"/>
          </a:xfrm>
        </p:spPr>
        <p:txBody>
          <a:bodyPr lIns="0" tIns="0" rIns="0" bIns="0">
            <a:noAutofit/>
          </a:bodyPr>
          <a:lstStyle/>
          <a:p>
            <a:r>
              <a:rPr lang="en-US"/>
              <a:t>Click to add title</a:t>
            </a:r>
          </a:p>
        </p:txBody>
      </p:sp>
      <p:sp>
        <p:nvSpPr>
          <p:cNvPr id="2" name="Content Placeholder 2">
            <a:extLst>
              <a:ext uri="{FF2B5EF4-FFF2-40B4-BE49-F238E27FC236}">
                <a16:creationId xmlns:a16="http://schemas.microsoft.com/office/drawing/2014/main" id="{5DE2B4D4-87FA-ACC4-A0FD-E98B07CE9852}"/>
              </a:ext>
            </a:extLst>
          </p:cNvPr>
          <p:cNvSpPr>
            <a:spLocks noGrp="1"/>
          </p:cNvSpPr>
          <p:nvPr>
            <p:ph sz="quarter" idx="26" hasCustomPrompt="1"/>
          </p:nvPr>
        </p:nvSpPr>
        <p:spPr>
          <a:xfrm>
            <a:off x="811185" y="3067050"/>
            <a:ext cx="6400800" cy="3048000"/>
          </a:xfrm>
        </p:spPr>
        <p:txBody>
          <a:bodyPr lIns="0" tIns="0" rIns="0" bIns="0"/>
          <a:lstStyle>
            <a:lvl1pPr marL="0" indent="0">
              <a:buNone/>
              <a:defRPr sz="1800"/>
            </a:lvl1pPr>
            <a:lvl2pPr marL="411480">
              <a:defRPr sz="1800"/>
            </a:lvl2pPr>
            <a:lvl3pPr marL="685800">
              <a:defRPr sz="1800"/>
            </a:lvl3pPr>
            <a:lvl4pPr marL="1051560">
              <a:defRPr sz="1800"/>
            </a:lvl4pPr>
            <a:lvl5pPr marL="1417320">
              <a:defRPr sz="1800"/>
            </a:lvl5pPr>
          </a:lstStyle>
          <a:p>
            <a:pPr lvl="0"/>
            <a:r>
              <a:rPr lang="en-US"/>
              <a:t>Click to add text</a:t>
            </a:r>
          </a:p>
          <a:p>
            <a:pPr lvl="1"/>
            <a:r>
              <a:rPr lang="en-US"/>
              <a:t>Second level</a:t>
            </a:r>
          </a:p>
          <a:p>
            <a:pPr lvl="2"/>
            <a:r>
              <a:rPr lang="en-US"/>
              <a:t>Third level</a:t>
            </a:r>
          </a:p>
          <a:p>
            <a:pPr lvl="3"/>
            <a:r>
              <a:rPr lang="en-US"/>
              <a:t>Fourth level</a:t>
            </a:r>
          </a:p>
          <a:p>
            <a:pPr lvl="4"/>
            <a:r>
              <a:rPr lang="en-US"/>
              <a:t>Fifth level</a:t>
            </a:r>
          </a:p>
        </p:txBody>
      </p:sp>
      <p:sp>
        <p:nvSpPr>
          <p:cNvPr id="3" name="Content Placeholder 2">
            <a:extLst>
              <a:ext uri="{FF2B5EF4-FFF2-40B4-BE49-F238E27FC236}">
                <a16:creationId xmlns:a16="http://schemas.microsoft.com/office/drawing/2014/main" id="{4A58F85D-7A7F-3D36-8C6A-6589D66D2AFD}"/>
              </a:ext>
            </a:extLst>
          </p:cNvPr>
          <p:cNvSpPr>
            <a:spLocks noGrp="1"/>
          </p:cNvSpPr>
          <p:nvPr>
            <p:ph sz="quarter" idx="27" hasCustomPrompt="1"/>
          </p:nvPr>
        </p:nvSpPr>
        <p:spPr>
          <a:xfrm>
            <a:off x="7861300" y="3067050"/>
            <a:ext cx="3519515" cy="3048000"/>
          </a:xfrm>
        </p:spPr>
        <p:txBody>
          <a:bodyPr lIns="0" tIns="0" rIns="0" bIns="0"/>
          <a:lstStyle>
            <a:lvl1pPr marL="342900" indent="-342900">
              <a:buFont typeface="+mj-lt"/>
              <a:buAutoNum type="arabicPeriod"/>
              <a:defRPr sz="1800"/>
            </a:lvl1pPr>
            <a:lvl2pPr marL="525780" indent="-342900">
              <a:buFont typeface="+mj-lt"/>
              <a:buAutoNum type="alphaLcPeriod"/>
              <a:defRPr sz="1800"/>
            </a:lvl2pPr>
            <a:lvl3pPr marL="800100" indent="-342900">
              <a:buFont typeface="+mj-lt"/>
              <a:buAutoNum type="arabicParenR"/>
              <a:defRPr sz="1800"/>
            </a:lvl3pPr>
            <a:lvl4pPr marL="1165860" indent="-342900">
              <a:buFont typeface="+mj-lt"/>
              <a:buAutoNum type="alphaLcPeriod"/>
              <a:defRPr sz="1800"/>
            </a:lvl4pPr>
            <a:lvl5pPr marL="1531620" indent="-342900">
              <a:buFont typeface="+mj-lt"/>
              <a:buAutoNum type="romanLcPeriod"/>
              <a:defRPr sz="1800"/>
            </a:lvl5pPr>
          </a:lstStyle>
          <a:p>
            <a:pPr lvl="0"/>
            <a:r>
              <a:rPr lang="en-US"/>
              <a:t>Click to add text</a:t>
            </a:r>
          </a:p>
          <a:p>
            <a:pPr lvl="1"/>
            <a:r>
              <a:rPr lang="en-US"/>
              <a:t>Second level</a:t>
            </a:r>
          </a:p>
          <a:p>
            <a:pPr lvl="2"/>
            <a:r>
              <a:rPr lang="en-US"/>
              <a:t>Third level</a:t>
            </a:r>
          </a:p>
          <a:p>
            <a:pPr lvl="3"/>
            <a:r>
              <a:rPr lang="en-US"/>
              <a:t>Fourth level</a:t>
            </a:r>
          </a:p>
          <a:p>
            <a:pPr lvl="4"/>
            <a:r>
              <a:rPr lang="en-US"/>
              <a:t>Fifth level</a:t>
            </a:r>
          </a:p>
        </p:txBody>
      </p:sp>
      <p:sp>
        <p:nvSpPr>
          <p:cNvPr id="8" name="Slide Number Placeholder 7">
            <a:extLst>
              <a:ext uri="{FF2B5EF4-FFF2-40B4-BE49-F238E27FC236}">
                <a16:creationId xmlns:a16="http://schemas.microsoft.com/office/drawing/2014/main" id="{DCF2C4E6-14A3-F03B-CAE2-C92DC19E79C7}"/>
              </a:ext>
            </a:extLst>
          </p:cNvPr>
          <p:cNvSpPr>
            <a:spLocks noGrp="1"/>
          </p:cNvSpPr>
          <p:nvPr>
            <p:ph type="sldNum" sz="quarter" idx="11"/>
          </p:nvPr>
        </p:nvSpPr>
        <p:spPr/>
        <p:txBody>
          <a:bodyPr>
            <a:noAutofit/>
          </a:bodyPr>
          <a:lstStyle/>
          <a:p>
            <a:fld id="{B5CEABB6-07DC-46E8-9B57-56EC44A396E5}" type="slidenum">
              <a:rPr lang="en-US" smtClean="0"/>
              <a:pPr/>
              <a:t>‹#›</a:t>
            </a:fld>
            <a:endParaRPr lang="en-US"/>
          </a:p>
        </p:txBody>
      </p:sp>
    </p:spTree>
    <p:extLst>
      <p:ext uri="{BB962C8B-B14F-4D97-AF65-F5344CB8AC3E}">
        <p14:creationId xmlns:p14="http://schemas.microsoft.com/office/powerpoint/2010/main" val="3455520719"/>
      </p:ext>
    </p:extLst>
  </p:cSld>
  <p:clrMapOvr>
    <a:masterClrMapping/>
  </p:clrMapOvr>
  <p:extLst>
    <p:ext uri="{DCECCB84-F9BA-43D5-87BE-67443E8EF086}">
      <p15:sldGuideLst xmlns:p15="http://schemas.microsoft.com/office/powerpoint/2012/main">
        <p15:guide id="1" pos="3840" userDrawn="1">
          <p15:clr>
            <a:srgbClr val="FBAE40"/>
          </p15:clr>
        </p15:guide>
        <p15:guide id="2" orient="horz" pos="1008" userDrawn="1">
          <p15:clr>
            <a:srgbClr val="FBAE40"/>
          </p15:clr>
        </p15:guide>
        <p15:guide id="3" orient="horz" pos="1560" userDrawn="1">
          <p15:clr>
            <a:srgbClr val="FBAE40"/>
          </p15:clr>
        </p15:guide>
        <p15:guide id="4" pos="312" userDrawn="1">
          <p15:clr>
            <a:srgbClr val="FBAE40"/>
          </p15:clr>
        </p15:guide>
        <p15:guide id="5" pos="816" userDrawn="1">
          <p15:clr>
            <a:srgbClr val="FBAE40"/>
          </p15:clr>
        </p15:guide>
        <p15:guide id="6" pos="6336" userDrawn="1">
          <p15:clr>
            <a:srgbClr val="FBAE40"/>
          </p15:clr>
        </p15:guide>
      </p15:sldGuideLst>
    </p:ext>
  </p:extLst>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Table">
    <p:spTree>
      <p:nvGrpSpPr>
        <p:cNvPr id="1" name=""/>
        <p:cNvGrpSpPr/>
        <p:nvPr/>
      </p:nvGrpSpPr>
      <p:grpSpPr>
        <a:xfrm>
          <a:off x="0" y="0"/>
          <a:ext cx="0" cy="0"/>
          <a:chOff x="0" y="0"/>
          <a:chExt cx="0" cy="0"/>
        </a:xfrm>
      </p:grpSpPr>
      <p:pic>
        <p:nvPicPr>
          <p:cNvPr id="3" name="Graphic 2">
            <a:extLst>
              <a:ext uri="{FF2B5EF4-FFF2-40B4-BE49-F238E27FC236}">
                <a16:creationId xmlns:a16="http://schemas.microsoft.com/office/drawing/2014/main" id="{D8C74DBB-978B-8EA5-44E6-3AF3F58B7003}"/>
              </a:ext>
              <a:ext uri="{C183D7F6-B498-43B3-948B-1728B52AA6E4}">
                <adec:decorative xmlns:adec="http://schemas.microsoft.com/office/drawing/2017/decorative" val="1"/>
              </a:ext>
            </a:extLst>
          </p:cNvPr>
          <p:cNvPicPr>
            <a:picLocks noChangeAspect="1"/>
          </p:cNvPicPr>
          <p:nvPr userDrawn="1"/>
        </p:nvPicPr>
        <p:blipFill>
          <a:blip r:embed="rId2">
            <a:extLst>
              <a:ext uri="{28A0092B-C50C-407E-A947-70E740481C1C}">
                <a14:useLocalDpi xmlns:a14="http://schemas.microsoft.com/office/drawing/2010/main" val="0"/>
              </a:ext>
              <a:ext uri="{96DAC541-7B7A-43D3-8B79-37D633B846F1}">
                <asvg:svgBlip xmlns:asvg="http://schemas.microsoft.com/office/drawing/2016/SVG/main" r:embed="rId3"/>
              </a:ext>
            </a:extLst>
          </a:blip>
          <a:srcRect l="45028" b="67254"/>
          <a:stretch>
            <a:fillRect/>
          </a:stretch>
        </p:blipFill>
        <p:spPr>
          <a:xfrm>
            <a:off x="0" y="4612248"/>
            <a:ext cx="3769950" cy="2245753"/>
          </a:xfrm>
          <a:custGeom>
            <a:avLst/>
            <a:gdLst>
              <a:gd name="connsiteX0" fmla="*/ 0 w 3769950"/>
              <a:gd name="connsiteY0" fmla="*/ 0 h 2245753"/>
              <a:gd name="connsiteX1" fmla="*/ 3769950 w 3769950"/>
              <a:gd name="connsiteY1" fmla="*/ 0 h 2245753"/>
              <a:gd name="connsiteX2" fmla="*/ 3769950 w 3769950"/>
              <a:gd name="connsiteY2" fmla="*/ 2245753 h 2245753"/>
              <a:gd name="connsiteX3" fmla="*/ 0 w 3769950"/>
              <a:gd name="connsiteY3" fmla="*/ 2245753 h 2245753"/>
            </a:gdLst>
            <a:ahLst/>
            <a:cxnLst>
              <a:cxn ang="0">
                <a:pos x="connsiteX0" y="connsiteY0"/>
              </a:cxn>
              <a:cxn ang="0">
                <a:pos x="connsiteX1" y="connsiteY1"/>
              </a:cxn>
              <a:cxn ang="0">
                <a:pos x="connsiteX2" y="connsiteY2"/>
              </a:cxn>
              <a:cxn ang="0">
                <a:pos x="connsiteX3" y="connsiteY3"/>
              </a:cxn>
            </a:cxnLst>
            <a:rect l="l" t="t" r="r" b="b"/>
            <a:pathLst>
              <a:path w="3769950" h="2245753">
                <a:moveTo>
                  <a:pt x="0" y="0"/>
                </a:moveTo>
                <a:lnTo>
                  <a:pt x="3769950" y="0"/>
                </a:lnTo>
                <a:lnTo>
                  <a:pt x="3769950" y="2245753"/>
                </a:lnTo>
                <a:lnTo>
                  <a:pt x="0" y="2245753"/>
                </a:lnTo>
                <a:close/>
              </a:path>
            </a:pathLst>
          </a:custGeom>
        </p:spPr>
      </p:pic>
      <p:pic>
        <p:nvPicPr>
          <p:cNvPr id="4" name="Graphic 3">
            <a:extLst>
              <a:ext uri="{FF2B5EF4-FFF2-40B4-BE49-F238E27FC236}">
                <a16:creationId xmlns:a16="http://schemas.microsoft.com/office/drawing/2014/main" id="{F7D965D3-2ED5-0347-F848-6C2A1D36AEB9}"/>
              </a:ext>
              <a:ext uri="{C183D7F6-B498-43B3-948B-1728B52AA6E4}">
                <adec:decorative xmlns:adec="http://schemas.microsoft.com/office/drawing/2017/decorative" val="1"/>
              </a:ext>
            </a:extLst>
          </p:cNvPr>
          <p:cNvPicPr>
            <a:picLocks noChangeAspect="1"/>
          </p:cNvPicPr>
          <p:nvPr userDrawn="1"/>
        </p:nvPicPr>
        <p:blipFill>
          <a:blip r:embed="rId2">
            <a:extLst>
              <a:ext uri="{28A0092B-C50C-407E-A947-70E740481C1C}">
                <a14:useLocalDpi xmlns:a14="http://schemas.microsoft.com/office/drawing/2010/main" val="0"/>
              </a:ext>
              <a:ext uri="{96DAC541-7B7A-43D3-8B79-37D633B846F1}">
                <asvg:svgBlip xmlns:asvg="http://schemas.microsoft.com/office/drawing/2016/SVG/main" r:embed="rId3"/>
              </a:ext>
            </a:extLst>
          </a:blip>
          <a:srcRect r="55513" b="14154"/>
          <a:stretch>
            <a:fillRect/>
          </a:stretch>
        </p:blipFill>
        <p:spPr>
          <a:xfrm>
            <a:off x="9141088" y="970666"/>
            <a:ext cx="3050912" cy="5887335"/>
          </a:xfrm>
          <a:custGeom>
            <a:avLst/>
            <a:gdLst>
              <a:gd name="connsiteX0" fmla="*/ 0 w 3050912"/>
              <a:gd name="connsiteY0" fmla="*/ 0 h 5887335"/>
              <a:gd name="connsiteX1" fmla="*/ 3050912 w 3050912"/>
              <a:gd name="connsiteY1" fmla="*/ 0 h 5887335"/>
              <a:gd name="connsiteX2" fmla="*/ 3050912 w 3050912"/>
              <a:gd name="connsiteY2" fmla="*/ 5887335 h 5887335"/>
              <a:gd name="connsiteX3" fmla="*/ 0 w 3050912"/>
              <a:gd name="connsiteY3" fmla="*/ 5887335 h 5887335"/>
            </a:gdLst>
            <a:ahLst/>
            <a:cxnLst>
              <a:cxn ang="0">
                <a:pos x="connsiteX0" y="connsiteY0"/>
              </a:cxn>
              <a:cxn ang="0">
                <a:pos x="connsiteX1" y="connsiteY1"/>
              </a:cxn>
              <a:cxn ang="0">
                <a:pos x="connsiteX2" y="connsiteY2"/>
              </a:cxn>
              <a:cxn ang="0">
                <a:pos x="connsiteX3" y="connsiteY3"/>
              </a:cxn>
            </a:cxnLst>
            <a:rect l="l" t="t" r="r" b="b"/>
            <a:pathLst>
              <a:path w="3050912" h="5887335">
                <a:moveTo>
                  <a:pt x="0" y="0"/>
                </a:moveTo>
                <a:lnTo>
                  <a:pt x="3050912" y="0"/>
                </a:lnTo>
                <a:lnTo>
                  <a:pt x="3050912" y="5887335"/>
                </a:lnTo>
                <a:lnTo>
                  <a:pt x="0" y="5887335"/>
                </a:lnTo>
                <a:close/>
              </a:path>
            </a:pathLst>
          </a:custGeom>
        </p:spPr>
      </p:pic>
      <p:sp>
        <p:nvSpPr>
          <p:cNvPr id="20" name="Title 1">
            <a:extLst>
              <a:ext uri="{FF2B5EF4-FFF2-40B4-BE49-F238E27FC236}">
                <a16:creationId xmlns:a16="http://schemas.microsoft.com/office/drawing/2014/main" id="{1CBEC63C-AA69-807D-2A93-BC45B1BDF641}"/>
              </a:ext>
            </a:extLst>
          </p:cNvPr>
          <p:cNvSpPr>
            <a:spLocks noGrp="1"/>
          </p:cNvSpPr>
          <p:nvPr>
            <p:ph type="title"/>
          </p:nvPr>
        </p:nvSpPr>
        <p:spPr>
          <a:xfrm>
            <a:off x="811184" y="621973"/>
            <a:ext cx="7309086" cy="1828800"/>
          </a:xfrm>
        </p:spPr>
        <p:txBody>
          <a:bodyPr lIns="0" tIns="0" rIns="0" bIns="0">
            <a:noAutofit/>
          </a:bodyPr>
          <a:lstStyle/>
          <a:p>
            <a:r>
              <a:rPr lang="en-US"/>
              <a:t>Click to edit Master title style</a:t>
            </a:r>
          </a:p>
        </p:txBody>
      </p:sp>
      <p:sp>
        <p:nvSpPr>
          <p:cNvPr id="5" name="Table Placeholder 4">
            <a:extLst>
              <a:ext uri="{FF2B5EF4-FFF2-40B4-BE49-F238E27FC236}">
                <a16:creationId xmlns:a16="http://schemas.microsoft.com/office/drawing/2014/main" id="{3E0C7AAD-1535-12DC-133E-2253BF501721}"/>
              </a:ext>
            </a:extLst>
          </p:cNvPr>
          <p:cNvSpPr>
            <a:spLocks noGrp="1"/>
          </p:cNvSpPr>
          <p:nvPr>
            <p:ph type="tbl" sz="quarter" idx="12" hasCustomPrompt="1"/>
          </p:nvPr>
        </p:nvSpPr>
        <p:spPr>
          <a:xfrm>
            <a:off x="811183" y="2757488"/>
            <a:ext cx="10548967" cy="3399964"/>
          </a:xfrm>
        </p:spPr>
        <p:txBody>
          <a:bodyPr/>
          <a:lstStyle/>
          <a:p>
            <a:r>
              <a:rPr lang="en-US"/>
              <a:t>Click icon to insert table</a:t>
            </a:r>
          </a:p>
        </p:txBody>
      </p:sp>
      <p:sp>
        <p:nvSpPr>
          <p:cNvPr id="8" name="Slide Number Placeholder 7">
            <a:extLst>
              <a:ext uri="{FF2B5EF4-FFF2-40B4-BE49-F238E27FC236}">
                <a16:creationId xmlns:a16="http://schemas.microsoft.com/office/drawing/2014/main" id="{DCF2C4E6-14A3-F03B-CAE2-C92DC19E79C7}"/>
              </a:ext>
            </a:extLst>
          </p:cNvPr>
          <p:cNvSpPr>
            <a:spLocks noGrp="1"/>
          </p:cNvSpPr>
          <p:nvPr>
            <p:ph type="sldNum" sz="quarter" idx="11"/>
          </p:nvPr>
        </p:nvSpPr>
        <p:spPr>
          <a:xfrm>
            <a:off x="9356655" y="6466574"/>
            <a:ext cx="2743200" cy="365125"/>
          </a:xfrm>
        </p:spPr>
        <p:txBody>
          <a:bodyPr/>
          <a:lstStyle/>
          <a:p>
            <a:fld id="{B5CEABB6-07DC-46E8-9B57-56EC44A396E5}" type="slidenum">
              <a:rPr lang="en-US" smtClean="0"/>
              <a:pPr/>
              <a:t>‹#›</a:t>
            </a:fld>
            <a:endParaRPr lang="en-US"/>
          </a:p>
        </p:txBody>
      </p:sp>
    </p:spTree>
    <p:extLst>
      <p:ext uri="{BB962C8B-B14F-4D97-AF65-F5344CB8AC3E}">
        <p14:creationId xmlns:p14="http://schemas.microsoft.com/office/powerpoint/2010/main" val="1392047297"/>
      </p:ext>
    </p:extLst>
  </p:cSld>
  <p:clrMapOvr>
    <a:masterClrMapping/>
  </p:clrMapOvr>
  <p:extLst>
    <p:ext uri="{DCECCB84-F9BA-43D5-87BE-67443E8EF086}">
      <p15:sldGuideLst xmlns:p15="http://schemas.microsoft.com/office/powerpoint/2012/main">
        <p15:guide id="1" pos="3840" userDrawn="1">
          <p15:clr>
            <a:srgbClr val="FBAE40"/>
          </p15:clr>
        </p15:guide>
        <p15:guide id="2" orient="horz" pos="1008" userDrawn="1">
          <p15:clr>
            <a:srgbClr val="FBAE40"/>
          </p15:clr>
        </p15:guide>
        <p15:guide id="3" orient="horz" pos="1560" userDrawn="1">
          <p15:clr>
            <a:srgbClr val="FBAE40"/>
          </p15:clr>
        </p15:guide>
        <p15:guide id="4" pos="312" userDrawn="1">
          <p15:clr>
            <a:srgbClr val="FBAE40"/>
          </p15:clr>
        </p15:guide>
        <p15:guide id="5" pos="816" userDrawn="1">
          <p15:clr>
            <a:srgbClr val="FBAE40"/>
          </p15:clr>
        </p15:guide>
        <p15:guide id="6" pos="6336" userDrawn="1">
          <p15:clr>
            <a:srgbClr val="FBAE40"/>
          </p15:clr>
        </p15:guide>
      </p15:sldGuideLst>
    </p:ext>
  </p:extLst>
</p:sldLayout>
</file>

<file path=ppt/slideLayouts/slideLayout18.xml><?xml version="1.0" encoding="utf-8"?>
<p:sldLayout xmlns:a="http://schemas.openxmlformats.org/drawingml/2006/main" xmlns:r="http://schemas.openxmlformats.org/officeDocument/2006/relationships" xmlns:p="http://schemas.openxmlformats.org/presentationml/2006/main">
  <p:cSld name="Title and Chart">
    <p:spTree>
      <p:nvGrpSpPr>
        <p:cNvPr id="1" name=""/>
        <p:cNvGrpSpPr/>
        <p:nvPr/>
      </p:nvGrpSpPr>
      <p:grpSpPr>
        <a:xfrm>
          <a:off x="0" y="0"/>
          <a:ext cx="0" cy="0"/>
          <a:chOff x="0" y="0"/>
          <a:chExt cx="0" cy="0"/>
        </a:xfrm>
      </p:grpSpPr>
      <p:sp>
        <p:nvSpPr>
          <p:cNvPr id="30" name="Freeform: Shape 29">
            <a:extLst>
              <a:ext uri="{FF2B5EF4-FFF2-40B4-BE49-F238E27FC236}">
                <a16:creationId xmlns:a16="http://schemas.microsoft.com/office/drawing/2014/main" id="{2459EA3C-8B88-5F1F-531E-7DA7DE55710B}"/>
              </a:ext>
            </a:extLst>
          </p:cNvPr>
          <p:cNvSpPr/>
          <p:nvPr/>
        </p:nvSpPr>
        <p:spPr>
          <a:xfrm>
            <a:off x="1" y="0"/>
            <a:ext cx="2242827" cy="2102966"/>
          </a:xfrm>
          <a:custGeom>
            <a:avLst/>
            <a:gdLst>
              <a:gd name="connsiteX0" fmla="*/ 2220549 w 2242827"/>
              <a:gd name="connsiteY0" fmla="*/ 0 h 2102966"/>
              <a:gd name="connsiteX1" fmla="*/ 2242827 w 2242827"/>
              <a:gd name="connsiteY1" fmla="*/ 0 h 2102966"/>
              <a:gd name="connsiteX2" fmla="*/ 2238641 w 2242827"/>
              <a:gd name="connsiteY2" fmla="*/ 82607 h 2102966"/>
              <a:gd name="connsiteX3" fmla="*/ 1 w 2242827"/>
              <a:gd name="connsiteY3" fmla="*/ 2102966 h 2102966"/>
              <a:gd name="connsiteX4" fmla="*/ 1 w 2242827"/>
              <a:gd name="connsiteY4" fmla="*/ 2080690 h 2102966"/>
              <a:gd name="connsiteX5" fmla="*/ 2216479 w 2242827"/>
              <a:gd name="connsiteY5" fmla="*/ 80336 h 2102966"/>
              <a:gd name="connsiteX6" fmla="*/ 2098030 w 2242827"/>
              <a:gd name="connsiteY6" fmla="*/ 0 h 2102966"/>
              <a:gd name="connsiteX7" fmla="*/ 2120412 w 2242827"/>
              <a:gd name="connsiteY7" fmla="*/ 0 h 2102966"/>
              <a:gd name="connsiteX8" fmla="*/ 2116859 w 2242827"/>
              <a:gd name="connsiteY8" fmla="*/ 70117 h 2102966"/>
              <a:gd name="connsiteX9" fmla="*/ 1 w 2242827"/>
              <a:gd name="connsiteY9" fmla="*/ 1980571 h 2102966"/>
              <a:gd name="connsiteX10" fmla="*/ 1 w 2242827"/>
              <a:gd name="connsiteY10" fmla="*/ 1958295 h 2102966"/>
              <a:gd name="connsiteX11" fmla="*/ 2094588 w 2242827"/>
              <a:gd name="connsiteY11" fmla="*/ 67938 h 2102966"/>
              <a:gd name="connsiteX12" fmla="*/ 1975608 w 2242827"/>
              <a:gd name="connsiteY12" fmla="*/ 0 h 2102966"/>
              <a:gd name="connsiteX13" fmla="*/ 1997887 w 2242827"/>
              <a:gd name="connsiteY13" fmla="*/ 0 h 2102966"/>
              <a:gd name="connsiteX14" fmla="*/ 1994968 w 2242827"/>
              <a:gd name="connsiteY14" fmla="*/ 57611 h 2102966"/>
              <a:gd name="connsiteX15" fmla="*/ 1 w 2242827"/>
              <a:gd name="connsiteY15" fmla="*/ 1858047 h 2102966"/>
              <a:gd name="connsiteX16" fmla="*/ 1 w 2242827"/>
              <a:gd name="connsiteY16" fmla="*/ 1835771 h 2102966"/>
              <a:gd name="connsiteX17" fmla="*/ 1972805 w 2242827"/>
              <a:gd name="connsiteY17" fmla="*/ 55322 h 2102966"/>
              <a:gd name="connsiteX18" fmla="*/ 1853193 w 2242827"/>
              <a:gd name="connsiteY18" fmla="*/ 0 h 2102966"/>
              <a:gd name="connsiteX19" fmla="*/ 1875472 w 2242827"/>
              <a:gd name="connsiteY19" fmla="*/ 0 h 2102966"/>
              <a:gd name="connsiteX20" fmla="*/ 1873186 w 2242827"/>
              <a:gd name="connsiteY20" fmla="*/ 45119 h 2102966"/>
              <a:gd name="connsiteX21" fmla="*/ 0 w 2242827"/>
              <a:gd name="connsiteY21" fmla="*/ 1735650 h 2102966"/>
              <a:gd name="connsiteX22" fmla="*/ 0 w 2242827"/>
              <a:gd name="connsiteY22" fmla="*/ 1713374 h 2102966"/>
              <a:gd name="connsiteX23" fmla="*/ 1851022 w 2242827"/>
              <a:gd name="connsiteY23" fmla="*/ 42848 h 2102966"/>
              <a:gd name="connsiteX24" fmla="*/ 1730668 w 2242827"/>
              <a:gd name="connsiteY24" fmla="*/ 0 h 2102966"/>
              <a:gd name="connsiteX25" fmla="*/ 1753056 w 2242827"/>
              <a:gd name="connsiteY25" fmla="*/ 0 h 2102966"/>
              <a:gd name="connsiteX26" fmla="*/ 1751404 w 2242827"/>
              <a:gd name="connsiteY26" fmla="*/ 32610 h 2102966"/>
              <a:gd name="connsiteX27" fmla="*/ 0 w 2242827"/>
              <a:gd name="connsiteY27" fmla="*/ 1613232 h 2102966"/>
              <a:gd name="connsiteX28" fmla="*/ 0 w 2242827"/>
              <a:gd name="connsiteY28" fmla="*/ 1590961 h 2102966"/>
              <a:gd name="connsiteX29" fmla="*/ 1729127 w 2242827"/>
              <a:gd name="connsiteY29" fmla="*/ 30432 h 2102966"/>
              <a:gd name="connsiteX30" fmla="*/ 1608247 w 2242827"/>
              <a:gd name="connsiteY30" fmla="*/ 0 h 2102966"/>
              <a:gd name="connsiteX31" fmla="*/ 1630525 w 2242827"/>
              <a:gd name="connsiteY31" fmla="*/ 0 h 2102966"/>
              <a:gd name="connsiteX32" fmla="*/ 1629507 w 2242827"/>
              <a:gd name="connsiteY32" fmla="*/ 20086 h 2102966"/>
              <a:gd name="connsiteX33" fmla="*/ 0 w 2242827"/>
              <a:gd name="connsiteY33" fmla="*/ 1490712 h 2102966"/>
              <a:gd name="connsiteX34" fmla="*/ 0 w 2242827"/>
              <a:gd name="connsiteY34" fmla="*/ 1468436 h 2102966"/>
              <a:gd name="connsiteX35" fmla="*/ 1607345 w 2242827"/>
              <a:gd name="connsiteY35" fmla="*/ 17816 h 2102966"/>
              <a:gd name="connsiteX36" fmla="*/ 1485833 w 2242827"/>
              <a:gd name="connsiteY36" fmla="*/ 0 h 2102966"/>
              <a:gd name="connsiteX37" fmla="*/ 1508109 w 2242827"/>
              <a:gd name="connsiteY37" fmla="*/ 0 h 2102966"/>
              <a:gd name="connsiteX38" fmla="*/ 1507724 w 2242827"/>
              <a:gd name="connsiteY38" fmla="*/ 7596 h 2102966"/>
              <a:gd name="connsiteX39" fmla="*/ 0 w 2242827"/>
              <a:gd name="connsiteY39" fmla="*/ 1368317 h 2102966"/>
              <a:gd name="connsiteX40" fmla="*/ 0 w 2242827"/>
              <a:gd name="connsiteY40" fmla="*/ 1346041 h 2102966"/>
              <a:gd name="connsiteX41" fmla="*/ 1485563 w 2242827"/>
              <a:gd name="connsiteY41" fmla="*/ 5325 h 2102966"/>
              <a:gd name="connsiteX42" fmla="*/ 1362591 w 2242827"/>
              <a:gd name="connsiteY42" fmla="*/ 0 h 2102966"/>
              <a:gd name="connsiteX43" fmla="*/ 1385194 w 2242827"/>
              <a:gd name="connsiteY43" fmla="*/ 0 h 2102966"/>
              <a:gd name="connsiteX44" fmla="*/ 1364797 w 2242827"/>
              <a:gd name="connsiteY44" fmla="*/ 133264 h 2102966"/>
              <a:gd name="connsiteX45" fmla="*/ 0 w 2242827"/>
              <a:gd name="connsiteY45" fmla="*/ 1245917 h 2102966"/>
              <a:gd name="connsiteX46" fmla="*/ 0 w 2242827"/>
              <a:gd name="connsiteY46" fmla="*/ 1223641 h 2102966"/>
              <a:gd name="connsiteX47" fmla="*/ 1342864 w 2242827"/>
              <a:gd name="connsiteY47" fmla="*/ 128894 h 2102966"/>
              <a:gd name="connsiteX48" fmla="*/ 1238878 w 2242827"/>
              <a:gd name="connsiteY48" fmla="*/ 0 h 2102966"/>
              <a:gd name="connsiteX49" fmla="*/ 1261388 w 2242827"/>
              <a:gd name="connsiteY49" fmla="*/ 0 h 2102966"/>
              <a:gd name="connsiteX50" fmla="*/ 1244763 w 2242827"/>
              <a:gd name="connsiteY50" fmla="*/ 108614 h 2102966"/>
              <a:gd name="connsiteX51" fmla="*/ 0 w 2242827"/>
              <a:gd name="connsiteY51" fmla="*/ 1123397 h 2102966"/>
              <a:gd name="connsiteX52" fmla="*/ 0 w 2242827"/>
              <a:gd name="connsiteY52" fmla="*/ 1101121 h 2102966"/>
              <a:gd name="connsiteX53" fmla="*/ 1222940 w 2242827"/>
              <a:gd name="connsiteY53" fmla="*/ 104135 h 2102966"/>
              <a:gd name="connsiteX54" fmla="*/ 1115178 w 2242827"/>
              <a:gd name="connsiteY54" fmla="*/ 0 h 2102966"/>
              <a:gd name="connsiteX55" fmla="*/ 1137688 w 2242827"/>
              <a:gd name="connsiteY55" fmla="*/ 0 h 2102966"/>
              <a:gd name="connsiteX56" fmla="*/ 1124836 w 2242827"/>
              <a:gd name="connsiteY56" fmla="*/ 83962 h 2102966"/>
              <a:gd name="connsiteX57" fmla="*/ 0 w 2242827"/>
              <a:gd name="connsiteY57" fmla="*/ 1000978 h 2102966"/>
              <a:gd name="connsiteX58" fmla="*/ 0 w 2242827"/>
              <a:gd name="connsiteY58" fmla="*/ 978703 h 2102966"/>
              <a:gd name="connsiteX59" fmla="*/ 1103012 w 2242827"/>
              <a:gd name="connsiteY59" fmla="*/ 79485 h 2102966"/>
              <a:gd name="connsiteX60" fmla="*/ 991375 w 2242827"/>
              <a:gd name="connsiteY60" fmla="*/ 0 h 2102966"/>
              <a:gd name="connsiteX61" fmla="*/ 1013997 w 2242827"/>
              <a:gd name="connsiteY61" fmla="*/ 0 h 2102966"/>
              <a:gd name="connsiteX62" fmla="*/ 1004915 w 2242827"/>
              <a:gd name="connsiteY62" fmla="*/ 59331 h 2102966"/>
              <a:gd name="connsiteX63" fmla="*/ 0 w 2242827"/>
              <a:gd name="connsiteY63" fmla="*/ 878583 h 2102966"/>
              <a:gd name="connsiteX64" fmla="*/ 0 w 2242827"/>
              <a:gd name="connsiteY64" fmla="*/ 856307 h 2102966"/>
              <a:gd name="connsiteX65" fmla="*/ 982981 w 2242827"/>
              <a:gd name="connsiteY65" fmla="*/ 54853 h 2102966"/>
              <a:gd name="connsiteX66" fmla="*/ 866108 w 2242827"/>
              <a:gd name="connsiteY66" fmla="*/ 0 h 2102966"/>
              <a:gd name="connsiteX67" fmla="*/ 888384 w 2242827"/>
              <a:gd name="connsiteY67" fmla="*/ 0 h 2102966"/>
              <a:gd name="connsiteX68" fmla="*/ 884876 w 2242827"/>
              <a:gd name="connsiteY68" fmla="*/ 34680 h 2102966"/>
              <a:gd name="connsiteX69" fmla="*/ 0 w 2242827"/>
              <a:gd name="connsiteY69" fmla="*/ 756058 h 2102966"/>
              <a:gd name="connsiteX70" fmla="*/ 0 w 2242827"/>
              <a:gd name="connsiteY70" fmla="*/ 733782 h 2102966"/>
              <a:gd name="connsiteX71" fmla="*/ 863057 w 2242827"/>
              <a:gd name="connsiteY71" fmla="*/ 30169 h 2102966"/>
              <a:gd name="connsiteX72" fmla="*/ 743692 w 2242827"/>
              <a:gd name="connsiteY72" fmla="*/ 0 h 2102966"/>
              <a:gd name="connsiteX73" fmla="*/ 765973 w 2242827"/>
              <a:gd name="connsiteY73" fmla="*/ 0 h 2102966"/>
              <a:gd name="connsiteX74" fmla="*/ 764957 w 2242827"/>
              <a:gd name="connsiteY74" fmla="*/ 10048 h 2102966"/>
              <a:gd name="connsiteX75" fmla="*/ 0 w 2242827"/>
              <a:gd name="connsiteY75" fmla="*/ 633662 h 2102966"/>
              <a:gd name="connsiteX76" fmla="*/ 0 w 2242827"/>
              <a:gd name="connsiteY76" fmla="*/ 611386 h 2102966"/>
              <a:gd name="connsiteX77" fmla="*/ 743129 w 2242827"/>
              <a:gd name="connsiteY77" fmla="*/ 5570 h 2102966"/>
              <a:gd name="connsiteX78" fmla="*/ 617163 w 2242827"/>
              <a:gd name="connsiteY78" fmla="*/ 0 h 2102966"/>
              <a:gd name="connsiteX79" fmla="*/ 640489 w 2242827"/>
              <a:gd name="connsiteY79" fmla="*/ 0 h 2102966"/>
              <a:gd name="connsiteX80" fmla="*/ 606611 w 2242827"/>
              <a:gd name="connsiteY80" fmla="*/ 108906 h 2102966"/>
              <a:gd name="connsiteX81" fmla="*/ 0 w 2242827"/>
              <a:gd name="connsiteY81" fmla="*/ 511248 h 2102966"/>
              <a:gd name="connsiteX82" fmla="*/ 0 w 2242827"/>
              <a:gd name="connsiteY82" fmla="*/ 488972 h 2102966"/>
              <a:gd name="connsiteX83" fmla="*/ 585980 w 2242827"/>
              <a:gd name="connsiteY83" fmla="*/ 100252 h 2102966"/>
              <a:gd name="connsiteX84" fmla="*/ 489561 w 2242827"/>
              <a:gd name="connsiteY84" fmla="*/ 0 h 2102966"/>
              <a:gd name="connsiteX85" fmla="*/ 512789 w 2242827"/>
              <a:gd name="connsiteY85" fmla="*/ 0 h 2102966"/>
              <a:gd name="connsiteX86" fmla="*/ 493721 w 2242827"/>
              <a:gd name="connsiteY86" fmla="*/ 61289 h 2102966"/>
              <a:gd name="connsiteX87" fmla="*/ 0 w 2242827"/>
              <a:gd name="connsiteY87" fmla="*/ 388735 h 2102966"/>
              <a:gd name="connsiteX88" fmla="*/ 0 w 2242827"/>
              <a:gd name="connsiteY88" fmla="*/ 366459 h 2102966"/>
              <a:gd name="connsiteX89" fmla="*/ 473199 w 2242827"/>
              <a:gd name="connsiteY89" fmla="*/ 52587 h 2102966"/>
              <a:gd name="connsiteX90" fmla="*/ 361966 w 2242827"/>
              <a:gd name="connsiteY90" fmla="*/ 0 h 2102966"/>
              <a:gd name="connsiteX91" fmla="*/ 385181 w 2242827"/>
              <a:gd name="connsiteY91" fmla="*/ 0 h 2102966"/>
              <a:gd name="connsiteX92" fmla="*/ 380937 w 2242827"/>
              <a:gd name="connsiteY92" fmla="*/ 13636 h 2102966"/>
              <a:gd name="connsiteX93" fmla="*/ 0 w 2242827"/>
              <a:gd name="connsiteY93" fmla="*/ 266328 h 2102966"/>
              <a:gd name="connsiteX94" fmla="*/ 0 w 2242827"/>
              <a:gd name="connsiteY94" fmla="*/ 244052 h 2102966"/>
              <a:gd name="connsiteX95" fmla="*/ 360416 w 2242827"/>
              <a:gd name="connsiteY95" fmla="*/ 4982 h 2102966"/>
              <a:gd name="connsiteX96" fmla="*/ 218905 w 2242827"/>
              <a:gd name="connsiteY96" fmla="*/ 0 h 2102966"/>
              <a:gd name="connsiteX97" fmla="*/ 249720 w 2242827"/>
              <a:gd name="connsiteY97" fmla="*/ 0 h 2102966"/>
              <a:gd name="connsiteX98" fmla="*/ 241311 w 2242827"/>
              <a:gd name="connsiteY98" fmla="*/ 15475 h 2102966"/>
              <a:gd name="connsiteX99" fmla="*/ 0 w 2242827"/>
              <a:gd name="connsiteY99" fmla="*/ 143932 h 2102966"/>
              <a:gd name="connsiteX100" fmla="*/ 0 w 2242827"/>
              <a:gd name="connsiteY100" fmla="*/ 121656 h 2102966"/>
              <a:gd name="connsiteX101" fmla="*/ 189966 w 2242827"/>
              <a:gd name="connsiteY101" fmla="*/ 42875 h 210296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Lst>
            <a:rect l="l" t="t" r="r" b="b"/>
            <a:pathLst>
              <a:path w="2242827" h="2102966">
                <a:moveTo>
                  <a:pt x="2220549" y="0"/>
                </a:moveTo>
                <a:lnTo>
                  <a:pt x="2242827" y="0"/>
                </a:lnTo>
                <a:lnTo>
                  <a:pt x="2238641" y="82607"/>
                </a:lnTo>
                <a:cubicBezTo>
                  <a:pt x="2123193" y="1215807"/>
                  <a:pt x="1163255" y="2102966"/>
                  <a:pt x="1" y="2102966"/>
                </a:cubicBezTo>
                <a:lnTo>
                  <a:pt x="1" y="2080690"/>
                </a:lnTo>
                <a:cubicBezTo>
                  <a:pt x="1151759" y="2080690"/>
                  <a:pt x="2102176" y="1202330"/>
                  <a:pt x="2216479" y="80336"/>
                </a:cubicBezTo>
                <a:close/>
                <a:moveTo>
                  <a:pt x="2098030" y="0"/>
                </a:moveTo>
                <a:lnTo>
                  <a:pt x="2120412" y="0"/>
                </a:lnTo>
                <a:lnTo>
                  <a:pt x="2116859" y="70117"/>
                </a:lnTo>
                <a:cubicBezTo>
                  <a:pt x="2007691" y="1141666"/>
                  <a:pt x="1099966" y="1980571"/>
                  <a:pt x="1" y="1980571"/>
                </a:cubicBezTo>
                <a:lnTo>
                  <a:pt x="1" y="1958295"/>
                </a:lnTo>
                <a:cubicBezTo>
                  <a:pt x="1088470" y="1958295"/>
                  <a:pt x="1986577" y="1128187"/>
                  <a:pt x="2094588" y="67938"/>
                </a:cubicBezTo>
                <a:close/>
                <a:moveTo>
                  <a:pt x="1975608" y="0"/>
                </a:moveTo>
                <a:lnTo>
                  <a:pt x="1997887" y="0"/>
                </a:lnTo>
                <a:lnTo>
                  <a:pt x="1994968" y="57611"/>
                </a:lnTo>
                <a:cubicBezTo>
                  <a:pt x="1892090" y="1067493"/>
                  <a:pt x="1036676" y="1858047"/>
                  <a:pt x="1" y="1858047"/>
                </a:cubicBezTo>
                <a:lnTo>
                  <a:pt x="1" y="1835771"/>
                </a:lnTo>
                <a:cubicBezTo>
                  <a:pt x="1025181" y="1835771"/>
                  <a:pt x="1871073" y="1053919"/>
                  <a:pt x="1972805" y="55322"/>
                </a:cubicBezTo>
                <a:close/>
                <a:moveTo>
                  <a:pt x="1853193" y="0"/>
                </a:moveTo>
                <a:lnTo>
                  <a:pt x="1875472" y="0"/>
                </a:lnTo>
                <a:lnTo>
                  <a:pt x="1873186" y="45119"/>
                </a:lnTo>
                <a:cubicBezTo>
                  <a:pt x="1776588" y="993350"/>
                  <a:pt x="973388" y="1735650"/>
                  <a:pt x="0" y="1735650"/>
                </a:cubicBezTo>
                <a:lnTo>
                  <a:pt x="0" y="1713374"/>
                </a:lnTo>
                <a:cubicBezTo>
                  <a:pt x="961784" y="1713374"/>
                  <a:pt x="1755557" y="979877"/>
                  <a:pt x="1851022" y="42848"/>
                </a:cubicBezTo>
                <a:close/>
                <a:moveTo>
                  <a:pt x="1730668" y="0"/>
                </a:moveTo>
                <a:lnTo>
                  <a:pt x="1753056" y="0"/>
                </a:lnTo>
                <a:lnTo>
                  <a:pt x="1751404" y="32610"/>
                </a:lnTo>
                <a:cubicBezTo>
                  <a:pt x="1661086" y="919190"/>
                  <a:pt x="910098" y="1613232"/>
                  <a:pt x="0" y="1613232"/>
                </a:cubicBezTo>
                <a:lnTo>
                  <a:pt x="0" y="1590961"/>
                </a:lnTo>
                <a:cubicBezTo>
                  <a:pt x="898495" y="1590961"/>
                  <a:pt x="1639954" y="905712"/>
                  <a:pt x="1729127" y="30432"/>
                </a:cubicBezTo>
                <a:close/>
                <a:moveTo>
                  <a:pt x="1608247" y="0"/>
                </a:moveTo>
                <a:lnTo>
                  <a:pt x="1630525" y="0"/>
                </a:lnTo>
                <a:lnTo>
                  <a:pt x="1629507" y="20086"/>
                </a:lnTo>
                <a:cubicBezTo>
                  <a:pt x="1545469" y="844919"/>
                  <a:pt x="846701" y="1490712"/>
                  <a:pt x="0" y="1490712"/>
                </a:cubicBezTo>
                <a:lnTo>
                  <a:pt x="0" y="1468436"/>
                </a:lnTo>
                <a:cubicBezTo>
                  <a:pt x="835206" y="1468436"/>
                  <a:pt x="1524451" y="831445"/>
                  <a:pt x="1607345" y="17816"/>
                </a:cubicBezTo>
                <a:close/>
                <a:moveTo>
                  <a:pt x="1485833" y="0"/>
                </a:moveTo>
                <a:lnTo>
                  <a:pt x="1508109" y="0"/>
                </a:lnTo>
                <a:lnTo>
                  <a:pt x="1507724" y="7596"/>
                </a:lnTo>
                <a:cubicBezTo>
                  <a:pt x="1429966" y="770778"/>
                  <a:pt x="783416" y="1368317"/>
                  <a:pt x="0" y="1368317"/>
                </a:cubicBezTo>
                <a:lnTo>
                  <a:pt x="0" y="1346041"/>
                </a:lnTo>
                <a:cubicBezTo>
                  <a:pt x="771917" y="1346041"/>
                  <a:pt x="1408949" y="757304"/>
                  <a:pt x="1485563" y="5325"/>
                </a:cubicBezTo>
                <a:close/>
                <a:moveTo>
                  <a:pt x="1362591" y="0"/>
                </a:moveTo>
                <a:lnTo>
                  <a:pt x="1385194" y="0"/>
                </a:lnTo>
                <a:lnTo>
                  <a:pt x="1364797" y="133264"/>
                </a:lnTo>
                <a:cubicBezTo>
                  <a:pt x="1234684" y="767432"/>
                  <a:pt x="672215" y="1245917"/>
                  <a:pt x="0" y="1245917"/>
                </a:cubicBezTo>
                <a:lnTo>
                  <a:pt x="0" y="1223641"/>
                </a:lnTo>
                <a:cubicBezTo>
                  <a:pt x="661385" y="1223641"/>
                  <a:pt x="1214835" y="752908"/>
                  <a:pt x="1342864" y="128894"/>
                </a:cubicBezTo>
                <a:close/>
                <a:moveTo>
                  <a:pt x="1238878" y="0"/>
                </a:moveTo>
                <a:lnTo>
                  <a:pt x="1261388" y="0"/>
                </a:lnTo>
                <a:lnTo>
                  <a:pt x="1244763" y="108614"/>
                </a:lnTo>
                <a:cubicBezTo>
                  <a:pt x="1126083" y="687031"/>
                  <a:pt x="613049" y="1123397"/>
                  <a:pt x="0" y="1123397"/>
                </a:cubicBezTo>
                <a:lnTo>
                  <a:pt x="0" y="1101121"/>
                </a:lnTo>
                <a:cubicBezTo>
                  <a:pt x="602316" y="1101121"/>
                  <a:pt x="1106344" y="672419"/>
                  <a:pt x="1222940" y="104135"/>
                </a:cubicBezTo>
                <a:close/>
                <a:moveTo>
                  <a:pt x="1115178" y="0"/>
                </a:moveTo>
                <a:lnTo>
                  <a:pt x="1137688" y="0"/>
                </a:lnTo>
                <a:lnTo>
                  <a:pt x="1124836" y="83962"/>
                </a:lnTo>
                <a:cubicBezTo>
                  <a:pt x="1017592" y="606647"/>
                  <a:pt x="553979" y="1000978"/>
                  <a:pt x="0" y="1000978"/>
                </a:cubicBezTo>
                <a:lnTo>
                  <a:pt x="0" y="978703"/>
                </a:lnTo>
                <a:cubicBezTo>
                  <a:pt x="543246" y="978703"/>
                  <a:pt x="997852" y="592039"/>
                  <a:pt x="1103012" y="79485"/>
                </a:cubicBezTo>
                <a:close/>
                <a:moveTo>
                  <a:pt x="991375" y="0"/>
                </a:moveTo>
                <a:lnTo>
                  <a:pt x="1013997" y="0"/>
                </a:lnTo>
                <a:lnTo>
                  <a:pt x="1004915" y="59331"/>
                </a:lnTo>
                <a:cubicBezTo>
                  <a:pt x="909100" y="526286"/>
                  <a:pt x="494909" y="878583"/>
                  <a:pt x="0" y="878583"/>
                </a:cubicBezTo>
                <a:lnTo>
                  <a:pt x="0" y="856307"/>
                </a:lnTo>
                <a:cubicBezTo>
                  <a:pt x="484176" y="856307"/>
                  <a:pt x="889272" y="511676"/>
                  <a:pt x="982981" y="54853"/>
                </a:cubicBezTo>
                <a:close/>
                <a:moveTo>
                  <a:pt x="866108" y="0"/>
                </a:moveTo>
                <a:lnTo>
                  <a:pt x="888384" y="0"/>
                </a:lnTo>
                <a:lnTo>
                  <a:pt x="884876" y="34680"/>
                </a:lnTo>
                <a:cubicBezTo>
                  <a:pt x="800495" y="445883"/>
                  <a:pt x="435739" y="756058"/>
                  <a:pt x="0" y="756058"/>
                </a:cubicBezTo>
                <a:lnTo>
                  <a:pt x="0" y="733782"/>
                </a:lnTo>
                <a:cubicBezTo>
                  <a:pt x="425107" y="733782"/>
                  <a:pt x="780781" y="431187"/>
                  <a:pt x="863057" y="30169"/>
                </a:cubicBezTo>
                <a:close/>
                <a:moveTo>
                  <a:pt x="743692" y="0"/>
                </a:moveTo>
                <a:lnTo>
                  <a:pt x="765973" y="0"/>
                </a:lnTo>
                <a:lnTo>
                  <a:pt x="764957" y="10048"/>
                </a:lnTo>
                <a:cubicBezTo>
                  <a:pt x="692029" y="365521"/>
                  <a:pt x="376767" y="633662"/>
                  <a:pt x="0" y="633662"/>
                </a:cubicBezTo>
                <a:lnTo>
                  <a:pt x="0" y="611386"/>
                </a:lnTo>
                <a:cubicBezTo>
                  <a:pt x="365938" y="611386"/>
                  <a:pt x="672265" y="350911"/>
                  <a:pt x="743129" y="5570"/>
                </a:cubicBezTo>
                <a:close/>
                <a:moveTo>
                  <a:pt x="617163" y="0"/>
                </a:moveTo>
                <a:lnTo>
                  <a:pt x="640489" y="0"/>
                </a:lnTo>
                <a:lnTo>
                  <a:pt x="606611" y="108906"/>
                </a:lnTo>
                <a:cubicBezTo>
                  <a:pt x="506524" y="345128"/>
                  <a:pt x="272312" y="511248"/>
                  <a:pt x="0" y="511248"/>
                </a:cubicBezTo>
                <a:lnTo>
                  <a:pt x="0" y="488972"/>
                </a:lnTo>
                <a:cubicBezTo>
                  <a:pt x="263030" y="488972"/>
                  <a:pt x="489290" y="328485"/>
                  <a:pt x="585980" y="100252"/>
                </a:cubicBezTo>
                <a:close/>
                <a:moveTo>
                  <a:pt x="489561" y="0"/>
                </a:moveTo>
                <a:lnTo>
                  <a:pt x="512789" y="0"/>
                </a:lnTo>
                <a:lnTo>
                  <a:pt x="493721" y="61289"/>
                </a:lnTo>
                <a:cubicBezTo>
                  <a:pt x="412246" y="253561"/>
                  <a:pt x="221597" y="388735"/>
                  <a:pt x="0" y="388735"/>
                </a:cubicBezTo>
                <a:lnTo>
                  <a:pt x="0" y="366459"/>
                </a:lnTo>
                <a:cubicBezTo>
                  <a:pt x="212399" y="366459"/>
                  <a:pt x="395116" y="236854"/>
                  <a:pt x="473199" y="52587"/>
                </a:cubicBezTo>
                <a:close/>
                <a:moveTo>
                  <a:pt x="361966" y="0"/>
                </a:moveTo>
                <a:lnTo>
                  <a:pt x="385181" y="0"/>
                </a:lnTo>
                <a:lnTo>
                  <a:pt x="380937" y="13636"/>
                </a:lnTo>
                <a:cubicBezTo>
                  <a:pt x="318070" y="161973"/>
                  <a:pt x="170965" y="266328"/>
                  <a:pt x="0" y="266328"/>
                </a:cubicBezTo>
                <a:lnTo>
                  <a:pt x="0" y="244052"/>
                </a:lnTo>
                <a:cubicBezTo>
                  <a:pt x="161767" y="244052"/>
                  <a:pt x="300940" y="145329"/>
                  <a:pt x="360416" y="4982"/>
                </a:cubicBezTo>
                <a:close/>
                <a:moveTo>
                  <a:pt x="218905" y="0"/>
                </a:moveTo>
                <a:lnTo>
                  <a:pt x="249720" y="0"/>
                </a:lnTo>
                <a:lnTo>
                  <a:pt x="241311" y="15475"/>
                </a:lnTo>
                <a:cubicBezTo>
                  <a:pt x="188962" y="92909"/>
                  <a:pt x="100349" y="143932"/>
                  <a:pt x="0" y="143932"/>
                </a:cubicBezTo>
                <a:lnTo>
                  <a:pt x="0" y="121656"/>
                </a:lnTo>
                <a:cubicBezTo>
                  <a:pt x="74091" y="121656"/>
                  <a:pt x="141290" y="91533"/>
                  <a:pt x="189966" y="42875"/>
                </a:cubicBezTo>
                <a:close/>
              </a:path>
            </a:pathLst>
          </a:custGeom>
          <a:solidFill>
            <a:schemeClr val="accent3">
              <a:lumMod val="20000"/>
              <a:lumOff val="80000"/>
            </a:schemeClr>
          </a:solidFill>
          <a:ln w="4588" cap="flat">
            <a:noFill/>
            <a:prstDash val="solid"/>
            <a:miter/>
          </a:ln>
        </p:spPr>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lvl="0"/>
            <a:endParaRPr lang="en-US" sz="1350">
              <a:solidFill>
                <a:schemeClr val="tx1"/>
              </a:solidFill>
            </a:endParaRPr>
          </a:p>
        </p:txBody>
      </p:sp>
      <p:sp>
        <p:nvSpPr>
          <p:cNvPr id="2" name="Title 1"/>
          <p:cNvSpPr>
            <a:spLocks noGrp="1"/>
          </p:cNvSpPr>
          <p:nvPr>
            <p:ph type="title"/>
          </p:nvPr>
        </p:nvSpPr>
        <p:spPr/>
        <p:txBody>
          <a:bodyPr>
            <a:noAutofit/>
          </a:bodyPr>
          <a:lstStyle>
            <a:lvl1pPr>
              <a:lnSpc>
                <a:spcPct val="100000"/>
              </a:lnSpc>
              <a:defRPr/>
            </a:lvl1pPr>
          </a:lstStyle>
          <a:p>
            <a:r>
              <a:rPr lang="en-US"/>
              <a:t>Click to edit Master title style</a:t>
            </a:r>
          </a:p>
        </p:txBody>
      </p:sp>
      <p:sp>
        <p:nvSpPr>
          <p:cNvPr id="3" name="Content Placeholder 2"/>
          <p:cNvSpPr>
            <a:spLocks noGrp="1"/>
          </p:cNvSpPr>
          <p:nvPr>
            <p:ph sz="half" idx="1"/>
          </p:nvPr>
        </p:nvSpPr>
        <p:spPr>
          <a:xfrm>
            <a:off x="539496" y="2103120"/>
            <a:ext cx="11119104" cy="4434840"/>
          </a:xfrm>
        </p:spPr>
        <p:txBody>
          <a:bodyPr>
            <a:noAutofit/>
          </a:bodyPr>
          <a:lstStyle>
            <a:lvl1pPr>
              <a:defRPr sz="1350"/>
            </a:lvl1pPr>
            <a:lvl2pPr>
              <a:defRPr sz="1200"/>
            </a:lvl2pPr>
            <a:lvl3pPr>
              <a:defRPr sz="1050"/>
            </a:lvl3pPr>
            <a:lvl4pPr>
              <a:defRPr sz="900"/>
            </a:lvl4pPr>
            <a:lvl5pPr>
              <a:defRPr sz="9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329943513"/>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userDrawn="1">
  <p:cSld name="Summary">
    <p:spTree>
      <p:nvGrpSpPr>
        <p:cNvPr id="1" name=""/>
        <p:cNvGrpSpPr/>
        <p:nvPr/>
      </p:nvGrpSpPr>
      <p:grpSpPr>
        <a:xfrm>
          <a:off x="0" y="0"/>
          <a:ext cx="0" cy="0"/>
          <a:chOff x="0" y="0"/>
          <a:chExt cx="0" cy="0"/>
        </a:xfrm>
      </p:grpSpPr>
      <p:cxnSp>
        <p:nvCxnSpPr>
          <p:cNvPr id="11" name="Straight Connector 10">
            <a:extLst>
              <a:ext uri="{FF2B5EF4-FFF2-40B4-BE49-F238E27FC236}">
                <a16:creationId xmlns:a16="http://schemas.microsoft.com/office/drawing/2014/main" id="{3B2CC92D-F90A-CB67-4860-D6939AC29566}"/>
              </a:ext>
              <a:ext uri="{C183D7F6-B498-43B3-948B-1728B52AA6E4}">
                <adec:decorative xmlns:adec="http://schemas.microsoft.com/office/drawing/2017/decorative" val="1"/>
              </a:ext>
            </a:extLst>
          </p:cNvPr>
          <p:cNvCxnSpPr>
            <a:cxnSpLocks/>
          </p:cNvCxnSpPr>
          <p:nvPr userDrawn="1"/>
        </p:nvCxnSpPr>
        <p:spPr>
          <a:xfrm flipH="1" flipV="1">
            <a:off x="2101580" y="0"/>
            <a:ext cx="1286054" cy="3901440"/>
          </a:xfrm>
          <a:prstGeom prst="line">
            <a:avLst/>
          </a:prstGeom>
          <a:ln w="28575">
            <a:solidFill>
              <a:schemeClr val="accent4"/>
            </a:solidFill>
          </a:ln>
        </p:spPr>
        <p:style>
          <a:lnRef idx="1">
            <a:schemeClr val="accent1"/>
          </a:lnRef>
          <a:fillRef idx="0">
            <a:schemeClr val="accent1"/>
          </a:fillRef>
          <a:effectRef idx="0">
            <a:schemeClr val="accent1"/>
          </a:effectRef>
          <a:fontRef idx="minor">
            <a:schemeClr val="tx1"/>
          </a:fontRef>
        </p:style>
      </p:cxnSp>
      <p:sp>
        <p:nvSpPr>
          <p:cNvPr id="2" name="Title 1">
            <a:extLst>
              <a:ext uri="{FF2B5EF4-FFF2-40B4-BE49-F238E27FC236}">
                <a16:creationId xmlns:a16="http://schemas.microsoft.com/office/drawing/2014/main" id="{23A3821F-4537-4AE7-8829-C2E3AE60F6E1}"/>
              </a:ext>
            </a:extLst>
          </p:cNvPr>
          <p:cNvSpPr>
            <a:spLocks noGrp="1"/>
          </p:cNvSpPr>
          <p:nvPr>
            <p:ph type="title" hasCustomPrompt="1"/>
          </p:nvPr>
        </p:nvSpPr>
        <p:spPr>
          <a:xfrm>
            <a:off x="5476874" y="1671639"/>
            <a:ext cx="5884027" cy="1204912"/>
          </a:xfrm>
        </p:spPr>
        <p:txBody>
          <a:bodyPr anchor="b">
            <a:normAutofit/>
          </a:bodyPr>
          <a:lstStyle>
            <a:lvl1pPr>
              <a:defRPr lang="en-US" sz="2800" kern="1200" spc="150" baseline="0" dirty="0">
                <a:solidFill>
                  <a:schemeClr val="tx1"/>
                </a:solidFill>
                <a:latin typeface="+mj-lt"/>
                <a:ea typeface="+mj-ea"/>
                <a:cs typeface="+mj-cs"/>
              </a:defRPr>
            </a:lvl1pPr>
          </a:lstStyle>
          <a:p>
            <a:r>
              <a:rPr lang="en-US"/>
              <a:t>CLICK TO add title</a:t>
            </a:r>
          </a:p>
        </p:txBody>
      </p:sp>
      <p:sp>
        <p:nvSpPr>
          <p:cNvPr id="5" name="Slide Number Placeholder 5">
            <a:extLst>
              <a:ext uri="{FF2B5EF4-FFF2-40B4-BE49-F238E27FC236}">
                <a16:creationId xmlns:a16="http://schemas.microsoft.com/office/drawing/2014/main" id="{75967A9D-0B53-4F3F-0872-495C23A33235}"/>
              </a:ext>
            </a:extLst>
          </p:cNvPr>
          <p:cNvSpPr>
            <a:spLocks noGrp="1"/>
          </p:cNvSpPr>
          <p:nvPr>
            <p:ph type="sldNum" sz="quarter" idx="12"/>
          </p:nvPr>
        </p:nvSpPr>
        <p:spPr>
          <a:xfrm>
            <a:off x="11026493" y="6356348"/>
            <a:ext cx="987552" cy="365125"/>
          </a:xfrm>
        </p:spPr>
        <p:txBody>
          <a:bodyPr/>
          <a:lstStyle>
            <a:lvl1pPr>
              <a:defRPr sz="900"/>
            </a:lvl1pPr>
          </a:lstStyle>
          <a:p>
            <a:fld id="{A49DFD55-3C28-40EF-9E31-A92D2E4017FF}" type="slidenum">
              <a:rPr lang="en-US" smtClean="0"/>
              <a:pPr/>
              <a:t>‹#›</a:t>
            </a:fld>
            <a:endParaRPr lang="en-US"/>
          </a:p>
        </p:txBody>
      </p:sp>
      <p:sp>
        <p:nvSpPr>
          <p:cNvPr id="8" name="Content Placeholder 3">
            <a:extLst>
              <a:ext uri="{FF2B5EF4-FFF2-40B4-BE49-F238E27FC236}">
                <a16:creationId xmlns:a16="http://schemas.microsoft.com/office/drawing/2014/main" id="{643B0E9A-A777-8745-6A36-0A79CB5E036B}"/>
              </a:ext>
            </a:extLst>
          </p:cNvPr>
          <p:cNvSpPr>
            <a:spLocks noGrp="1"/>
          </p:cNvSpPr>
          <p:nvPr>
            <p:ph sz="half" idx="14" hasCustomPrompt="1"/>
          </p:nvPr>
        </p:nvSpPr>
        <p:spPr>
          <a:xfrm>
            <a:off x="5453725" y="3660774"/>
            <a:ext cx="5907176" cy="2536826"/>
          </a:xfrm>
        </p:spPr>
        <p:txBody>
          <a:bodyPr tIns="0">
            <a:normAutofit/>
          </a:bodyPr>
          <a:lstStyle>
            <a:lvl1pPr marL="0" indent="0">
              <a:lnSpc>
                <a:spcPct val="100000"/>
              </a:lnSpc>
              <a:buFont typeface="Arial" panose="020B0604020202020204" pitchFamily="34" charset="0"/>
              <a:buNone/>
              <a:defRPr sz="1800" b="0" spc="50" baseline="0"/>
            </a:lvl1pPr>
            <a:lvl2pPr marL="283464" indent="-285750">
              <a:lnSpc>
                <a:spcPct val="100000"/>
              </a:lnSpc>
              <a:spcBef>
                <a:spcPts val="1000"/>
              </a:spcBef>
              <a:buFont typeface="Arial" panose="020B0604020202020204" pitchFamily="34" charset="0"/>
              <a:buChar char="•"/>
              <a:defRPr sz="1800" spc="50" baseline="0"/>
            </a:lvl2pPr>
            <a:lvl3pPr marL="566928" indent="-285750">
              <a:lnSpc>
                <a:spcPct val="100000"/>
              </a:lnSpc>
              <a:spcBef>
                <a:spcPts val="1000"/>
              </a:spcBef>
              <a:buFont typeface="Arial" panose="020B0604020202020204" pitchFamily="34" charset="0"/>
              <a:buChar char="•"/>
              <a:defRPr sz="1800" spc="50" baseline="0"/>
            </a:lvl3pPr>
            <a:lvl4pPr marL="859536" indent="-285750">
              <a:lnSpc>
                <a:spcPct val="100000"/>
              </a:lnSpc>
              <a:spcBef>
                <a:spcPts val="1000"/>
              </a:spcBef>
              <a:buFont typeface="Arial" panose="020B0604020202020204" pitchFamily="34" charset="0"/>
              <a:buChar char="•"/>
              <a:defRPr sz="1800" spc="50" baseline="0"/>
            </a:lvl4pPr>
            <a:lvl5pPr marL="1152144" indent="-285750">
              <a:lnSpc>
                <a:spcPct val="100000"/>
              </a:lnSpc>
              <a:spcBef>
                <a:spcPts val="1000"/>
              </a:spcBef>
              <a:buFont typeface="Arial" panose="020B0604020202020204" pitchFamily="34" charset="0"/>
              <a:buChar char="•"/>
              <a:defRPr sz="1800" spc="50" baseline="0"/>
            </a:lvl5pPr>
          </a:lstStyle>
          <a:p>
            <a:pPr lvl="0"/>
            <a:r>
              <a:rPr lang="en-US"/>
              <a:t>Click to add content</a:t>
            </a:r>
          </a:p>
          <a:p>
            <a:pPr lvl="1"/>
            <a:r>
              <a:rPr lang="en-US"/>
              <a:t>Second level</a:t>
            </a:r>
          </a:p>
          <a:p>
            <a:pPr lvl="2"/>
            <a:r>
              <a:rPr lang="en-US"/>
              <a:t>Third level</a:t>
            </a:r>
          </a:p>
          <a:p>
            <a:pPr lvl="3"/>
            <a:r>
              <a:rPr lang="en-US"/>
              <a:t>Fourth level</a:t>
            </a:r>
          </a:p>
          <a:p>
            <a:pPr lvl="4"/>
            <a:r>
              <a:rPr lang="en-US"/>
              <a:t>Fifth level</a:t>
            </a:r>
          </a:p>
        </p:txBody>
      </p:sp>
      <p:grpSp>
        <p:nvGrpSpPr>
          <p:cNvPr id="23" name="Group 22">
            <a:extLst>
              <a:ext uri="{FF2B5EF4-FFF2-40B4-BE49-F238E27FC236}">
                <a16:creationId xmlns:a16="http://schemas.microsoft.com/office/drawing/2014/main" id="{17CC7482-523E-517D-19FB-B8BEA483DA41}"/>
              </a:ext>
            </a:extLst>
          </p:cNvPr>
          <p:cNvGrpSpPr/>
          <p:nvPr userDrawn="1"/>
        </p:nvGrpSpPr>
        <p:grpSpPr>
          <a:xfrm>
            <a:off x="0" y="-33402"/>
            <a:ext cx="4057322" cy="6894576"/>
            <a:chOff x="-51379" y="-27432"/>
            <a:chExt cx="5505105" cy="6894576"/>
          </a:xfrm>
        </p:grpSpPr>
        <p:sp>
          <p:nvSpPr>
            <p:cNvPr id="17" name="Parallelogram 16">
              <a:extLst>
                <a:ext uri="{FF2B5EF4-FFF2-40B4-BE49-F238E27FC236}">
                  <a16:creationId xmlns:a16="http://schemas.microsoft.com/office/drawing/2014/main" id="{D2FD70DF-964A-6120-D1FA-96ED7CF45693}"/>
                </a:ext>
              </a:extLst>
            </p:cNvPr>
            <p:cNvSpPr/>
            <p:nvPr userDrawn="1"/>
          </p:nvSpPr>
          <p:spPr>
            <a:xfrm flipH="1">
              <a:off x="-51378" y="-18288"/>
              <a:ext cx="5505104" cy="6885432"/>
            </a:xfrm>
            <a:prstGeom prst="parallelogram">
              <a:avLst>
                <a:gd name="adj" fmla="val 53215"/>
              </a:avLst>
            </a:prstGeom>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1" name="Right Triangle 20">
              <a:extLst>
                <a:ext uri="{FF2B5EF4-FFF2-40B4-BE49-F238E27FC236}">
                  <a16:creationId xmlns:a16="http://schemas.microsoft.com/office/drawing/2014/main" id="{D4A758D8-AE8E-89EE-5D17-B947E43E942D}"/>
                </a:ext>
              </a:extLst>
            </p:cNvPr>
            <p:cNvSpPr/>
            <p:nvPr userDrawn="1"/>
          </p:nvSpPr>
          <p:spPr>
            <a:xfrm>
              <a:off x="-51379" y="-27432"/>
              <a:ext cx="3039675" cy="6885432"/>
            </a:xfrm>
            <a:prstGeom prst="rtTriangle">
              <a:avLst/>
            </a:prstGeom>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2" name="Right Triangle 21">
              <a:extLst>
                <a:ext uri="{FF2B5EF4-FFF2-40B4-BE49-F238E27FC236}">
                  <a16:creationId xmlns:a16="http://schemas.microsoft.com/office/drawing/2014/main" id="{F7C4CE2A-5CAC-59FA-F922-FDD5D0CDFAF4}"/>
                </a:ext>
              </a:extLst>
            </p:cNvPr>
            <p:cNvSpPr/>
            <p:nvPr userDrawn="1"/>
          </p:nvSpPr>
          <p:spPr>
            <a:xfrm>
              <a:off x="-51379" y="4835951"/>
              <a:ext cx="965779" cy="2022049"/>
            </a:xfrm>
            <a:prstGeom prst="rtTriangle">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4" name="Footer Placeholder 4">
            <a:extLst>
              <a:ext uri="{FF2B5EF4-FFF2-40B4-BE49-F238E27FC236}">
                <a16:creationId xmlns:a16="http://schemas.microsoft.com/office/drawing/2014/main" id="{04569D00-2037-2A8D-943B-22FAC1C0B690}"/>
              </a:ext>
            </a:extLst>
          </p:cNvPr>
          <p:cNvSpPr>
            <a:spLocks noGrp="1"/>
          </p:cNvSpPr>
          <p:nvPr>
            <p:ph type="ftr" sz="quarter" idx="11"/>
          </p:nvPr>
        </p:nvSpPr>
        <p:spPr>
          <a:xfrm>
            <a:off x="825500" y="6356349"/>
            <a:ext cx="3819228" cy="365125"/>
          </a:xfrm>
        </p:spPr>
        <p:txBody>
          <a:bodyPr/>
          <a:lstStyle>
            <a:lvl1pPr algn="l">
              <a:defRPr sz="900"/>
            </a:lvl1pPr>
          </a:lstStyle>
          <a:p>
            <a:r>
              <a:rPr lang="en-US"/>
              <a:t>PRESENTATION TITLE</a:t>
            </a:r>
          </a:p>
        </p:txBody>
      </p:sp>
      <p:cxnSp>
        <p:nvCxnSpPr>
          <p:cNvPr id="7" name="Straight Connector 6">
            <a:extLst>
              <a:ext uri="{FF2B5EF4-FFF2-40B4-BE49-F238E27FC236}">
                <a16:creationId xmlns:a16="http://schemas.microsoft.com/office/drawing/2014/main" id="{8A45003D-B40E-EFC7-2DC2-E794867A79C6}"/>
              </a:ext>
              <a:ext uri="{C183D7F6-B498-43B3-948B-1728B52AA6E4}">
                <adec:decorative xmlns:adec="http://schemas.microsoft.com/office/drawing/2017/decorative" val="1"/>
              </a:ext>
            </a:extLst>
          </p:cNvPr>
          <p:cNvCxnSpPr>
            <a:cxnSpLocks/>
          </p:cNvCxnSpPr>
          <p:nvPr userDrawn="1"/>
        </p:nvCxnSpPr>
        <p:spPr>
          <a:xfrm flipH="1" flipV="1">
            <a:off x="0" y="-8148"/>
            <a:ext cx="3728809" cy="1062926"/>
          </a:xfrm>
          <a:prstGeom prst="line">
            <a:avLst/>
          </a:prstGeom>
          <a:ln w="28575">
            <a:solidFill>
              <a:schemeClr val="accent6"/>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621098113"/>
      </p:ext>
    </p:extLst>
  </p:cSld>
  <p:clrMapOvr>
    <a:masterClrMapping/>
  </p:clrMapOvr>
  <p:extLst>
    <p:ext uri="{DCECCB84-F9BA-43D5-87BE-67443E8EF086}">
      <p15:sldGuideLst xmlns:p15="http://schemas.microsoft.com/office/powerpoint/2012/main">
        <p15:guide id="1" pos="3000">
          <p15:clr>
            <a:srgbClr val="FBAE40"/>
          </p15:clr>
        </p15:guide>
      </p15:sldGuideLst>
    </p:ext>
  </p:extLst>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userDrawn="1">
  <p:cSld name="Table 1">
    <p:bg>
      <p:bgRef idx="1001">
        <a:schemeClr val="bg1"/>
      </p:bgRef>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E5C4E19-B78B-4E39-B661-7E6A2E6C5002}"/>
              </a:ext>
            </a:extLst>
          </p:cNvPr>
          <p:cNvSpPr>
            <a:spLocks noGrp="1"/>
          </p:cNvSpPr>
          <p:nvPr>
            <p:ph type="title" hasCustomPrompt="1"/>
          </p:nvPr>
        </p:nvSpPr>
        <p:spPr>
          <a:xfrm>
            <a:off x="838201" y="895350"/>
            <a:ext cx="3247662" cy="1917700"/>
          </a:xfrm>
        </p:spPr>
        <p:txBody>
          <a:bodyPr>
            <a:normAutofit/>
          </a:bodyPr>
          <a:lstStyle>
            <a:lvl1pPr algn="l">
              <a:defRPr lang="en-US" sz="2400" kern="1200" spc="150" baseline="0" dirty="0">
                <a:solidFill>
                  <a:schemeClr val="tx1"/>
                </a:solidFill>
                <a:latin typeface="+mj-lt"/>
                <a:ea typeface="+mj-ea"/>
                <a:cs typeface="+mj-cs"/>
              </a:defRPr>
            </a:lvl1pPr>
          </a:lstStyle>
          <a:p>
            <a:r>
              <a:rPr lang="en-US"/>
              <a:t>CLICK TO add title</a:t>
            </a:r>
          </a:p>
        </p:txBody>
      </p:sp>
      <p:sp>
        <p:nvSpPr>
          <p:cNvPr id="3" name="Content Placeholder 3">
            <a:extLst>
              <a:ext uri="{FF2B5EF4-FFF2-40B4-BE49-F238E27FC236}">
                <a16:creationId xmlns:a16="http://schemas.microsoft.com/office/drawing/2014/main" id="{A14C3057-3BCC-F9A2-98D8-17DDB36F1823}"/>
              </a:ext>
            </a:extLst>
          </p:cNvPr>
          <p:cNvSpPr>
            <a:spLocks noGrp="1"/>
          </p:cNvSpPr>
          <p:nvPr>
            <p:ph sz="half" idx="16" hasCustomPrompt="1"/>
          </p:nvPr>
        </p:nvSpPr>
        <p:spPr>
          <a:xfrm>
            <a:off x="838200" y="2813049"/>
            <a:ext cx="3247662" cy="3238499"/>
          </a:xfrm>
        </p:spPr>
        <p:txBody>
          <a:bodyPr tIns="0">
            <a:normAutofit/>
          </a:bodyPr>
          <a:lstStyle>
            <a:lvl1pPr marL="0" indent="0">
              <a:lnSpc>
                <a:spcPct val="100000"/>
              </a:lnSpc>
              <a:buFont typeface="Arial" panose="020B0604020202020204" pitchFamily="34" charset="0"/>
              <a:buNone/>
              <a:defRPr sz="1800" b="0" spc="50" baseline="0"/>
            </a:lvl1pPr>
            <a:lvl2pPr marL="283464" indent="-285750">
              <a:lnSpc>
                <a:spcPct val="100000"/>
              </a:lnSpc>
              <a:spcBef>
                <a:spcPts val="1000"/>
              </a:spcBef>
              <a:buFont typeface="Arial" panose="020B0604020202020204" pitchFamily="34" charset="0"/>
              <a:buChar char="•"/>
              <a:defRPr sz="1800" spc="50" baseline="0"/>
            </a:lvl2pPr>
            <a:lvl3pPr marL="566928" indent="-285750">
              <a:lnSpc>
                <a:spcPct val="100000"/>
              </a:lnSpc>
              <a:spcBef>
                <a:spcPts val="1000"/>
              </a:spcBef>
              <a:buFont typeface="Arial" panose="020B0604020202020204" pitchFamily="34" charset="0"/>
              <a:buChar char="•"/>
              <a:defRPr sz="1800" spc="50" baseline="0"/>
            </a:lvl3pPr>
            <a:lvl4pPr marL="859536" indent="-285750">
              <a:lnSpc>
                <a:spcPct val="100000"/>
              </a:lnSpc>
              <a:spcBef>
                <a:spcPts val="1000"/>
              </a:spcBef>
              <a:buFont typeface="Arial" panose="020B0604020202020204" pitchFamily="34" charset="0"/>
              <a:buChar char="•"/>
              <a:defRPr sz="1800" spc="50" baseline="0"/>
            </a:lvl4pPr>
            <a:lvl5pPr marL="1152144" indent="-285750">
              <a:lnSpc>
                <a:spcPct val="100000"/>
              </a:lnSpc>
              <a:spcBef>
                <a:spcPts val="1000"/>
              </a:spcBef>
              <a:buFont typeface="Arial" panose="020B0604020202020204" pitchFamily="34" charset="0"/>
              <a:buChar char="•"/>
              <a:defRPr sz="1800" spc="50" baseline="0"/>
            </a:lvl5pPr>
          </a:lstStyle>
          <a:p>
            <a:pPr lvl="0"/>
            <a:r>
              <a:rPr lang="en-US"/>
              <a:t>Click to add content</a:t>
            </a:r>
          </a:p>
          <a:p>
            <a:pPr lvl="1"/>
            <a:r>
              <a:rPr lang="en-US"/>
              <a:t>Second level</a:t>
            </a:r>
          </a:p>
          <a:p>
            <a:pPr lvl="2"/>
            <a:r>
              <a:rPr lang="en-US"/>
              <a:t>Third level</a:t>
            </a:r>
          </a:p>
          <a:p>
            <a:pPr lvl="3"/>
            <a:r>
              <a:rPr lang="en-US"/>
              <a:t>Fourth level</a:t>
            </a:r>
          </a:p>
          <a:p>
            <a:pPr lvl="4"/>
            <a:r>
              <a:rPr lang="en-US"/>
              <a:t>Fifth level</a:t>
            </a:r>
          </a:p>
        </p:txBody>
      </p:sp>
      <p:sp>
        <p:nvSpPr>
          <p:cNvPr id="8" name="Table Placeholder 7">
            <a:extLst>
              <a:ext uri="{FF2B5EF4-FFF2-40B4-BE49-F238E27FC236}">
                <a16:creationId xmlns:a16="http://schemas.microsoft.com/office/drawing/2014/main" id="{C3975522-461E-4D79-B5B9-BF9471B54688}"/>
              </a:ext>
            </a:extLst>
          </p:cNvPr>
          <p:cNvSpPr>
            <a:spLocks noGrp="1"/>
          </p:cNvSpPr>
          <p:nvPr>
            <p:ph type="tbl" sz="quarter" idx="14"/>
          </p:nvPr>
        </p:nvSpPr>
        <p:spPr>
          <a:xfrm>
            <a:off x="4216396" y="895927"/>
            <a:ext cx="7137404" cy="5115889"/>
          </a:xfrm>
        </p:spPr>
        <p:txBody>
          <a:bodyPr>
            <a:normAutofit/>
          </a:bodyPr>
          <a:lstStyle>
            <a:lvl1pPr marL="0" indent="0" algn="ctr">
              <a:buNone/>
              <a:defRPr sz="2000"/>
            </a:lvl1pPr>
          </a:lstStyle>
          <a:p>
            <a:r>
              <a:rPr lang="en-US"/>
              <a:t>Click icon to add table</a:t>
            </a:r>
          </a:p>
        </p:txBody>
      </p:sp>
      <p:sp>
        <p:nvSpPr>
          <p:cNvPr id="10" name="Footer Placeholder 4">
            <a:extLst>
              <a:ext uri="{FF2B5EF4-FFF2-40B4-BE49-F238E27FC236}">
                <a16:creationId xmlns:a16="http://schemas.microsoft.com/office/drawing/2014/main" id="{5F91997C-538B-C8B9-14D7-31A1932F69C3}"/>
              </a:ext>
            </a:extLst>
          </p:cNvPr>
          <p:cNvSpPr>
            <a:spLocks noGrp="1"/>
          </p:cNvSpPr>
          <p:nvPr>
            <p:ph type="ftr" sz="quarter" idx="11"/>
          </p:nvPr>
        </p:nvSpPr>
        <p:spPr>
          <a:xfrm>
            <a:off x="731615" y="6356349"/>
            <a:ext cx="3819228" cy="365125"/>
          </a:xfrm>
        </p:spPr>
        <p:txBody>
          <a:bodyPr/>
          <a:lstStyle>
            <a:lvl1pPr algn="l">
              <a:defRPr sz="900"/>
            </a:lvl1pPr>
          </a:lstStyle>
          <a:p>
            <a:r>
              <a:rPr lang="en-US"/>
              <a:t>PRESENTATION TITLE</a:t>
            </a:r>
          </a:p>
        </p:txBody>
      </p:sp>
      <p:sp>
        <p:nvSpPr>
          <p:cNvPr id="11" name="Slide Number Placeholder 5">
            <a:extLst>
              <a:ext uri="{FF2B5EF4-FFF2-40B4-BE49-F238E27FC236}">
                <a16:creationId xmlns:a16="http://schemas.microsoft.com/office/drawing/2014/main" id="{1F777EF4-982E-9337-7E82-31DC723C1273}"/>
              </a:ext>
            </a:extLst>
          </p:cNvPr>
          <p:cNvSpPr>
            <a:spLocks noGrp="1"/>
          </p:cNvSpPr>
          <p:nvPr>
            <p:ph type="sldNum" sz="quarter" idx="12"/>
          </p:nvPr>
        </p:nvSpPr>
        <p:spPr>
          <a:xfrm>
            <a:off x="10373350" y="6356349"/>
            <a:ext cx="987552" cy="365125"/>
          </a:xfrm>
        </p:spPr>
        <p:txBody>
          <a:bodyPr/>
          <a:lstStyle>
            <a:lvl1pPr>
              <a:defRPr sz="900"/>
            </a:lvl1pPr>
          </a:lstStyle>
          <a:p>
            <a:fld id="{A49DFD55-3C28-40EF-9E31-A92D2E4017FF}" type="slidenum">
              <a:rPr lang="en-US" smtClean="0"/>
              <a:pPr/>
              <a:t>‹#›</a:t>
            </a:fld>
            <a:endParaRPr lang="en-US"/>
          </a:p>
        </p:txBody>
      </p:sp>
      <p:grpSp>
        <p:nvGrpSpPr>
          <p:cNvPr id="14" name="Group 13">
            <a:extLst>
              <a:ext uri="{FF2B5EF4-FFF2-40B4-BE49-F238E27FC236}">
                <a16:creationId xmlns:a16="http://schemas.microsoft.com/office/drawing/2014/main" id="{E34303BA-AFB6-0E22-486F-785994E3B7B1}"/>
              </a:ext>
              <a:ext uri="{C183D7F6-B498-43B3-948B-1728B52AA6E4}">
                <adec:decorative xmlns:adec="http://schemas.microsoft.com/office/drawing/2017/decorative" val="1"/>
              </a:ext>
            </a:extLst>
          </p:cNvPr>
          <p:cNvGrpSpPr/>
          <p:nvPr userDrawn="1"/>
        </p:nvGrpSpPr>
        <p:grpSpPr>
          <a:xfrm>
            <a:off x="0" y="0"/>
            <a:ext cx="2327564" cy="1505528"/>
            <a:chOff x="0" y="0"/>
            <a:chExt cx="2238376" cy="3105150"/>
          </a:xfrm>
        </p:grpSpPr>
        <p:cxnSp>
          <p:nvCxnSpPr>
            <p:cNvPr id="15" name="Straight Connector 14">
              <a:extLst>
                <a:ext uri="{FF2B5EF4-FFF2-40B4-BE49-F238E27FC236}">
                  <a16:creationId xmlns:a16="http://schemas.microsoft.com/office/drawing/2014/main" id="{F66E3A08-02EB-7B54-5089-E7A7F19FD725}"/>
                </a:ext>
              </a:extLst>
            </p:cNvPr>
            <p:cNvCxnSpPr>
              <a:cxnSpLocks/>
            </p:cNvCxnSpPr>
            <p:nvPr userDrawn="1"/>
          </p:nvCxnSpPr>
          <p:spPr>
            <a:xfrm flipH="1">
              <a:off x="0" y="0"/>
              <a:ext cx="1238250" cy="3105150"/>
            </a:xfrm>
            <a:prstGeom prst="line">
              <a:avLst/>
            </a:prstGeom>
            <a:ln w="28575">
              <a:solidFill>
                <a:schemeClr val="accent6"/>
              </a:solidFill>
            </a:ln>
          </p:spPr>
          <p:style>
            <a:lnRef idx="1">
              <a:schemeClr val="accent1"/>
            </a:lnRef>
            <a:fillRef idx="0">
              <a:schemeClr val="accent1"/>
            </a:fillRef>
            <a:effectRef idx="0">
              <a:schemeClr val="accent1"/>
            </a:effectRef>
            <a:fontRef idx="minor">
              <a:schemeClr val="tx1"/>
            </a:fontRef>
          </p:style>
        </p:cxnSp>
        <p:cxnSp>
          <p:nvCxnSpPr>
            <p:cNvPr id="16" name="Straight Connector 15">
              <a:extLst>
                <a:ext uri="{FF2B5EF4-FFF2-40B4-BE49-F238E27FC236}">
                  <a16:creationId xmlns:a16="http://schemas.microsoft.com/office/drawing/2014/main" id="{814F9BE5-00B2-ADDF-771C-AB098B36C820}"/>
                </a:ext>
              </a:extLst>
            </p:cNvPr>
            <p:cNvCxnSpPr>
              <a:cxnSpLocks/>
            </p:cNvCxnSpPr>
            <p:nvPr userDrawn="1"/>
          </p:nvCxnSpPr>
          <p:spPr>
            <a:xfrm flipH="1">
              <a:off x="0" y="0"/>
              <a:ext cx="2238376" cy="2476500"/>
            </a:xfrm>
            <a:prstGeom prst="line">
              <a:avLst/>
            </a:prstGeom>
            <a:ln w="28575">
              <a:solidFill>
                <a:schemeClr val="accent4"/>
              </a:solidFill>
            </a:ln>
          </p:spPr>
          <p:style>
            <a:lnRef idx="1">
              <a:schemeClr val="accent1"/>
            </a:lnRef>
            <a:fillRef idx="0">
              <a:schemeClr val="accent1"/>
            </a:fillRef>
            <a:effectRef idx="0">
              <a:schemeClr val="accent1"/>
            </a:effectRef>
            <a:fontRef idx="minor">
              <a:schemeClr val="tx1"/>
            </a:fontRef>
          </p:style>
        </p:cxnSp>
      </p:grpSp>
    </p:spTree>
    <p:extLst>
      <p:ext uri="{BB962C8B-B14F-4D97-AF65-F5344CB8AC3E}">
        <p14:creationId xmlns:p14="http://schemas.microsoft.com/office/powerpoint/2010/main" val="3593945086"/>
      </p:ext>
    </p:extLst>
  </p:cSld>
  <p:clrMapOvr>
    <a:overrideClrMapping bg1="lt1" tx1="dk1" bg2="lt2" tx2="dk2" accent1="accent1" accent2="accent2" accent3="accent3" accent4="accent4" accent5="accent5" accent6="accent6" hlink="hlink" folHlink="folHlink"/>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userDrawn="1">
  <p:cSld name="Introduc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3A3821F-4537-4AE7-8829-C2E3AE60F6E1}"/>
              </a:ext>
            </a:extLst>
          </p:cNvPr>
          <p:cNvSpPr>
            <a:spLocks noGrp="1"/>
          </p:cNvSpPr>
          <p:nvPr>
            <p:ph type="title" hasCustomPrompt="1"/>
          </p:nvPr>
        </p:nvSpPr>
        <p:spPr>
          <a:xfrm>
            <a:off x="1322318" y="268360"/>
            <a:ext cx="7288282" cy="2121177"/>
          </a:xfrm>
        </p:spPr>
        <p:txBody>
          <a:bodyPr anchor="b">
            <a:normAutofit/>
          </a:bodyPr>
          <a:lstStyle>
            <a:lvl1pPr>
              <a:defRPr lang="en-US" sz="2800" kern="1200" spc="150" baseline="0" dirty="0">
                <a:solidFill>
                  <a:schemeClr val="tx1"/>
                </a:solidFill>
                <a:latin typeface="+mj-lt"/>
                <a:ea typeface="+mj-ea"/>
                <a:cs typeface="+mj-cs"/>
              </a:defRPr>
            </a:lvl1pPr>
          </a:lstStyle>
          <a:p>
            <a:r>
              <a:rPr lang="en-US"/>
              <a:t>CLICK TO add title</a:t>
            </a:r>
          </a:p>
        </p:txBody>
      </p:sp>
      <p:sp>
        <p:nvSpPr>
          <p:cNvPr id="3" name="Content Placeholder 3">
            <a:extLst>
              <a:ext uri="{FF2B5EF4-FFF2-40B4-BE49-F238E27FC236}">
                <a16:creationId xmlns:a16="http://schemas.microsoft.com/office/drawing/2014/main" id="{EAC9D25F-5B3D-F5B2-5D02-C6BC6AA8987B}"/>
              </a:ext>
            </a:extLst>
          </p:cNvPr>
          <p:cNvSpPr>
            <a:spLocks noGrp="1"/>
          </p:cNvSpPr>
          <p:nvPr>
            <p:ph sz="half" idx="2" hasCustomPrompt="1"/>
          </p:nvPr>
        </p:nvSpPr>
        <p:spPr>
          <a:xfrm>
            <a:off x="1322388" y="2763078"/>
            <a:ext cx="7288212" cy="3407051"/>
          </a:xfrm>
        </p:spPr>
        <p:txBody>
          <a:bodyPr>
            <a:normAutofit/>
          </a:bodyPr>
          <a:lstStyle>
            <a:lvl1pPr marL="0" indent="0">
              <a:lnSpc>
                <a:spcPct val="100000"/>
              </a:lnSpc>
              <a:buFont typeface="Arial" panose="020B0604020202020204" pitchFamily="34" charset="0"/>
              <a:buNone/>
              <a:defRPr sz="1800" b="1" spc="50" baseline="0"/>
            </a:lvl1pPr>
            <a:lvl2pPr marL="283464" indent="-285750">
              <a:lnSpc>
                <a:spcPct val="100000"/>
              </a:lnSpc>
              <a:spcBef>
                <a:spcPts val="1000"/>
              </a:spcBef>
              <a:buFont typeface="Arial" panose="020B0604020202020204" pitchFamily="34" charset="0"/>
              <a:buChar char="•"/>
              <a:defRPr sz="1800" spc="50" baseline="0"/>
            </a:lvl2pPr>
            <a:lvl3pPr marL="566928" indent="-285750">
              <a:lnSpc>
                <a:spcPct val="100000"/>
              </a:lnSpc>
              <a:spcBef>
                <a:spcPts val="1000"/>
              </a:spcBef>
              <a:buFont typeface="Arial" panose="020B0604020202020204" pitchFamily="34" charset="0"/>
              <a:buChar char="•"/>
              <a:defRPr sz="1800" spc="50" baseline="0"/>
            </a:lvl3pPr>
            <a:lvl4pPr marL="859536" indent="-285750">
              <a:lnSpc>
                <a:spcPct val="100000"/>
              </a:lnSpc>
              <a:spcBef>
                <a:spcPts val="1000"/>
              </a:spcBef>
              <a:buFont typeface="Arial" panose="020B0604020202020204" pitchFamily="34" charset="0"/>
              <a:buChar char="•"/>
              <a:defRPr sz="1800" spc="50" baseline="0"/>
            </a:lvl4pPr>
            <a:lvl5pPr marL="1143000" indent="-285750">
              <a:lnSpc>
                <a:spcPct val="100000"/>
              </a:lnSpc>
              <a:spcBef>
                <a:spcPts val="1000"/>
              </a:spcBef>
              <a:buFont typeface="Arial" panose="020B0604020202020204" pitchFamily="34" charset="0"/>
              <a:buChar char="•"/>
              <a:defRPr sz="1800" spc="50" baseline="0"/>
            </a:lvl5pPr>
          </a:lstStyle>
          <a:p>
            <a:pPr lvl="0"/>
            <a:r>
              <a:rPr lang="en-US"/>
              <a:t>Click to add content</a:t>
            </a:r>
          </a:p>
          <a:p>
            <a:pPr lvl="1"/>
            <a:r>
              <a:rPr lang="en-US"/>
              <a:t>Second level</a:t>
            </a:r>
          </a:p>
          <a:p>
            <a:pPr lvl="2"/>
            <a:r>
              <a:rPr lang="en-US"/>
              <a:t>Third level</a:t>
            </a:r>
          </a:p>
          <a:p>
            <a:pPr lvl="3"/>
            <a:r>
              <a:rPr lang="en-US"/>
              <a:t>Fourth level</a:t>
            </a:r>
          </a:p>
          <a:p>
            <a:pPr lvl="4"/>
            <a:r>
              <a:rPr lang="en-US"/>
              <a:t>Fifth level</a:t>
            </a:r>
          </a:p>
        </p:txBody>
      </p:sp>
      <p:grpSp>
        <p:nvGrpSpPr>
          <p:cNvPr id="9" name="Group 8">
            <a:extLst>
              <a:ext uri="{FF2B5EF4-FFF2-40B4-BE49-F238E27FC236}">
                <a16:creationId xmlns:a16="http://schemas.microsoft.com/office/drawing/2014/main" id="{18E16CF1-2502-F2F0-2C27-2DD7979033E2}"/>
              </a:ext>
              <a:ext uri="{C183D7F6-B498-43B3-948B-1728B52AA6E4}">
                <adec:decorative xmlns:adec="http://schemas.microsoft.com/office/drawing/2017/decorative" val="1"/>
              </a:ext>
            </a:extLst>
          </p:cNvPr>
          <p:cNvGrpSpPr/>
          <p:nvPr userDrawn="1"/>
        </p:nvGrpSpPr>
        <p:grpSpPr>
          <a:xfrm>
            <a:off x="9096374" y="-25401"/>
            <a:ext cx="3095625" cy="6883401"/>
            <a:chOff x="9096375" y="-25401"/>
            <a:chExt cx="3095625" cy="6883401"/>
          </a:xfrm>
        </p:grpSpPr>
        <p:cxnSp>
          <p:nvCxnSpPr>
            <p:cNvPr id="10" name="Straight Connector 9">
              <a:extLst>
                <a:ext uri="{FF2B5EF4-FFF2-40B4-BE49-F238E27FC236}">
                  <a16:creationId xmlns:a16="http://schemas.microsoft.com/office/drawing/2014/main" id="{6322A6FB-333C-65AE-23D8-08BCEA174D43}"/>
                </a:ext>
              </a:extLst>
            </p:cNvPr>
            <p:cNvCxnSpPr/>
            <p:nvPr userDrawn="1"/>
          </p:nvCxnSpPr>
          <p:spPr>
            <a:xfrm>
              <a:off x="9096375" y="1497012"/>
              <a:ext cx="3095625" cy="0"/>
            </a:xfrm>
            <a:prstGeom prst="line">
              <a:avLst/>
            </a:prstGeom>
            <a:ln w="28575">
              <a:solidFill>
                <a:schemeClr val="accent4"/>
              </a:solidFill>
            </a:ln>
          </p:spPr>
          <p:style>
            <a:lnRef idx="1">
              <a:schemeClr val="accent1"/>
            </a:lnRef>
            <a:fillRef idx="0">
              <a:schemeClr val="accent1"/>
            </a:fillRef>
            <a:effectRef idx="0">
              <a:schemeClr val="accent1"/>
            </a:effectRef>
            <a:fontRef idx="minor">
              <a:schemeClr val="tx1"/>
            </a:fontRef>
          </p:style>
        </p:cxnSp>
        <p:cxnSp>
          <p:nvCxnSpPr>
            <p:cNvPr id="11" name="Straight Connector 10">
              <a:extLst>
                <a:ext uri="{FF2B5EF4-FFF2-40B4-BE49-F238E27FC236}">
                  <a16:creationId xmlns:a16="http://schemas.microsoft.com/office/drawing/2014/main" id="{162BB247-4598-A983-DEBF-6F042C1DB0BC}"/>
                </a:ext>
              </a:extLst>
            </p:cNvPr>
            <p:cNvCxnSpPr>
              <a:cxnSpLocks/>
            </p:cNvCxnSpPr>
            <p:nvPr userDrawn="1"/>
          </p:nvCxnSpPr>
          <p:spPr>
            <a:xfrm flipH="1">
              <a:off x="9381744" y="-25401"/>
              <a:ext cx="2810256" cy="6883401"/>
            </a:xfrm>
            <a:prstGeom prst="line">
              <a:avLst/>
            </a:prstGeom>
            <a:ln w="28575">
              <a:solidFill>
                <a:schemeClr val="accent6"/>
              </a:solidFill>
            </a:ln>
          </p:spPr>
          <p:style>
            <a:lnRef idx="1">
              <a:schemeClr val="accent1"/>
            </a:lnRef>
            <a:fillRef idx="0">
              <a:schemeClr val="accent1"/>
            </a:fillRef>
            <a:effectRef idx="0">
              <a:schemeClr val="accent1"/>
            </a:effectRef>
            <a:fontRef idx="minor">
              <a:schemeClr val="tx1"/>
            </a:fontRef>
          </p:style>
        </p:cxnSp>
      </p:grpSp>
      <p:cxnSp>
        <p:nvCxnSpPr>
          <p:cNvPr id="12" name="Straight Connector 11">
            <a:extLst>
              <a:ext uri="{FF2B5EF4-FFF2-40B4-BE49-F238E27FC236}">
                <a16:creationId xmlns:a16="http://schemas.microsoft.com/office/drawing/2014/main" id="{34E84FEE-D475-A71D-7996-5925602ECF9A}"/>
              </a:ext>
              <a:ext uri="{C183D7F6-B498-43B3-948B-1728B52AA6E4}">
                <adec:decorative xmlns:adec="http://schemas.microsoft.com/office/drawing/2017/decorative" val="1"/>
              </a:ext>
            </a:extLst>
          </p:cNvPr>
          <p:cNvCxnSpPr>
            <a:cxnSpLocks/>
          </p:cNvCxnSpPr>
          <p:nvPr userDrawn="1"/>
        </p:nvCxnSpPr>
        <p:spPr>
          <a:xfrm rot="10800000" flipH="1">
            <a:off x="-1" y="-25403"/>
            <a:ext cx="1210573" cy="2048161"/>
          </a:xfrm>
          <a:prstGeom prst="line">
            <a:avLst/>
          </a:prstGeom>
          <a:ln w="28575">
            <a:solidFill>
              <a:schemeClr val="accent2"/>
            </a:solidFill>
          </a:ln>
        </p:spPr>
        <p:style>
          <a:lnRef idx="1">
            <a:schemeClr val="accent1"/>
          </a:lnRef>
          <a:fillRef idx="0">
            <a:schemeClr val="accent1"/>
          </a:fillRef>
          <a:effectRef idx="0">
            <a:schemeClr val="accent1"/>
          </a:effectRef>
          <a:fontRef idx="minor">
            <a:schemeClr val="tx1"/>
          </a:fontRef>
        </p:style>
      </p:cxnSp>
      <p:sp>
        <p:nvSpPr>
          <p:cNvPr id="15" name="Footer Placeholder 4">
            <a:extLst>
              <a:ext uri="{FF2B5EF4-FFF2-40B4-BE49-F238E27FC236}">
                <a16:creationId xmlns:a16="http://schemas.microsoft.com/office/drawing/2014/main" id="{7459776D-4049-CB00-C321-0627C169BC51}"/>
              </a:ext>
            </a:extLst>
          </p:cNvPr>
          <p:cNvSpPr>
            <a:spLocks noGrp="1"/>
          </p:cNvSpPr>
          <p:nvPr>
            <p:ph type="ftr" sz="quarter" idx="11"/>
          </p:nvPr>
        </p:nvSpPr>
        <p:spPr>
          <a:xfrm>
            <a:off x="1333500" y="6356349"/>
            <a:ext cx="3819228" cy="365125"/>
          </a:xfrm>
        </p:spPr>
        <p:txBody>
          <a:bodyPr/>
          <a:lstStyle>
            <a:lvl1pPr algn="l">
              <a:defRPr sz="900"/>
            </a:lvl1pPr>
          </a:lstStyle>
          <a:p>
            <a:r>
              <a:rPr lang="en-US"/>
              <a:t>PRESENTATION TITLE</a:t>
            </a:r>
          </a:p>
        </p:txBody>
      </p:sp>
      <p:sp>
        <p:nvSpPr>
          <p:cNvPr id="16" name="Slide Number Placeholder 5">
            <a:extLst>
              <a:ext uri="{FF2B5EF4-FFF2-40B4-BE49-F238E27FC236}">
                <a16:creationId xmlns:a16="http://schemas.microsoft.com/office/drawing/2014/main" id="{EDE114AF-34C6-A062-7340-858BC27DA264}"/>
              </a:ext>
            </a:extLst>
          </p:cNvPr>
          <p:cNvSpPr>
            <a:spLocks noGrp="1"/>
          </p:cNvSpPr>
          <p:nvPr>
            <p:ph type="sldNum" sz="quarter" idx="12"/>
          </p:nvPr>
        </p:nvSpPr>
        <p:spPr>
          <a:xfrm>
            <a:off x="11043910" y="6355441"/>
            <a:ext cx="987552" cy="365125"/>
          </a:xfrm>
        </p:spPr>
        <p:txBody>
          <a:bodyPr/>
          <a:lstStyle>
            <a:lvl1pPr>
              <a:defRPr sz="900"/>
            </a:lvl1pPr>
          </a:lstStyle>
          <a:p>
            <a:fld id="{A49DFD55-3C28-40EF-9E31-A92D2E4017FF}" type="slidenum">
              <a:rPr lang="en-US" smtClean="0"/>
              <a:pPr/>
              <a:t>‹#›</a:t>
            </a:fld>
            <a:endParaRPr lang="en-US"/>
          </a:p>
        </p:txBody>
      </p:sp>
    </p:spTree>
    <p:extLst>
      <p:ext uri="{BB962C8B-B14F-4D97-AF65-F5344CB8AC3E}">
        <p14:creationId xmlns:p14="http://schemas.microsoft.com/office/powerpoint/2010/main" val="1522859091"/>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userDrawn="1">
  <p:cSld name="Two Content">
    <p:bg>
      <p:bgPr>
        <a:solidFill>
          <a:schemeClr val="accent6"/>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1CF3B5C-31C4-46BA-9FAD-72DF917A84DA}"/>
              </a:ext>
            </a:extLst>
          </p:cNvPr>
          <p:cNvSpPr>
            <a:spLocks noGrp="1"/>
          </p:cNvSpPr>
          <p:nvPr>
            <p:ph type="title" hasCustomPrompt="1"/>
          </p:nvPr>
        </p:nvSpPr>
        <p:spPr>
          <a:xfrm>
            <a:off x="838200" y="337192"/>
            <a:ext cx="5655197" cy="1997867"/>
          </a:xfrm>
        </p:spPr>
        <p:txBody>
          <a:bodyPr anchor="b">
            <a:normAutofit/>
          </a:bodyPr>
          <a:lstStyle>
            <a:lvl1pPr>
              <a:defRPr lang="en-US" sz="2800" kern="1200" spc="150" baseline="0" dirty="0">
                <a:solidFill>
                  <a:schemeClr val="tx1"/>
                </a:solidFill>
                <a:latin typeface="+mj-lt"/>
                <a:ea typeface="+mj-ea"/>
                <a:cs typeface="+mj-cs"/>
              </a:defRPr>
            </a:lvl1pPr>
          </a:lstStyle>
          <a:p>
            <a:r>
              <a:rPr lang="en-US"/>
              <a:t>CLICK TO add title</a:t>
            </a:r>
          </a:p>
        </p:txBody>
      </p:sp>
      <p:sp>
        <p:nvSpPr>
          <p:cNvPr id="3" name="Text Placeholder 2">
            <a:extLst>
              <a:ext uri="{FF2B5EF4-FFF2-40B4-BE49-F238E27FC236}">
                <a16:creationId xmlns:a16="http://schemas.microsoft.com/office/drawing/2014/main" id="{B659CD1F-9DFB-4048-9B9B-2BD7D4EC6400}"/>
              </a:ext>
            </a:extLst>
          </p:cNvPr>
          <p:cNvSpPr>
            <a:spLocks noGrp="1"/>
          </p:cNvSpPr>
          <p:nvPr>
            <p:ph type="body" idx="1" hasCustomPrompt="1"/>
          </p:nvPr>
        </p:nvSpPr>
        <p:spPr>
          <a:xfrm>
            <a:off x="838200" y="2705177"/>
            <a:ext cx="5733772" cy="448990"/>
          </a:xfrm>
        </p:spPr>
        <p:txBody>
          <a:bodyPr anchor="ctr">
            <a:noAutofit/>
          </a:bodyPr>
          <a:lstStyle>
            <a:lvl1pPr marL="0" indent="0">
              <a:buNone/>
              <a:defRPr lang="en-US" sz="1800" b="1" kern="1200" spc="50" baseline="0" dirty="0" smtClean="0">
                <a:solidFill>
                  <a:schemeClr val="tx1"/>
                </a:solidFill>
                <a:latin typeface="+mj-lt"/>
                <a:ea typeface="+mj-ea"/>
                <a:cs typeface="+mj-cs"/>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add text</a:t>
            </a:r>
          </a:p>
        </p:txBody>
      </p:sp>
      <p:sp>
        <p:nvSpPr>
          <p:cNvPr id="4" name="Content Placeholder 3">
            <a:extLst>
              <a:ext uri="{FF2B5EF4-FFF2-40B4-BE49-F238E27FC236}">
                <a16:creationId xmlns:a16="http://schemas.microsoft.com/office/drawing/2014/main" id="{AC9B20CF-6B91-4562-B799-0ABDAEBC0D2A}"/>
              </a:ext>
            </a:extLst>
          </p:cNvPr>
          <p:cNvSpPr>
            <a:spLocks noGrp="1"/>
          </p:cNvSpPr>
          <p:nvPr>
            <p:ph sz="half" idx="2" hasCustomPrompt="1"/>
          </p:nvPr>
        </p:nvSpPr>
        <p:spPr>
          <a:xfrm>
            <a:off x="838199" y="3154166"/>
            <a:ext cx="5733773" cy="3032733"/>
          </a:xfrm>
        </p:spPr>
        <p:txBody>
          <a:bodyPr>
            <a:normAutofit/>
          </a:bodyPr>
          <a:lstStyle>
            <a:lvl1pPr marL="285750" indent="-285750">
              <a:lnSpc>
                <a:spcPct val="100000"/>
              </a:lnSpc>
              <a:buFont typeface="Arial" panose="020B0604020202020204" pitchFamily="34" charset="0"/>
              <a:buChar char="•"/>
              <a:defRPr sz="1800" spc="50" baseline="0"/>
            </a:lvl1pPr>
            <a:lvl2pPr marL="742950" indent="-285750">
              <a:lnSpc>
                <a:spcPct val="100000"/>
              </a:lnSpc>
              <a:buFont typeface="Arial" panose="020B0604020202020204" pitchFamily="34" charset="0"/>
              <a:buChar char="•"/>
              <a:defRPr sz="1800" spc="50" baseline="0"/>
            </a:lvl2pPr>
            <a:lvl3pPr marL="1200150" indent="-285750">
              <a:lnSpc>
                <a:spcPct val="100000"/>
              </a:lnSpc>
              <a:buFont typeface="Arial" panose="020B0604020202020204" pitchFamily="34" charset="0"/>
              <a:buChar char="•"/>
              <a:defRPr sz="1800" spc="50" baseline="0"/>
            </a:lvl3pPr>
            <a:lvl4pPr marL="1657350" indent="-285750">
              <a:lnSpc>
                <a:spcPct val="100000"/>
              </a:lnSpc>
              <a:buFont typeface="Arial" panose="020B0604020202020204" pitchFamily="34" charset="0"/>
              <a:buChar char="•"/>
              <a:defRPr sz="1800" spc="50" baseline="0"/>
            </a:lvl4pPr>
            <a:lvl5pPr marL="2114550" indent="-285750">
              <a:lnSpc>
                <a:spcPct val="100000"/>
              </a:lnSpc>
              <a:buFont typeface="Arial" panose="020B0604020202020204" pitchFamily="34" charset="0"/>
              <a:buChar char="•"/>
              <a:defRPr sz="1800" spc="50" baseline="0"/>
            </a:lvl5pPr>
          </a:lstStyle>
          <a:p>
            <a:pPr lvl="0"/>
            <a:r>
              <a:rPr lang="en-US"/>
              <a:t>Click to add content</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B374FC39-67F6-42EA-BCD1-F69AE2F0F22D}"/>
              </a:ext>
            </a:extLst>
          </p:cNvPr>
          <p:cNvSpPr>
            <a:spLocks noGrp="1"/>
          </p:cNvSpPr>
          <p:nvPr>
            <p:ph type="body" sz="quarter" idx="3" hasCustomPrompt="1"/>
          </p:nvPr>
        </p:nvSpPr>
        <p:spPr>
          <a:xfrm>
            <a:off x="7887108" y="2705177"/>
            <a:ext cx="3943627" cy="448989"/>
          </a:xfrm>
        </p:spPr>
        <p:txBody>
          <a:bodyPr anchor="ctr">
            <a:noAutofit/>
          </a:bodyPr>
          <a:lstStyle>
            <a:lvl1pPr marL="0" indent="0">
              <a:buNone/>
              <a:defRPr lang="en-US" sz="1800" b="1" kern="1200" spc="50" baseline="0" dirty="0" smtClean="0">
                <a:solidFill>
                  <a:schemeClr val="tx1"/>
                </a:solidFill>
                <a:latin typeface="+mj-lt"/>
                <a:ea typeface="+mj-ea"/>
                <a:cs typeface="+mj-cs"/>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add text</a:t>
            </a:r>
          </a:p>
        </p:txBody>
      </p:sp>
      <p:sp>
        <p:nvSpPr>
          <p:cNvPr id="7" name="Content Placeholder 3">
            <a:extLst>
              <a:ext uri="{FF2B5EF4-FFF2-40B4-BE49-F238E27FC236}">
                <a16:creationId xmlns:a16="http://schemas.microsoft.com/office/drawing/2014/main" id="{0120DFF5-B64A-9744-4500-1D7BBA19BF1C}"/>
              </a:ext>
            </a:extLst>
          </p:cNvPr>
          <p:cNvSpPr>
            <a:spLocks noGrp="1"/>
          </p:cNvSpPr>
          <p:nvPr>
            <p:ph sz="half" idx="14" hasCustomPrompt="1"/>
          </p:nvPr>
        </p:nvSpPr>
        <p:spPr>
          <a:xfrm>
            <a:off x="7887107" y="3164867"/>
            <a:ext cx="3943627" cy="3032733"/>
          </a:xfrm>
        </p:spPr>
        <p:txBody>
          <a:bodyPr tIns="0">
            <a:normAutofit/>
          </a:bodyPr>
          <a:lstStyle>
            <a:lvl1pPr marL="0" indent="0">
              <a:lnSpc>
                <a:spcPct val="100000"/>
              </a:lnSpc>
              <a:buFont typeface="Arial" panose="020B0604020202020204" pitchFamily="34" charset="0"/>
              <a:buNone/>
              <a:defRPr sz="1800" b="0" spc="50" baseline="0"/>
            </a:lvl1pPr>
            <a:lvl2pPr marL="283464" indent="-285750">
              <a:lnSpc>
                <a:spcPct val="100000"/>
              </a:lnSpc>
              <a:spcBef>
                <a:spcPts val="1000"/>
              </a:spcBef>
              <a:buFont typeface="Arial" panose="020B0604020202020204" pitchFamily="34" charset="0"/>
              <a:buChar char="•"/>
              <a:defRPr sz="1800" spc="50" baseline="0"/>
            </a:lvl2pPr>
            <a:lvl3pPr marL="566928" indent="-285750">
              <a:lnSpc>
                <a:spcPct val="100000"/>
              </a:lnSpc>
              <a:spcBef>
                <a:spcPts val="1000"/>
              </a:spcBef>
              <a:buFont typeface="Arial" panose="020B0604020202020204" pitchFamily="34" charset="0"/>
              <a:buChar char="•"/>
              <a:defRPr sz="1800" spc="50" baseline="0"/>
            </a:lvl3pPr>
            <a:lvl4pPr marL="859536" indent="-285750">
              <a:lnSpc>
                <a:spcPct val="100000"/>
              </a:lnSpc>
              <a:spcBef>
                <a:spcPts val="1000"/>
              </a:spcBef>
              <a:buFont typeface="Arial" panose="020B0604020202020204" pitchFamily="34" charset="0"/>
              <a:buChar char="•"/>
              <a:defRPr sz="1800" spc="50" baseline="0"/>
            </a:lvl4pPr>
            <a:lvl5pPr marL="1152144" indent="-285750">
              <a:lnSpc>
                <a:spcPct val="100000"/>
              </a:lnSpc>
              <a:spcBef>
                <a:spcPts val="1000"/>
              </a:spcBef>
              <a:buFont typeface="Arial" panose="020B0604020202020204" pitchFamily="34" charset="0"/>
              <a:buChar char="•"/>
              <a:defRPr sz="1800" spc="50" baseline="0"/>
            </a:lvl5pPr>
          </a:lstStyle>
          <a:p>
            <a:pPr lvl="0"/>
            <a:r>
              <a:rPr lang="en-US"/>
              <a:t>Click to add content</a:t>
            </a:r>
          </a:p>
          <a:p>
            <a:pPr lvl="1"/>
            <a:r>
              <a:rPr lang="en-US"/>
              <a:t>Second level</a:t>
            </a:r>
          </a:p>
          <a:p>
            <a:pPr lvl="2"/>
            <a:r>
              <a:rPr lang="en-US"/>
              <a:t>Third level</a:t>
            </a:r>
          </a:p>
          <a:p>
            <a:pPr lvl="3"/>
            <a:r>
              <a:rPr lang="en-US"/>
              <a:t>Fourth level</a:t>
            </a:r>
          </a:p>
          <a:p>
            <a:pPr lvl="4"/>
            <a:r>
              <a:rPr lang="en-US"/>
              <a:t>Fifth level</a:t>
            </a:r>
          </a:p>
        </p:txBody>
      </p:sp>
      <p:sp>
        <p:nvSpPr>
          <p:cNvPr id="8" name="Footer Placeholder 7">
            <a:extLst>
              <a:ext uri="{FF2B5EF4-FFF2-40B4-BE49-F238E27FC236}">
                <a16:creationId xmlns:a16="http://schemas.microsoft.com/office/drawing/2014/main" id="{CBE560E3-F935-488F-8F0E-191D7B6B54B8}"/>
              </a:ext>
            </a:extLst>
          </p:cNvPr>
          <p:cNvSpPr>
            <a:spLocks noGrp="1"/>
          </p:cNvSpPr>
          <p:nvPr>
            <p:ph type="ftr" sz="quarter" idx="11"/>
          </p:nvPr>
        </p:nvSpPr>
        <p:spPr>
          <a:xfrm>
            <a:off x="843986" y="6356350"/>
            <a:ext cx="4114800" cy="365125"/>
          </a:xfrm>
        </p:spPr>
        <p:txBody>
          <a:bodyPr/>
          <a:lstStyle>
            <a:lvl1pPr algn="l">
              <a:defRPr sz="900"/>
            </a:lvl1pPr>
          </a:lstStyle>
          <a:p>
            <a:r>
              <a:rPr lang="en-US"/>
              <a:t>PRESENTATION TITLE</a:t>
            </a:r>
          </a:p>
        </p:txBody>
      </p:sp>
      <p:sp>
        <p:nvSpPr>
          <p:cNvPr id="9" name="Slide Number Placeholder 8">
            <a:extLst>
              <a:ext uri="{FF2B5EF4-FFF2-40B4-BE49-F238E27FC236}">
                <a16:creationId xmlns:a16="http://schemas.microsoft.com/office/drawing/2014/main" id="{9B9CD8B2-CC23-467F-B0EE-2CC06D6308BD}"/>
              </a:ext>
            </a:extLst>
          </p:cNvPr>
          <p:cNvSpPr>
            <a:spLocks noGrp="1"/>
          </p:cNvSpPr>
          <p:nvPr>
            <p:ph type="sldNum" sz="quarter" idx="12"/>
          </p:nvPr>
        </p:nvSpPr>
        <p:spPr/>
        <p:txBody>
          <a:bodyPr/>
          <a:lstStyle>
            <a:lvl1pPr>
              <a:defRPr sz="900"/>
            </a:lvl1pPr>
          </a:lstStyle>
          <a:p>
            <a:fld id="{A49DFD55-3C28-40EF-9E31-A92D2E4017FF}" type="slidenum">
              <a:rPr lang="en-US" smtClean="0"/>
              <a:pPr/>
              <a:t>‹#›</a:t>
            </a:fld>
            <a:endParaRPr lang="en-US"/>
          </a:p>
        </p:txBody>
      </p:sp>
      <p:pic>
        <p:nvPicPr>
          <p:cNvPr id="13" name="Graphic 12">
            <a:extLst>
              <a:ext uri="{FF2B5EF4-FFF2-40B4-BE49-F238E27FC236}">
                <a16:creationId xmlns:a16="http://schemas.microsoft.com/office/drawing/2014/main" id="{E0588715-35AD-8BE1-A5FC-E28BDD3854A6}"/>
              </a:ext>
              <a:ext uri="{C183D7F6-B498-43B3-948B-1728B52AA6E4}">
                <adec:decorative xmlns:adec="http://schemas.microsoft.com/office/drawing/2017/decorative" val="1"/>
              </a:ext>
            </a:extLst>
          </p:cNvPr>
          <p:cNvPicPr>
            <a:picLocks noChangeAspect="1"/>
          </p:cNvPicPr>
          <p:nvPr userDrawn="1"/>
        </p:nvPicPr>
        <p:blipFill rotWithShape="1">
          <a:blip r:embed="rId2">
            <a:extLst>
              <a:ext uri="{96DAC541-7B7A-43D3-8B79-37D633B846F1}">
                <asvg:svgBlip xmlns:asvg="http://schemas.microsoft.com/office/drawing/2016/SVG/main" r:embed="rId3"/>
              </a:ext>
            </a:extLst>
          </a:blip>
          <a:srcRect l="18645" t="319" r="28732" b="73496"/>
          <a:stretch/>
        </p:blipFill>
        <p:spPr>
          <a:xfrm rot="10800000" flipH="1">
            <a:off x="6308436" y="-11"/>
            <a:ext cx="5883564" cy="2366424"/>
          </a:xfrm>
          <a:prstGeom prst="rect">
            <a:avLst/>
          </a:prstGeom>
        </p:spPr>
      </p:pic>
    </p:spTree>
    <p:extLst>
      <p:ext uri="{BB962C8B-B14F-4D97-AF65-F5344CB8AC3E}">
        <p14:creationId xmlns:p14="http://schemas.microsoft.com/office/powerpoint/2010/main" val="3612631065"/>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preserve="1" userDrawn="1">
  <p:cSld name="Section Break 1">
    <p:bg>
      <p:bgPr>
        <a:gradFill flip="none" rotWithShape="1">
          <a:gsLst>
            <a:gs pos="0">
              <a:schemeClr val="accent3">
                <a:lumMod val="0"/>
                <a:lumOff val="100000"/>
              </a:schemeClr>
            </a:gs>
            <a:gs pos="35000">
              <a:schemeClr val="accent3">
                <a:lumMod val="0"/>
                <a:lumOff val="100000"/>
              </a:schemeClr>
            </a:gs>
            <a:gs pos="100000">
              <a:schemeClr val="accent3">
                <a:lumMod val="100000"/>
              </a:schemeClr>
            </a:gs>
          </a:gsLst>
          <a:path path="circle">
            <a:fillToRect l="50000" t="-80000" r="50000" b="180000"/>
          </a:path>
          <a:tileRect/>
        </a:gra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15B3628-62D7-4A6D-A79F-34DE91DBA31E}"/>
              </a:ext>
            </a:extLst>
          </p:cNvPr>
          <p:cNvSpPr>
            <a:spLocks noGrp="1"/>
          </p:cNvSpPr>
          <p:nvPr>
            <p:ph type="ctrTitle" hasCustomPrompt="1"/>
          </p:nvPr>
        </p:nvSpPr>
        <p:spPr>
          <a:xfrm>
            <a:off x="6991350" y="487018"/>
            <a:ext cx="4179570" cy="3377354"/>
          </a:xfrm>
        </p:spPr>
        <p:txBody>
          <a:bodyPr anchor="b">
            <a:noAutofit/>
          </a:bodyPr>
          <a:lstStyle>
            <a:lvl1pPr algn="l">
              <a:defRPr sz="3600" spc="150" baseline="0">
                <a:solidFill>
                  <a:schemeClr val="tx1"/>
                </a:solidFill>
              </a:defRPr>
            </a:lvl1pPr>
          </a:lstStyle>
          <a:p>
            <a:r>
              <a:rPr lang="en-US"/>
              <a:t>CLICK TO add title</a:t>
            </a:r>
          </a:p>
        </p:txBody>
      </p:sp>
      <p:grpSp>
        <p:nvGrpSpPr>
          <p:cNvPr id="4" name="Group 3">
            <a:extLst>
              <a:ext uri="{FF2B5EF4-FFF2-40B4-BE49-F238E27FC236}">
                <a16:creationId xmlns:a16="http://schemas.microsoft.com/office/drawing/2014/main" id="{4A96E214-6A61-C8A7-B1DB-C8C260C13441}"/>
              </a:ext>
              <a:ext uri="{C183D7F6-B498-43B3-948B-1728B52AA6E4}">
                <adec:decorative xmlns:adec="http://schemas.microsoft.com/office/drawing/2017/decorative" val="1"/>
              </a:ext>
            </a:extLst>
          </p:cNvPr>
          <p:cNvGrpSpPr/>
          <p:nvPr userDrawn="1"/>
        </p:nvGrpSpPr>
        <p:grpSpPr>
          <a:xfrm>
            <a:off x="0" y="0"/>
            <a:ext cx="6557818" cy="6858000"/>
            <a:chOff x="0" y="0"/>
            <a:chExt cx="4762501" cy="5186363"/>
          </a:xfrm>
        </p:grpSpPr>
        <p:cxnSp>
          <p:nvCxnSpPr>
            <p:cNvPr id="5" name="Straight Connector 4">
              <a:extLst>
                <a:ext uri="{FF2B5EF4-FFF2-40B4-BE49-F238E27FC236}">
                  <a16:creationId xmlns:a16="http://schemas.microsoft.com/office/drawing/2014/main" id="{A18BC1BC-99D6-D9F4-19F9-AAE722E2AE61}"/>
                </a:ext>
              </a:extLst>
            </p:cNvPr>
            <p:cNvCxnSpPr>
              <a:cxnSpLocks/>
            </p:cNvCxnSpPr>
            <p:nvPr userDrawn="1"/>
          </p:nvCxnSpPr>
          <p:spPr>
            <a:xfrm flipH="1" flipV="1">
              <a:off x="0" y="876300"/>
              <a:ext cx="4762500" cy="1628775"/>
            </a:xfrm>
            <a:prstGeom prst="line">
              <a:avLst/>
            </a:prstGeom>
            <a:ln w="28575">
              <a:solidFill>
                <a:schemeClr val="accent5"/>
              </a:solidFill>
            </a:ln>
          </p:spPr>
          <p:style>
            <a:lnRef idx="1">
              <a:schemeClr val="accent1"/>
            </a:lnRef>
            <a:fillRef idx="0">
              <a:schemeClr val="accent1"/>
            </a:fillRef>
            <a:effectRef idx="0">
              <a:schemeClr val="accent1"/>
            </a:effectRef>
            <a:fontRef idx="minor">
              <a:schemeClr val="tx1"/>
            </a:fontRef>
          </p:style>
        </p:cxnSp>
        <p:cxnSp>
          <p:nvCxnSpPr>
            <p:cNvPr id="6" name="Straight Connector 5">
              <a:extLst>
                <a:ext uri="{FF2B5EF4-FFF2-40B4-BE49-F238E27FC236}">
                  <a16:creationId xmlns:a16="http://schemas.microsoft.com/office/drawing/2014/main" id="{6816F797-248B-2C75-29B9-DB65A809D47B}"/>
                </a:ext>
              </a:extLst>
            </p:cNvPr>
            <p:cNvCxnSpPr>
              <a:cxnSpLocks/>
            </p:cNvCxnSpPr>
            <p:nvPr userDrawn="1"/>
          </p:nvCxnSpPr>
          <p:spPr>
            <a:xfrm flipH="1" flipV="1">
              <a:off x="2638425" y="0"/>
              <a:ext cx="2124076" cy="5186363"/>
            </a:xfrm>
            <a:prstGeom prst="line">
              <a:avLst/>
            </a:prstGeom>
            <a:ln w="38100">
              <a:solidFill>
                <a:schemeClr val="accent5"/>
              </a:solidFill>
            </a:ln>
          </p:spPr>
          <p:style>
            <a:lnRef idx="1">
              <a:schemeClr val="accent1"/>
            </a:lnRef>
            <a:fillRef idx="0">
              <a:schemeClr val="accent1"/>
            </a:fillRef>
            <a:effectRef idx="0">
              <a:schemeClr val="accent1"/>
            </a:effectRef>
            <a:fontRef idx="minor">
              <a:schemeClr val="tx1"/>
            </a:fontRef>
          </p:style>
        </p:cxnSp>
      </p:grpSp>
    </p:spTree>
    <p:extLst>
      <p:ext uri="{BB962C8B-B14F-4D97-AF65-F5344CB8AC3E}">
        <p14:creationId xmlns:p14="http://schemas.microsoft.com/office/powerpoint/2010/main" val="1187439053"/>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preserve="1" userDrawn="1">
  <p:cSld name="Table 2">
    <p:bg>
      <p:bgRef idx="1001">
        <a:schemeClr val="bg1"/>
      </p:bgRef>
    </p:bg>
    <p:spTree>
      <p:nvGrpSpPr>
        <p:cNvPr id="1" name=""/>
        <p:cNvGrpSpPr/>
        <p:nvPr/>
      </p:nvGrpSpPr>
      <p:grpSpPr>
        <a:xfrm>
          <a:off x="0" y="0"/>
          <a:ext cx="0" cy="0"/>
          <a:chOff x="0" y="0"/>
          <a:chExt cx="0" cy="0"/>
        </a:xfrm>
      </p:grpSpPr>
      <p:grpSp>
        <p:nvGrpSpPr>
          <p:cNvPr id="10" name="Group 9">
            <a:extLst>
              <a:ext uri="{FF2B5EF4-FFF2-40B4-BE49-F238E27FC236}">
                <a16:creationId xmlns:a16="http://schemas.microsoft.com/office/drawing/2014/main" id="{544E9C70-0200-3C21-7766-CB9EA5FBFA88}"/>
              </a:ext>
              <a:ext uri="{C183D7F6-B498-43B3-948B-1728B52AA6E4}">
                <adec:decorative xmlns:adec="http://schemas.microsoft.com/office/drawing/2017/decorative" val="1"/>
              </a:ext>
            </a:extLst>
          </p:cNvPr>
          <p:cNvGrpSpPr/>
          <p:nvPr userDrawn="1"/>
        </p:nvGrpSpPr>
        <p:grpSpPr>
          <a:xfrm>
            <a:off x="0" y="0"/>
            <a:ext cx="2590800" cy="1027906"/>
            <a:chOff x="0" y="0"/>
            <a:chExt cx="2590800" cy="1027906"/>
          </a:xfrm>
        </p:grpSpPr>
        <p:cxnSp>
          <p:nvCxnSpPr>
            <p:cNvPr id="11" name="Straight Connector 10">
              <a:extLst>
                <a:ext uri="{FF2B5EF4-FFF2-40B4-BE49-F238E27FC236}">
                  <a16:creationId xmlns:a16="http://schemas.microsoft.com/office/drawing/2014/main" id="{1D5E4B16-2071-DEE9-BE53-F35AFBEFCA57}"/>
                </a:ext>
              </a:extLst>
            </p:cNvPr>
            <p:cNvCxnSpPr>
              <a:cxnSpLocks/>
            </p:cNvCxnSpPr>
            <p:nvPr userDrawn="1"/>
          </p:nvCxnSpPr>
          <p:spPr>
            <a:xfrm flipV="1">
              <a:off x="0" y="0"/>
              <a:ext cx="2590800" cy="762000"/>
            </a:xfrm>
            <a:prstGeom prst="line">
              <a:avLst/>
            </a:prstGeom>
            <a:ln w="28575">
              <a:solidFill>
                <a:schemeClr val="accent5"/>
              </a:solidFill>
            </a:ln>
          </p:spPr>
          <p:style>
            <a:lnRef idx="1">
              <a:schemeClr val="accent1"/>
            </a:lnRef>
            <a:fillRef idx="0">
              <a:schemeClr val="accent1"/>
            </a:fillRef>
            <a:effectRef idx="0">
              <a:schemeClr val="accent1"/>
            </a:effectRef>
            <a:fontRef idx="minor">
              <a:schemeClr val="tx1"/>
            </a:fontRef>
          </p:style>
        </p:cxnSp>
        <p:cxnSp>
          <p:nvCxnSpPr>
            <p:cNvPr id="12" name="Straight Connector 11">
              <a:extLst>
                <a:ext uri="{FF2B5EF4-FFF2-40B4-BE49-F238E27FC236}">
                  <a16:creationId xmlns:a16="http://schemas.microsoft.com/office/drawing/2014/main" id="{1CB2B071-0355-D550-18A8-9D515CA16987}"/>
                </a:ext>
              </a:extLst>
            </p:cNvPr>
            <p:cNvCxnSpPr>
              <a:cxnSpLocks/>
            </p:cNvCxnSpPr>
            <p:nvPr userDrawn="1"/>
          </p:nvCxnSpPr>
          <p:spPr>
            <a:xfrm flipH="1">
              <a:off x="0" y="0"/>
              <a:ext cx="704850" cy="1027906"/>
            </a:xfrm>
            <a:prstGeom prst="line">
              <a:avLst/>
            </a:prstGeom>
            <a:ln w="28575">
              <a:solidFill>
                <a:schemeClr val="accent2"/>
              </a:solidFill>
            </a:ln>
          </p:spPr>
          <p:style>
            <a:lnRef idx="1">
              <a:schemeClr val="accent1"/>
            </a:lnRef>
            <a:fillRef idx="0">
              <a:schemeClr val="accent1"/>
            </a:fillRef>
            <a:effectRef idx="0">
              <a:schemeClr val="accent1"/>
            </a:effectRef>
            <a:fontRef idx="minor">
              <a:schemeClr val="tx1"/>
            </a:fontRef>
          </p:style>
        </p:cxnSp>
      </p:grpSp>
      <p:sp>
        <p:nvSpPr>
          <p:cNvPr id="2" name="Title 1">
            <a:extLst>
              <a:ext uri="{FF2B5EF4-FFF2-40B4-BE49-F238E27FC236}">
                <a16:creationId xmlns:a16="http://schemas.microsoft.com/office/drawing/2014/main" id="{EE5C4E19-B78B-4E39-B661-7E6A2E6C5002}"/>
              </a:ext>
            </a:extLst>
          </p:cNvPr>
          <p:cNvSpPr>
            <a:spLocks noGrp="1"/>
          </p:cNvSpPr>
          <p:nvPr>
            <p:ph type="title" hasCustomPrompt="1"/>
          </p:nvPr>
        </p:nvSpPr>
        <p:spPr>
          <a:xfrm>
            <a:off x="838200" y="353550"/>
            <a:ext cx="10515600" cy="1325563"/>
          </a:xfrm>
        </p:spPr>
        <p:txBody>
          <a:bodyPr anchor="b">
            <a:normAutofit/>
          </a:bodyPr>
          <a:lstStyle>
            <a:lvl1pPr algn="ctr">
              <a:defRPr lang="en-US" sz="2800" kern="1200" spc="150" baseline="0" dirty="0">
                <a:solidFill>
                  <a:schemeClr val="tx1"/>
                </a:solidFill>
                <a:latin typeface="+mj-lt"/>
                <a:ea typeface="+mj-ea"/>
                <a:cs typeface="+mj-cs"/>
              </a:defRPr>
            </a:lvl1pPr>
          </a:lstStyle>
          <a:p>
            <a:r>
              <a:rPr lang="en-US"/>
              <a:t>CLICK TO add title</a:t>
            </a:r>
          </a:p>
        </p:txBody>
      </p:sp>
      <p:sp>
        <p:nvSpPr>
          <p:cNvPr id="8" name="Table Placeholder 7">
            <a:extLst>
              <a:ext uri="{FF2B5EF4-FFF2-40B4-BE49-F238E27FC236}">
                <a16:creationId xmlns:a16="http://schemas.microsoft.com/office/drawing/2014/main" id="{C3975522-461E-4D79-B5B9-BF9471B54688}"/>
              </a:ext>
            </a:extLst>
          </p:cNvPr>
          <p:cNvSpPr>
            <a:spLocks noGrp="1"/>
          </p:cNvSpPr>
          <p:nvPr>
            <p:ph type="tbl" sz="quarter" idx="14"/>
          </p:nvPr>
        </p:nvSpPr>
        <p:spPr>
          <a:xfrm>
            <a:off x="838200" y="2111381"/>
            <a:ext cx="10515600" cy="3570963"/>
          </a:xfrm>
        </p:spPr>
        <p:txBody>
          <a:bodyPr>
            <a:normAutofit/>
          </a:bodyPr>
          <a:lstStyle>
            <a:lvl1pPr marL="0" indent="0" algn="ctr">
              <a:buNone/>
              <a:defRPr sz="2000"/>
            </a:lvl1pPr>
          </a:lstStyle>
          <a:p>
            <a:r>
              <a:rPr lang="en-US"/>
              <a:t>Click icon to add table</a:t>
            </a:r>
          </a:p>
        </p:txBody>
      </p:sp>
      <p:sp>
        <p:nvSpPr>
          <p:cNvPr id="6" name="Footer Placeholder 4">
            <a:extLst>
              <a:ext uri="{FF2B5EF4-FFF2-40B4-BE49-F238E27FC236}">
                <a16:creationId xmlns:a16="http://schemas.microsoft.com/office/drawing/2014/main" id="{BFB554B2-4C33-2975-9F27-94B8AE71DF13}"/>
              </a:ext>
            </a:extLst>
          </p:cNvPr>
          <p:cNvSpPr>
            <a:spLocks noGrp="1"/>
          </p:cNvSpPr>
          <p:nvPr>
            <p:ph type="ftr" sz="quarter" idx="11"/>
          </p:nvPr>
        </p:nvSpPr>
        <p:spPr>
          <a:xfrm>
            <a:off x="838200" y="6356349"/>
            <a:ext cx="3819228" cy="365125"/>
          </a:xfrm>
        </p:spPr>
        <p:txBody>
          <a:bodyPr/>
          <a:lstStyle>
            <a:lvl1pPr algn="l">
              <a:defRPr sz="900"/>
            </a:lvl1pPr>
          </a:lstStyle>
          <a:p>
            <a:r>
              <a:rPr lang="en-US"/>
              <a:t>PRESENTATION TITLE</a:t>
            </a:r>
          </a:p>
        </p:txBody>
      </p:sp>
      <p:sp>
        <p:nvSpPr>
          <p:cNvPr id="7" name="Slide Number Placeholder 5">
            <a:extLst>
              <a:ext uri="{FF2B5EF4-FFF2-40B4-BE49-F238E27FC236}">
                <a16:creationId xmlns:a16="http://schemas.microsoft.com/office/drawing/2014/main" id="{503C6776-E983-2BA3-1054-75996FE0FD22}"/>
              </a:ext>
            </a:extLst>
          </p:cNvPr>
          <p:cNvSpPr>
            <a:spLocks noGrp="1"/>
          </p:cNvSpPr>
          <p:nvPr>
            <p:ph type="sldNum" sz="quarter" idx="12"/>
          </p:nvPr>
        </p:nvSpPr>
        <p:spPr>
          <a:xfrm>
            <a:off x="11130996" y="6372858"/>
            <a:ext cx="987552" cy="365125"/>
          </a:xfrm>
        </p:spPr>
        <p:txBody>
          <a:bodyPr/>
          <a:lstStyle>
            <a:lvl1pPr>
              <a:defRPr sz="900"/>
            </a:lvl1pPr>
          </a:lstStyle>
          <a:p>
            <a:fld id="{A49DFD55-3C28-40EF-9E31-A92D2E4017FF}" type="slidenum">
              <a:rPr lang="en-US" smtClean="0"/>
              <a:pPr/>
              <a:t>‹#›</a:t>
            </a:fld>
            <a:endParaRPr lang="en-US"/>
          </a:p>
        </p:txBody>
      </p:sp>
    </p:spTree>
    <p:extLst>
      <p:ext uri="{BB962C8B-B14F-4D97-AF65-F5344CB8AC3E}">
        <p14:creationId xmlns:p14="http://schemas.microsoft.com/office/powerpoint/2010/main" val="1620619888"/>
      </p:ext>
    </p:extLst>
  </p:cSld>
  <p:clrMapOvr>
    <a:overrideClrMapping bg1="lt1" tx1="dk1" bg2="lt2" tx2="dk2" accent1="accent1" accent2="accent2" accent3="accent3" accent4="accent4" accent5="accent5" accent6="accent6" hlink="hlink" folHlink="folHlink"/>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preserve="1" userDrawn="1">
  <p:cSld name="Two Content 1">
    <p:bg>
      <p:bgPr>
        <a:gradFill flip="none" rotWithShape="1">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tileRect/>
        </a:gradFill>
        <a:effectLst/>
      </p:bgPr>
    </p:bg>
    <p:spTree>
      <p:nvGrpSpPr>
        <p:cNvPr id="1" name=""/>
        <p:cNvGrpSpPr/>
        <p:nvPr/>
      </p:nvGrpSpPr>
      <p:grpSpPr>
        <a:xfrm>
          <a:off x="0" y="0"/>
          <a:ext cx="0" cy="0"/>
          <a:chOff x="0" y="0"/>
          <a:chExt cx="0" cy="0"/>
        </a:xfrm>
      </p:grpSpPr>
      <p:pic>
        <p:nvPicPr>
          <p:cNvPr id="10" name="Graphic 9">
            <a:extLst>
              <a:ext uri="{FF2B5EF4-FFF2-40B4-BE49-F238E27FC236}">
                <a16:creationId xmlns:a16="http://schemas.microsoft.com/office/drawing/2014/main" id="{955F7B05-9431-1FBA-415D-6CF2DF562B97}"/>
              </a:ext>
              <a:ext uri="{C183D7F6-B498-43B3-948B-1728B52AA6E4}">
                <adec:decorative xmlns:adec="http://schemas.microsoft.com/office/drawing/2017/decorative" val="1"/>
              </a:ext>
            </a:extLst>
          </p:cNvPr>
          <p:cNvPicPr>
            <a:picLocks noChangeAspect="1"/>
          </p:cNvPicPr>
          <p:nvPr userDrawn="1"/>
        </p:nvPicPr>
        <p:blipFill rotWithShape="1">
          <a:blip r:embed="rId2">
            <a:extLst>
              <a:ext uri="{96DAC541-7B7A-43D3-8B79-37D633B846F1}">
                <asvg:svgBlip xmlns:asvg="http://schemas.microsoft.com/office/drawing/2016/SVG/main" r:embed="rId3"/>
              </a:ext>
            </a:extLst>
          </a:blip>
          <a:srcRect l="39434" t="20278" b="22673"/>
          <a:stretch/>
        </p:blipFill>
        <p:spPr>
          <a:xfrm>
            <a:off x="25785" y="0"/>
            <a:ext cx="4093633" cy="3912394"/>
          </a:xfrm>
          <a:prstGeom prst="rect">
            <a:avLst/>
          </a:prstGeom>
        </p:spPr>
      </p:pic>
      <p:sp>
        <p:nvSpPr>
          <p:cNvPr id="2" name="Title 1">
            <a:extLst>
              <a:ext uri="{FF2B5EF4-FFF2-40B4-BE49-F238E27FC236}">
                <a16:creationId xmlns:a16="http://schemas.microsoft.com/office/drawing/2014/main" id="{81CF3B5C-31C4-46BA-9FAD-72DF917A84DA}"/>
              </a:ext>
            </a:extLst>
          </p:cNvPr>
          <p:cNvSpPr>
            <a:spLocks noGrp="1"/>
          </p:cNvSpPr>
          <p:nvPr>
            <p:ph type="title" hasCustomPrompt="1"/>
          </p:nvPr>
        </p:nvSpPr>
        <p:spPr>
          <a:xfrm>
            <a:off x="2933700" y="568961"/>
            <a:ext cx="8420100" cy="1780860"/>
          </a:xfrm>
        </p:spPr>
        <p:txBody>
          <a:bodyPr anchor="b">
            <a:normAutofit/>
          </a:bodyPr>
          <a:lstStyle>
            <a:lvl1pPr>
              <a:defRPr lang="en-US" sz="2800" kern="1200" spc="150" baseline="0" dirty="0">
                <a:solidFill>
                  <a:schemeClr val="tx1"/>
                </a:solidFill>
                <a:latin typeface="+mj-lt"/>
                <a:ea typeface="+mj-ea"/>
                <a:cs typeface="+mj-cs"/>
              </a:defRPr>
            </a:lvl1pPr>
          </a:lstStyle>
          <a:p>
            <a:r>
              <a:rPr lang="en-US"/>
              <a:t>CLICK TO add title</a:t>
            </a:r>
          </a:p>
        </p:txBody>
      </p:sp>
      <p:sp>
        <p:nvSpPr>
          <p:cNvPr id="3" name="Text Placeholder 2">
            <a:extLst>
              <a:ext uri="{FF2B5EF4-FFF2-40B4-BE49-F238E27FC236}">
                <a16:creationId xmlns:a16="http://schemas.microsoft.com/office/drawing/2014/main" id="{B659CD1F-9DFB-4048-9B9B-2BD7D4EC6400}"/>
              </a:ext>
            </a:extLst>
          </p:cNvPr>
          <p:cNvSpPr>
            <a:spLocks noGrp="1"/>
          </p:cNvSpPr>
          <p:nvPr>
            <p:ph type="body" idx="1" hasCustomPrompt="1"/>
          </p:nvPr>
        </p:nvSpPr>
        <p:spPr>
          <a:xfrm>
            <a:off x="2933700" y="2797255"/>
            <a:ext cx="3924300" cy="464499"/>
          </a:xfrm>
        </p:spPr>
        <p:txBody>
          <a:bodyPr anchor="t">
            <a:normAutofit/>
          </a:bodyPr>
          <a:lstStyle>
            <a:lvl1pPr marL="0" indent="0">
              <a:buNone/>
              <a:defRPr lang="en-US" sz="1800" b="1" kern="1200" spc="50" baseline="0" dirty="0" smtClean="0">
                <a:solidFill>
                  <a:schemeClr val="tx1"/>
                </a:solidFill>
                <a:latin typeface="+mj-lt"/>
                <a:ea typeface="+mj-ea"/>
                <a:cs typeface="+mj-cs"/>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add text</a:t>
            </a:r>
          </a:p>
        </p:txBody>
      </p:sp>
      <p:sp>
        <p:nvSpPr>
          <p:cNvPr id="7" name="Content Placeholder 3">
            <a:extLst>
              <a:ext uri="{FF2B5EF4-FFF2-40B4-BE49-F238E27FC236}">
                <a16:creationId xmlns:a16="http://schemas.microsoft.com/office/drawing/2014/main" id="{07FF22E3-5928-787E-B062-FA18127D3BD9}"/>
              </a:ext>
            </a:extLst>
          </p:cNvPr>
          <p:cNvSpPr>
            <a:spLocks noGrp="1"/>
          </p:cNvSpPr>
          <p:nvPr>
            <p:ph sz="half" idx="13" hasCustomPrompt="1"/>
          </p:nvPr>
        </p:nvSpPr>
        <p:spPr>
          <a:xfrm>
            <a:off x="2933700" y="3251596"/>
            <a:ext cx="3943627" cy="3234264"/>
          </a:xfrm>
        </p:spPr>
        <p:txBody>
          <a:bodyPr tIns="0">
            <a:normAutofit/>
          </a:bodyPr>
          <a:lstStyle>
            <a:lvl1pPr marL="0" indent="0">
              <a:lnSpc>
                <a:spcPct val="100000"/>
              </a:lnSpc>
              <a:buFont typeface="Arial" panose="020B0604020202020204" pitchFamily="34" charset="0"/>
              <a:buNone/>
              <a:defRPr sz="1800" b="0" spc="50" baseline="0"/>
            </a:lvl1pPr>
            <a:lvl2pPr marL="283464" indent="-285750">
              <a:lnSpc>
                <a:spcPct val="100000"/>
              </a:lnSpc>
              <a:spcBef>
                <a:spcPts val="1000"/>
              </a:spcBef>
              <a:buFont typeface="Arial" panose="020B0604020202020204" pitchFamily="34" charset="0"/>
              <a:buChar char="•"/>
              <a:defRPr sz="1800" spc="50" baseline="0"/>
            </a:lvl2pPr>
            <a:lvl3pPr marL="566928" indent="-285750">
              <a:lnSpc>
                <a:spcPct val="100000"/>
              </a:lnSpc>
              <a:spcBef>
                <a:spcPts val="1000"/>
              </a:spcBef>
              <a:buFont typeface="Arial" panose="020B0604020202020204" pitchFamily="34" charset="0"/>
              <a:buChar char="•"/>
              <a:defRPr sz="1800" spc="50" baseline="0"/>
            </a:lvl3pPr>
            <a:lvl4pPr marL="859536" indent="-285750">
              <a:lnSpc>
                <a:spcPct val="100000"/>
              </a:lnSpc>
              <a:spcBef>
                <a:spcPts val="1000"/>
              </a:spcBef>
              <a:buFont typeface="Arial" panose="020B0604020202020204" pitchFamily="34" charset="0"/>
              <a:buChar char="•"/>
              <a:defRPr sz="1800" spc="50" baseline="0"/>
            </a:lvl4pPr>
            <a:lvl5pPr marL="1143000" indent="-285750">
              <a:lnSpc>
                <a:spcPct val="100000"/>
              </a:lnSpc>
              <a:spcBef>
                <a:spcPts val="1000"/>
              </a:spcBef>
              <a:buFont typeface="Arial" panose="020B0604020202020204" pitchFamily="34" charset="0"/>
              <a:buChar char="•"/>
              <a:defRPr sz="1800" spc="50" baseline="0"/>
            </a:lvl5pPr>
          </a:lstStyle>
          <a:p>
            <a:pPr lvl="0"/>
            <a:r>
              <a:rPr lang="en-US"/>
              <a:t>Click to add content</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B374FC39-67F6-42EA-BCD1-F69AE2F0F22D}"/>
              </a:ext>
            </a:extLst>
          </p:cNvPr>
          <p:cNvSpPr>
            <a:spLocks noGrp="1"/>
          </p:cNvSpPr>
          <p:nvPr>
            <p:ph type="body" sz="quarter" idx="3" hasCustomPrompt="1"/>
          </p:nvPr>
        </p:nvSpPr>
        <p:spPr>
          <a:xfrm>
            <a:off x="7410173" y="2797255"/>
            <a:ext cx="3943627" cy="464499"/>
          </a:xfrm>
        </p:spPr>
        <p:txBody>
          <a:bodyPr anchor="t">
            <a:normAutofit/>
          </a:bodyPr>
          <a:lstStyle>
            <a:lvl1pPr marL="0" indent="0">
              <a:buNone/>
              <a:defRPr lang="en-US" sz="1800" b="1" kern="1200" spc="50" baseline="0" dirty="0" smtClean="0">
                <a:solidFill>
                  <a:schemeClr val="tx1"/>
                </a:solidFill>
                <a:latin typeface="+mj-lt"/>
                <a:ea typeface="+mj-ea"/>
                <a:cs typeface="+mj-cs"/>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add text</a:t>
            </a:r>
          </a:p>
        </p:txBody>
      </p:sp>
      <p:sp>
        <p:nvSpPr>
          <p:cNvPr id="9" name="Content Placeholder 3">
            <a:extLst>
              <a:ext uri="{FF2B5EF4-FFF2-40B4-BE49-F238E27FC236}">
                <a16:creationId xmlns:a16="http://schemas.microsoft.com/office/drawing/2014/main" id="{178E4D0B-96F1-45F3-6B2A-5FA31A37257F}"/>
              </a:ext>
            </a:extLst>
          </p:cNvPr>
          <p:cNvSpPr>
            <a:spLocks noGrp="1"/>
          </p:cNvSpPr>
          <p:nvPr>
            <p:ph sz="half" idx="14" hasCustomPrompt="1"/>
          </p:nvPr>
        </p:nvSpPr>
        <p:spPr>
          <a:xfrm>
            <a:off x="7410173" y="3251595"/>
            <a:ext cx="3943627" cy="3234264"/>
          </a:xfrm>
        </p:spPr>
        <p:txBody>
          <a:bodyPr tIns="0">
            <a:normAutofit/>
          </a:bodyPr>
          <a:lstStyle>
            <a:lvl1pPr marL="0" indent="0">
              <a:lnSpc>
                <a:spcPct val="100000"/>
              </a:lnSpc>
              <a:buFont typeface="Arial" panose="020B0604020202020204" pitchFamily="34" charset="0"/>
              <a:buNone/>
              <a:defRPr sz="1800" b="0" spc="50" baseline="0"/>
            </a:lvl1pPr>
            <a:lvl2pPr marL="283464" indent="-285750">
              <a:lnSpc>
                <a:spcPct val="100000"/>
              </a:lnSpc>
              <a:spcBef>
                <a:spcPts val="1000"/>
              </a:spcBef>
              <a:buFont typeface="Arial" panose="020B0604020202020204" pitchFamily="34" charset="0"/>
              <a:buChar char="•"/>
              <a:defRPr sz="1800" spc="50" baseline="0"/>
            </a:lvl2pPr>
            <a:lvl3pPr marL="566928" indent="-285750">
              <a:lnSpc>
                <a:spcPct val="100000"/>
              </a:lnSpc>
              <a:spcBef>
                <a:spcPts val="1000"/>
              </a:spcBef>
              <a:buFont typeface="Arial" panose="020B0604020202020204" pitchFamily="34" charset="0"/>
              <a:buChar char="•"/>
              <a:defRPr sz="1800" spc="50" baseline="0"/>
            </a:lvl3pPr>
            <a:lvl4pPr marL="859536" indent="-285750">
              <a:lnSpc>
                <a:spcPct val="100000"/>
              </a:lnSpc>
              <a:spcBef>
                <a:spcPts val="1000"/>
              </a:spcBef>
              <a:buFont typeface="Arial" panose="020B0604020202020204" pitchFamily="34" charset="0"/>
              <a:buChar char="•"/>
              <a:defRPr sz="1800" spc="50" baseline="0"/>
            </a:lvl4pPr>
            <a:lvl5pPr marL="1143000" indent="-285750">
              <a:lnSpc>
                <a:spcPct val="100000"/>
              </a:lnSpc>
              <a:spcBef>
                <a:spcPts val="1000"/>
              </a:spcBef>
              <a:buFont typeface="Arial" panose="020B0604020202020204" pitchFamily="34" charset="0"/>
              <a:buChar char="•"/>
              <a:defRPr sz="1800" spc="50" baseline="0"/>
            </a:lvl5pPr>
          </a:lstStyle>
          <a:p>
            <a:pPr lvl="0"/>
            <a:r>
              <a:rPr lang="en-US"/>
              <a:t>Click to add content</a:t>
            </a:r>
          </a:p>
          <a:p>
            <a:pPr lvl="1"/>
            <a:r>
              <a:rPr lang="en-US"/>
              <a:t>Second level</a:t>
            </a:r>
          </a:p>
          <a:p>
            <a:pPr lvl="2"/>
            <a:r>
              <a:rPr lang="en-US"/>
              <a:t>Third level</a:t>
            </a:r>
          </a:p>
          <a:p>
            <a:pPr lvl="3"/>
            <a:r>
              <a:rPr lang="en-US"/>
              <a:t>Fourth level</a:t>
            </a:r>
          </a:p>
          <a:p>
            <a:pPr lvl="4"/>
            <a:r>
              <a:rPr lang="en-US"/>
              <a:t>Fifth level</a:t>
            </a:r>
          </a:p>
        </p:txBody>
      </p:sp>
      <p:sp>
        <p:nvSpPr>
          <p:cNvPr id="13" name="Footer Placeholder 4">
            <a:extLst>
              <a:ext uri="{FF2B5EF4-FFF2-40B4-BE49-F238E27FC236}">
                <a16:creationId xmlns:a16="http://schemas.microsoft.com/office/drawing/2014/main" id="{5F41582C-9AD2-F126-40F3-D43E77D158C8}"/>
              </a:ext>
            </a:extLst>
          </p:cNvPr>
          <p:cNvSpPr>
            <a:spLocks noGrp="1"/>
          </p:cNvSpPr>
          <p:nvPr>
            <p:ph type="ftr" sz="quarter" idx="11"/>
          </p:nvPr>
        </p:nvSpPr>
        <p:spPr>
          <a:xfrm>
            <a:off x="2969260" y="6356349"/>
            <a:ext cx="3819228" cy="365125"/>
          </a:xfrm>
        </p:spPr>
        <p:txBody>
          <a:bodyPr/>
          <a:lstStyle>
            <a:lvl1pPr algn="l">
              <a:defRPr sz="900"/>
            </a:lvl1pPr>
          </a:lstStyle>
          <a:p>
            <a:r>
              <a:rPr lang="en-US"/>
              <a:t>PRESENTATION TITLE</a:t>
            </a:r>
          </a:p>
        </p:txBody>
      </p:sp>
      <p:sp>
        <p:nvSpPr>
          <p:cNvPr id="14" name="Slide Number Placeholder 5">
            <a:extLst>
              <a:ext uri="{FF2B5EF4-FFF2-40B4-BE49-F238E27FC236}">
                <a16:creationId xmlns:a16="http://schemas.microsoft.com/office/drawing/2014/main" id="{341F76B1-7BEF-7A88-1394-1164BFF082E5}"/>
              </a:ext>
            </a:extLst>
          </p:cNvPr>
          <p:cNvSpPr>
            <a:spLocks noGrp="1"/>
          </p:cNvSpPr>
          <p:nvPr>
            <p:ph type="sldNum" sz="quarter" idx="12"/>
          </p:nvPr>
        </p:nvSpPr>
        <p:spPr>
          <a:xfrm>
            <a:off x="11104870" y="6364149"/>
            <a:ext cx="987552" cy="365125"/>
          </a:xfrm>
        </p:spPr>
        <p:txBody>
          <a:bodyPr/>
          <a:lstStyle>
            <a:lvl1pPr>
              <a:defRPr sz="900"/>
            </a:lvl1pPr>
          </a:lstStyle>
          <a:p>
            <a:fld id="{A49DFD55-3C28-40EF-9E31-A92D2E4017FF}" type="slidenum">
              <a:rPr lang="en-US" smtClean="0"/>
              <a:pPr/>
              <a:t>‹#›</a:t>
            </a:fld>
            <a:endParaRPr lang="en-US"/>
          </a:p>
        </p:txBody>
      </p:sp>
    </p:spTree>
    <p:extLst>
      <p:ext uri="{BB962C8B-B14F-4D97-AF65-F5344CB8AC3E}">
        <p14:creationId xmlns:p14="http://schemas.microsoft.com/office/powerpoint/2010/main" val="3712378885"/>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preserve="1" userDrawn="1">
  <p:cSld name="Two Content 2">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1CF3B5C-31C4-46BA-9FAD-72DF917A84DA}"/>
              </a:ext>
            </a:extLst>
          </p:cNvPr>
          <p:cNvSpPr>
            <a:spLocks noGrp="1"/>
          </p:cNvSpPr>
          <p:nvPr>
            <p:ph type="title" hasCustomPrompt="1"/>
          </p:nvPr>
        </p:nvSpPr>
        <p:spPr>
          <a:xfrm>
            <a:off x="1341120" y="558801"/>
            <a:ext cx="9953308" cy="1780860"/>
          </a:xfrm>
        </p:spPr>
        <p:txBody>
          <a:bodyPr anchor="b">
            <a:normAutofit/>
          </a:bodyPr>
          <a:lstStyle>
            <a:lvl1pPr>
              <a:defRPr lang="en-US" sz="2800" kern="1200" spc="150" baseline="0" dirty="0">
                <a:solidFill>
                  <a:schemeClr val="tx1"/>
                </a:solidFill>
                <a:latin typeface="+mj-lt"/>
                <a:ea typeface="+mj-ea"/>
                <a:cs typeface="+mj-cs"/>
              </a:defRPr>
            </a:lvl1pPr>
          </a:lstStyle>
          <a:p>
            <a:r>
              <a:rPr lang="en-US"/>
              <a:t>CLICK TO add title</a:t>
            </a:r>
          </a:p>
        </p:txBody>
      </p:sp>
      <p:grpSp>
        <p:nvGrpSpPr>
          <p:cNvPr id="10" name="Group 9">
            <a:extLst>
              <a:ext uri="{FF2B5EF4-FFF2-40B4-BE49-F238E27FC236}">
                <a16:creationId xmlns:a16="http://schemas.microsoft.com/office/drawing/2014/main" id="{6A217F83-0BDB-C70B-29FE-2651DE191533}"/>
              </a:ext>
              <a:ext uri="{C183D7F6-B498-43B3-948B-1728B52AA6E4}">
                <adec:decorative xmlns:adec="http://schemas.microsoft.com/office/drawing/2017/decorative" val="1"/>
              </a:ext>
            </a:extLst>
          </p:cNvPr>
          <p:cNvGrpSpPr/>
          <p:nvPr userDrawn="1"/>
        </p:nvGrpSpPr>
        <p:grpSpPr>
          <a:xfrm>
            <a:off x="4429817" y="0"/>
            <a:ext cx="7762183" cy="2754814"/>
            <a:chOff x="7334250" y="0"/>
            <a:chExt cx="4857750" cy="1724025"/>
          </a:xfrm>
        </p:grpSpPr>
        <p:cxnSp>
          <p:nvCxnSpPr>
            <p:cNvPr id="11" name="Straight Connector 10">
              <a:extLst>
                <a:ext uri="{FF2B5EF4-FFF2-40B4-BE49-F238E27FC236}">
                  <a16:creationId xmlns:a16="http://schemas.microsoft.com/office/drawing/2014/main" id="{E0C62368-3F79-C078-7086-B23D2F5A09F8}"/>
                </a:ext>
              </a:extLst>
            </p:cNvPr>
            <p:cNvCxnSpPr/>
            <p:nvPr userDrawn="1"/>
          </p:nvCxnSpPr>
          <p:spPr>
            <a:xfrm flipH="1" flipV="1">
              <a:off x="7334250" y="0"/>
              <a:ext cx="4857750" cy="762000"/>
            </a:xfrm>
            <a:prstGeom prst="line">
              <a:avLst/>
            </a:prstGeom>
            <a:ln w="38100">
              <a:solidFill>
                <a:schemeClr val="accent6"/>
              </a:solidFill>
            </a:ln>
          </p:spPr>
          <p:style>
            <a:lnRef idx="1">
              <a:schemeClr val="accent1"/>
            </a:lnRef>
            <a:fillRef idx="0">
              <a:schemeClr val="accent1"/>
            </a:fillRef>
            <a:effectRef idx="0">
              <a:schemeClr val="accent1"/>
            </a:effectRef>
            <a:fontRef idx="minor">
              <a:schemeClr val="tx1"/>
            </a:fontRef>
          </p:style>
        </p:cxnSp>
        <p:cxnSp>
          <p:nvCxnSpPr>
            <p:cNvPr id="12" name="Straight Connector 11">
              <a:extLst>
                <a:ext uri="{FF2B5EF4-FFF2-40B4-BE49-F238E27FC236}">
                  <a16:creationId xmlns:a16="http://schemas.microsoft.com/office/drawing/2014/main" id="{609BDD71-BF2E-BDB0-A625-D8371AEA1CAB}"/>
                </a:ext>
              </a:extLst>
            </p:cNvPr>
            <p:cNvCxnSpPr>
              <a:cxnSpLocks/>
            </p:cNvCxnSpPr>
            <p:nvPr userDrawn="1"/>
          </p:nvCxnSpPr>
          <p:spPr>
            <a:xfrm>
              <a:off x="11487150" y="0"/>
              <a:ext cx="704850" cy="1724025"/>
            </a:xfrm>
            <a:prstGeom prst="line">
              <a:avLst/>
            </a:prstGeom>
            <a:ln w="28575">
              <a:solidFill>
                <a:schemeClr val="accent4"/>
              </a:solidFill>
            </a:ln>
          </p:spPr>
          <p:style>
            <a:lnRef idx="1">
              <a:schemeClr val="accent1"/>
            </a:lnRef>
            <a:fillRef idx="0">
              <a:schemeClr val="accent1"/>
            </a:fillRef>
            <a:effectRef idx="0">
              <a:schemeClr val="accent1"/>
            </a:effectRef>
            <a:fontRef idx="minor">
              <a:schemeClr val="tx1"/>
            </a:fontRef>
          </p:style>
        </p:cxnSp>
      </p:grpSp>
      <p:sp>
        <p:nvSpPr>
          <p:cNvPr id="15" name="Text Placeholder 2">
            <a:extLst>
              <a:ext uri="{FF2B5EF4-FFF2-40B4-BE49-F238E27FC236}">
                <a16:creationId xmlns:a16="http://schemas.microsoft.com/office/drawing/2014/main" id="{83354B96-CD25-BE1C-8CA2-3825F820B759}"/>
              </a:ext>
            </a:extLst>
          </p:cNvPr>
          <p:cNvSpPr>
            <a:spLocks noGrp="1"/>
          </p:cNvSpPr>
          <p:nvPr>
            <p:ph type="body" idx="1" hasCustomPrompt="1"/>
          </p:nvPr>
        </p:nvSpPr>
        <p:spPr>
          <a:xfrm>
            <a:off x="1341120" y="2960877"/>
            <a:ext cx="2722880" cy="351284"/>
          </a:xfrm>
        </p:spPr>
        <p:txBody>
          <a:bodyPr anchor="t">
            <a:normAutofit/>
          </a:bodyPr>
          <a:lstStyle>
            <a:lvl1pPr marL="0" indent="0">
              <a:buNone/>
              <a:defRPr lang="en-US" sz="1800" b="1" kern="1200" spc="50" baseline="0" dirty="0" smtClean="0">
                <a:solidFill>
                  <a:schemeClr val="tx1"/>
                </a:solidFill>
                <a:latin typeface="+mj-lt"/>
                <a:ea typeface="+mj-ea"/>
                <a:cs typeface="+mj-cs"/>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add text</a:t>
            </a:r>
          </a:p>
        </p:txBody>
      </p:sp>
      <p:sp>
        <p:nvSpPr>
          <p:cNvPr id="5" name="Content Placeholder 3">
            <a:extLst>
              <a:ext uri="{FF2B5EF4-FFF2-40B4-BE49-F238E27FC236}">
                <a16:creationId xmlns:a16="http://schemas.microsoft.com/office/drawing/2014/main" id="{CDD81865-54C7-7674-4B2E-041D05C1D146}"/>
              </a:ext>
            </a:extLst>
          </p:cNvPr>
          <p:cNvSpPr>
            <a:spLocks noGrp="1"/>
          </p:cNvSpPr>
          <p:nvPr>
            <p:ph sz="half" idx="15" hasCustomPrompt="1"/>
          </p:nvPr>
        </p:nvSpPr>
        <p:spPr>
          <a:xfrm>
            <a:off x="1341120" y="3392035"/>
            <a:ext cx="2722880" cy="2907164"/>
          </a:xfrm>
        </p:spPr>
        <p:txBody>
          <a:bodyPr tIns="0">
            <a:normAutofit/>
          </a:bodyPr>
          <a:lstStyle>
            <a:lvl1pPr marL="283464" indent="-283464">
              <a:lnSpc>
                <a:spcPct val="100000"/>
              </a:lnSpc>
              <a:buFont typeface="+mj-lt"/>
              <a:buAutoNum type="arabicPeriod"/>
              <a:defRPr sz="1800" b="0" spc="50" baseline="0"/>
            </a:lvl1pPr>
            <a:lvl2pPr marL="566928" indent="-342900">
              <a:lnSpc>
                <a:spcPct val="100000"/>
              </a:lnSpc>
              <a:spcBef>
                <a:spcPts val="1000"/>
              </a:spcBef>
              <a:buFont typeface="+mj-lt"/>
              <a:buAutoNum type="alphaLcPeriod"/>
              <a:defRPr sz="1800" spc="50" baseline="0"/>
            </a:lvl2pPr>
            <a:lvl3pPr marL="850392" indent="-342900">
              <a:lnSpc>
                <a:spcPct val="100000"/>
              </a:lnSpc>
              <a:spcBef>
                <a:spcPts val="1000"/>
              </a:spcBef>
              <a:buFont typeface="+mj-lt"/>
              <a:buAutoNum type="arabicParenR"/>
              <a:defRPr sz="1800" spc="50" baseline="0"/>
            </a:lvl3pPr>
            <a:lvl4pPr marL="1042416" indent="-342900">
              <a:lnSpc>
                <a:spcPct val="100000"/>
              </a:lnSpc>
              <a:spcBef>
                <a:spcPts val="1000"/>
              </a:spcBef>
              <a:buFont typeface="+mj-lt"/>
              <a:buAutoNum type="alphaLcParenR"/>
              <a:defRPr sz="1800" spc="50" baseline="0"/>
            </a:lvl4pPr>
            <a:lvl5pPr marL="1074420" indent="-400050">
              <a:lnSpc>
                <a:spcPct val="100000"/>
              </a:lnSpc>
              <a:spcBef>
                <a:spcPts val="1000"/>
              </a:spcBef>
              <a:buFont typeface="+mj-lt"/>
              <a:buAutoNum type="romanLcPeriod"/>
              <a:defRPr sz="1800" spc="50" baseline="0"/>
            </a:lvl5pPr>
          </a:lstStyle>
          <a:p>
            <a:pPr lvl="0"/>
            <a:r>
              <a:rPr lang="en-US"/>
              <a:t>Click to add content</a:t>
            </a:r>
          </a:p>
          <a:p>
            <a:pPr lvl="1"/>
            <a:r>
              <a:rPr lang="en-US"/>
              <a:t>Second level</a:t>
            </a:r>
          </a:p>
          <a:p>
            <a:pPr lvl="2"/>
            <a:r>
              <a:rPr lang="en-US"/>
              <a:t>Third level</a:t>
            </a:r>
          </a:p>
          <a:p>
            <a:pPr lvl="3"/>
            <a:r>
              <a:rPr lang="en-US"/>
              <a:t>Fourth level</a:t>
            </a:r>
          </a:p>
        </p:txBody>
      </p:sp>
      <p:sp>
        <p:nvSpPr>
          <p:cNvPr id="17" name="Text Placeholder 2">
            <a:extLst>
              <a:ext uri="{FF2B5EF4-FFF2-40B4-BE49-F238E27FC236}">
                <a16:creationId xmlns:a16="http://schemas.microsoft.com/office/drawing/2014/main" id="{6F39BA57-7F1C-623F-BC7F-B689C5AC33EA}"/>
              </a:ext>
            </a:extLst>
          </p:cNvPr>
          <p:cNvSpPr>
            <a:spLocks noGrp="1"/>
          </p:cNvSpPr>
          <p:nvPr>
            <p:ph type="body" idx="10" hasCustomPrompt="1"/>
          </p:nvPr>
        </p:nvSpPr>
        <p:spPr>
          <a:xfrm>
            <a:off x="4754881" y="2960877"/>
            <a:ext cx="5516880" cy="351284"/>
          </a:xfrm>
        </p:spPr>
        <p:txBody>
          <a:bodyPr anchor="t">
            <a:normAutofit/>
          </a:bodyPr>
          <a:lstStyle>
            <a:lvl1pPr marL="0" indent="0">
              <a:buNone/>
              <a:defRPr lang="en-US" sz="1800" b="1" kern="1200" spc="50" baseline="0" dirty="0" smtClean="0">
                <a:solidFill>
                  <a:schemeClr val="tx1"/>
                </a:solidFill>
                <a:latin typeface="+mj-lt"/>
                <a:ea typeface="+mj-ea"/>
                <a:cs typeface="+mj-cs"/>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add text</a:t>
            </a:r>
          </a:p>
        </p:txBody>
      </p:sp>
      <p:sp>
        <p:nvSpPr>
          <p:cNvPr id="3" name="Content Placeholder 3">
            <a:extLst>
              <a:ext uri="{FF2B5EF4-FFF2-40B4-BE49-F238E27FC236}">
                <a16:creationId xmlns:a16="http://schemas.microsoft.com/office/drawing/2014/main" id="{94BF07A4-5A33-0B3C-A378-AB2435F1D5FF}"/>
              </a:ext>
            </a:extLst>
          </p:cNvPr>
          <p:cNvSpPr>
            <a:spLocks noGrp="1"/>
          </p:cNvSpPr>
          <p:nvPr>
            <p:ph sz="half" idx="14" hasCustomPrompt="1"/>
          </p:nvPr>
        </p:nvSpPr>
        <p:spPr>
          <a:xfrm>
            <a:off x="4754881" y="3324859"/>
            <a:ext cx="5506720" cy="3031489"/>
          </a:xfrm>
        </p:spPr>
        <p:txBody>
          <a:bodyPr tIns="0">
            <a:normAutofit/>
          </a:bodyPr>
          <a:lstStyle>
            <a:lvl1pPr marL="0" indent="0">
              <a:lnSpc>
                <a:spcPct val="100000"/>
              </a:lnSpc>
              <a:buFont typeface="Arial" panose="020B0604020202020204" pitchFamily="34" charset="0"/>
              <a:buNone/>
              <a:defRPr sz="1800" b="0" spc="50" baseline="0"/>
            </a:lvl1pPr>
            <a:lvl2pPr marL="283464" indent="-285750">
              <a:lnSpc>
                <a:spcPct val="100000"/>
              </a:lnSpc>
              <a:spcBef>
                <a:spcPts val="1000"/>
              </a:spcBef>
              <a:buFont typeface="Arial" panose="020B0604020202020204" pitchFamily="34" charset="0"/>
              <a:buChar char="•"/>
              <a:defRPr sz="1800" spc="50" baseline="0"/>
            </a:lvl2pPr>
            <a:lvl3pPr marL="566928" indent="-285750">
              <a:lnSpc>
                <a:spcPct val="100000"/>
              </a:lnSpc>
              <a:spcBef>
                <a:spcPts val="1000"/>
              </a:spcBef>
              <a:buFont typeface="Arial" panose="020B0604020202020204" pitchFamily="34" charset="0"/>
              <a:buChar char="•"/>
              <a:defRPr sz="1800" spc="50" baseline="0"/>
            </a:lvl3pPr>
            <a:lvl4pPr marL="859536" indent="-285750">
              <a:lnSpc>
                <a:spcPct val="100000"/>
              </a:lnSpc>
              <a:spcBef>
                <a:spcPts val="1000"/>
              </a:spcBef>
              <a:buFont typeface="Arial" panose="020B0604020202020204" pitchFamily="34" charset="0"/>
              <a:buChar char="•"/>
              <a:defRPr sz="1800" spc="50" baseline="0"/>
            </a:lvl4pPr>
            <a:lvl5pPr marL="1143000" indent="-285750">
              <a:lnSpc>
                <a:spcPct val="100000"/>
              </a:lnSpc>
              <a:spcBef>
                <a:spcPts val="1000"/>
              </a:spcBef>
              <a:buFont typeface="Arial" panose="020B0604020202020204" pitchFamily="34" charset="0"/>
              <a:buChar char="•"/>
              <a:defRPr sz="1800" spc="50" baseline="0"/>
            </a:lvl5pPr>
          </a:lstStyle>
          <a:p>
            <a:pPr lvl="0"/>
            <a:r>
              <a:rPr lang="en-US"/>
              <a:t>Click to add content</a:t>
            </a:r>
          </a:p>
          <a:p>
            <a:pPr lvl="1"/>
            <a:r>
              <a:rPr lang="en-US"/>
              <a:t>Second level</a:t>
            </a:r>
          </a:p>
          <a:p>
            <a:pPr lvl="2"/>
            <a:r>
              <a:rPr lang="en-US"/>
              <a:t>Third level</a:t>
            </a:r>
          </a:p>
          <a:p>
            <a:pPr lvl="3"/>
            <a:r>
              <a:rPr lang="en-US"/>
              <a:t>Fourth level</a:t>
            </a:r>
          </a:p>
          <a:p>
            <a:pPr lvl="4"/>
            <a:r>
              <a:rPr lang="en-US"/>
              <a:t>Fifth level</a:t>
            </a:r>
          </a:p>
        </p:txBody>
      </p:sp>
      <p:sp>
        <p:nvSpPr>
          <p:cNvPr id="19" name="Footer Placeholder 4">
            <a:extLst>
              <a:ext uri="{FF2B5EF4-FFF2-40B4-BE49-F238E27FC236}">
                <a16:creationId xmlns:a16="http://schemas.microsoft.com/office/drawing/2014/main" id="{63DC63A6-41FE-6C2D-9A53-0AE4A6DBF39B}"/>
              </a:ext>
            </a:extLst>
          </p:cNvPr>
          <p:cNvSpPr>
            <a:spLocks noGrp="1"/>
          </p:cNvSpPr>
          <p:nvPr>
            <p:ph type="ftr" sz="quarter" idx="12"/>
          </p:nvPr>
        </p:nvSpPr>
        <p:spPr>
          <a:xfrm>
            <a:off x="1333500" y="6356349"/>
            <a:ext cx="3819228" cy="365125"/>
          </a:xfrm>
        </p:spPr>
        <p:txBody>
          <a:bodyPr/>
          <a:lstStyle>
            <a:lvl1pPr algn="l">
              <a:defRPr sz="900"/>
            </a:lvl1pPr>
          </a:lstStyle>
          <a:p>
            <a:r>
              <a:rPr lang="en-US"/>
              <a:t>PRESENTATION TITLE</a:t>
            </a:r>
          </a:p>
        </p:txBody>
      </p:sp>
      <p:sp>
        <p:nvSpPr>
          <p:cNvPr id="20" name="Slide Number Placeholder 5">
            <a:extLst>
              <a:ext uri="{FF2B5EF4-FFF2-40B4-BE49-F238E27FC236}">
                <a16:creationId xmlns:a16="http://schemas.microsoft.com/office/drawing/2014/main" id="{0B5130EC-B05B-5489-FBEC-DBEB6D1E737D}"/>
              </a:ext>
            </a:extLst>
          </p:cNvPr>
          <p:cNvSpPr>
            <a:spLocks noGrp="1"/>
          </p:cNvSpPr>
          <p:nvPr>
            <p:ph type="sldNum" sz="quarter" idx="13"/>
          </p:nvPr>
        </p:nvSpPr>
        <p:spPr>
          <a:xfrm>
            <a:off x="11135085" y="6356349"/>
            <a:ext cx="987552" cy="365125"/>
          </a:xfrm>
        </p:spPr>
        <p:txBody>
          <a:bodyPr/>
          <a:lstStyle>
            <a:lvl1pPr>
              <a:defRPr sz="900"/>
            </a:lvl1pPr>
          </a:lstStyle>
          <a:p>
            <a:fld id="{A49DFD55-3C28-40EF-9E31-A92D2E4017FF}" type="slidenum">
              <a:rPr lang="en-US" smtClean="0"/>
              <a:pPr/>
              <a:t>‹#›</a:t>
            </a:fld>
            <a:endParaRPr lang="en-US"/>
          </a:p>
        </p:txBody>
      </p:sp>
    </p:spTree>
    <p:extLst>
      <p:ext uri="{BB962C8B-B14F-4D97-AF65-F5344CB8AC3E}">
        <p14:creationId xmlns:p14="http://schemas.microsoft.com/office/powerpoint/2010/main" val="3248488581"/>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15B3628-62D7-4A6D-A79F-34DE91DBA31E}"/>
              </a:ext>
            </a:extLst>
          </p:cNvPr>
          <p:cNvSpPr>
            <a:spLocks noGrp="1"/>
          </p:cNvSpPr>
          <p:nvPr>
            <p:ph type="ctrTitle" hasCustomPrompt="1"/>
          </p:nvPr>
        </p:nvSpPr>
        <p:spPr>
          <a:xfrm>
            <a:off x="6441918" y="3329790"/>
            <a:ext cx="4941771" cy="3200400"/>
          </a:xfrm>
        </p:spPr>
        <p:txBody>
          <a:bodyPr anchor="ctr">
            <a:noAutofit/>
          </a:bodyPr>
          <a:lstStyle>
            <a:lvl1pPr algn="l">
              <a:defRPr sz="3600" spc="150" baseline="0"/>
            </a:lvl1pPr>
          </a:lstStyle>
          <a:p>
            <a:r>
              <a:rPr lang="en-US"/>
              <a:t>CLICK TO add title</a:t>
            </a:r>
          </a:p>
        </p:txBody>
      </p:sp>
      <p:pic>
        <p:nvPicPr>
          <p:cNvPr id="8" name="Graphic 7">
            <a:extLst>
              <a:ext uri="{FF2B5EF4-FFF2-40B4-BE49-F238E27FC236}">
                <a16:creationId xmlns:a16="http://schemas.microsoft.com/office/drawing/2014/main" id="{A04F1E16-9A84-4D0E-9706-79C396AF6AE6}"/>
              </a:ext>
              <a:ext uri="{C183D7F6-B498-43B3-948B-1728B52AA6E4}">
                <adec:decorative xmlns:adec="http://schemas.microsoft.com/office/drawing/2017/decorative" val="1"/>
              </a:ext>
            </a:extLst>
          </p:cNvPr>
          <p:cNvPicPr>
            <a:picLocks noChangeAspect="1"/>
          </p:cNvPicPr>
          <p:nvPr userDrawn="1"/>
        </p:nvPicPr>
        <p:blipFill rotWithShape="1">
          <a:blip r:embed="rId2">
            <a:extLst>
              <a:ext uri="{96DAC541-7B7A-43D3-8B79-37D633B846F1}">
                <asvg:svgBlip xmlns:asvg="http://schemas.microsoft.com/office/drawing/2016/SVG/main" r:embed="rId3"/>
              </a:ext>
            </a:extLst>
          </a:blip>
          <a:srcRect l="9358" t="23650" b="-1"/>
          <a:stretch/>
        </p:blipFill>
        <p:spPr>
          <a:xfrm>
            <a:off x="0" y="0"/>
            <a:ext cx="9488312" cy="5054323"/>
          </a:xfrm>
          <a:prstGeom prst="rect">
            <a:avLst/>
          </a:prstGeom>
        </p:spPr>
      </p:pic>
    </p:spTree>
    <p:extLst>
      <p:ext uri="{BB962C8B-B14F-4D97-AF65-F5344CB8AC3E}">
        <p14:creationId xmlns:p14="http://schemas.microsoft.com/office/powerpoint/2010/main" val="2673259367"/>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94248F2-5264-4601-AA0B-6C092F77F2DD}"/>
              </a:ext>
            </a:extLst>
          </p:cNvPr>
          <p:cNvSpPr>
            <a:spLocks noGrp="1"/>
          </p:cNvSpPr>
          <p:nvPr>
            <p:ph type="ctrTitle"/>
          </p:nvPr>
        </p:nvSpPr>
        <p:spPr>
          <a:xfrm>
            <a:off x="1167493" y="1122363"/>
            <a:ext cx="7096933" cy="2387600"/>
          </a:xfrm>
        </p:spPr>
        <p:txBody>
          <a:bodyPr anchor="b">
            <a:noAutofit/>
          </a:bodyPr>
          <a:lstStyle>
            <a:lvl1pPr algn="l">
              <a:defRPr sz="6000" b="1">
                <a:latin typeface="+mj-lt"/>
              </a:defRPr>
            </a:lvl1pPr>
          </a:lstStyle>
          <a:p>
            <a:r>
              <a:rPr lang="en-US"/>
              <a:t>Click to edit Master title style</a:t>
            </a:r>
          </a:p>
        </p:txBody>
      </p:sp>
      <p:sp>
        <p:nvSpPr>
          <p:cNvPr id="3" name="Subtitle 2">
            <a:extLst>
              <a:ext uri="{FF2B5EF4-FFF2-40B4-BE49-F238E27FC236}">
                <a16:creationId xmlns:a16="http://schemas.microsoft.com/office/drawing/2014/main" id="{DCFB69D3-5632-4285-A209-9DCA67DA668C}"/>
              </a:ext>
            </a:extLst>
          </p:cNvPr>
          <p:cNvSpPr>
            <a:spLocks noGrp="1"/>
          </p:cNvSpPr>
          <p:nvPr>
            <p:ph type="subTitle" idx="1"/>
          </p:nvPr>
        </p:nvSpPr>
        <p:spPr>
          <a:xfrm>
            <a:off x="1167493" y="3602038"/>
            <a:ext cx="9500507" cy="806675"/>
          </a:xfrm>
        </p:spPr>
        <p:txBody>
          <a:bodyPr>
            <a:noAutofit/>
          </a:bodyPr>
          <a:lstStyle>
            <a:lvl1pPr marL="0" indent="0" algn="l">
              <a:buNone/>
              <a:defRPr sz="3200">
                <a:latin typeface="+mn-lt"/>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Rectangle 3">
            <a:extLst>
              <a:ext uri="{FF2B5EF4-FFF2-40B4-BE49-F238E27FC236}">
                <a16:creationId xmlns:a16="http://schemas.microsoft.com/office/drawing/2014/main" id="{9AC79249-FDC0-364D-A734-AE1DE1605D28}"/>
              </a:ext>
            </a:extLst>
          </p:cNvPr>
          <p:cNvSpPr/>
          <p:nvPr userDrawn="1"/>
        </p:nvSpPr>
        <p:spPr>
          <a:xfrm>
            <a:off x="0" y="4572000"/>
            <a:ext cx="12192000" cy="22860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Oval 4">
            <a:extLst>
              <a:ext uri="{FF2B5EF4-FFF2-40B4-BE49-F238E27FC236}">
                <a16:creationId xmlns:a16="http://schemas.microsoft.com/office/drawing/2014/main" id="{902465C8-266D-104C-9C49-323DF4A8277E}"/>
              </a:ext>
            </a:extLst>
          </p:cNvPr>
          <p:cNvSpPr/>
          <p:nvPr userDrawn="1"/>
        </p:nvSpPr>
        <p:spPr>
          <a:xfrm>
            <a:off x="583746" y="4960030"/>
            <a:ext cx="1551214" cy="1551214"/>
          </a:xfrm>
          <a:prstGeom prst="ellipse">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Freeform 10">
            <a:extLst>
              <a:ext uri="{FF2B5EF4-FFF2-40B4-BE49-F238E27FC236}">
                <a16:creationId xmlns:a16="http://schemas.microsoft.com/office/drawing/2014/main" id="{37979A1C-BF60-B345-A664-2E4F7A3461EB}"/>
              </a:ext>
            </a:extLst>
          </p:cNvPr>
          <p:cNvSpPr/>
          <p:nvPr userDrawn="1"/>
        </p:nvSpPr>
        <p:spPr>
          <a:xfrm>
            <a:off x="1" y="4571999"/>
            <a:ext cx="1118508" cy="1118508"/>
          </a:xfrm>
          <a:custGeom>
            <a:avLst/>
            <a:gdLst>
              <a:gd name="connsiteX0" fmla="*/ 0 w 1167493"/>
              <a:gd name="connsiteY0" fmla="*/ 0 h 1167493"/>
              <a:gd name="connsiteX1" fmla="*/ 1167493 w 1167493"/>
              <a:gd name="connsiteY1" fmla="*/ 0 h 1167493"/>
              <a:gd name="connsiteX2" fmla="*/ 0 w 1167493"/>
              <a:gd name="connsiteY2" fmla="*/ 1167493 h 1167493"/>
              <a:gd name="connsiteX3" fmla="*/ 0 w 1167493"/>
              <a:gd name="connsiteY3" fmla="*/ 0 h 1167493"/>
            </a:gdLst>
            <a:ahLst/>
            <a:cxnLst>
              <a:cxn ang="0">
                <a:pos x="connsiteX0" y="connsiteY0"/>
              </a:cxn>
              <a:cxn ang="0">
                <a:pos x="connsiteX1" y="connsiteY1"/>
              </a:cxn>
              <a:cxn ang="0">
                <a:pos x="connsiteX2" y="connsiteY2"/>
              </a:cxn>
              <a:cxn ang="0">
                <a:pos x="connsiteX3" y="connsiteY3"/>
              </a:cxn>
            </a:cxnLst>
            <a:rect l="l" t="t" r="r" b="b"/>
            <a:pathLst>
              <a:path w="1167493" h="1167493">
                <a:moveTo>
                  <a:pt x="0" y="0"/>
                </a:moveTo>
                <a:lnTo>
                  <a:pt x="1167493" y="0"/>
                </a:lnTo>
                <a:cubicBezTo>
                  <a:pt x="522704" y="0"/>
                  <a:pt x="0" y="522704"/>
                  <a:pt x="0" y="1167493"/>
                </a:cubicBezTo>
                <a:lnTo>
                  <a:pt x="0" y="0"/>
                </a:ln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9" name="Freeform 8">
            <a:extLst>
              <a:ext uri="{FF2B5EF4-FFF2-40B4-BE49-F238E27FC236}">
                <a16:creationId xmlns:a16="http://schemas.microsoft.com/office/drawing/2014/main" id="{58080B3E-915C-2D4C-8608-596E1BFD6387}"/>
              </a:ext>
            </a:extLst>
          </p:cNvPr>
          <p:cNvSpPr/>
          <p:nvPr userDrawn="1"/>
        </p:nvSpPr>
        <p:spPr>
          <a:xfrm>
            <a:off x="1" y="5739492"/>
            <a:ext cx="1118508" cy="1118508"/>
          </a:xfrm>
          <a:custGeom>
            <a:avLst/>
            <a:gdLst>
              <a:gd name="connsiteX0" fmla="*/ 0 w 1167493"/>
              <a:gd name="connsiteY0" fmla="*/ 0 h 1167493"/>
              <a:gd name="connsiteX1" fmla="*/ 1167493 w 1167493"/>
              <a:gd name="connsiteY1" fmla="*/ 1167493 h 1167493"/>
              <a:gd name="connsiteX2" fmla="*/ 0 w 1167493"/>
              <a:gd name="connsiteY2" fmla="*/ 1167493 h 1167493"/>
              <a:gd name="connsiteX3" fmla="*/ 0 w 1167493"/>
              <a:gd name="connsiteY3" fmla="*/ 0 h 1167493"/>
            </a:gdLst>
            <a:ahLst/>
            <a:cxnLst>
              <a:cxn ang="0">
                <a:pos x="connsiteX0" y="connsiteY0"/>
              </a:cxn>
              <a:cxn ang="0">
                <a:pos x="connsiteX1" y="connsiteY1"/>
              </a:cxn>
              <a:cxn ang="0">
                <a:pos x="connsiteX2" y="connsiteY2"/>
              </a:cxn>
              <a:cxn ang="0">
                <a:pos x="connsiteX3" y="connsiteY3"/>
              </a:cxn>
            </a:cxnLst>
            <a:rect l="l" t="t" r="r" b="b"/>
            <a:pathLst>
              <a:path w="1167493" h="1167493">
                <a:moveTo>
                  <a:pt x="0" y="0"/>
                </a:moveTo>
                <a:cubicBezTo>
                  <a:pt x="0" y="644789"/>
                  <a:pt x="522704" y="1167493"/>
                  <a:pt x="1167493" y="1167493"/>
                </a:cubicBezTo>
                <a:lnTo>
                  <a:pt x="0" y="1167493"/>
                </a:lnTo>
                <a:lnTo>
                  <a:pt x="0" y="0"/>
                </a:ln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grpSp>
        <p:nvGrpSpPr>
          <p:cNvPr id="6" name="Group 5">
            <a:extLst>
              <a:ext uri="{FF2B5EF4-FFF2-40B4-BE49-F238E27FC236}">
                <a16:creationId xmlns:a16="http://schemas.microsoft.com/office/drawing/2014/main" id="{F15FBB50-09C8-B64E-AE57-67C5E70810CB}"/>
              </a:ext>
            </a:extLst>
          </p:cNvPr>
          <p:cNvGrpSpPr/>
          <p:nvPr userDrawn="1"/>
        </p:nvGrpSpPr>
        <p:grpSpPr>
          <a:xfrm>
            <a:off x="8264427" y="-3419"/>
            <a:ext cx="3927573" cy="3165022"/>
            <a:chOff x="9857014" y="13834"/>
            <a:chExt cx="2334986" cy="1881641"/>
          </a:xfrm>
        </p:grpSpPr>
        <p:sp>
          <p:nvSpPr>
            <p:cNvPr id="15" name="Freeform 14">
              <a:extLst>
                <a:ext uri="{FF2B5EF4-FFF2-40B4-BE49-F238E27FC236}">
                  <a16:creationId xmlns:a16="http://schemas.microsoft.com/office/drawing/2014/main" id="{EFBF1E52-11FA-DC48-B7AD-75734232FFE8}"/>
                </a:ext>
              </a:extLst>
            </p:cNvPr>
            <p:cNvSpPr/>
            <p:nvPr userDrawn="1"/>
          </p:nvSpPr>
          <p:spPr>
            <a:xfrm rot="5400000" flipH="1" flipV="1">
              <a:off x="10667433" y="370908"/>
              <a:ext cx="1881641" cy="1167493"/>
            </a:xfrm>
            <a:custGeom>
              <a:avLst/>
              <a:gdLst>
                <a:gd name="connsiteX0" fmla="*/ 1881641 w 1881641"/>
                <a:gd name="connsiteY0" fmla="*/ 1167473 h 1167493"/>
                <a:gd name="connsiteX1" fmla="*/ 1881641 w 1881641"/>
                <a:gd name="connsiteY1" fmla="*/ 1167493 h 1167493"/>
                <a:gd name="connsiteX2" fmla="*/ 1167493 w 1881641"/>
                <a:gd name="connsiteY2" fmla="*/ 1167493 h 1167493"/>
                <a:gd name="connsiteX3" fmla="*/ 0 w 1881641"/>
                <a:gd name="connsiteY3" fmla="*/ 0 h 1167493"/>
                <a:gd name="connsiteX4" fmla="*/ 714149 w 1881641"/>
                <a:gd name="connsiteY4" fmla="*/ 0 h 1167493"/>
                <a:gd name="connsiteX5" fmla="*/ 1875614 w 1881641"/>
                <a:gd name="connsiteY5" fmla="*/ 1048124 h 1167493"/>
                <a:gd name="connsiteX6" fmla="*/ 1881641 w 1881641"/>
                <a:gd name="connsiteY6" fmla="*/ 1167473 h 116749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881641" h="1167493">
                  <a:moveTo>
                    <a:pt x="1881641" y="1167473"/>
                  </a:moveTo>
                  <a:lnTo>
                    <a:pt x="1881641" y="1167493"/>
                  </a:lnTo>
                  <a:lnTo>
                    <a:pt x="1167493" y="1167493"/>
                  </a:lnTo>
                  <a:cubicBezTo>
                    <a:pt x="522704" y="1167493"/>
                    <a:pt x="0" y="644789"/>
                    <a:pt x="0" y="0"/>
                  </a:cubicBezTo>
                  <a:lnTo>
                    <a:pt x="714149" y="0"/>
                  </a:lnTo>
                  <a:cubicBezTo>
                    <a:pt x="1318639" y="0"/>
                    <a:pt x="1815827" y="459408"/>
                    <a:pt x="1875614" y="1048124"/>
                  </a:cubicBezTo>
                  <a:lnTo>
                    <a:pt x="1881641" y="1167473"/>
                  </a:ln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16" name="Freeform 15">
              <a:extLst>
                <a:ext uri="{FF2B5EF4-FFF2-40B4-BE49-F238E27FC236}">
                  <a16:creationId xmlns:a16="http://schemas.microsoft.com/office/drawing/2014/main" id="{4850B620-49F5-3748-84AF-682555D52792}"/>
                </a:ext>
              </a:extLst>
            </p:cNvPr>
            <p:cNvSpPr/>
            <p:nvPr userDrawn="1"/>
          </p:nvSpPr>
          <p:spPr>
            <a:xfrm rot="16200000" flipV="1">
              <a:off x="9499940" y="370908"/>
              <a:ext cx="1881641" cy="1167493"/>
            </a:xfrm>
            <a:custGeom>
              <a:avLst/>
              <a:gdLst>
                <a:gd name="connsiteX0" fmla="*/ 1881641 w 1881641"/>
                <a:gd name="connsiteY0" fmla="*/ 1167473 h 1167493"/>
                <a:gd name="connsiteX1" fmla="*/ 1881641 w 1881641"/>
                <a:gd name="connsiteY1" fmla="*/ 1167493 h 1167493"/>
                <a:gd name="connsiteX2" fmla="*/ 1167493 w 1881641"/>
                <a:gd name="connsiteY2" fmla="*/ 1167493 h 1167493"/>
                <a:gd name="connsiteX3" fmla="*/ 0 w 1881641"/>
                <a:gd name="connsiteY3" fmla="*/ 0 h 1167493"/>
                <a:gd name="connsiteX4" fmla="*/ 714149 w 1881641"/>
                <a:gd name="connsiteY4" fmla="*/ 0 h 1167493"/>
                <a:gd name="connsiteX5" fmla="*/ 1875614 w 1881641"/>
                <a:gd name="connsiteY5" fmla="*/ 1048124 h 1167493"/>
                <a:gd name="connsiteX6" fmla="*/ 1881641 w 1881641"/>
                <a:gd name="connsiteY6" fmla="*/ 1167473 h 116749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881641" h="1167493">
                  <a:moveTo>
                    <a:pt x="1881641" y="1167473"/>
                  </a:moveTo>
                  <a:lnTo>
                    <a:pt x="1881641" y="1167493"/>
                  </a:lnTo>
                  <a:lnTo>
                    <a:pt x="1167493" y="1167493"/>
                  </a:lnTo>
                  <a:cubicBezTo>
                    <a:pt x="522704" y="1167493"/>
                    <a:pt x="0" y="644789"/>
                    <a:pt x="0" y="0"/>
                  </a:cubicBezTo>
                  <a:lnTo>
                    <a:pt x="714149" y="0"/>
                  </a:lnTo>
                  <a:cubicBezTo>
                    <a:pt x="1318639" y="0"/>
                    <a:pt x="1815827" y="459408"/>
                    <a:pt x="1875614" y="1048124"/>
                  </a:cubicBezTo>
                  <a:lnTo>
                    <a:pt x="1881641" y="1167473"/>
                  </a:lnTo>
                  <a:close/>
                </a:path>
              </a:pathLst>
            </a:cu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grpSp>
      <p:sp>
        <p:nvSpPr>
          <p:cNvPr id="22" name="Freeform 21">
            <a:extLst>
              <a:ext uri="{FF2B5EF4-FFF2-40B4-BE49-F238E27FC236}">
                <a16:creationId xmlns:a16="http://schemas.microsoft.com/office/drawing/2014/main" id="{BC68F289-2744-2F48-893A-3F17911625C8}"/>
              </a:ext>
            </a:extLst>
          </p:cNvPr>
          <p:cNvSpPr/>
          <p:nvPr userDrawn="1"/>
        </p:nvSpPr>
        <p:spPr>
          <a:xfrm>
            <a:off x="0" y="-1"/>
            <a:ext cx="1167493" cy="1167493"/>
          </a:xfrm>
          <a:custGeom>
            <a:avLst/>
            <a:gdLst>
              <a:gd name="connsiteX0" fmla="*/ 0 w 862693"/>
              <a:gd name="connsiteY0" fmla="*/ 0 h 862693"/>
              <a:gd name="connsiteX1" fmla="*/ 862693 w 862693"/>
              <a:gd name="connsiteY1" fmla="*/ 0 h 862693"/>
              <a:gd name="connsiteX2" fmla="*/ 0 w 862693"/>
              <a:gd name="connsiteY2" fmla="*/ 862693 h 862693"/>
              <a:gd name="connsiteX3" fmla="*/ 0 w 862693"/>
              <a:gd name="connsiteY3" fmla="*/ 0 h 862693"/>
            </a:gdLst>
            <a:ahLst/>
            <a:cxnLst>
              <a:cxn ang="0">
                <a:pos x="connsiteX0" y="connsiteY0"/>
              </a:cxn>
              <a:cxn ang="0">
                <a:pos x="connsiteX1" y="connsiteY1"/>
              </a:cxn>
              <a:cxn ang="0">
                <a:pos x="connsiteX2" y="connsiteY2"/>
              </a:cxn>
              <a:cxn ang="0">
                <a:pos x="connsiteX3" y="connsiteY3"/>
              </a:cxn>
            </a:cxnLst>
            <a:rect l="l" t="t" r="r" b="b"/>
            <a:pathLst>
              <a:path w="862693" h="862693">
                <a:moveTo>
                  <a:pt x="0" y="0"/>
                </a:moveTo>
                <a:lnTo>
                  <a:pt x="862693" y="0"/>
                </a:lnTo>
                <a:cubicBezTo>
                  <a:pt x="862693" y="476453"/>
                  <a:pt x="476452" y="862693"/>
                  <a:pt x="0" y="862693"/>
                </a:cubicBezTo>
                <a:lnTo>
                  <a:pt x="0" y="0"/>
                </a:lnTo>
                <a:close/>
              </a:path>
            </a:pathLst>
          </a:cu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28" name="Freeform 27">
            <a:extLst>
              <a:ext uri="{FF2B5EF4-FFF2-40B4-BE49-F238E27FC236}">
                <a16:creationId xmlns:a16="http://schemas.microsoft.com/office/drawing/2014/main" id="{9E240E8A-950E-7946-826C-415CB5DACA43}"/>
              </a:ext>
            </a:extLst>
          </p:cNvPr>
          <p:cNvSpPr/>
          <p:nvPr userDrawn="1"/>
        </p:nvSpPr>
        <p:spPr>
          <a:xfrm>
            <a:off x="11024507" y="4580708"/>
            <a:ext cx="1167493" cy="2277292"/>
          </a:xfrm>
          <a:custGeom>
            <a:avLst/>
            <a:gdLst>
              <a:gd name="connsiteX0" fmla="*/ 1167473 w 1167493"/>
              <a:gd name="connsiteY0" fmla="*/ 0 h 2272167"/>
              <a:gd name="connsiteX1" fmla="*/ 1167493 w 1167493"/>
              <a:gd name="connsiteY1" fmla="*/ 0 h 2272167"/>
              <a:gd name="connsiteX2" fmla="*/ 1167493 w 1167493"/>
              <a:gd name="connsiteY2" fmla="*/ 492960 h 2272167"/>
              <a:gd name="connsiteX3" fmla="*/ 1167493 w 1167493"/>
              <a:gd name="connsiteY3" fmla="*/ 720385 h 2272167"/>
              <a:gd name="connsiteX4" fmla="*/ 1167493 w 1167493"/>
              <a:gd name="connsiteY4" fmla="*/ 2272167 h 2272167"/>
              <a:gd name="connsiteX5" fmla="*/ 0 w 1167493"/>
              <a:gd name="connsiteY5" fmla="*/ 2272167 h 2272167"/>
              <a:gd name="connsiteX6" fmla="*/ 0 w 1167493"/>
              <a:gd name="connsiteY6" fmla="*/ 1898074 h 2272167"/>
              <a:gd name="connsiteX7" fmla="*/ 0 w 1167493"/>
              <a:gd name="connsiteY7" fmla="*/ 1271597 h 2272167"/>
              <a:gd name="connsiteX8" fmla="*/ 0 w 1167493"/>
              <a:gd name="connsiteY8" fmla="*/ 1177688 h 2272167"/>
              <a:gd name="connsiteX9" fmla="*/ 1048124 w 1167493"/>
              <a:gd name="connsiteY9" fmla="*/ 6080 h 2272167"/>
              <a:gd name="connsiteX10" fmla="*/ 1167473 w 1167493"/>
              <a:gd name="connsiteY10" fmla="*/ 0 h 227216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1167493" h="2272167">
                <a:moveTo>
                  <a:pt x="1167473" y="0"/>
                </a:moveTo>
                <a:lnTo>
                  <a:pt x="1167493" y="0"/>
                </a:lnTo>
                <a:lnTo>
                  <a:pt x="1167493" y="492960"/>
                </a:lnTo>
                <a:lnTo>
                  <a:pt x="1167493" y="720385"/>
                </a:lnTo>
                <a:lnTo>
                  <a:pt x="1167493" y="2272167"/>
                </a:lnTo>
                <a:lnTo>
                  <a:pt x="0" y="2272167"/>
                </a:lnTo>
                <a:lnTo>
                  <a:pt x="0" y="1898074"/>
                </a:lnTo>
                <a:lnTo>
                  <a:pt x="0" y="1271597"/>
                </a:lnTo>
                <a:lnTo>
                  <a:pt x="0" y="1177688"/>
                </a:lnTo>
                <a:cubicBezTo>
                  <a:pt x="0" y="567919"/>
                  <a:pt x="459408" y="66389"/>
                  <a:pt x="1048124" y="6080"/>
                </a:cubicBezTo>
                <a:lnTo>
                  <a:pt x="1167473" y="0"/>
                </a:lnTo>
                <a:close/>
              </a:path>
            </a:pathLst>
          </a:custGeom>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7" name="Slide Number Placeholder 6">
            <a:extLst>
              <a:ext uri="{FF2B5EF4-FFF2-40B4-BE49-F238E27FC236}">
                <a16:creationId xmlns:a16="http://schemas.microsoft.com/office/drawing/2014/main" id="{698AE20B-EBB3-094D-DB4C-C2D61D613A8C}"/>
              </a:ext>
            </a:extLst>
          </p:cNvPr>
          <p:cNvSpPr>
            <a:spLocks noGrp="1"/>
          </p:cNvSpPr>
          <p:nvPr>
            <p:ph type="sldNum" sz="quarter" idx="10"/>
          </p:nvPr>
        </p:nvSpPr>
        <p:spPr/>
        <p:txBody>
          <a:bodyPr/>
          <a:lstStyle/>
          <a:p>
            <a:fld id="{294A09A9-5501-47C1-A89A-A340965A2BE2}" type="slidenum">
              <a:rPr lang="en-US" smtClean="0"/>
              <a:pPr/>
              <a:t>‹#›</a:t>
            </a:fld>
            <a:endParaRPr lang="en-US"/>
          </a:p>
        </p:txBody>
      </p:sp>
      <p:pic>
        <p:nvPicPr>
          <p:cNvPr id="10" name="Picture 9" descr="A logo with a crescent moon&#10;&#10;AI-generated content may be incorrect.">
            <a:extLst>
              <a:ext uri="{FF2B5EF4-FFF2-40B4-BE49-F238E27FC236}">
                <a16:creationId xmlns:a16="http://schemas.microsoft.com/office/drawing/2014/main" id="{D4B52239-6E7C-7704-54B1-146D9284B07A}"/>
              </a:ext>
            </a:extLst>
          </p:cNvPr>
          <p:cNvPicPr>
            <a:picLocks noChangeAspect="1"/>
          </p:cNvPicPr>
          <p:nvPr userDrawn="1"/>
        </p:nvPicPr>
        <p:blipFill>
          <a:blip r:embed="rId2"/>
          <a:stretch>
            <a:fillRect/>
          </a:stretch>
        </p:blipFill>
        <p:spPr>
          <a:xfrm>
            <a:off x="91108" y="6035325"/>
            <a:ext cx="423798" cy="686149"/>
          </a:xfrm>
          <a:prstGeom prst="rect">
            <a:avLst/>
          </a:prstGeom>
        </p:spPr>
      </p:pic>
    </p:spTree>
    <p:extLst>
      <p:ext uri="{BB962C8B-B14F-4D97-AF65-F5344CB8AC3E}">
        <p14:creationId xmlns:p14="http://schemas.microsoft.com/office/powerpoint/2010/main" val="2916498579"/>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preserve="1" userDrawn="1">
  <p:cSld name="Title and Content">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8A6FC6F2-80B4-49A7-9448-33FE2DF0E967}"/>
              </a:ext>
            </a:extLst>
          </p:cNvPr>
          <p:cNvSpPr>
            <a:spLocks noGrp="1"/>
          </p:cNvSpPr>
          <p:nvPr>
            <p:ph idx="1"/>
          </p:nvPr>
        </p:nvSpPr>
        <p:spPr>
          <a:xfrm>
            <a:off x="1167493" y="2017467"/>
            <a:ext cx="9779182" cy="3366815"/>
          </a:xfrm>
        </p:spPr>
        <p:txBody>
          <a:bodyPr>
            <a:noAutofit/>
          </a:bodyPr>
          <a:lstStyle>
            <a:lvl1pPr marL="0" indent="0">
              <a:buNone/>
              <a:defRPr>
                <a:latin typeface="+mn-lt"/>
              </a:defRPr>
            </a:lvl1pPr>
            <a:lvl2pPr marL="457200" indent="0">
              <a:buNone/>
              <a:defRPr>
                <a:latin typeface="+mn-lt"/>
              </a:defRPr>
            </a:lvl2pPr>
            <a:lvl3pPr marL="914400" indent="0">
              <a:buNone/>
              <a:defRPr>
                <a:latin typeface="+mn-lt"/>
              </a:defRPr>
            </a:lvl3pPr>
            <a:lvl4pPr marL="1371600" indent="0">
              <a:buNone/>
              <a:defRPr>
                <a:latin typeface="+mn-lt"/>
              </a:defRPr>
            </a:lvl4pPr>
            <a:lvl5pPr marL="1828800" indent="0">
              <a:buNone/>
              <a:defRPr>
                <a:latin typeface="+mn-lt"/>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Freeform 3">
            <a:extLst>
              <a:ext uri="{FF2B5EF4-FFF2-40B4-BE49-F238E27FC236}">
                <a16:creationId xmlns:a16="http://schemas.microsoft.com/office/drawing/2014/main" id="{6A7F6A3F-E1DD-A246-9A6D-5F9B18BA2588}"/>
              </a:ext>
            </a:extLst>
          </p:cNvPr>
          <p:cNvSpPr/>
          <p:nvPr userDrawn="1"/>
        </p:nvSpPr>
        <p:spPr>
          <a:xfrm flipH="1">
            <a:off x="8580896" y="1"/>
            <a:ext cx="3611104" cy="3611104"/>
          </a:xfrm>
          <a:custGeom>
            <a:avLst/>
            <a:gdLst>
              <a:gd name="connsiteX0" fmla="*/ 0 w 1167493"/>
              <a:gd name="connsiteY0" fmla="*/ 0 h 1167493"/>
              <a:gd name="connsiteX1" fmla="*/ 1167493 w 1167493"/>
              <a:gd name="connsiteY1" fmla="*/ 0 h 1167493"/>
              <a:gd name="connsiteX2" fmla="*/ 0 w 1167493"/>
              <a:gd name="connsiteY2" fmla="*/ 1167493 h 1167493"/>
              <a:gd name="connsiteX3" fmla="*/ 0 w 1167493"/>
              <a:gd name="connsiteY3" fmla="*/ 0 h 1167493"/>
            </a:gdLst>
            <a:ahLst/>
            <a:cxnLst>
              <a:cxn ang="0">
                <a:pos x="connsiteX0" y="connsiteY0"/>
              </a:cxn>
              <a:cxn ang="0">
                <a:pos x="connsiteX1" y="connsiteY1"/>
              </a:cxn>
              <a:cxn ang="0">
                <a:pos x="connsiteX2" y="connsiteY2"/>
              </a:cxn>
              <a:cxn ang="0">
                <a:pos x="connsiteX3" y="connsiteY3"/>
              </a:cxn>
            </a:cxnLst>
            <a:rect l="l" t="t" r="r" b="b"/>
            <a:pathLst>
              <a:path w="1167493" h="1167493">
                <a:moveTo>
                  <a:pt x="0" y="0"/>
                </a:moveTo>
                <a:lnTo>
                  <a:pt x="1167493" y="0"/>
                </a:lnTo>
                <a:cubicBezTo>
                  <a:pt x="522704" y="0"/>
                  <a:pt x="0" y="522704"/>
                  <a:pt x="0" y="1167493"/>
                </a:cubicBezTo>
                <a:lnTo>
                  <a:pt x="0" y="0"/>
                </a:ln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5" name="Freeform 4">
            <a:extLst>
              <a:ext uri="{FF2B5EF4-FFF2-40B4-BE49-F238E27FC236}">
                <a16:creationId xmlns:a16="http://schemas.microsoft.com/office/drawing/2014/main" id="{055FD0FC-C8FF-6741-A364-A29CDC6F9495}"/>
              </a:ext>
            </a:extLst>
          </p:cNvPr>
          <p:cNvSpPr/>
          <p:nvPr userDrawn="1"/>
        </p:nvSpPr>
        <p:spPr>
          <a:xfrm flipH="1">
            <a:off x="8580896" y="3246896"/>
            <a:ext cx="3611104" cy="3611104"/>
          </a:xfrm>
          <a:custGeom>
            <a:avLst/>
            <a:gdLst>
              <a:gd name="connsiteX0" fmla="*/ 0 w 1167493"/>
              <a:gd name="connsiteY0" fmla="*/ 0 h 1167493"/>
              <a:gd name="connsiteX1" fmla="*/ 1167493 w 1167493"/>
              <a:gd name="connsiteY1" fmla="*/ 1167493 h 1167493"/>
              <a:gd name="connsiteX2" fmla="*/ 0 w 1167493"/>
              <a:gd name="connsiteY2" fmla="*/ 1167493 h 1167493"/>
              <a:gd name="connsiteX3" fmla="*/ 0 w 1167493"/>
              <a:gd name="connsiteY3" fmla="*/ 0 h 1167493"/>
            </a:gdLst>
            <a:ahLst/>
            <a:cxnLst>
              <a:cxn ang="0">
                <a:pos x="connsiteX0" y="connsiteY0"/>
              </a:cxn>
              <a:cxn ang="0">
                <a:pos x="connsiteX1" y="connsiteY1"/>
              </a:cxn>
              <a:cxn ang="0">
                <a:pos x="connsiteX2" y="connsiteY2"/>
              </a:cxn>
              <a:cxn ang="0">
                <a:pos x="connsiteX3" y="connsiteY3"/>
              </a:cxn>
            </a:cxnLst>
            <a:rect l="l" t="t" r="r" b="b"/>
            <a:pathLst>
              <a:path w="1167493" h="1167493">
                <a:moveTo>
                  <a:pt x="0" y="0"/>
                </a:moveTo>
                <a:cubicBezTo>
                  <a:pt x="0" y="644789"/>
                  <a:pt x="522704" y="1167493"/>
                  <a:pt x="1167493" y="1167493"/>
                </a:cubicBezTo>
                <a:lnTo>
                  <a:pt x="0" y="1167493"/>
                </a:lnTo>
                <a:lnTo>
                  <a:pt x="0" y="0"/>
                </a:ln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latin typeface="+mn-lt"/>
            </a:endParaRPr>
          </a:p>
        </p:txBody>
      </p:sp>
      <p:sp>
        <p:nvSpPr>
          <p:cNvPr id="6" name="Freeform 5">
            <a:extLst>
              <a:ext uri="{FF2B5EF4-FFF2-40B4-BE49-F238E27FC236}">
                <a16:creationId xmlns:a16="http://schemas.microsoft.com/office/drawing/2014/main" id="{D11C9832-A021-954E-A34F-2988D1189AE9}"/>
              </a:ext>
            </a:extLst>
          </p:cNvPr>
          <p:cNvSpPr/>
          <p:nvPr userDrawn="1"/>
        </p:nvSpPr>
        <p:spPr>
          <a:xfrm>
            <a:off x="1" y="0"/>
            <a:ext cx="933856" cy="933856"/>
          </a:xfrm>
          <a:custGeom>
            <a:avLst/>
            <a:gdLst>
              <a:gd name="connsiteX0" fmla="*/ 0 w 862693"/>
              <a:gd name="connsiteY0" fmla="*/ 0 h 862693"/>
              <a:gd name="connsiteX1" fmla="*/ 862693 w 862693"/>
              <a:gd name="connsiteY1" fmla="*/ 0 h 862693"/>
              <a:gd name="connsiteX2" fmla="*/ 0 w 862693"/>
              <a:gd name="connsiteY2" fmla="*/ 862693 h 862693"/>
              <a:gd name="connsiteX3" fmla="*/ 0 w 862693"/>
              <a:gd name="connsiteY3" fmla="*/ 0 h 862693"/>
            </a:gdLst>
            <a:ahLst/>
            <a:cxnLst>
              <a:cxn ang="0">
                <a:pos x="connsiteX0" y="connsiteY0"/>
              </a:cxn>
              <a:cxn ang="0">
                <a:pos x="connsiteX1" y="connsiteY1"/>
              </a:cxn>
              <a:cxn ang="0">
                <a:pos x="connsiteX2" y="connsiteY2"/>
              </a:cxn>
              <a:cxn ang="0">
                <a:pos x="connsiteX3" y="connsiteY3"/>
              </a:cxn>
            </a:cxnLst>
            <a:rect l="l" t="t" r="r" b="b"/>
            <a:pathLst>
              <a:path w="862693" h="862693">
                <a:moveTo>
                  <a:pt x="0" y="0"/>
                </a:moveTo>
                <a:lnTo>
                  <a:pt x="862693" y="0"/>
                </a:lnTo>
                <a:cubicBezTo>
                  <a:pt x="862693" y="476453"/>
                  <a:pt x="476452" y="862693"/>
                  <a:pt x="0" y="862693"/>
                </a:cubicBezTo>
                <a:lnTo>
                  <a:pt x="0" y="0"/>
                </a:lnTo>
                <a:close/>
              </a:path>
            </a:pathLst>
          </a:cu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grpSp>
        <p:nvGrpSpPr>
          <p:cNvPr id="9" name="Group 8">
            <a:extLst>
              <a:ext uri="{FF2B5EF4-FFF2-40B4-BE49-F238E27FC236}">
                <a16:creationId xmlns:a16="http://schemas.microsoft.com/office/drawing/2014/main" id="{9861BC34-DFBF-2D4F-B463-FCFBC08391FF}"/>
              </a:ext>
            </a:extLst>
          </p:cNvPr>
          <p:cNvGrpSpPr/>
          <p:nvPr userDrawn="1"/>
        </p:nvGrpSpPr>
        <p:grpSpPr>
          <a:xfrm>
            <a:off x="8082092" y="5590903"/>
            <a:ext cx="1572380" cy="1267097"/>
            <a:chOff x="7413403" y="4976359"/>
            <a:chExt cx="2334986" cy="1881641"/>
          </a:xfrm>
        </p:grpSpPr>
        <p:sp>
          <p:nvSpPr>
            <p:cNvPr id="7" name="Freeform 6">
              <a:extLst>
                <a:ext uri="{FF2B5EF4-FFF2-40B4-BE49-F238E27FC236}">
                  <a16:creationId xmlns:a16="http://schemas.microsoft.com/office/drawing/2014/main" id="{55C37C19-F268-4A43-A0D4-3B1B38D48952}"/>
                </a:ext>
              </a:extLst>
            </p:cNvPr>
            <p:cNvSpPr/>
            <p:nvPr userDrawn="1"/>
          </p:nvSpPr>
          <p:spPr>
            <a:xfrm rot="5400000" flipH="1" flipV="1">
              <a:off x="8223822" y="5333433"/>
              <a:ext cx="1881641" cy="1167493"/>
            </a:xfrm>
            <a:custGeom>
              <a:avLst/>
              <a:gdLst>
                <a:gd name="connsiteX0" fmla="*/ 1881641 w 1881641"/>
                <a:gd name="connsiteY0" fmla="*/ 1167473 h 1167493"/>
                <a:gd name="connsiteX1" fmla="*/ 1881641 w 1881641"/>
                <a:gd name="connsiteY1" fmla="*/ 1167493 h 1167493"/>
                <a:gd name="connsiteX2" fmla="*/ 1167493 w 1881641"/>
                <a:gd name="connsiteY2" fmla="*/ 1167493 h 1167493"/>
                <a:gd name="connsiteX3" fmla="*/ 0 w 1881641"/>
                <a:gd name="connsiteY3" fmla="*/ 0 h 1167493"/>
                <a:gd name="connsiteX4" fmla="*/ 714149 w 1881641"/>
                <a:gd name="connsiteY4" fmla="*/ 0 h 1167493"/>
                <a:gd name="connsiteX5" fmla="*/ 1875614 w 1881641"/>
                <a:gd name="connsiteY5" fmla="*/ 1048124 h 1167493"/>
                <a:gd name="connsiteX6" fmla="*/ 1881641 w 1881641"/>
                <a:gd name="connsiteY6" fmla="*/ 1167473 h 116749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881641" h="1167493">
                  <a:moveTo>
                    <a:pt x="1881641" y="1167473"/>
                  </a:moveTo>
                  <a:lnTo>
                    <a:pt x="1881641" y="1167493"/>
                  </a:lnTo>
                  <a:lnTo>
                    <a:pt x="1167493" y="1167493"/>
                  </a:lnTo>
                  <a:cubicBezTo>
                    <a:pt x="522704" y="1167493"/>
                    <a:pt x="0" y="644789"/>
                    <a:pt x="0" y="0"/>
                  </a:cubicBezTo>
                  <a:lnTo>
                    <a:pt x="714149" y="0"/>
                  </a:lnTo>
                  <a:cubicBezTo>
                    <a:pt x="1318639" y="0"/>
                    <a:pt x="1815827" y="459408"/>
                    <a:pt x="1875614" y="1048124"/>
                  </a:cubicBezTo>
                  <a:lnTo>
                    <a:pt x="1881641" y="1167473"/>
                  </a:ln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latin typeface="+mn-lt"/>
              </a:endParaRPr>
            </a:p>
          </p:txBody>
        </p:sp>
        <p:sp>
          <p:nvSpPr>
            <p:cNvPr id="8" name="Freeform 7">
              <a:extLst>
                <a:ext uri="{FF2B5EF4-FFF2-40B4-BE49-F238E27FC236}">
                  <a16:creationId xmlns:a16="http://schemas.microsoft.com/office/drawing/2014/main" id="{E4F760E5-9D5D-E44F-AEBF-20CA8DE87D11}"/>
                </a:ext>
              </a:extLst>
            </p:cNvPr>
            <p:cNvSpPr/>
            <p:nvPr userDrawn="1"/>
          </p:nvSpPr>
          <p:spPr>
            <a:xfrm rot="16200000" flipV="1">
              <a:off x="7056329" y="5333433"/>
              <a:ext cx="1881641" cy="1167493"/>
            </a:xfrm>
            <a:custGeom>
              <a:avLst/>
              <a:gdLst>
                <a:gd name="connsiteX0" fmla="*/ 1881641 w 1881641"/>
                <a:gd name="connsiteY0" fmla="*/ 1167473 h 1167493"/>
                <a:gd name="connsiteX1" fmla="*/ 1881641 w 1881641"/>
                <a:gd name="connsiteY1" fmla="*/ 1167493 h 1167493"/>
                <a:gd name="connsiteX2" fmla="*/ 1167493 w 1881641"/>
                <a:gd name="connsiteY2" fmla="*/ 1167493 h 1167493"/>
                <a:gd name="connsiteX3" fmla="*/ 0 w 1881641"/>
                <a:gd name="connsiteY3" fmla="*/ 0 h 1167493"/>
                <a:gd name="connsiteX4" fmla="*/ 714149 w 1881641"/>
                <a:gd name="connsiteY4" fmla="*/ 0 h 1167493"/>
                <a:gd name="connsiteX5" fmla="*/ 1875614 w 1881641"/>
                <a:gd name="connsiteY5" fmla="*/ 1048124 h 1167493"/>
                <a:gd name="connsiteX6" fmla="*/ 1881641 w 1881641"/>
                <a:gd name="connsiteY6" fmla="*/ 1167473 h 116749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881641" h="1167493">
                  <a:moveTo>
                    <a:pt x="1881641" y="1167473"/>
                  </a:moveTo>
                  <a:lnTo>
                    <a:pt x="1881641" y="1167493"/>
                  </a:lnTo>
                  <a:lnTo>
                    <a:pt x="1167493" y="1167493"/>
                  </a:lnTo>
                  <a:cubicBezTo>
                    <a:pt x="522704" y="1167493"/>
                    <a:pt x="0" y="644789"/>
                    <a:pt x="0" y="0"/>
                  </a:cubicBezTo>
                  <a:lnTo>
                    <a:pt x="714149" y="0"/>
                  </a:lnTo>
                  <a:cubicBezTo>
                    <a:pt x="1318639" y="0"/>
                    <a:pt x="1815827" y="459408"/>
                    <a:pt x="1875614" y="1048124"/>
                  </a:cubicBezTo>
                  <a:lnTo>
                    <a:pt x="1881641" y="1167473"/>
                  </a:lnTo>
                  <a:close/>
                </a:path>
              </a:pathLst>
            </a:cu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latin typeface="+mn-lt"/>
              </a:endParaRPr>
            </a:p>
          </p:txBody>
        </p:sp>
      </p:grpSp>
      <p:sp>
        <p:nvSpPr>
          <p:cNvPr id="15" name="Title 14">
            <a:extLst>
              <a:ext uri="{FF2B5EF4-FFF2-40B4-BE49-F238E27FC236}">
                <a16:creationId xmlns:a16="http://schemas.microsoft.com/office/drawing/2014/main" id="{B78DCB74-D75C-A010-7A21-F2ABB54BDE9B}"/>
              </a:ext>
            </a:extLst>
          </p:cNvPr>
          <p:cNvSpPr>
            <a:spLocks noGrp="1"/>
          </p:cNvSpPr>
          <p:nvPr>
            <p:ph type="title"/>
          </p:nvPr>
        </p:nvSpPr>
        <p:spPr/>
        <p:txBody>
          <a:bodyPr/>
          <a:lstStyle>
            <a:lvl1pPr>
              <a:defRPr b="1">
                <a:solidFill>
                  <a:schemeClr val="tx1"/>
                </a:solidFill>
              </a:defRPr>
            </a:lvl1pPr>
          </a:lstStyle>
          <a:p>
            <a:r>
              <a:rPr lang="en-US"/>
              <a:t>Click to edit Master title style</a:t>
            </a:r>
          </a:p>
        </p:txBody>
      </p:sp>
      <p:sp>
        <p:nvSpPr>
          <p:cNvPr id="2" name="Slide Number Placeholder 5">
            <a:extLst>
              <a:ext uri="{FF2B5EF4-FFF2-40B4-BE49-F238E27FC236}">
                <a16:creationId xmlns:a16="http://schemas.microsoft.com/office/drawing/2014/main" id="{487C0F86-AE71-BDCA-7DEE-3556B40CE148}"/>
              </a:ext>
            </a:extLst>
          </p:cNvPr>
          <p:cNvSpPr>
            <a:spLocks noGrp="1"/>
          </p:cNvSpPr>
          <p:nvPr>
            <p:ph type="sldNum" sz="quarter" idx="4"/>
          </p:nvPr>
        </p:nvSpPr>
        <p:spPr>
          <a:xfrm>
            <a:off x="10153276" y="6356350"/>
            <a:ext cx="1657723" cy="365125"/>
          </a:xfrm>
          <a:prstGeom prst="rect">
            <a:avLst/>
          </a:prstGeom>
        </p:spPr>
        <p:txBody>
          <a:bodyPr vert="horz" lIns="91440" tIns="45720" rIns="91440" bIns="45720" rtlCol="0" anchor="ctr">
            <a:noAutofit/>
          </a:bodyPr>
          <a:lstStyle>
            <a:lvl1pPr algn="r">
              <a:defRPr sz="1200">
                <a:solidFill>
                  <a:schemeClr val="tx2"/>
                </a:solidFill>
                <a:latin typeface="+mn-lt"/>
              </a:defRPr>
            </a:lvl1pPr>
          </a:lstStyle>
          <a:p>
            <a:fld id="{294A09A9-5501-47C1-A89A-A340965A2BE2}" type="slidenum">
              <a:rPr lang="en-US" smtClean="0"/>
              <a:pPr/>
              <a:t>‹#›</a:t>
            </a:fld>
            <a:endParaRPr lang="en-US"/>
          </a:p>
        </p:txBody>
      </p:sp>
    </p:spTree>
    <p:extLst>
      <p:ext uri="{BB962C8B-B14F-4D97-AF65-F5344CB8AC3E}">
        <p14:creationId xmlns:p14="http://schemas.microsoft.com/office/powerpoint/2010/main" val="2782271272"/>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preserve="1" userDrawn="1">
  <p:cSld name="Section Header">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2A62587F-7496-384A-AF40-18FC8CF0709D}"/>
              </a:ext>
            </a:extLst>
          </p:cNvPr>
          <p:cNvSpPr/>
          <p:nvPr userDrawn="1"/>
        </p:nvSpPr>
        <p:spPr>
          <a:xfrm>
            <a:off x="0" y="2285998"/>
            <a:ext cx="12208822" cy="4572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Freeform 11">
            <a:extLst>
              <a:ext uri="{FF2B5EF4-FFF2-40B4-BE49-F238E27FC236}">
                <a16:creationId xmlns:a16="http://schemas.microsoft.com/office/drawing/2014/main" id="{84DB028B-A475-224B-B675-A15A56CAD0BF}"/>
              </a:ext>
            </a:extLst>
          </p:cNvPr>
          <p:cNvSpPr/>
          <p:nvPr userDrawn="1"/>
        </p:nvSpPr>
        <p:spPr>
          <a:xfrm flipH="1">
            <a:off x="8597718" y="3246896"/>
            <a:ext cx="3611104" cy="3611104"/>
          </a:xfrm>
          <a:custGeom>
            <a:avLst/>
            <a:gdLst>
              <a:gd name="connsiteX0" fmla="*/ 0 w 1167493"/>
              <a:gd name="connsiteY0" fmla="*/ 0 h 1167493"/>
              <a:gd name="connsiteX1" fmla="*/ 1167493 w 1167493"/>
              <a:gd name="connsiteY1" fmla="*/ 1167493 h 1167493"/>
              <a:gd name="connsiteX2" fmla="*/ 0 w 1167493"/>
              <a:gd name="connsiteY2" fmla="*/ 1167493 h 1167493"/>
              <a:gd name="connsiteX3" fmla="*/ 0 w 1167493"/>
              <a:gd name="connsiteY3" fmla="*/ 0 h 1167493"/>
            </a:gdLst>
            <a:ahLst/>
            <a:cxnLst>
              <a:cxn ang="0">
                <a:pos x="connsiteX0" y="connsiteY0"/>
              </a:cxn>
              <a:cxn ang="0">
                <a:pos x="connsiteX1" y="connsiteY1"/>
              </a:cxn>
              <a:cxn ang="0">
                <a:pos x="connsiteX2" y="connsiteY2"/>
              </a:cxn>
              <a:cxn ang="0">
                <a:pos x="connsiteX3" y="connsiteY3"/>
              </a:cxn>
            </a:cxnLst>
            <a:rect l="l" t="t" r="r" b="b"/>
            <a:pathLst>
              <a:path w="1167493" h="1167493">
                <a:moveTo>
                  <a:pt x="0" y="0"/>
                </a:moveTo>
                <a:cubicBezTo>
                  <a:pt x="0" y="644789"/>
                  <a:pt x="522704" y="1167493"/>
                  <a:pt x="1167493" y="1167493"/>
                </a:cubicBezTo>
                <a:lnTo>
                  <a:pt x="0" y="1167493"/>
                </a:lnTo>
                <a:lnTo>
                  <a:pt x="0" y="0"/>
                </a:ln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14" name="Freeform 13">
            <a:extLst>
              <a:ext uri="{FF2B5EF4-FFF2-40B4-BE49-F238E27FC236}">
                <a16:creationId xmlns:a16="http://schemas.microsoft.com/office/drawing/2014/main" id="{61C34955-105B-4D4D-B51D-754C5D38A85D}"/>
              </a:ext>
            </a:extLst>
          </p:cNvPr>
          <p:cNvSpPr/>
          <p:nvPr userDrawn="1"/>
        </p:nvSpPr>
        <p:spPr>
          <a:xfrm>
            <a:off x="1" y="0"/>
            <a:ext cx="933856" cy="933856"/>
          </a:xfrm>
          <a:custGeom>
            <a:avLst/>
            <a:gdLst>
              <a:gd name="connsiteX0" fmla="*/ 0 w 862693"/>
              <a:gd name="connsiteY0" fmla="*/ 0 h 862693"/>
              <a:gd name="connsiteX1" fmla="*/ 862693 w 862693"/>
              <a:gd name="connsiteY1" fmla="*/ 0 h 862693"/>
              <a:gd name="connsiteX2" fmla="*/ 0 w 862693"/>
              <a:gd name="connsiteY2" fmla="*/ 862693 h 862693"/>
              <a:gd name="connsiteX3" fmla="*/ 0 w 862693"/>
              <a:gd name="connsiteY3" fmla="*/ 0 h 862693"/>
            </a:gdLst>
            <a:ahLst/>
            <a:cxnLst>
              <a:cxn ang="0">
                <a:pos x="connsiteX0" y="connsiteY0"/>
              </a:cxn>
              <a:cxn ang="0">
                <a:pos x="connsiteX1" y="connsiteY1"/>
              </a:cxn>
              <a:cxn ang="0">
                <a:pos x="connsiteX2" y="connsiteY2"/>
              </a:cxn>
              <a:cxn ang="0">
                <a:pos x="connsiteX3" y="connsiteY3"/>
              </a:cxn>
            </a:cxnLst>
            <a:rect l="l" t="t" r="r" b="b"/>
            <a:pathLst>
              <a:path w="862693" h="862693">
                <a:moveTo>
                  <a:pt x="0" y="0"/>
                </a:moveTo>
                <a:lnTo>
                  <a:pt x="862693" y="0"/>
                </a:lnTo>
                <a:cubicBezTo>
                  <a:pt x="862693" y="476453"/>
                  <a:pt x="476452" y="862693"/>
                  <a:pt x="0" y="862693"/>
                </a:cubicBezTo>
                <a:lnTo>
                  <a:pt x="0" y="0"/>
                </a:lnTo>
                <a:close/>
              </a:path>
            </a:pathLst>
          </a:cu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15" name="Freeform 14">
            <a:extLst>
              <a:ext uri="{FF2B5EF4-FFF2-40B4-BE49-F238E27FC236}">
                <a16:creationId xmlns:a16="http://schemas.microsoft.com/office/drawing/2014/main" id="{2734DEB1-EC02-2E42-9292-4ADD115060A5}"/>
              </a:ext>
            </a:extLst>
          </p:cNvPr>
          <p:cNvSpPr/>
          <p:nvPr userDrawn="1"/>
        </p:nvSpPr>
        <p:spPr>
          <a:xfrm rot="5400000" flipH="1" flipV="1">
            <a:off x="10344100" y="438098"/>
            <a:ext cx="2285999" cy="1409801"/>
          </a:xfrm>
          <a:custGeom>
            <a:avLst/>
            <a:gdLst>
              <a:gd name="connsiteX0" fmla="*/ 1881641 w 1881641"/>
              <a:gd name="connsiteY0" fmla="*/ 1167473 h 1167493"/>
              <a:gd name="connsiteX1" fmla="*/ 1881641 w 1881641"/>
              <a:gd name="connsiteY1" fmla="*/ 1167493 h 1167493"/>
              <a:gd name="connsiteX2" fmla="*/ 1167493 w 1881641"/>
              <a:gd name="connsiteY2" fmla="*/ 1167493 h 1167493"/>
              <a:gd name="connsiteX3" fmla="*/ 0 w 1881641"/>
              <a:gd name="connsiteY3" fmla="*/ 0 h 1167493"/>
              <a:gd name="connsiteX4" fmla="*/ 714149 w 1881641"/>
              <a:gd name="connsiteY4" fmla="*/ 0 h 1167493"/>
              <a:gd name="connsiteX5" fmla="*/ 1875614 w 1881641"/>
              <a:gd name="connsiteY5" fmla="*/ 1048124 h 1167493"/>
              <a:gd name="connsiteX6" fmla="*/ 1881641 w 1881641"/>
              <a:gd name="connsiteY6" fmla="*/ 1167473 h 116749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881641" h="1167493">
                <a:moveTo>
                  <a:pt x="1881641" y="1167473"/>
                </a:moveTo>
                <a:lnTo>
                  <a:pt x="1881641" y="1167493"/>
                </a:lnTo>
                <a:lnTo>
                  <a:pt x="1167493" y="1167493"/>
                </a:lnTo>
                <a:cubicBezTo>
                  <a:pt x="522704" y="1167493"/>
                  <a:pt x="0" y="644789"/>
                  <a:pt x="0" y="0"/>
                </a:cubicBezTo>
                <a:lnTo>
                  <a:pt x="714149" y="0"/>
                </a:lnTo>
                <a:cubicBezTo>
                  <a:pt x="1318639" y="0"/>
                  <a:pt x="1815827" y="459408"/>
                  <a:pt x="1875614" y="1048124"/>
                </a:cubicBezTo>
                <a:lnTo>
                  <a:pt x="1881641" y="1167473"/>
                </a:lnTo>
                <a:close/>
              </a:path>
            </a:pathLst>
          </a:cu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13" name="Title 1">
            <a:extLst>
              <a:ext uri="{FF2B5EF4-FFF2-40B4-BE49-F238E27FC236}">
                <a16:creationId xmlns:a16="http://schemas.microsoft.com/office/drawing/2014/main" id="{5E932F0D-7FC3-634B-932C-3625C16C8DE2}"/>
              </a:ext>
            </a:extLst>
          </p:cNvPr>
          <p:cNvSpPr>
            <a:spLocks noGrp="1"/>
          </p:cNvSpPr>
          <p:nvPr>
            <p:ph type="title"/>
          </p:nvPr>
        </p:nvSpPr>
        <p:spPr>
          <a:xfrm>
            <a:off x="1167492" y="381000"/>
            <a:ext cx="9779183" cy="1325563"/>
          </a:xfrm>
        </p:spPr>
        <p:txBody>
          <a:bodyPr anchor="b">
            <a:noAutofit/>
          </a:bodyPr>
          <a:lstStyle>
            <a:lvl1pPr>
              <a:defRPr sz="4800" b="1">
                <a:latin typeface="+mj-lt"/>
              </a:defRPr>
            </a:lvl1pPr>
          </a:lstStyle>
          <a:p>
            <a:r>
              <a:rPr lang="en-US"/>
              <a:t>Click to edit Master title style</a:t>
            </a:r>
          </a:p>
        </p:txBody>
      </p:sp>
      <p:sp>
        <p:nvSpPr>
          <p:cNvPr id="3" name="Text Placeholder 2">
            <a:extLst>
              <a:ext uri="{FF2B5EF4-FFF2-40B4-BE49-F238E27FC236}">
                <a16:creationId xmlns:a16="http://schemas.microsoft.com/office/drawing/2014/main" id="{2E65DE34-CDB7-41F7-A95A-592B99558C69}"/>
              </a:ext>
            </a:extLst>
          </p:cNvPr>
          <p:cNvSpPr>
            <a:spLocks noGrp="1"/>
          </p:cNvSpPr>
          <p:nvPr>
            <p:ph type="body" idx="1"/>
          </p:nvPr>
        </p:nvSpPr>
        <p:spPr>
          <a:xfrm>
            <a:off x="1167492" y="2653167"/>
            <a:ext cx="9779183" cy="3436483"/>
          </a:xfrm>
        </p:spPr>
        <p:txBody>
          <a:bodyPr>
            <a:noAutofit/>
          </a:bodyPr>
          <a:lstStyle>
            <a:lvl1pPr marL="0" indent="0">
              <a:lnSpc>
                <a:spcPct val="150000"/>
              </a:lnSpc>
              <a:buNone/>
              <a:defRPr sz="2400">
                <a:solidFill>
                  <a:schemeClr val="bg1"/>
                </a:solidFill>
                <a:latin typeface="+mn-lt"/>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6" name="Slide Number Placeholder 5">
            <a:extLst>
              <a:ext uri="{FF2B5EF4-FFF2-40B4-BE49-F238E27FC236}">
                <a16:creationId xmlns:a16="http://schemas.microsoft.com/office/drawing/2014/main" id="{DB69FC35-DDC8-45FB-8ACB-21C15F57C1F1}"/>
              </a:ext>
            </a:extLst>
          </p:cNvPr>
          <p:cNvSpPr>
            <a:spLocks noGrp="1"/>
          </p:cNvSpPr>
          <p:nvPr>
            <p:ph type="sldNum" sz="quarter" idx="12"/>
          </p:nvPr>
        </p:nvSpPr>
        <p:spPr>
          <a:xfrm>
            <a:off x="10206318" y="6356350"/>
            <a:ext cx="1604682" cy="365125"/>
          </a:xfrm>
        </p:spPr>
        <p:txBody>
          <a:bodyPr>
            <a:noAutofit/>
          </a:bodyPr>
          <a:lstStyle>
            <a:lvl1pPr>
              <a:defRPr>
                <a:solidFill>
                  <a:schemeClr val="tx2"/>
                </a:solidFill>
                <a:latin typeface="+mn-lt"/>
              </a:defRPr>
            </a:lvl1pPr>
          </a:lstStyle>
          <a:p>
            <a:fld id="{294A09A9-5501-47C1-A89A-A340965A2BE2}" type="slidenum">
              <a:rPr lang="en-US" smtClean="0"/>
              <a:pPr/>
              <a:t>‹#›</a:t>
            </a:fld>
            <a:endParaRPr lang="en-US"/>
          </a:p>
        </p:txBody>
      </p:sp>
      <p:pic>
        <p:nvPicPr>
          <p:cNvPr id="2" name="Picture 1" descr="A logo with a crescent moon&#10;&#10;AI-generated content may be incorrect.">
            <a:extLst>
              <a:ext uri="{FF2B5EF4-FFF2-40B4-BE49-F238E27FC236}">
                <a16:creationId xmlns:a16="http://schemas.microsoft.com/office/drawing/2014/main" id="{7436EE3B-4D91-73EF-0B37-862CD30FF49C}"/>
              </a:ext>
            </a:extLst>
          </p:cNvPr>
          <p:cNvPicPr>
            <a:picLocks noChangeAspect="1"/>
          </p:cNvPicPr>
          <p:nvPr userDrawn="1"/>
        </p:nvPicPr>
        <p:blipFill>
          <a:blip r:embed="rId2"/>
          <a:stretch>
            <a:fillRect/>
          </a:stretch>
        </p:blipFill>
        <p:spPr>
          <a:xfrm>
            <a:off x="91108" y="6035325"/>
            <a:ext cx="423798" cy="686149"/>
          </a:xfrm>
          <a:prstGeom prst="rect">
            <a:avLst/>
          </a:prstGeom>
        </p:spPr>
      </p:pic>
    </p:spTree>
    <p:extLst>
      <p:ext uri="{BB962C8B-B14F-4D97-AF65-F5344CB8AC3E}">
        <p14:creationId xmlns:p14="http://schemas.microsoft.com/office/powerpoint/2010/main" val="2802635032"/>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type="title" preserve="1">
  <p:cSld name="Section title">
    <p:spTree>
      <p:nvGrpSpPr>
        <p:cNvPr id="1" name=""/>
        <p:cNvGrpSpPr/>
        <p:nvPr/>
      </p:nvGrpSpPr>
      <p:grpSpPr>
        <a:xfrm>
          <a:off x="0" y="0"/>
          <a:ext cx="0" cy="0"/>
          <a:chOff x="0" y="0"/>
          <a:chExt cx="0" cy="0"/>
        </a:xfrm>
      </p:grpSpPr>
      <p:sp>
        <p:nvSpPr>
          <p:cNvPr id="23" name="Freeform 22">
            <a:extLst>
              <a:ext uri="{FF2B5EF4-FFF2-40B4-BE49-F238E27FC236}">
                <a16:creationId xmlns:a16="http://schemas.microsoft.com/office/drawing/2014/main" id="{067EACEC-C2DD-EA42-8504-176673AD1F20}"/>
              </a:ext>
            </a:extLst>
          </p:cNvPr>
          <p:cNvSpPr/>
          <p:nvPr userDrawn="1"/>
        </p:nvSpPr>
        <p:spPr>
          <a:xfrm>
            <a:off x="0" y="0"/>
            <a:ext cx="8025490" cy="6858000"/>
          </a:xfrm>
          <a:custGeom>
            <a:avLst/>
            <a:gdLst>
              <a:gd name="connsiteX0" fmla="*/ 0 w 8025490"/>
              <a:gd name="connsiteY0" fmla="*/ 0 h 6858000"/>
              <a:gd name="connsiteX1" fmla="*/ 4596490 w 8025490"/>
              <a:gd name="connsiteY1" fmla="*/ 0 h 6858000"/>
              <a:gd name="connsiteX2" fmla="*/ 8025490 w 8025490"/>
              <a:gd name="connsiteY2" fmla="*/ 3429000 h 6858000"/>
              <a:gd name="connsiteX3" fmla="*/ 4596490 w 8025490"/>
              <a:gd name="connsiteY3" fmla="*/ 6858000 h 6858000"/>
              <a:gd name="connsiteX4" fmla="*/ 0 w 8025490"/>
              <a:gd name="connsiteY4" fmla="*/ 6858000 h 68580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025490" h="6858000">
                <a:moveTo>
                  <a:pt x="0" y="0"/>
                </a:moveTo>
                <a:lnTo>
                  <a:pt x="4596490" y="0"/>
                </a:lnTo>
                <a:cubicBezTo>
                  <a:pt x="6490274" y="0"/>
                  <a:pt x="8025490" y="1535216"/>
                  <a:pt x="8025490" y="3429000"/>
                </a:cubicBezTo>
                <a:cubicBezTo>
                  <a:pt x="8025490" y="5322784"/>
                  <a:pt x="6490274" y="6858000"/>
                  <a:pt x="4596490" y="6858000"/>
                </a:cubicBezTo>
                <a:lnTo>
                  <a:pt x="0" y="6858000"/>
                </a:lnTo>
                <a:close/>
              </a:path>
            </a:pathLst>
          </a:custGeom>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2" name="Title 1">
            <a:extLst>
              <a:ext uri="{FF2B5EF4-FFF2-40B4-BE49-F238E27FC236}">
                <a16:creationId xmlns:a16="http://schemas.microsoft.com/office/drawing/2014/main" id="{494248F2-5264-4601-AA0B-6C092F77F2DD}"/>
              </a:ext>
            </a:extLst>
          </p:cNvPr>
          <p:cNvSpPr>
            <a:spLocks noGrp="1"/>
          </p:cNvSpPr>
          <p:nvPr>
            <p:ph type="ctrTitle"/>
          </p:nvPr>
        </p:nvSpPr>
        <p:spPr>
          <a:xfrm>
            <a:off x="1167494" y="1059400"/>
            <a:ext cx="6245912" cy="2387600"/>
          </a:xfrm>
        </p:spPr>
        <p:txBody>
          <a:bodyPr anchor="b">
            <a:noAutofit/>
          </a:bodyPr>
          <a:lstStyle>
            <a:lvl1pPr algn="l">
              <a:defRPr sz="6000" b="1">
                <a:solidFill>
                  <a:schemeClr val="bg1"/>
                </a:solidFill>
                <a:latin typeface="+mj-lt"/>
              </a:defRPr>
            </a:lvl1pPr>
          </a:lstStyle>
          <a:p>
            <a:r>
              <a:rPr lang="en-US"/>
              <a:t>Click to edit Master title style</a:t>
            </a:r>
          </a:p>
        </p:txBody>
      </p:sp>
      <p:sp>
        <p:nvSpPr>
          <p:cNvPr id="3" name="Subtitle 2">
            <a:extLst>
              <a:ext uri="{FF2B5EF4-FFF2-40B4-BE49-F238E27FC236}">
                <a16:creationId xmlns:a16="http://schemas.microsoft.com/office/drawing/2014/main" id="{DCFB69D3-5632-4285-A209-9DCA67DA668C}"/>
              </a:ext>
            </a:extLst>
          </p:cNvPr>
          <p:cNvSpPr>
            <a:spLocks noGrp="1"/>
          </p:cNvSpPr>
          <p:nvPr>
            <p:ph type="subTitle" idx="1"/>
          </p:nvPr>
        </p:nvSpPr>
        <p:spPr>
          <a:xfrm>
            <a:off x="1167494" y="3539075"/>
            <a:ext cx="6245912" cy="1406101"/>
          </a:xfrm>
        </p:spPr>
        <p:txBody>
          <a:bodyPr>
            <a:noAutofit/>
          </a:bodyPr>
          <a:lstStyle>
            <a:lvl1pPr marL="0" indent="0" algn="l">
              <a:buNone/>
              <a:defRPr sz="3200">
                <a:solidFill>
                  <a:schemeClr val="accent2"/>
                </a:solidFill>
                <a:latin typeface="+mn-lt"/>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grpSp>
        <p:nvGrpSpPr>
          <p:cNvPr id="6" name="Group 5">
            <a:extLst>
              <a:ext uri="{FF2B5EF4-FFF2-40B4-BE49-F238E27FC236}">
                <a16:creationId xmlns:a16="http://schemas.microsoft.com/office/drawing/2014/main" id="{89843C7E-5704-7A46-8974-F3BFA42E7310}"/>
              </a:ext>
            </a:extLst>
          </p:cNvPr>
          <p:cNvGrpSpPr/>
          <p:nvPr userDrawn="1"/>
        </p:nvGrpSpPr>
        <p:grpSpPr>
          <a:xfrm rot="16200000">
            <a:off x="8286528" y="2207195"/>
            <a:ext cx="3032351" cy="2443610"/>
            <a:chOff x="9857014" y="13834"/>
            <a:chExt cx="2334986" cy="1881641"/>
          </a:xfrm>
        </p:grpSpPr>
        <p:sp>
          <p:nvSpPr>
            <p:cNvPr id="15" name="Freeform 14">
              <a:extLst>
                <a:ext uri="{FF2B5EF4-FFF2-40B4-BE49-F238E27FC236}">
                  <a16:creationId xmlns:a16="http://schemas.microsoft.com/office/drawing/2014/main" id="{EFBF1E52-11FA-DC48-B7AD-75734232FFE8}"/>
                </a:ext>
              </a:extLst>
            </p:cNvPr>
            <p:cNvSpPr/>
            <p:nvPr userDrawn="1"/>
          </p:nvSpPr>
          <p:spPr>
            <a:xfrm rot="5400000" flipH="1" flipV="1">
              <a:off x="10667433" y="370908"/>
              <a:ext cx="1881641" cy="1167493"/>
            </a:xfrm>
            <a:custGeom>
              <a:avLst/>
              <a:gdLst>
                <a:gd name="connsiteX0" fmla="*/ 1881641 w 1881641"/>
                <a:gd name="connsiteY0" fmla="*/ 1167473 h 1167493"/>
                <a:gd name="connsiteX1" fmla="*/ 1881641 w 1881641"/>
                <a:gd name="connsiteY1" fmla="*/ 1167493 h 1167493"/>
                <a:gd name="connsiteX2" fmla="*/ 1167493 w 1881641"/>
                <a:gd name="connsiteY2" fmla="*/ 1167493 h 1167493"/>
                <a:gd name="connsiteX3" fmla="*/ 0 w 1881641"/>
                <a:gd name="connsiteY3" fmla="*/ 0 h 1167493"/>
                <a:gd name="connsiteX4" fmla="*/ 714149 w 1881641"/>
                <a:gd name="connsiteY4" fmla="*/ 0 h 1167493"/>
                <a:gd name="connsiteX5" fmla="*/ 1875614 w 1881641"/>
                <a:gd name="connsiteY5" fmla="*/ 1048124 h 1167493"/>
                <a:gd name="connsiteX6" fmla="*/ 1881641 w 1881641"/>
                <a:gd name="connsiteY6" fmla="*/ 1167473 h 116749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881641" h="1167493">
                  <a:moveTo>
                    <a:pt x="1881641" y="1167473"/>
                  </a:moveTo>
                  <a:lnTo>
                    <a:pt x="1881641" y="1167493"/>
                  </a:lnTo>
                  <a:lnTo>
                    <a:pt x="1167493" y="1167493"/>
                  </a:lnTo>
                  <a:cubicBezTo>
                    <a:pt x="522704" y="1167493"/>
                    <a:pt x="0" y="644789"/>
                    <a:pt x="0" y="0"/>
                  </a:cubicBezTo>
                  <a:lnTo>
                    <a:pt x="714149" y="0"/>
                  </a:lnTo>
                  <a:cubicBezTo>
                    <a:pt x="1318639" y="0"/>
                    <a:pt x="1815827" y="459408"/>
                    <a:pt x="1875614" y="1048124"/>
                  </a:cubicBezTo>
                  <a:lnTo>
                    <a:pt x="1881641" y="1167473"/>
                  </a:ln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16" name="Freeform 15">
              <a:extLst>
                <a:ext uri="{FF2B5EF4-FFF2-40B4-BE49-F238E27FC236}">
                  <a16:creationId xmlns:a16="http://schemas.microsoft.com/office/drawing/2014/main" id="{4850B620-49F5-3748-84AF-682555D52792}"/>
                </a:ext>
              </a:extLst>
            </p:cNvPr>
            <p:cNvSpPr/>
            <p:nvPr userDrawn="1"/>
          </p:nvSpPr>
          <p:spPr>
            <a:xfrm rot="16200000" flipV="1">
              <a:off x="9499940" y="370908"/>
              <a:ext cx="1881641" cy="1167493"/>
            </a:xfrm>
            <a:custGeom>
              <a:avLst/>
              <a:gdLst>
                <a:gd name="connsiteX0" fmla="*/ 1881641 w 1881641"/>
                <a:gd name="connsiteY0" fmla="*/ 1167473 h 1167493"/>
                <a:gd name="connsiteX1" fmla="*/ 1881641 w 1881641"/>
                <a:gd name="connsiteY1" fmla="*/ 1167493 h 1167493"/>
                <a:gd name="connsiteX2" fmla="*/ 1167493 w 1881641"/>
                <a:gd name="connsiteY2" fmla="*/ 1167493 h 1167493"/>
                <a:gd name="connsiteX3" fmla="*/ 0 w 1881641"/>
                <a:gd name="connsiteY3" fmla="*/ 0 h 1167493"/>
                <a:gd name="connsiteX4" fmla="*/ 714149 w 1881641"/>
                <a:gd name="connsiteY4" fmla="*/ 0 h 1167493"/>
                <a:gd name="connsiteX5" fmla="*/ 1875614 w 1881641"/>
                <a:gd name="connsiteY5" fmla="*/ 1048124 h 1167493"/>
                <a:gd name="connsiteX6" fmla="*/ 1881641 w 1881641"/>
                <a:gd name="connsiteY6" fmla="*/ 1167473 h 116749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881641" h="1167493">
                  <a:moveTo>
                    <a:pt x="1881641" y="1167473"/>
                  </a:moveTo>
                  <a:lnTo>
                    <a:pt x="1881641" y="1167493"/>
                  </a:lnTo>
                  <a:lnTo>
                    <a:pt x="1167493" y="1167493"/>
                  </a:lnTo>
                  <a:cubicBezTo>
                    <a:pt x="522704" y="1167493"/>
                    <a:pt x="0" y="644789"/>
                    <a:pt x="0" y="0"/>
                  </a:cubicBezTo>
                  <a:lnTo>
                    <a:pt x="714149" y="0"/>
                  </a:lnTo>
                  <a:cubicBezTo>
                    <a:pt x="1318639" y="0"/>
                    <a:pt x="1815827" y="459408"/>
                    <a:pt x="1875614" y="1048124"/>
                  </a:cubicBezTo>
                  <a:lnTo>
                    <a:pt x="1881641" y="1167473"/>
                  </a:lnTo>
                  <a:close/>
                </a:path>
              </a:pathLst>
            </a:cu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grpSp>
      <p:sp>
        <p:nvSpPr>
          <p:cNvPr id="17" name="Freeform 16">
            <a:extLst>
              <a:ext uri="{FF2B5EF4-FFF2-40B4-BE49-F238E27FC236}">
                <a16:creationId xmlns:a16="http://schemas.microsoft.com/office/drawing/2014/main" id="{0B179973-08D2-EF40-B516-35E75E906394}"/>
              </a:ext>
            </a:extLst>
          </p:cNvPr>
          <p:cNvSpPr/>
          <p:nvPr userDrawn="1"/>
        </p:nvSpPr>
        <p:spPr>
          <a:xfrm flipH="1">
            <a:off x="8580896" y="1"/>
            <a:ext cx="3611104" cy="3611104"/>
          </a:xfrm>
          <a:custGeom>
            <a:avLst/>
            <a:gdLst>
              <a:gd name="connsiteX0" fmla="*/ 0 w 1167493"/>
              <a:gd name="connsiteY0" fmla="*/ 0 h 1167493"/>
              <a:gd name="connsiteX1" fmla="*/ 1167493 w 1167493"/>
              <a:gd name="connsiteY1" fmla="*/ 0 h 1167493"/>
              <a:gd name="connsiteX2" fmla="*/ 0 w 1167493"/>
              <a:gd name="connsiteY2" fmla="*/ 1167493 h 1167493"/>
              <a:gd name="connsiteX3" fmla="*/ 0 w 1167493"/>
              <a:gd name="connsiteY3" fmla="*/ 0 h 1167493"/>
            </a:gdLst>
            <a:ahLst/>
            <a:cxnLst>
              <a:cxn ang="0">
                <a:pos x="connsiteX0" y="connsiteY0"/>
              </a:cxn>
              <a:cxn ang="0">
                <a:pos x="connsiteX1" y="connsiteY1"/>
              </a:cxn>
              <a:cxn ang="0">
                <a:pos x="connsiteX2" y="connsiteY2"/>
              </a:cxn>
              <a:cxn ang="0">
                <a:pos x="connsiteX3" y="connsiteY3"/>
              </a:cxn>
            </a:cxnLst>
            <a:rect l="l" t="t" r="r" b="b"/>
            <a:pathLst>
              <a:path w="1167493" h="1167493">
                <a:moveTo>
                  <a:pt x="0" y="0"/>
                </a:moveTo>
                <a:lnTo>
                  <a:pt x="1167493" y="0"/>
                </a:lnTo>
                <a:cubicBezTo>
                  <a:pt x="522704" y="0"/>
                  <a:pt x="0" y="522704"/>
                  <a:pt x="0" y="1167493"/>
                </a:cubicBezTo>
                <a:lnTo>
                  <a:pt x="0" y="0"/>
                </a:lnTo>
                <a:close/>
              </a:path>
            </a:pathLst>
          </a:cu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18" name="Freeform 17">
            <a:extLst>
              <a:ext uri="{FF2B5EF4-FFF2-40B4-BE49-F238E27FC236}">
                <a16:creationId xmlns:a16="http://schemas.microsoft.com/office/drawing/2014/main" id="{6C811FF3-E48A-194D-8022-65F8C3A17449}"/>
              </a:ext>
            </a:extLst>
          </p:cNvPr>
          <p:cNvSpPr/>
          <p:nvPr userDrawn="1"/>
        </p:nvSpPr>
        <p:spPr>
          <a:xfrm flipH="1">
            <a:off x="8580896" y="3246896"/>
            <a:ext cx="3611104" cy="3611104"/>
          </a:xfrm>
          <a:custGeom>
            <a:avLst/>
            <a:gdLst>
              <a:gd name="connsiteX0" fmla="*/ 0 w 1167493"/>
              <a:gd name="connsiteY0" fmla="*/ 0 h 1167493"/>
              <a:gd name="connsiteX1" fmla="*/ 1167493 w 1167493"/>
              <a:gd name="connsiteY1" fmla="*/ 1167493 h 1167493"/>
              <a:gd name="connsiteX2" fmla="*/ 0 w 1167493"/>
              <a:gd name="connsiteY2" fmla="*/ 1167493 h 1167493"/>
              <a:gd name="connsiteX3" fmla="*/ 0 w 1167493"/>
              <a:gd name="connsiteY3" fmla="*/ 0 h 1167493"/>
            </a:gdLst>
            <a:ahLst/>
            <a:cxnLst>
              <a:cxn ang="0">
                <a:pos x="connsiteX0" y="connsiteY0"/>
              </a:cxn>
              <a:cxn ang="0">
                <a:pos x="connsiteX1" y="connsiteY1"/>
              </a:cxn>
              <a:cxn ang="0">
                <a:pos x="connsiteX2" y="connsiteY2"/>
              </a:cxn>
              <a:cxn ang="0">
                <a:pos x="connsiteX3" y="connsiteY3"/>
              </a:cxn>
            </a:cxnLst>
            <a:rect l="l" t="t" r="r" b="b"/>
            <a:pathLst>
              <a:path w="1167493" h="1167493">
                <a:moveTo>
                  <a:pt x="0" y="0"/>
                </a:moveTo>
                <a:cubicBezTo>
                  <a:pt x="0" y="644789"/>
                  <a:pt x="522704" y="1167493"/>
                  <a:pt x="1167493" y="1167493"/>
                </a:cubicBezTo>
                <a:lnTo>
                  <a:pt x="0" y="1167493"/>
                </a:lnTo>
                <a:lnTo>
                  <a:pt x="0" y="0"/>
                </a:lnTo>
                <a:close/>
              </a:path>
            </a:pathLst>
          </a:cu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pic>
        <p:nvPicPr>
          <p:cNvPr id="4" name="Picture 3" descr="A logo with a crescent moon&#10;&#10;AI-generated content may be incorrect.">
            <a:extLst>
              <a:ext uri="{FF2B5EF4-FFF2-40B4-BE49-F238E27FC236}">
                <a16:creationId xmlns:a16="http://schemas.microsoft.com/office/drawing/2014/main" id="{46FC63FE-F738-97E8-47D1-6BDDA94D29F4}"/>
              </a:ext>
            </a:extLst>
          </p:cNvPr>
          <p:cNvPicPr>
            <a:picLocks noChangeAspect="1"/>
          </p:cNvPicPr>
          <p:nvPr userDrawn="1"/>
        </p:nvPicPr>
        <p:blipFill>
          <a:blip r:embed="rId2"/>
          <a:stretch>
            <a:fillRect/>
          </a:stretch>
        </p:blipFill>
        <p:spPr>
          <a:xfrm>
            <a:off x="91108" y="6035325"/>
            <a:ext cx="423798" cy="686149"/>
          </a:xfrm>
          <a:prstGeom prst="rect">
            <a:avLst/>
          </a:prstGeom>
        </p:spPr>
      </p:pic>
    </p:spTree>
    <p:extLst>
      <p:ext uri="{BB962C8B-B14F-4D97-AF65-F5344CB8AC3E}">
        <p14:creationId xmlns:p14="http://schemas.microsoft.com/office/powerpoint/2010/main" val="986529405"/>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type="obj" preserve="1">
  <p:cSld name="Graph">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CD97974-B93C-4C96-B3F6-F69E3D6DE6CA}"/>
              </a:ext>
            </a:extLst>
          </p:cNvPr>
          <p:cNvSpPr>
            <a:spLocks noGrp="1"/>
          </p:cNvSpPr>
          <p:nvPr>
            <p:ph type="title"/>
          </p:nvPr>
        </p:nvSpPr>
        <p:spPr>
          <a:xfrm>
            <a:off x="1167492" y="381000"/>
            <a:ext cx="9779183" cy="1325563"/>
          </a:xfrm>
        </p:spPr>
        <p:txBody>
          <a:bodyPr anchor="b">
            <a:noAutofit/>
          </a:bodyPr>
          <a:lstStyle>
            <a:lvl1pPr>
              <a:defRPr sz="4800" b="1">
                <a:latin typeface="+mj-lt"/>
              </a:defRPr>
            </a:lvl1pPr>
          </a:lstStyle>
          <a:p>
            <a:r>
              <a:rPr lang="en-US"/>
              <a:t>Click to edit Master title style</a:t>
            </a:r>
          </a:p>
        </p:txBody>
      </p:sp>
      <p:sp>
        <p:nvSpPr>
          <p:cNvPr id="3" name="Content Placeholder 2">
            <a:extLst>
              <a:ext uri="{FF2B5EF4-FFF2-40B4-BE49-F238E27FC236}">
                <a16:creationId xmlns:a16="http://schemas.microsoft.com/office/drawing/2014/main" id="{8A6FC6F2-80B4-49A7-9448-33FE2DF0E967}"/>
              </a:ext>
            </a:extLst>
          </p:cNvPr>
          <p:cNvSpPr>
            <a:spLocks noGrp="1"/>
          </p:cNvSpPr>
          <p:nvPr>
            <p:ph idx="1"/>
          </p:nvPr>
        </p:nvSpPr>
        <p:spPr>
          <a:xfrm>
            <a:off x="1167493" y="2087561"/>
            <a:ext cx="9779182" cy="3366815"/>
          </a:xfrm>
        </p:spPr>
        <p:txBody>
          <a:bodyPr>
            <a:noAutofit/>
          </a:bodyPr>
          <a:lstStyle>
            <a:lvl1pPr marL="0" indent="0">
              <a:buNone/>
              <a:defRPr>
                <a:latin typeface="+mn-lt"/>
              </a:defRPr>
            </a:lvl1pPr>
            <a:lvl2pPr marL="457200" indent="0">
              <a:buNone/>
              <a:defRPr>
                <a:latin typeface="+mn-lt"/>
              </a:defRPr>
            </a:lvl2pPr>
            <a:lvl3pPr marL="914400" indent="0">
              <a:buNone/>
              <a:defRPr>
                <a:latin typeface="+mn-lt"/>
              </a:defRPr>
            </a:lvl3pPr>
            <a:lvl4pPr marL="1371600" indent="0">
              <a:buNone/>
              <a:defRPr>
                <a:latin typeface="+mn-lt"/>
              </a:defRPr>
            </a:lvl4pPr>
            <a:lvl5pPr marL="1828800" indent="0">
              <a:buNone/>
              <a:defRPr>
                <a:latin typeface="+mn-lt"/>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Freeform 3">
            <a:extLst>
              <a:ext uri="{FF2B5EF4-FFF2-40B4-BE49-F238E27FC236}">
                <a16:creationId xmlns:a16="http://schemas.microsoft.com/office/drawing/2014/main" id="{6A7F6A3F-E1DD-A246-9A6D-5F9B18BA2588}"/>
              </a:ext>
            </a:extLst>
          </p:cNvPr>
          <p:cNvSpPr/>
          <p:nvPr userDrawn="1"/>
        </p:nvSpPr>
        <p:spPr>
          <a:xfrm flipH="1">
            <a:off x="8580896" y="1"/>
            <a:ext cx="3611104" cy="3611104"/>
          </a:xfrm>
          <a:custGeom>
            <a:avLst/>
            <a:gdLst>
              <a:gd name="connsiteX0" fmla="*/ 0 w 1167493"/>
              <a:gd name="connsiteY0" fmla="*/ 0 h 1167493"/>
              <a:gd name="connsiteX1" fmla="*/ 1167493 w 1167493"/>
              <a:gd name="connsiteY1" fmla="*/ 0 h 1167493"/>
              <a:gd name="connsiteX2" fmla="*/ 0 w 1167493"/>
              <a:gd name="connsiteY2" fmla="*/ 1167493 h 1167493"/>
              <a:gd name="connsiteX3" fmla="*/ 0 w 1167493"/>
              <a:gd name="connsiteY3" fmla="*/ 0 h 1167493"/>
            </a:gdLst>
            <a:ahLst/>
            <a:cxnLst>
              <a:cxn ang="0">
                <a:pos x="connsiteX0" y="connsiteY0"/>
              </a:cxn>
              <a:cxn ang="0">
                <a:pos x="connsiteX1" y="connsiteY1"/>
              </a:cxn>
              <a:cxn ang="0">
                <a:pos x="connsiteX2" y="connsiteY2"/>
              </a:cxn>
              <a:cxn ang="0">
                <a:pos x="connsiteX3" y="connsiteY3"/>
              </a:cxn>
            </a:cxnLst>
            <a:rect l="l" t="t" r="r" b="b"/>
            <a:pathLst>
              <a:path w="1167493" h="1167493">
                <a:moveTo>
                  <a:pt x="0" y="0"/>
                </a:moveTo>
                <a:lnTo>
                  <a:pt x="1167493" y="0"/>
                </a:lnTo>
                <a:cubicBezTo>
                  <a:pt x="522704" y="0"/>
                  <a:pt x="0" y="522704"/>
                  <a:pt x="0" y="1167493"/>
                </a:cubicBezTo>
                <a:lnTo>
                  <a:pt x="0" y="0"/>
                </a:ln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5" name="Freeform 4">
            <a:extLst>
              <a:ext uri="{FF2B5EF4-FFF2-40B4-BE49-F238E27FC236}">
                <a16:creationId xmlns:a16="http://schemas.microsoft.com/office/drawing/2014/main" id="{055FD0FC-C8FF-6741-A364-A29CDC6F9495}"/>
              </a:ext>
            </a:extLst>
          </p:cNvPr>
          <p:cNvSpPr/>
          <p:nvPr userDrawn="1"/>
        </p:nvSpPr>
        <p:spPr>
          <a:xfrm rot="5400000" flipH="1">
            <a:off x="1" y="3246896"/>
            <a:ext cx="3611104" cy="3611104"/>
          </a:xfrm>
          <a:custGeom>
            <a:avLst/>
            <a:gdLst>
              <a:gd name="connsiteX0" fmla="*/ 0 w 1167493"/>
              <a:gd name="connsiteY0" fmla="*/ 0 h 1167493"/>
              <a:gd name="connsiteX1" fmla="*/ 1167493 w 1167493"/>
              <a:gd name="connsiteY1" fmla="*/ 1167493 h 1167493"/>
              <a:gd name="connsiteX2" fmla="*/ 0 w 1167493"/>
              <a:gd name="connsiteY2" fmla="*/ 1167493 h 1167493"/>
              <a:gd name="connsiteX3" fmla="*/ 0 w 1167493"/>
              <a:gd name="connsiteY3" fmla="*/ 0 h 1167493"/>
            </a:gdLst>
            <a:ahLst/>
            <a:cxnLst>
              <a:cxn ang="0">
                <a:pos x="connsiteX0" y="connsiteY0"/>
              </a:cxn>
              <a:cxn ang="0">
                <a:pos x="connsiteX1" y="connsiteY1"/>
              </a:cxn>
              <a:cxn ang="0">
                <a:pos x="connsiteX2" y="connsiteY2"/>
              </a:cxn>
              <a:cxn ang="0">
                <a:pos x="connsiteX3" y="connsiteY3"/>
              </a:cxn>
            </a:cxnLst>
            <a:rect l="l" t="t" r="r" b="b"/>
            <a:pathLst>
              <a:path w="1167493" h="1167493">
                <a:moveTo>
                  <a:pt x="0" y="0"/>
                </a:moveTo>
                <a:cubicBezTo>
                  <a:pt x="0" y="644789"/>
                  <a:pt x="522704" y="1167493"/>
                  <a:pt x="1167493" y="1167493"/>
                </a:cubicBezTo>
                <a:lnTo>
                  <a:pt x="0" y="1167493"/>
                </a:lnTo>
                <a:lnTo>
                  <a:pt x="0" y="0"/>
                </a:ln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12" name="Slide Number Placeholder 5">
            <a:extLst>
              <a:ext uri="{FF2B5EF4-FFF2-40B4-BE49-F238E27FC236}">
                <a16:creationId xmlns:a16="http://schemas.microsoft.com/office/drawing/2014/main" id="{1FE54918-A625-F64F-A42E-A427E9B2D489}"/>
              </a:ext>
            </a:extLst>
          </p:cNvPr>
          <p:cNvSpPr>
            <a:spLocks noGrp="1"/>
          </p:cNvSpPr>
          <p:nvPr>
            <p:ph type="sldNum" sz="quarter" idx="4"/>
          </p:nvPr>
        </p:nvSpPr>
        <p:spPr>
          <a:xfrm>
            <a:off x="10153276" y="6356350"/>
            <a:ext cx="1657723" cy="365125"/>
          </a:xfrm>
          <a:prstGeom prst="rect">
            <a:avLst/>
          </a:prstGeom>
        </p:spPr>
        <p:txBody>
          <a:bodyPr vert="horz" lIns="91440" tIns="45720" rIns="91440" bIns="45720" rtlCol="0" anchor="ctr">
            <a:noAutofit/>
          </a:bodyPr>
          <a:lstStyle>
            <a:lvl1pPr algn="r">
              <a:defRPr sz="1200">
                <a:solidFill>
                  <a:schemeClr val="tx2"/>
                </a:solidFill>
                <a:latin typeface="+mn-lt"/>
              </a:defRPr>
            </a:lvl1pPr>
          </a:lstStyle>
          <a:p>
            <a:fld id="{294A09A9-5501-47C1-A89A-A340965A2BE2}" type="slidenum">
              <a:rPr lang="en-US" smtClean="0"/>
              <a:pPr/>
              <a:t>‹#›</a:t>
            </a:fld>
            <a:endParaRPr lang="en-US"/>
          </a:p>
        </p:txBody>
      </p:sp>
      <p:pic>
        <p:nvPicPr>
          <p:cNvPr id="6" name="Picture 5" descr="A logo with a crescent moon&#10;&#10;AI-generated content may be incorrect.">
            <a:extLst>
              <a:ext uri="{FF2B5EF4-FFF2-40B4-BE49-F238E27FC236}">
                <a16:creationId xmlns:a16="http://schemas.microsoft.com/office/drawing/2014/main" id="{B192EB86-26F4-4E35-4516-04F972DBAE3D}"/>
              </a:ext>
            </a:extLst>
          </p:cNvPr>
          <p:cNvPicPr>
            <a:picLocks noChangeAspect="1"/>
          </p:cNvPicPr>
          <p:nvPr userDrawn="1"/>
        </p:nvPicPr>
        <p:blipFill>
          <a:blip r:embed="rId2"/>
          <a:stretch>
            <a:fillRect/>
          </a:stretch>
        </p:blipFill>
        <p:spPr>
          <a:xfrm>
            <a:off x="91108" y="6035325"/>
            <a:ext cx="423798" cy="686149"/>
          </a:xfrm>
          <a:prstGeom prst="rect">
            <a:avLst/>
          </a:prstGeom>
        </p:spPr>
      </p:pic>
    </p:spTree>
    <p:extLst>
      <p:ext uri="{BB962C8B-B14F-4D97-AF65-F5344CB8AC3E}">
        <p14:creationId xmlns:p14="http://schemas.microsoft.com/office/powerpoint/2010/main" val="369781860"/>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type="obj" preserve="1">
  <p:cSld name="Chart 2">
    <p:spTree>
      <p:nvGrpSpPr>
        <p:cNvPr id="1" name=""/>
        <p:cNvGrpSpPr/>
        <p:nvPr/>
      </p:nvGrpSpPr>
      <p:grpSpPr>
        <a:xfrm>
          <a:off x="0" y="0"/>
          <a:ext cx="0" cy="0"/>
          <a:chOff x="0" y="0"/>
          <a:chExt cx="0" cy="0"/>
        </a:xfrm>
      </p:grpSpPr>
      <p:grpSp>
        <p:nvGrpSpPr>
          <p:cNvPr id="9" name="Group 8">
            <a:extLst>
              <a:ext uri="{FF2B5EF4-FFF2-40B4-BE49-F238E27FC236}">
                <a16:creationId xmlns:a16="http://schemas.microsoft.com/office/drawing/2014/main" id="{ABA2A58C-57B7-834C-8F5C-3299322411B1}"/>
              </a:ext>
            </a:extLst>
          </p:cNvPr>
          <p:cNvGrpSpPr/>
          <p:nvPr userDrawn="1"/>
        </p:nvGrpSpPr>
        <p:grpSpPr>
          <a:xfrm rot="16200000">
            <a:off x="10772262" y="152641"/>
            <a:ext cx="1572380" cy="1267097"/>
            <a:chOff x="7413403" y="4976359"/>
            <a:chExt cx="2334986" cy="1881641"/>
          </a:xfrm>
        </p:grpSpPr>
        <p:sp>
          <p:nvSpPr>
            <p:cNvPr id="13" name="Freeform 12">
              <a:extLst>
                <a:ext uri="{FF2B5EF4-FFF2-40B4-BE49-F238E27FC236}">
                  <a16:creationId xmlns:a16="http://schemas.microsoft.com/office/drawing/2014/main" id="{801D8067-144A-FE48-AF1E-529B662DCAD3}"/>
                </a:ext>
              </a:extLst>
            </p:cNvPr>
            <p:cNvSpPr/>
            <p:nvPr userDrawn="1"/>
          </p:nvSpPr>
          <p:spPr>
            <a:xfrm rot="5400000" flipH="1" flipV="1">
              <a:off x="8223822" y="5333433"/>
              <a:ext cx="1881641" cy="1167493"/>
            </a:xfrm>
            <a:custGeom>
              <a:avLst/>
              <a:gdLst>
                <a:gd name="connsiteX0" fmla="*/ 1881641 w 1881641"/>
                <a:gd name="connsiteY0" fmla="*/ 1167473 h 1167493"/>
                <a:gd name="connsiteX1" fmla="*/ 1881641 w 1881641"/>
                <a:gd name="connsiteY1" fmla="*/ 1167493 h 1167493"/>
                <a:gd name="connsiteX2" fmla="*/ 1167493 w 1881641"/>
                <a:gd name="connsiteY2" fmla="*/ 1167493 h 1167493"/>
                <a:gd name="connsiteX3" fmla="*/ 0 w 1881641"/>
                <a:gd name="connsiteY3" fmla="*/ 0 h 1167493"/>
                <a:gd name="connsiteX4" fmla="*/ 714149 w 1881641"/>
                <a:gd name="connsiteY4" fmla="*/ 0 h 1167493"/>
                <a:gd name="connsiteX5" fmla="*/ 1875614 w 1881641"/>
                <a:gd name="connsiteY5" fmla="*/ 1048124 h 1167493"/>
                <a:gd name="connsiteX6" fmla="*/ 1881641 w 1881641"/>
                <a:gd name="connsiteY6" fmla="*/ 1167473 h 116749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881641" h="1167493">
                  <a:moveTo>
                    <a:pt x="1881641" y="1167473"/>
                  </a:moveTo>
                  <a:lnTo>
                    <a:pt x="1881641" y="1167493"/>
                  </a:lnTo>
                  <a:lnTo>
                    <a:pt x="1167493" y="1167493"/>
                  </a:lnTo>
                  <a:cubicBezTo>
                    <a:pt x="522704" y="1167493"/>
                    <a:pt x="0" y="644789"/>
                    <a:pt x="0" y="0"/>
                  </a:cubicBezTo>
                  <a:lnTo>
                    <a:pt x="714149" y="0"/>
                  </a:lnTo>
                  <a:cubicBezTo>
                    <a:pt x="1318639" y="0"/>
                    <a:pt x="1815827" y="459408"/>
                    <a:pt x="1875614" y="1048124"/>
                  </a:cubicBezTo>
                  <a:lnTo>
                    <a:pt x="1881641" y="1167473"/>
                  </a:ln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14" name="Freeform 13">
              <a:extLst>
                <a:ext uri="{FF2B5EF4-FFF2-40B4-BE49-F238E27FC236}">
                  <a16:creationId xmlns:a16="http://schemas.microsoft.com/office/drawing/2014/main" id="{2ECA7D87-C78C-C140-AA28-C0FB20209045}"/>
                </a:ext>
              </a:extLst>
            </p:cNvPr>
            <p:cNvSpPr/>
            <p:nvPr userDrawn="1"/>
          </p:nvSpPr>
          <p:spPr>
            <a:xfrm rot="16200000" flipV="1">
              <a:off x="7056329" y="5333433"/>
              <a:ext cx="1881641" cy="1167493"/>
            </a:xfrm>
            <a:custGeom>
              <a:avLst/>
              <a:gdLst>
                <a:gd name="connsiteX0" fmla="*/ 1881641 w 1881641"/>
                <a:gd name="connsiteY0" fmla="*/ 1167473 h 1167493"/>
                <a:gd name="connsiteX1" fmla="*/ 1881641 w 1881641"/>
                <a:gd name="connsiteY1" fmla="*/ 1167493 h 1167493"/>
                <a:gd name="connsiteX2" fmla="*/ 1167493 w 1881641"/>
                <a:gd name="connsiteY2" fmla="*/ 1167493 h 1167493"/>
                <a:gd name="connsiteX3" fmla="*/ 0 w 1881641"/>
                <a:gd name="connsiteY3" fmla="*/ 0 h 1167493"/>
                <a:gd name="connsiteX4" fmla="*/ 714149 w 1881641"/>
                <a:gd name="connsiteY4" fmla="*/ 0 h 1167493"/>
                <a:gd name="connsiteX5" fmla="*/ 1875614 w 1881641"/>
                <a:gd name="connsiteY5" fmla="*/ 1048124 h 1167493"/>
                <a:gd name="connsiteX6" fmla="*/ 1881641 w 1881641"/>
                <a:gd name="connsiteY6" fmla="*/ 1167473 h 116749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881641" h="1167493">
                  <a:moveTo>
                    <a:pt x="1881641" y="1167473"/>
                  </a:moveTo>
                  <a:lnTo>
                    <a:pt x="1881641" y="1167493"/>
                  </a:lnTo>
                  <a:lnTo>
                    <a:pt x="1167493" y="1167493"/>
                  </a:lnTo>
                  <a:cubicBezTo>
                    <a:pt x="522704" y="1167493"/>
                    <a:pt x="0" y="644789"/>
                    <a:pt x="0" y="0"/>
                  </a:cubicBezTo>
                  <a:lnTo>
                    <a:pt x="714149" y="0"/>
                  </a:lnTo>
                  <a:cubicBezTo>
                    <a:pt x="1318639" y="0"/>
                    <a:pt x="1815827" y="459408"/>
                    <a:pt x="1875614" y="1048124"/>
                  </a:cubicBezTo>
                  <a:lnTo>
                    <a:pt x="1881641" y="1167473"/>
                  </a:lnTo>
                  <a:close/>
                </a:path>
              </a:pathLst>
            </a:cu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grpSp>
      <p:sp>
        <p:nvSpPr>
          <p:cNvPr id="2" name="Title 1">
            <a:extLst>
              <a:ext uri="{FF2B5EF4-FFF2-40B4-BE49-F238E27FC236}">
                <a16:creationId xmlns:a16="http://schemas.microsoft.com/office/drawing/2014/main" id="{3CD97974-B93C-4C96-B3F6-F69E3D6DE6CA}"/>
              </a:ext>
            </a:extLst>
          </p:cNvPr>
          <p:cNvSpPr>
            <a:spLocks noGrp="1"/>
          </p:cNvSpPr>
          <p:nvPr>
            <p:ph type="title"/>
          </p:nvPr>
        </p:nvSpPr>
        <p:spPr>
          <a:xfrm>
            <a:off x="1167492" y="381000"/>
            <a:ext cx="9779183" cy="1325563"/>
          </a:xfrm>
        </p:spPr>
        <p:txBody>
          <a:bodyPr anchor="b">
            <a:noAutofit/>
          </a:bodyPr>
          <a:lstStyle>
            <a:lvl1pPr>
              <a:defRPr sz="4800" b="1">
                <a:latin typeface="+mj-lt"/>
              </a:defRPr>
            </a:lvl1pPr>
          </a:lstStyle>
          <a:p>
            <a:r>
              <a:rPr lang="en-US"/>
              <a:t>Click to edit Master title style</a:t>
            </a:r>
          </a:p>
        </p:txBody>
      </p:sp>
      <p:sp>
        <p:nvSpPr>
          <p:cNvPr id="3" name="Content Placeholder 2">
            <a:extLst>
              <a:ext uri="{FF2B5EF4-FFF2-40B4-BE49-F238E27FC236}">
                <a16:creationId xmlns:a16="http://schemas.microsoft.com/office/drawing/2014/main" id="{8A6FC6F2-80B4-49A7-9448-33FE2DF0E967}"/>
              </a:ext>
            </a:extLst>
          </p:cNvPr>
          <p:cNvSpPr>
            <a:spLocks noGrp="1"/>
          </p:cNvSpPr>
          <p:nvPr>
            <p:ph idx="1"/>
          </p:nvPr>
        </p:nvSpPr>
        <p:spPr>
          <a:xfrm>
            <a:off x="1167493" y="2087563"/>
            <a:ext cx="9779182" cy="3366813"/>
          </a:xfrm>
        </p:spPr>
        <p:txBody>
          <a:bodyPr>
            <a:noAutofit/>
          </a:bodyPr>
          <a:lstStyle>
            <a:lvl1pPr marL="0" indent="0">
              <a:buNone/>
              <a:defRPr>
                <a:latin typeface="+mn-lt"/>
              </a:defRPr>
            </a:lvl1pPr>
            <a:lvl2pPr marL="457200" indent="0">
              <a:buNone/>
              <a:defRPr>
                <a:latin typeface="+mn-lt"/>
              </a:defRPr>
            </a:lvl2pPr>
            <a:lvl3pPr marL="914400" indent="0">
              <a:buNone/>
              <a:defRPr>
                <a:latin typeface="+mn-lt"/>
              </a:defRPr>
            </a:lvl3pPr>
            <a:lvl4pPr marL="1371600" indent="0">
              <a:buNone/>
              <a:defRPr>
                <a:latin typeface="+mn-lt"/>
              </a:defRPr>
            </a:lvl4pPr>
            <a:lvl5pPr marL="1828800" indent="0">
              <a:buNone/>
              <a:defRPr>
                <a:latin typeface="+mn-lt"/>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2" name="Slide Number Placeholder 5">
            <a:extLst>
              <a:ext uri="{FF2B5EF4-FFF2-40B4-BE49-F238E27FC236}">
                <a16:creationId xmlns:a16="http://schemas.microsoft.com/office/drawing/2014/main" id="{1FE54918-A625-F64F-A42E-A427E9B2D489}"/>
              </a:ext>
            </a:extLst>
          </p:cNvPr>
          <p:cNvSpPr>
            <a:spLocks noGrp="1"/>
          </p:cNvSpPr>
          <p:nvPr>
            <p:ph type="sldNum" sz="quarter" idx="4"/>
          </p:nvPr>
        </p:nvSpPr>
        <p:spPr>
          <a:xfrm>
            <a:off x="10153276" y="6356350"/>
            <a:ext cx="1657723" cy="365125"/>
          </a:xfrm>
          <a:prstGeom prst="rect">
            <a:avLst/>
          </a:prstGeom>
        </p:spPr>
        <p:txBody>
          <a:bodyPr vert="horz" lIns="91440" tIns="45720" rIns="91440" bIns="45720" rtlCol="0" anchor="ctr">
            <a:noAutofit/>
          </a:bodyPr>
          <a:lstStyle>
            <a:lvl1pPr algn="r">
              <a:defRPr sz="1200">
                <a:solidFill>
                  <a:schemeClr val="tx2"/>
                </a:solidFill>
                <a:latin typeface="+mn-lt"/>
              </a:defRPr>
            </a:lvl1pPr>
          </a:lstStyle>
          <a:p>
            <a:fld id="{294A09A9-5501-47C1-A89A-A340965A2BE2}" type="slidenum">
              <a:rPr lang="en-US" smtClean="0"/>
              <a:pPr/>
              <a:t>‹#›</a:t>
            </a:fld>
            <a:endParaRPr lang="en-US"/>
          </a:p>
        </p:txBody>
      </p:sp>
    </p:spTree>
    <p:extLst>
      <p:ext uri="{BB962C8B-B14F-4D97-AF65-F5344CB8AC3E}">
        <p14:creationId xmlns:p14="http://schemas.microsoft.com/office/powerpoint/2010/main" val="3190945164"/>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preserve="1" userDrawn="1">
  <p:cSld name="Quot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0B5ED18-7A07-47F1-8056-CD86B076AFE2}"/>
              </a:ext>
            </a:extLst>
          </p:cNvPr>
          <p:cNvSpPr>
            <a:spLocks noGrp="1"/>
          </p:cNvSpPr>
          <p:nvPr>
            <p:ph type="title"/>
          </p:nvPr>
        </p:nvSpPr>
        <p:spPr>
          <a:xfrm>
            <a:off x="1798721" y="1684338"/>
            <a:ext cx="8594558" cy="2810460"/>
          </a:xfrm>
        </p:spPr>
        <p:txBody>
          <a:bodyPr>
            <a:noAutofit/>
          </a:bodyPr>
          <a:lstStyle>
            <a:lvl1pPr algn="ctr">
              <a:lnSpc>
                <a:spcPct val="100000"/>
              </a:lnSpc>
              <a:defRPr sz="4600">
                <a:solidFill>
                  <a:schemeClr val="bg1"/>
                </a:solidFill>
                <a:latin typeface="+mj-lt"/>
              </a:defRPr>
            </a:lvl1pPr>
          </a:lstStyle>
          <a:p>
            <a:r>
              <a:rPr lang="en-US"/>
              <a:t>Click to edit Master title style</a:t>
            </a:r>
          </a:p>
        </p:txBody>
      </p:sp>
      <p:sp>
        <p:nvSpPr>
          <p:cNvPr id="8" name="Text Placeholder 7">
            <a:extLst>
              <a:ext uri="{FF2B5EF4-FFF2-40B4-BE49-F238E27FC236}">
                <a16:creationId xmlns:a16="http://schemas.microsoft.com/office/drawing/2014/main" id="{4C91C146-F9A8-9A4C-9508-8590923B8D9A}"/>
              </a:ext>
            </a:extLst>
          </p:cNvPr>
          <p:cNvSpPr>
            <a:spLocks noGrp="1"/>
          </p:cNvSpPr>
          <p:nvPr>
            <p:ph type="body" sz="quarter" idx="13" hasCustomPrompt="1"/>
          </p:nvPr>
        </p:nvSpPr>
        <p:spPr>
          <a:xfrm>
            <a:off x="381000" y="519405"/>
            <a:ext cx="1364297" cy="1094521"/>
          </a:xfrm>
        </p:spPr>
        <p:txBody>
          <a:bodyPr>
            <a:noAutofit/>
          </a:bodyPr>
          <a:lstStyle>
            <a:lvl1pPr marL="0" indent="0" algn="ctr">
              <a:buNone/>
              <a:defRPr sz="23900" b="1">
                <a:solidFill>
                  <a:schemeClr val="accent1">
                    <a:lumMod val="75000"/>
                  </a:schemeClr>
                </a:solidFill>
                <a:latin typeface="Tenorite" pitchFamily="2" charset="0"/>
              </a:defRPr>
            </a:lvl1pPr>
            <a:lvl2pPr marL="457200" indent="0">
              <a:buNone/>
              <a:defRPr b="1">
                <a:solidFill>
                  <a:schemeClr val="bg1"/>
                </a:solidFill>
                <a:latin typeface="Tenorite" pitchFamily="2" charset="0"/>
              </a:defRPr>
            </a:lvl2pPr>
            <a:lvl3pPr marL="914400" indent="0">
              <a:buNone/>
              <a:defRPr b="1">
                <a:solidFill>
                  <a:schemeClr val="bg1"/>
                </a:solidFill>
                <a:latin typeface="Tenorite" pitchFamily="2" charset="0"/>
              </a:defRPr>
            </a:lvl3pPr>
            <a:lvl4pPr marL="1371600" indent="0">
              <a:buNone/>
              <a:defRPr b="1">
                <a:solidFill>
                  <a:schemeClr val="bg1"/>
                </a:solidFill>
                <a:latin typeface="Tenorite" pitchFamily="2" charset="0"/>
              </a:defRPr>
            </a:lvl4pPr>
            <a:lvl5pPr marL="1828800" indent="0">
              <a:buNone/>
              <a:defRPr b="1">
                <a:solidFill>
                  <a:schemeClr val="bg1"/>
                </a:solidFill>
                <a:latin typeface="Tenorite" pitchFamily="2" charset="0"/>
              </a:defRPr>
            </a:lvl5pPr>
          </a:lstStyle>
          <a:p>
            <a:pPr lvl="0"/>
            <a:r>
              <a:rPr lang="en-US"/>
              <a:t>“</a:t>
            </a:r>
          </a:p>
        </p:txBody>
      </p:sp>
      <p:sp>
        <p:nvSpPr>
          <p:cNvPr id="10" name="Text Placeholder 9">
            <a:extLst>
              <a:ext uri="{FF2B5EF4-FFF2-40B4-BE49-F238E27FC236}">
                <a16:creationId xmlns:a16="http://schemas.microsoft.com/office/drawing/2014/main" id="{322D6C2B-78AC-DD47-9289-067C968B06C1}"/>
              </a:ext>
            </a:extLst>
          </p:cNvPr>
          <p:cNvSpPr>
            <a:spLocks noGrp="1"/>
          </p:cNvSpPr>
          <p:nvPr>
            <p:ph type="body" sz="quarter" idx="14"/>
          </p:nvPr>
        </p:nvSpPr>
        <p:spPr>
          <a:xfrm>
            <a:off x="6881813" y="4494213"/>
            <a:ext cx="3511550" cy="679450"/>
          </a:xfrm>
        </p:spPr>
        <p:txBody>
          <a:bodyPr>
            <a:noAutofit/>
          </a:bodyPr>
          <a:lstStyle>
            <a:lvl1pPr marL="0" indent="0" algn="r">
              <a:buNone/>
              <a:defRPr sz="2000">
                <a:solidFill>
                  <a:schemeClr val="bg1"/>
                </a:solidFill>
                <a:latin typeface="+mn-lt"/>
              </a:defRPr>
            </a:lvl1pPr>
            <a:lvl2pPr marL="457200" indent="0" algn="r">
              <a:buNone/>
              <a:defRPr sz="1800">
                <a:solidFill>
                  <a:schemeClr val="bg1"/>
                </a:solidFill>
                <a:latin typeface="Tenorite" pitchFamily="2" charset="0"/>
              </a:defRPr>
            </a:lvl2pPr>
            <a:lvl3pPr marL="914400" indent="0" algn="r">
              <a:buNone/>
              <a:defRPr sz="1600">
                <a:solidFill>
                  <a:schemeClr val="bg1"/>
                </a:solidFill>
                <a:latin typeface="Tenorite" pitchFamily="2" charset="0"/>
              </a:defRPr>
            </a:lvl3pPr>
            <a:lvl4pPr marL="1371600" indent="0" algn="r">
              <a:buNone/>
              <a:defRPr sz="1400">
                <a:solidFill>
                  <a:schemeClr val="bg1"/>
                </a:solidFill>
                <a:latin typeface="Tenorite" pitchFamily="2" charset="0"/>
              </a:defRPr>
            </a:lvl4pPr>
            <a:lvl5pPr marL="1828800" indent="0" algn="r">
              <a:buNone/>
              <a:defRPr sz="1400">
                <a:solidFill>
                  <a:schemeClr val="bg1"/>
                </a:solidFill>
                <a:latin typeface="Tenorite" pitchFamily="2" charset="0"/>
              </a:defRPr>
            </a:lvl5pPr>
          </a:lstStyle>
          <a:p>
            <a:pPr lvl="0"/>
            <a:r>
              <a:rPr lang="en-US"/>
              <a:t>Click to edit Master text styles</a:t>
            </a:r>
          </a:p>
        </p:txBody>
      </p:sp>
      <p:sp>
        <p:nvSpPr>
          <p:cNvPr id="9" name="Text Placeholder 7">
            <a:extLst>
              <a:ext uri="{FF2B5EF4-FFF2-40B4-BE49-F238E27FC236}">
                <a16:creationId xmlns:a16="http://schemas.microsoft.com/office/drawing/2014/main" id="{612193CD-03AD-D74D-A5CD-747A9B53F49A}"/>
              </a:ext>
            </a:extLst>
          </p:cNvPr>
          <p:cNvSpPr>
            <a:spLocks noGrp="1"/>
          </p:cNvSpPr>
          <p:nvPr>
            <p:ph type="body" sz="quarter" idx="15" hasCustomPrompt="1"/>
          </p:nvPr>
        </p:nvSpPr>
        <p:spPr>
          <a:xfrm>
            <a:off x="10609104" y="3399692"/>
            <a:ext cx="1364297" cy="1094521"/>
          </a:xfrm>
        </p:spPr>
        <p:txBody>
          <a:bodyPr>
            <a:noAutofit/>
          </a:bodyPr>
          <a:lstStyle>
            <a:lvl1pPr marL="0" indent="0" algn="ctr">
              <a:buNone/>
              <a:defRPr sz="23900" b="1">
                <a:solidFill>
                  <a:schemeClr val="accent1">
                    <a:lumMod val="75000"/>
                  </a:schemeClr>
                </a:solidFill>
                <a:latin typeface="Tenorite" pitchFamily="2" charset="0"/>
              </a:defRPr>
            </a:lvl1pPr>
            <a:lvl2pPr marL="457200" indent="0">
              <a:buNone/>
              <a:defRPr b="1">
                <a:solidFill>
                  <a:schemeClr val="bg1"/>
                </a:solidFill>
                <a:latin typeface="Tenorite" pitchFamily="2" charset="0"/>
              </a:defRPr>
            </a:lvl2pPr>
            <a:lvl3pPr marL="914400" indent="0">
              <a:buNone/>
              <a:defRPr b="1">
                <a:solidFill>
                  <a:schemeClr val="bg1"/>
                </a:solidFill>
                <a:latin typeface="Tenorite" pitchFamily="2" charset="0"/>
              </a:defRPr>
            </a:lvl3pPr>
            <a:lvl4pPr marL="1371600" indent="0">
              <a:buNone/>
              <a:defRPr b="1">
                <a:solidFill>
                  <a:schemeClr val="bg1"/>
                </a:solidFill>
                <a:latin typeface="Tenorite" pitchFamily="2" charset="0"/>
              </a:defRPr>
            </a:lvl4pPr>
            <a:lvl5pPr marL="1828800" indent="0">
              <a:buNone/>
              <a:defRPr b="1">
                <a:solidFill>
                  <a:schemeClr val="bg1"/>
                </a:solidFill>
                <a:latin typeface="Tenorite" pitchFamily="2" charset="0"/>
              </a:defRPr>
            </a:lvl5pPr>
          </a:lstStyle>
          <a:p>
            <a:pPr lvl="0"/>
            <a:r>
              <a:rPr lang="en-US"/>
              <a:t>”</a:t>
            </a:r>
          </a:p>
        </p:txBody>
      </p:sp>
      <p:sp>
        <p:nvSpPr>
          <p:cNvPr id="5" name="Slide Number Placeholder 4">
            <a:extLst>
              <a:ext uri="{FF2B5EF4-FFF2-40B4-BE49-F238E27FC236}">
                <a16:creationId xmlns:a16="http://schemas.microsoft.com/office/drawing/2014/main" id="{0203763F-C8CD-4BCB-9A0A-B10F000BC1DB}"/>
              </a:ext>
            </a:extLst>
          </p:cNvPr>
          <p:cNvSpPr>
            <a:spLocks noGrp="1"/>
          </p:cNvSpPr>
          <p:nvPr>
            <p:ph type="sldNum" sz="quarter" idx="12"/>
          </p:nvPr>
        </p:nvSpPr>
        <p:spPr/>
        <p:txBody>
          <a:bodyPr>
            <a:noAutofit/>
          </a:bodyPr>
          <a:lstStyle>
            <a:lvl1pPr>
              <a:defRPr>
                <a:solidFill>
                  <a:schemeClr val="accent2"/>
                </a:solidFill>
                <a:latin typeface="+mn-lt"/>
              </a:defRPr>
            </a:lvl1pPr>
          </a:lstStyle>
          <a:p>
            <a:fld id="{294A09A9-5501-47C1-A89A-A340965A2BE2}" type="slidenum">
              <a:rPr lang="en-US" smtClean="0"/>
              <a:pPr/>
              <a:t>‹#›</a:t>
            </a:fld>
            <a:endParaRPr lang="en-US"/>
          </a:p>
        </p:txBody>
      </p:sp>
    </p:spTree>
    <p:extLst>
      <p:ext uri="{BB962C8B-B14F-4D97-AF65-F5344CB8AC3E}">
        <p14:creationId xmlns:p14="http://schemas.microsoft.com/office/powerpoint/2010/main" val="1476947594"/>
      </p:ext>
    </p:extLst>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preserve="1" userDrawn="1">
  <p:cSld name="Team">
    <p:spTree>
      <p:nvGrpSpPr>
        <p:cNvPr id="1" name=""/>
        <p:cNvGrpSpPr/>
        <p:nvPr/>
      </p:nvGrpSpPr>
      <p:grpSpPr>
        <a:xfrm>
          <a:off x="0" y="0"/>
          <a:ext cx="0" cy="0"/>
          <a:chOff x="0" y="0"/>
          <a:chExt cx="0" cy="0"/>
        </a:xfrm>
      </p:grpSpPr>
      <p:sp>
        <p:nvSpPr>
          <p:cNvPr id="30" name="Rectangle 29">
            <a:extLst>
              <a:ext uri="{FF2B5EF4-FFF2-40B4-BE49-F238E27FC236}">
                <a16:creationId xmlns:a16="http://schemas.microsoft.com/office/drawing/2014/main" id="{28C225EC-F6EF-1144-834A-F0B91974AA41}"/>
              </a:ext>
            </a:extLst>
          </p:cNvPr>
          <p:cNvSpPr/>
          <p:nvPr userDrawn="1"/>
        </p:nvSpPr>
        <p:spPr>
          <a:xfrm>
            <a:off x="0" y="-1664"/>
            <a:ext cx="9857012" cy="6859664"/>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1" name="Title 1">
            <a:extLst>
              <a:ext uri="{FF2B5EF4-FFF2-40B4-BE49-F238E27FC236}">
                <a16:creationId xmlns:a16="http://schemas.microsoft.com/office/drawing/2014/main" id="{1E40CEAF-B1BB-174E-A798-3BA60D9C0458}"/>
              </a:ext>
            </a:extLst>
          </p:cNvPr>
          <p:cNvSpPr>
            <a:spLocks noGrp="1"/>
          </p:cNvSpPr>
          <p:nvPr>
            <p:ph type="title"/>
          </p:nvPr>
        </p:nvSpPr>
        <p:spPr>
          <a:xfrm>
            <a:off x="750430" y="381000"/>
            <a:ext cx="8401624" cy="1325563"/>
          </a:xfrm>
        </p:spPr>
        <p:txBody>
          <a:bodyPr lIns="0" anchor="b">
            <a:noAutofit/>
          </a:bodyPr>
          <a:lstStyle>
            <a:lvl1pPr>
              <a:defRPr sz="4800" b="1">
                <a:latin typeface="+mj-lt"/>
              </a:defRPr>
            </a:lvl1pPr>
          </a:lstStyle>
          <a:p>
            <a:r>
              <a:rPr lang="en-US"/>
              <a:t>Click to edit Master title style</a:t>
            </a:r>
          </a:p>
        </p:txBody>
      </p:sp>
      <p:sp>
        <p:nvSpPr>
          <p:cNvPr id="6" name="Picture Placeholder 23">
            <a:extLst>
              <a:ext uri="{FF2B5EF4-FFF2-40B4-BE49-F238E27FC236}">
                <a16:creationId xmlns:a16="http://schemas.microsoft.com/office/drawing/2014/main" id="{5E48B363-63E8-4F17-842B-53AD935A6529}"/>
              </a:ext>
            </a:extLst>
          </p:cNvPr>
          <p:cNvSpPr>
            <a:spLocks noGrp="1"/>
          </p:cNvSpPr>
          <p:nvPr>
            <p:ph type="pic" sz="quarter" idx="13"/>
          </p:nvPr>
        </p:nvSpPr>
        <p:spPr>
          <a:xfrm>
            <a:off x="750429" y="2227758"/>
            <a:ext cx="1200374" cy="1201242"/>
          </a:xfrm>
        </p:spPr>
        <p:txBody>
          <a:bodyPr>
            <a:noAutofit/>
          </a:bodyPr>
          <a:lstStyle>
            <a:lvl1pPr marL="0" indent="0">
              <a:buNone/>
              <a:defRPr sz="1400">
                <a:solidFill>
                  <a:schemeClr val="tx1"/>
                </a:solidFill>
                <a:latin typeface="+mn-lt"/>
              </a:defRPr>
            </a:lvl1pPr>
          </a:lstStyle>
          <a:p>
            <a:r>
              <a:rPr lang="en-US"/>
              <a:t>Click icon to add picture</a:t>
            </a:r>
          </a:p>
        </p:txBody>
      </p:sp>
      <p:sp>
        <p:nvSpPr>
          <p:cNvPr id="10" name="Text Placeholder 28">
            <a:extLst>
              <a:ext uri="{FF2B5EF4-FFF2-40B4-BE49-F238E27FC236}">
                <a16:creationId xmlns:a16="http://schemas.microsoft.com/office/drawing/2014/main" id="{CC3A7E03-4F06-4380-90A1-845651EEA3C0}"/>
              </a:ext>
            </a:extLst>
          </p:cNvPr>
          <p:cNvSpPr>
            <a:spLocks noGrp="1"/>
          </p:cNvSpPr>
          <p:nvPr>
            <p:ph type="body" sz="quarter" idx="17" hasCustomPrompt="1"/>
          </p:nvPr>
        </p:nvSpPr>
        <p:spPr>
          <a:xfrm>
            <a:off x="2123351" y="2426400"/>
            <a:ext cx="2281237" cy="347662"/>
          </a:xfrm>
        </p:spPr>
        <p:txBody>
          <a:bodyPr lIns="0" tIns="0" rIns="0" bIns="0" anchor="b" anchorCtr="0">
            <a:noAutofit/>
          </a:bodyPr>
          <a:lstStyle>
            <a:lvl1pPr marL="0" indent="0" algn="l">
              <a:lnSpc>
                <a:spcPct val="100000"/>
              </a:lnSpc>
              <a:spcBef>
                <a:spcPts val="0"/>
              </a:spcBef>
              <a:buNone/>
              <a:defRPr sz="1800" b="1" spc="20" baseline="0">
                <a:solidFill>
                  <a:schemeClr val="tx1"/>
                </a:solidFill>
                <a:latin typeface="+mn-lt"/>
              </a:defRPr>
            </a:lvl1pPr>
          </a:lstStyle>
          <a:p>
            <a:pPr lvl="0"/>
            <a:r>
              <a:rPr lang="en-US"/>
              <a:t>Name</a:t>
            </a:r>
          </a:p>
        </p:txBody>
      </p:sp>
      <p:sp>
        <p:nvSpPr>
          <p:cNvPr id="11" name="Text Placeholder 28">
            <a:extLst>
              <a:ext uri="{FF2B5EF4-FFF2-40B4-BE49-F238E27FC236}">
                <a16:creationId xmlns:a16="http://schemas.microsoft.com/office/drawing/2014/main" id="{31AF5791-727B-438A-A7EF-5D132167C89B}"/>
              </a:ext>
            </a:extLst>
          </p:cNvPr>
          <p:cNvSpPr>
            <a:spLocks noGrp="1"/>
          </p:cNvSpPr>
          <p:nvPr>
            <p:ph type="body" sz="quarter" idx="18" hasCustomPrompt="1"/>
          </p:nvPr>
        </p:nvSpPr>
        <p:spPr>
          <a:xfrm>
            <a:off x="2123350" y="2811646"/>
            <a:ext cx="2281237" cy="347662"/>
          </a:xfrm>
        </p:spPr>
        <p:txBody>
          <a:bodyPr lIns="0" tIns="0" rIns="0" bIns="0">
            <a:noAutofit/>
          </a:bodyPr>
          <a:lstStyle>
            <a:lvl1pPr marL="0" indent="0" algn="l">
              <a:lnSpc>
                <a:spcPct val="100000"/>
              </a:lnSpc>
              <a:spcBef>
                <a:spcPts val="0"/>
              </a:spcBef>
              <a:buNone/>
              <a:defRPr sz="1400" b="0" spc="20" baseline="0">
                <a:solidFill>
                  <a:schemeClr val="tx1"/>
                </a:solidFill>
                <a:latin typeface="+mn-lt"/>
              </a:defRPr>
            </a:lvl1pPr>
          </a:lstStyle>
          <a:p>
            <a:pPr lvl="0"/>
            <a:r>
              <a:rPr lang="en-US"/>
              <a:t>Title</a:t>
            </a:r>
          </a:p>
        </p:txBody>
      </p:sp>
      <p:sp>
        <p:nvSpPr>
          <p:cNvPr id="7" name="Picture Placeholder 23">
            <a:extLst>
              <a:ext uri="{FF2B5EF4-FFF2-40B4-BE49-F238E27FC236}">
                <a16:creationId xmlns:a16="http://schemas.microsoft.com/office/drawing/2014/main" id="{9ABA5222-6FD6-405B-8AC8-18022C36590F}"/>
              </a:ext>
            </a:extLst>
          </p:cNvPr>
          <p:cNvSpPr>
            <a:spLocks noGrp="1"/>
          </p:cNvSpPr>
          <p:nvPr>
            <p:ph type="pic" sz="quarter" idx="14"/>
          </p:nvPr>
        </p:nvSpPr>
        <p:spPr>
          <a:xfrm>
            <a:off x="5495813" y="2227758"/>
            <a:ext cx="1200374" cy="1201242"/>
          </a:xfrm>
        </p:spPr>
        <p:txBody>
          <a:bodyPr>
            <a:noAutofit/>
          </a:bodyPr>
          <a:lstStyle>
            <a:lvl1pPr marL="0" indent="0">
              <a:buNone/>
              <a:defRPr sz="1400">
                <a:solidFill>
                  <a:schemeClr val="tx1"/>
                </a:solidFill>
                <a:latin typeface="+mn-lt"/>
              </a:defRPr>
            </a:lvl1pPr>
          </a:lstStyle>
          <a:p>
            <a:r>
              <a:rPr lang="en-US"/>
              <a:t>Click icon to add picture</a:t>
            </a:r>
          </a:p>
        </p:txBody>
      </p:sp>
      <p:sp>
        <p:nvSpPr>
          <p:cNvPr id="12" name="Text Placeholder 28">
            <a:extLst>
              <a:ext uri="{FF2B5EF4-FFF2-40B4-BE49-F238E27FC236}">
                <a16:creationId xmlns:a16="http://schemas.microsoft.com/office/drawing/2014/main" id="{A1A33FCF-D2EB-478E-8679-428657895F76}"/>
              </a:ext>
            </a:extLst>
          </p:cNvPr>
          <p:cNvSpPr>
            <a:spLocks noGrp="1"/>
          </p:cNvSpPr>
          <p:nvPr>
            <p:ph type="body" sz="quarter" idx="19" hasCustomPrompt="1"/>
          </p:nvPr>
        </p:nvSpPr>
        <p:spPr>
          <a:xfrm>
            <a:off x="6870817" y="2422565"/>
            <a:ext cx="2281237" cy="347662"/>
          </a:xfrm>
        </p:spPr>
        <p:txBody>
          <a:bodyPr lIns="0" tIns="0" rIns="0" bIns="0" anchor="b" anchorCtr="0">
            <a:noAutofit/>
          </a:bodyPr>
          <a:lstStyle>
            <a:lvl1pPr marL="0" indent="0" algn="l">
              <a:lnSpc>
                <a:spcPct val="100000"/>
              </a:lnSpc>
              <a:spcBef>
                <a:spcPts val="0"/>
              </a:spcBef>
              <a:buNone/>
              <a:defRPr sz="1800" b="1" spc="20" baseline="0">
                <a:solidFill>
                  <a:schemeClr val="tx1"/>
                </a:solidFill>
                <a:latin typeface="+mn-lt"/>
              </a:defRPr>
            </a:lvl1pPr>
          </a:lstStyle>
          <a:p>
            <a:pPr lvl="0"/>
            <a:r>
              <a:rPr lang="en-US"/>
              <a:t>Name</a:t>
            </a:r>
          </a:p>
        </p:txBody>
      </p:sp>
      <p:sp>
        <p:nvSpPr>
          <p:cNvPr id="13" name="Text Placeholder 28">
            <a:extLst>
              <a:ext uri="{FF2B5EF4-FFF2-40B4-BE49-F238E27FC236}">
                <a16:creationId xmlns:a16="http://schemas.microsoft.com/office/drawing/2014/main" id="{55274EF8-F641-41B2-89C1-FD94AFA48684}"/>
              </a:ext>
            </a:extLst>
          </p:cNvPr>
          <p:cNvSpPr>
            <a:spLocks noGrp="1"/>
          </p:cNvSpPr>
          <p:nvPr>
            <p:ph type="body" sz="quarter" idx="20" hasCustomPrompt="1"/>
          </p:nvPr>
        </p:nvSpPr>
        <p:spPr>
          <a:xfrm>
            <a:off x="6870816" y="2807811"/>
            <a:ext cx="2281237" cy="347662"/>
          </a:xfrm>
        </p:spPr>
        <p:txBody>
          <a:bodyPr lIns="0" tIns="0" rIns="0" bIns="0">
            <a:noAutofit/>
          </a:bodyPr>
          <a:lstStyle>
            <a:lvl1pPr marL="0" indent="0" algn="l">
              <a:lnSpc>
                <a:spcPct val="100000"/>
              </a:lnSpc>
              <a:spcBef>
                <a:spcPts val="0"/>
              </a:spcBef>
              <a:buNone/>
              <a:defRPr sz="1400" b="0" spc="20" baseline="0">
                <a:solidFill>
                  <a:schemeClr val="tx1"/>
                </a:solidFill>
                <a:latin typeface="+mn-lt"/>
              </a:defRPr>
            </a:lvl1pPr>
          </a:lstStyle>
          <a:p>
            <a:pPr lvl="0"/>
            <a:r>
              <a:rPr lang="en-US"/>
              <a:t>Title</a:t>
            </a:r>
          </a:p>
        </p:txBody>
      </p:sp>
      <p:sp>
        <p:nvSpPr>
          <p:cNvPr id="8" name="Picture Placeholder 23">
            <a:extLst>
              <a:ext uri="{FF2B5EF4-FFF2-40B4-BE49-F238E27FC236}">
                <a16:creationId xmlns:a16="http://schemas.microsoft.com/office/drawing/2014/main" id="{124DE785-775F-4AE4-94B3-FA728188EBA5}"/>
              </a:ext>
            </a:extLst>
          </p:cNvPr>
          <p:cNvSpPr>
            <a:spLocks noGrp="1"/>
          </p:cNvSpPr>
          <p:nvPr>
            <p:ph type="pic" sz="quarter" idx="15"/>
          </p:nvPr>
        </p:nvSpPr>
        <p:spPr>
          <a:xfrm>
            <a:off x="750429" y="4254273"/>
            <a:ext cx="1200374" cy="1201242"/>
          </a:xfrm>
        </p:spPr>
        <p:txBody>
          <a:bodyPr>
            <a:noAutofit/>
          </a:bodyPr>
          <a:lstStyle>
            <a:lvl1pPr marL="0" indent="0">
              <a:buNone/>
              <a:defRPr sz="1400">
                <a:solidFill>
                  <a:schemeClr val="tx1"/>
                </a:solidFill>
                <a:latin typeface="+mn-lt"/>
              </a:defRPr>
            </a:lvl1pPr>
          </a:lstStyle>
          <a:p>
            <a:r>
              <a:rPr lang="en-US"/>
              <a:t>Click icon to add picture</a:t>
            </a:r>
          </a:p>
        </p:txBody>
      </p:sp>
      <p:sp>
        <p:nvSpPr>
          <p:cNvPr id="14" name="Text Placeholder 28">
            <a:extLst>
              <a:ext uri="{FF2B5EF4-FFF2-40B4-BE49-F238E27FC236}">
                <a16:creationId xmlns:a16="http://schemas.microsoft.com/office/drawing/2014/main" id="{5A429D4E-B795-4E55-852E-9E161F9EBD36}"/>
              </a:ext>
            </a:extLst>
          </p:cNvPr>
          <p:cNvSpPr>
            <a:spLocks noGrp="1"/>
          </p:cNvSpPr>
          <p:nvPr>
            <p:ph type="body" sz="quarter" idx="21" hasCustomPrompt="1"/>
          </p:nvPr>
        </p:nvSpPr>
        <p:spPr>
          <a:xfrm>
            <a:off x="2123351" y="4498793"/>
            <a:ext cx="2281237" cy="347662"/>
          </a:xfrm>
        </p:spPr>
        <p:txBody>
          <a:bodyPr lIns="0" tIns="0" rIns="0" bIns="0" anchor="b" anchorCtr="0">
            <a:noAutofit/>
          </a:bodyPr>
          <a:lstStyle>
            <a:lvl1pPr marL="0" indent="0" algn="l">
              <a:lnSpc>
                <a:spcPct val="100000"/>
              </a:lnSpc>
              <a:spcBef>
                <a:spcPts val="0"/>
              </a:spcBef>
              <a:buNone/>
              <a:defRPr sz="1800" b="1" spc="20" baseline="0">
                <a:solidFill>
                  <a:schemeClr val="tx1"/>
                </a:solidFill>
                <a:latin typeface="+mn-lt"/>
              </a:defRPr>
            </a:lvl1pPr>
          </a:lstStyle>
          <a:p>
            <a:pPr lvl="0"/>
            <a:r>
              <a:rPr lang="en-US"/>
              <a:t>Name</a:t>
            </a:r>
          </a:p>
        </p:txBody>
      </p:sp>
      <p:sp>
        <p:nvSpPr>
          <p:cNvPr id="15" name="Text Placeholder 28">
            <a:extLst>
              <a:ext uri="{FF2B5EF4-FFF2-40B4-BE49-F238E27FC236}">
                <a16:creationId xmlns:a16="http://schemas.microsoft.com/office/drawing/2014/main" id="{41D297CB-52EE-4DE4-AEAC-CD4AAF2BF17B}"/>
              </a:ext>
            </a:extLst>
          </p:cNvPr>
          <p:cNvSpPr>
            <a:spLocks noGrp="1"/>
          </p:cNvSpPr>
          <p:nvPr>
            <p:ph type="body" sz="quarter" idx="22" hasCustomPrompt="1"/>
          </p:nvPr>
        </p:nvSpPr>
        <p:spPr>
          <a:xfrm>
            <a:off x="2123350" y="4884039"/>
            <a:ext cx="2281237" cy="347662"/>
          </a:xfrm>
        </p:spPr>
        <p:txBody>
          <a:bodyPr lIns="0" tIns="0" rIns="0" bIns="0">
            <a:noAutofit/>
          </a:bodyPr>
          <a:lstStyle>
            <a:lvl1pPr marL="0" indent="0" algn="l">
              <a:lnSpc>
                <a:spcPct val="100000"/>
              </a:lnSpc>
              <a:spcBef>
                <a:spcPts val="0"/>
              </a:spcBef>
              <a:buNone/>
              <a:defRPr sz="1400" b="0" spc="20" baseline="0">
                <a:solidFill>
                  <a:schemeClr val="tx1"/>
                </a:solidFill>
                <a:latin typeface="+mn-lt"/>
              </a:defRPr>
            </a:lvl1pPr>
          </a:lstStyle>
          <a:p>
            <a:pPr lvl="0"/>
            <a:r>
              <a:rPr lang="en-US"/>
              <a:t>Title</a:t>
            </a:r>
          </a:p>
        </p:txBody>
      </p:sp>
      <p:sp>
        <p:nvSpPr>
          <p:cNvPr id="9" name="Picture Placeholder 23">
            <a:extLst>
              <a:ext uri="{FF2B5EF4-FFF2-40B4-BE49-F238E27FC236}">
                <a16:creationId xmlns:a16="http://schemas.microsoft.com/office/drawing/2014/main" id="{F5694B35-7776-4DB9-9EB7-3AF076EC357D}"/>
              </a:ext>
            </a:extLst>
          </p:cNvPr>
          <p:cNvSpPr>
            <a:spLocks noGrp="1"/>
          </p:cNvSpPr>
          <p:nvPr>
            <p:ph type="pic" sz="quarter" idx="16"/>
          </p:nvPr>
        </p:nvSpPr>
        <p:spPr>
          <a:xfrm>
            <a:off x="5495813" y="4254273"/>
            <a:ext cx="1200374" cy="1201242"/>
          </a:xfrm>
        </p:spPr>
        <p:txBody>
          <a:bodyPr>
            <a:noAutofit/>
          </a:bodyPr>
          <a:lstStyle>
            <a:lvl1pPr marL="0" indent="0">
              <a:buNone/>
              <a:defRPr sz="1400">
                <a:solidFill>
                  <a:schemeClr val="tx1"/>
                </a:solidFill>
                <a:latin typeface="+mn-lt"/>
              </a:defRPr>
            </a:lvl1pPr>
          </a:lstStyle>
          <a:p>
            <a:r>
              <a:rPr lang="en-US"/>
              <a:t>Click icon to add picture</a:t>
            </a:r>
          </a:p>
        </p:txBody>
      </p:sp>
      <p:sp>
        <p:nvSpPr>
          <p:cNvPr id="16" name="Text Placeholder 28">
            <a:extLst>
              <a:ext uri="{FF2B5EF4-FFF2-40B4-BE49-F238E27FC236}">
                <a16:creationId xmlns:a16="http://schemas.microsoft.com/office/drawing/2014/main" id="{AD7B736B-3A10-499F-8F23-4437982C8231}"/>
              </a:ext>
            </a:extLst>
          </p:cNvPr>
          <p:cNvSpPr>
            <a:spLocks noGrp="1"/>
          </p:cNvSpPr>
          <p:nvPr>
            <p:ph type="body" sz="quarter" idx="23" hasCustomPrompt="1"/>
          </p:nvPr>
        </p:nvSpPr>
        <p:spPr>
          <a:xfrm>
            <a:off x="6870817" y="4498793"/>
            <a:ext cx="2281237" cy="347662"/>
          </a:xfrm>
        </p:spPr>
        <p:txBody>
          <a:bodyPr lIns="0" tIns="0" rIns="0" bIns="0" anchor="b" anchorCtr="0">
            <a:noAutofit/>
          </a:bodyPr>
          <a:lstStyle>
            <a:lvl1pPr marL="0" indent="0" algn="l">
              <a:lnSpc>
                <a:spcPct val="100000"/>
              </a:lnSpc>
              <a:spcBef>
                <a:spcPts val="0"/>
              </a:spcBef>
              <a:buNone/>
              <a:defRPr sz="1800" b="1" spc="20" baseline="0">
                <a:solidFill>
                  <a:schemeClr val="tx1"/>
                </a:solidFill>
                <a:latin typeface="+mn-lt"/>
              </a:defRPr>
            </a:lvl1pPr>
          </a:lstStyle>
          <a:p>
            <a:pPr lvl="0"/>
            <a:r>
              <a:rPr lang="en-US"/>
              <a:t>Name</a:t>
            </a:r>
          </a:p>
        </p:txBody>
      </p:sp>
      <p:sp>
        <p:nvSpPr>
          <p:cNvPr id="17" name="Text Placeholder 28">
            <a:extLst>
              <a:ext uri="{FF2B5EF4-FFF2-40B4-BE49-F238E27FC236}">
                <a16:creationId xmlns:a16="http://schemas.microsoft.com/office/drawing/2014/main" id="{07165540-290D-4A38-87DE-F52B05BD6A1A}"/>
              </a:ext>
            </a:extLst>
          </p:cNvPr>
          <p:cNvSpPr>
            <a:spLocks noGrp="1"/>
          </p:cNvSpPr>
          <p:nvPr>
            <p:ph type="body" sz="quarter" idx="24" hasCustomPrompt="1"/>
          </p:nvPr>
        </p:nvSpPr>
        <p:spPr>
          <a:xfrm>
            <a:off x="6870816" y="4884039"/>
            <a:ext cx="2281237" cy="347662"/>
          </a:xfrm>
        </p:spPr>
        <p:txBody>
          <a:bodyPr lIns="0" tIns="0" rIns="0" bIns="0">
            <a:noAutofit/>
          </a:bodyPr>
          <a:lstStyle>
            <a:lvl1pPr marL="0" indent="0" algn="l">
              <a:lnSpc>
                <a:spcPct val="100000"/>
              </a:lnSpc>
              <a:spcBef>
                <a:spcPts val="0"/>
              </a:spcBef>
              <a:buNone/>
              <a:defRPr sz="1400" b="0" spc="20" baseline="0">
                <a:solidFill>
                  <a:schemeClr val="tx1"/>
                </a:solidFill>
                <a:latin typeface="+mn-lt"/>
              </a:defRPr>
            </a:lvl1pPr>
          </a:lstStyle>
          <a:p>
            <a:pPr lvl="0"/>
            <a:r>
              <a:rPr lang="en-US"/>
              <a:t>Title</a:t>
            </a:r>
          </a:p>
        </p:txBody>
      </p:sp>
      <p:sp>
        <p:nvSpPr>
          <p:cNvPr id="19" name="Freeform 18">
            <a:extLst>
              <a:ext uri="{FF2B5EF4-FFF2-40B4-BE49-F238E27FC236}">
                <a16:creationId xmlns:a16="http://schemas.microsoft.com/office/drawing/2014/main" id="{AAB3BC7E-B34F-EF47-B125-1574C5484E22}"/>
              </a:ext>
            </a:extLst>
          </p:cNvPr>
          <p:cNvSpPr/>
          <p:nvPr userDrawn="1"/>
        </p:nvSpPr>
        <p:spPr>
          <a:xfrm rot="16200000" flipV="1">
            <a:off x="9499940" y="355410"/>
            <a:ext cx="1881641" cy="1167493"/>
          </a:xfrm>
          <a:custGeom>
            <a:avLst/>
            <a:gdLst>
              <a:gd name="connsiteX0" fmla="*/ 1881641 w 1881641"/>
              <a:gd name="connsiteY0" fmla="*/ 1167473 h 1167493"/>
              <a:gd name="connsiteX1" fmla="*/ 1881641 w 1881641"/>
              <a:gd name="connsiteY1" fmla="*/ 1167493 h 1167493"/>
              <a:gd name="connsiteX2" fmla="*/ 1167493 w 1881641"/>
              <a:gd name="connsiteY2" fmla="*/ 1167493 h 1167493"/>
              <a:gd name="connsiteX3" fmla="*/ 0 w 1881641"/>
              <a:gd name="connsiteY3" fmla="*/ 0 h 1167493"/>
              <a:gd name="connsiteX4" fmla="*/ 714149 w 1881641"/>
              <a:gd name="connsiteY4" fmla="*/ 0 h 1167493"/>
              <a:gd name="connsiteX5" fmla="*/ 1875614 w 1881641"/>
              <a:gd name="connsiteY5" fmla="*/ 1048124 h 1167493"/>
              <a:gd name="connsiteX6" fmla="*/ 1881641 w 1881641"/>
              <a:gd name="connsiteY6" fmla="*/ 1167473 h 116749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881641" h="1167493">
                <a:moveTo>
                  <a:pt x="1881641" y="1167473"/>
                </a:moveTo>
                <a:lnTo>
                  <a:pt x="1881641" y="1167493"/>
                </a:lnTo>
                <a:lnTo>
                  <a:pt x="1167493" y="1167493"/>
                </a:lnTo>
                <a:cubicBezTo>
                  <a:pt x="522704" y="1167493"/>
                  <a:pt x="0" y="644789"/>
                  <a:pt x="0" y="0"/>
                </a:cubicBezTo>
                <a:lnTo>
                  <a:pt x="714149" y="0"/>
                </a:lnTo>
                <a:cubicBezTo>
                  <a:pt x="1318639" y="0"/>
                  <a:pt x="1815827" y="459408"/>
                  <a:pt x="1875614" y="1048124"/>
                </a:cubicBezTo>
                <a:lnTo>
                  <a:pt x="1881641" y="1167473"/>
                </a:lnTo>
                <a:close/>
              </a:path>
            </a:pathLst>
          </a:cu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21" name="Freeform 20">
            <a:extLst>
              <a:ext uri="{FF2B5EF4-FFF2-40B4-BE49-F238E27FC236}">
                <a16:creationId xmlns:a16="http://schemas.microsoft.com/office/drawing/2014/main" id="{7CBC82D0-4F72-C649-8B7F-D4B087957B6C}"/>
              </a:ext>
            </a:extLst>
          </p:cNvPr>
          <p:cNvSpPr/>
          <p:nvPr userDrawn="1"/>
        </p:nvSpPr>
        <p:spPr>
          <a:xfrm flipH="1">
            <a:off x="10866436" y="1879977"/>
            <a:ext cx="1325563" cy="1325563"/>
          </a:xfrm>
          <a:custGeom>
            <a:avLst/>
            <a:gdLst>
              <a:gd name="connsiteX0" fmla="*/ 0 w 1167493"/>
              <a:gd name="connsiteY0" fmla="*/ 0 h 1167493"/>
              <a:gd name="connsiteX1" fmla="*/ 1167493 w 1167493"/>
              <a:gd name="connsiteY1" fmla="*/ 0 h 1167493"/>
              <a:gd name="connsiteX2" fmla="*/ 0 w 1167493"/>
              <a:gd name="connsiteY2" fmla="*/ 1167493 h 1167493"/>
              <a:gd name="connsiteX3" fmla="*/ 0 w 1167493"/>
              <a:gd name="connsiteY3" fmla="*/ 0 h 1167493"/>
            </a:gdLst>
            <a:ahLst/>
            <a:cxnLst>
              <a:cxn ang="0">
                <a:pos x="connsiteX0" y="connsiteY0"/>
              </a:cxn>
              <a:cxn ang="0">
                <a:pos x="connsiteX1" y="connsiteY1"/>
              </a:cxn>
              <a:cxn ang="0">
                <a:pos x="connsiteX2" y="connsiteY2"/>
              </a:cxn>
              <a:cxn ang="0">
                <a:pos x="connsiteX3" y="connsiteY3"/>
              </a:cxn>
            </a:cxnLst>
            <a:rect l="l" t="t" r="r" b="b"/>
            <a:pathLst>
              <a:path w="1167493" h="1167493">
                <a:moveTo>
                  <a:pt x="0" y="0"/>
                </a:moveTo>
                <a:lnTo>
                  <a:pt x="1167493" y="0"/>
                </a:lnTo>
                <a:cubicBezTo>
                  <a:pt x="522704" y="0"/>
                  <a:pt x="0" y="522704"/>
                  <a:pt x="0" y="1167493"/>
                </a:cubicBezTo>
                <a:lnTo>
                  <a:pt x="0" y="0"/>
                </a:lnTo>
                <a:close/>
              </a:path>
            </a:pathLst>
          </a:cu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25" name="Freeform 24">
            <a:extLst>
              <a:ext uri="{FF2B5EF4-FFF2-40B4-BE49-F238E27FC236}">
                <a16:creationId xmlns:a16="http://schemas.microsoft.com/office/drawing/2014/main" id="{9383F23A-D872-2A4C-B386-A9D269BE694D}"/>
              </a:ext>
            </a:extLst>
          </p:cNvPr>
          <p:cNvSpPr/>
          <p:nvPr userDrawn="1"/>
        </p:nvSpPr>
        <p:spPr>
          <a:xfrm>
            <a:off x="11024507" y="-1664"/>
            <a:ext cx="1167494" cy="1881641"/>
          </a:xfrm>
          <a:custGeom>
            <a:avLst/>
            <a:gdLst>
              <a:gd name="connsiteX0" fmla="*/ 1167473 w 1167494"/>
              <a:gd name="connsiteY0" fmla="*/ 0 h 1881641"/>
              <a:gd name="connsiteX1" fmla="*/ 1167493 w 1167494"/>
              <a:gd name="connsiteY1" fmla="*/ 0 h 1881641"/>
              <a:gd name="connsiteX2" fmla="*/ 1167493 w 1167494"/>
              <a:gd name="connsiteY2" fmla="*/ 714148 h 1881641"/>
              <a:gd name="connsiteX3" fmla="*/ 1166666 w 1167494"/>
              <a:gd name="connsiteY3" fmla="*/ 730534 h 1881641"/>
              <a:gd name="connsiteX4" fmla="*/ 1167494 w 1167494"/>
              <a:gd name="connsiteY4" fmla="*/ 730534 h 1881641"/>
              <a:gd name="connsiteX5" fmla="*/ 1167494 w 1167494"/>
              <a:gd name="connsiteY5" fmla="*/ 1378059 h 1881641"/>
              <a:gd name="connsiteX6" fmla="*/ 1167493 w 1167494"/>
              <a:gd name="connsiteY6" fmla="*/ 1378059 h 1881641"/>
              <a:gd name="connsiteX7" fmla="*/ 1167493 w 1167494"/>
              <a:gd name="connsiteY7" fmla="*/ 1881641 h 1881641"/>
              <a:gd name="connsiteX8" fmla="*/ 0 w 1167494"/>
              <a:gd name="connsiteY8" fmla="*/ 1881641 h 1881641"/>
              <a:gd name="connsiteX9" fmla="*/ 0 w 1167494"/>
              <a:gd name="connsiteY9" fmla="*/ 1234116 h 1881641"/>
              <a:gd name="connsiteX10" fmla="*/ 0 w 1167494"/>
              <a:gd name="connsiteY10" fmla="*/ 1167492 h 1881641"/>
              <a:gd name="connsiteX11" fmla="*/ 1048124 w 1167494"/>
              <a:gd name="connsiteY11" fmla="*/ 6027 h 188164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1167494" h="1881641">
                <a:moveTo>
                  <a:pt x="1167473" y="0"/>
                </a:moveTo>
                <a:lnTo>
                  <a:pt x="1167493" y="0"/>
                </a:lnTo>
                <a:lnTo>
                  <a:pt x="1167493" y="714148"/>
                </a:lnTo>
                <a:lnTo>
                  <a:pt x="1166666" y="730534"/>
                </a:lnTo>
                <a:lnTo>
                  <a:pt x="1167494" y="730534"/>
                </a:lnTo>
                <a:lnTo>
                  <a:pt x="1167494" y="1378059"/>
                </a:lnTo>
                <a:lnTo>
                  <a:pt x="1167493" y="1378059"/>
                </a:lnTo>
                <a:lnTo>
                  <a:pt x="1167493" y="1881641"/>
                </a:lnTo>
                <a:lnTo>
                  <a:pt x="0" y="1881641"/>
                </a:lnTo>
                <a:lnTo>
                  <a:pt x="0" y="1234116"/>
                </a:lnTo>
                <a:lnTo>
                  <a:pt x="0" y="1167492"/>
                </a:lnTo>
                <a:cubicBezTo>
                  <a:pt x="0" y="563002"/>
                  <a:pt x="459408" y="65814"/>
                  <a:pt x="1048124" y="6027"/>
                </a:cubicBezTo>
                <a:close/>
              </a:path>
            </a:pathLst>
          </a:custGeom>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26" name="Oval 25">
            <a:extLst>
              <a:ext uri="{FF2B5EF4-FFF2-40B4-BE49-F238E27FC236}">
                <a16:creationId xmlns:a16="http://schemas.microsoft.com/office/drawing/2014/main" id="{9221FFDB-AAE2-5943-97A1-82D66AE05DB4}"/>
              </a:ext>
            </a:extLst>
          </p:cNvPr>
          <p:cNvSpPr/>
          <p:nvPr userDrawn="1"/>
        </p:nvSpPr>
        <p:spPr>
          <a:xfrm>
            <a:off x="10334091" y="2737752"/>
            <a:ext cx="1380830" cy="1380830"/>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noAutofit/>
          </a:bodyPr>
          <a:lstStyle/>
          <a:p>
            <a:pPr algn="ctr"/>
            <a:endParaRPr lang="en-US"/>
          </a:p>
        </p:txBody>
      </p:sp>
      <p:sp>
        <p:nvSpPr>
          <p:cNvPr id="27" name="Freeform 26">
            <a:extLst>
              <a:ext uri="{FF2B5EF4-FFF2-40B4-BE49-F238E27FC236}">
                <a16:creationId xmlns:a16="http://schemas.microsoft.com/office/drawing/2014/main" id="{2E58EEF7-63CA-A845-BAC4-9D3BE05918B5}"/>
              </a:ext>
            </a:extLst>
          </p:cNvPr>
          <p:cNvSpPr/>
          <p:nvPr userDrawn="1"/>
        </p:nvSpPr>
        <p:spPr>
          <a:xfrm rot="16200000" flipH="1">
            <a:off x="10667432" y="5333432"/>
            <a:ext cx="1881641" cy="1167493"/>
          </a:xfrm>
          <a:custGeom>
            <a:avLst/>
            <a:gdLst>
              <a:gd name="connsiteX0" fmla="*/ 1881641 w 1881641"/>
              <a:gd name="connsiteY0" fmla="*/ 1167473 h 1167493"/>
              <a:gd name="connsiteX1" fmla="*/ 1881641 w 1881641"/>
              <a:gd name="connsiteY1" fmla="*/ 1167493 h 1167493"/>
              <a:gd name="connsiteX2" fmla="*/ 1167493 w 1881641"/>
              <a:gd name="connsiteY2" fmla="*/ 1167493 h 1167493"/>
              <a:gd name="connsiteX3" fmla="*/ 0 w 1881641"/>
              <a:gd name="connsiteY3" fmla="*/ 0 h 1167493"/>
              <a:gd name="connsiteX4" fmla="*/ 714149 w 1881641"/>
              <a:gd name="connsiteY4" fmla="*/ 0 h 1167493"/>
              <a:gd name="connsiteX5" fmla="*/ 1875614 w 1881641"/>
              <a:gd name="connsiteY5" fmla="*/ 1048124 h 1167493"/>
              <a:gd name="connsiteX6" fmla="*/ 1881641 w 1881641"/>
              <a:gd name="connsiteY6" fmla="*/ 1167473 h 116749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881641" h="1167493">
                <a:moveTo>
                  <a:pt x="1881641" y="1167473"/>
                </a:moveTo>
                <a:lnTo>
                  <a:pt x="1881641" y="1167493"/>
                </a:lnTo>
                <a:lnTo>
                  <a:pt x="1167493" y="1167493"/>
                </a:lnTo>
                <a:cubicBezTo>
                  <a:pt x="522704" y="1167493"/>
                  <a:pt x="0" y="644789"/>
                  <a:pt x="0" y="0"/>
                </a:cubicBezTo>
                <a:lnTo>
                  <a:pt x="714149" y="0"/>
                </a:lnTo>
                <a:cubicBezTo>
                  <a:pt x="1318639" y="0"/>
                  <a:pt x="1815827" y="459408"/>
                  <a:pt x="1875614" y="1048124"/>
                </a:cubicBezTo>
                <a:lnTo>
                  <a:pt x="1881641" y="1167473"/>
                </a:lnTo>
                <a:close/>
              </a:path>
            </a:pathLst>
          </a:cu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28" name="Freeform 27">
            <a:extLst>
              <a:ext uri="{FF2B5EF4-FFF2-40B4-BE49-F238E27FC236}">
                <a16:creationId xmlns:a16="http://schemas.microsoft.com/office/drawing/2014/main" id="{757A4624-D8ED-2E4B-AF8C-00DFA6A72D5F}"/>
              </a:ext>
            </a:extLst>
          </p:cNvPr>
          <p:cNvSpPr/>
          <p:nvPr userDrawn="1"/>
        </p:nvSpPr>
        <p:spPr>
          <a:xfrm flipV="1">
            <a:off x="9857012" y="3651505"/>
            <a:ext cx="1325563" cy="1325563"/>
          </a:xfrm>
          <a:custGeom>
            <a:avLst/>
            <a:gdLst>
              <a:gd name="connsiteX0" fmla="*/ 0 w 1167493"/>
              <a:gd name="connsiteY0" fmla="*/ 0 h 1167493"/>
              <a:gd name="connsiteX1" fmla="*/ 1167493 w 1167493"/>
              <a:gd name="connsiteY1" fmla="*/ 0 h 1167493"/>
              <a:gd name="connsiteX2" fmla="*/ 0 w 1167493"/>
              <a:gd name="connsiteY2" fmla="*/ 1167493 h 1167493"/>
              <a:gd name="connsiteX3" fmla="*/ 0 w 1167493"/>
              <a:gd name="connsiteY3" fmla="*/ 0 h 1167493"/>
            </a:gdLst>
            <a:ahLst/>
            <a:cxnLst>
              <a:cxn ang="0">
                <a:pos x="connsiteX0" y="connsiteY0"/>
              </a:cxn>
              <a:cxn ang="0">
                <a:pos x="connsiteX1" y="connsiteY1"/>
              </a:cxn>
              <a:cxn ang="0">
                <a:pos x="connsiteX2" y="connsiteY2"/>
              </a:cxn>
              <a:cxn ang="0">
                <a:pos x="connsiteX3" y="connsiteY3"/>
              </a:cxn>
            </a:cxnLst>
            <a:rect l="l" t="t" r="r" b="b"/>
            <a:pathLst>
              <a:path w="1167493" h="1167493">
                <a:moveTo>
                  <a:pt x="0" y="0"/>
                </a:moveTo>
                <a:lnTo>
                  <a:pt x="1167493" y="0"/>
                </a:lnTo>
                <a:cubicBezTo>
                  <a:pt x="522704" y="0"/>
                  <a:pt x="0" y="522704"/>
                  <a:pt x="0" y="1167493"/>
                </a:cubicBezTo>
                <a:lnTo>
                  <a:pt x="0" y="0"/>
                </a:lnTo>
                <a:close/>
              </a:path>
            </a:pathLst>
          </a:cu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29" name="Freeform 28">
            <a:extLst>
              <a:ext uri="{FF2B5EF4-FFF2-40B4-BE49-F238E27FC236}">
                <a16:creationId xmlns:a16="http://schemas.microsoft.com/office/drawing/2014/main" id="{DF312EF8-91BE-5946-BE31-8CFE107A2FEA}"/>
              </a:ext>
            </a:extLst>
          </p:cNvPr>
          <p:cNvSpPr/>
          <p:nvPr userDrawn="1"/>
        </p:nvSpPr>
        <p:spPr>
          <a:xfrm flipH="1" flipV="1">
            <a:off x="9857013" y="4976359"/>
            <a:ext cx="1167494" cy="1881641"/>
          </a:xfrm>
          <a:custGeom>
            <a:avLst/>
            <a:gdLst>
              <a:gd name="connsiteX0" fmla="*/ 1167473 w 1167494"/>
              <a:gd name="connsiteY0" fmla="*/ 0 h 1881641"/>
              <a:gd name="connsiteX1" fmla="*/ 1167493 w 1167494"/>
              <a:gd name="connsiteY1" fmla="*/ 0 h 1881641"/>
              <a:gd name="connsiteX2" fmla="*/ 1167493 w 1167494"/>
              <a:gd name="connsiteY2" fmla="*/ 714148 h 1881641"/>
              <a:gd name="connsiteX3" fmla="*/ 1166666 w 1167494"/>
              <a:gd name="connsiteY3" fmla="*/ 730534 h 1881641"/>
              <a:gd name="connsiteX4" fmla="*/ 1167494 w 1167494"/>
              <a:gd name="connsiteY4" fmla="*/ 730534 h 1881641"/>
              <a:gd name="connsiteX5" fmla="*/ 1167494 w 1167494"/>
              <a:gd name="connsiteY5" fmla="*/ 1378059 h 1881641"/>
              <a:gd name="connsiteX6" fmla="*/ 1167493 w 1167494"/>
              <a:gd name="connsiteY6" fmla="*/ 1378059 h 1881641"/>
              <a:gd name="connsiteX7" fmla="*/ 1167493 w 1167494"/>
              <a:gd name="connsiteY7" fmla="*/ 1881641 h 1881641"/>
              <a:gd name="connsiteX8" fmla="*/ 0 w 1167494"/>
              <a:gd name="connsiteY8" fmla="*/ 1881641 h 1881641"/>
              <a:gd name="connsiteX9" fmla="*/ 0 w 1167494"/>
              <a:gd name="connsiteY9" fmla="*/ 1234116 h 1881641"/>
              <a:gd name="connsiteX10" fmla="*/ 0 w 1167494"/>
              <a:gd name="connsiteY10" fmla="*/ 1167492 h 1881641"/>
              <a:gd name="connsiteX11" fmla="*/ 1048124 w 1167494"/>
              <a:gd name="connsiteY11" fmla="*/ 6027 h 188164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1167494" h="1881641">
                <a:moveTo>
                  <a:pt x="1167473" y="0"/>
                </a:moveTo>
                <a:lnTo>
                  <a:pt x="1167493" y="0"/>
                </a:lnTo>
                <a:lnTo>
                  <a:pt x="1167493" y="714148"/>
                </a:lnTo>
                <a:lnTo>
                  <a:pt x="1166666" y="730534"/>
                </a:lnTo>
                <a:lnTo>
                  <a:pt x="1167494" y="730534"/>
                </a:lnTo>
                <a:lnTo>
                  <a:pt x="1167494" y="1378059"/>
                </a:lnTo>
                <a:lnTo>
                  <a:pt x="1167493" y="1378059"/>
                </a:lnTo>
                <a:lnTo>
                  <a:pt x="1167493" y="1881641"/>
                </a:lnTo>
                <a:lnTo>
                  <a:pt x="0" y="1881641"/>
                </a:lnTo>
                <a:lnTo>
                  <a:pt x="0" y="1234116"/>
                </a:lnTo>
                <a:lnTo>
                  <a:pt x="0" y="1167492"/>
                </a:lnTo>
                <a:cubicBezTo>
                  <a:pt x="0" y="563002"/>
                  <a:pt x="459408" y="65814"/>
                  <a:pt x="1048124" y="6027"/>
                </a:cubicBezTo>
                <a:close/>
              </a:path>
            </a:pathLst>
          </a:custGeom>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pic>
        <p:nvPicPr>
          <p:cNvPr id="2" name="Picture 1" descr="A logo with a crescent moon&#10;&#10;AI-generated content may be incorrect.">
            <a:extLst>
              <a:ext uri="{FF2B5EF4-FFF2-40B4-BE49-F238E27FC236}">
                <a16:creationId xmlns:a16="http://schemas.microsoft.com/office/drawing/2014/main" id="{08CD392B-9092-7118-D6A2-F13AA62ED0D8}"/>
              </a:ext>
            </a:extLst>
          </p:cNvPr>
          <p:cNvPicPr>
            <a:picLocks noChangeAspect="1"/>
          </p:cNvPicPr>
          <p:nvPr userDrawn="1"/>
        </p:nvPicPr>
        <p:blipFill>
          <a:blip r:embed="rId2"/>
          <a:stretch>
            <a:fillRect/>
          </a:stretch>
        </p:blipFill>
        <p:spPr>
          <a:xfrm>
            <a:off x="91108" y="6035325"/>
            <a:ext cx="423798" cy="686149"/>
          </a:xfrm>
          <a:prstGeom prst="rect">
            <a:avLst/>
          </a:prstGeom>
        </p:spPr>
      </p:pic>
      <p:sp>
        <p:nvSpPr>
          <p:cNvPr id="5" name="Slide Number Placeholder 4">
            <a:extLst>
              <a:ext uri="{FF2B5EF4-FFF2-40B4-BE49-F238E27FC236}">
                <a16:creationId xmlns:a16="http://schemas.microsoft.com/office/drawing/2014/main" id="{0203763F-C8CD-4BCB-9A0A-B10F000BC1DB}"/>
              </a:ext>
            </a:extLst>
          </p:cNvPr>
          <p:cNvSpPr>
            <a:spLocks noGrp="1"/>
          </p:cNvSpPr>
          <p:nvPr>
            <p:ph type="sldNum" sz="quarter" idx="12"/>
          </p:nvPr>
        </p:nvSpPr>
        <p:spPr>
          <a:xfrm>
            <a:off x="10933397" y="6356349"/>
            <a:ext cx="1167495" cy="365125"/>
          </a:xfrm>
        </p:spPr>
        <p:txBody>
          <a:bodyPr>
            <a:noAutofit/>
          </a:bodyPr>
          <a:lstStyle>
            <a:lvl1pPr>
              <a:defRPr>
                <a:solidFill>
                  <a:schemeClr val="tx2"/>
                </a:solidFill>
                <a:latin typeface="+mn-lt"/>
              </a:defRPr>
            </a:lvl1pPr>
          </a:lstStyle>
          <a:p>
            <a:fld id="{294A09A9-5501-47C1-A89A-A340965A2BE2}" type="slidenum">
              <a:rPr lang="en-US" smtClean="0"/>
              <a:pPr/>
              <a:t>‹#›</a:t>
            </a:fld>
            <a:endParaRPr lang="en-US"/>
          </a:p>
        </p:txBody>
      </p:sp>
    </p:spTree>
    <p:extLst>
      <p:ext uri="{BB962C8B-B14F-4D97-AF65-F5344CB8AC3E}">
        <p14:creationId xmlns:p14="http://schemas.microsoft.com/office/powerpoint/2010/main" val="3154419118"/>
      </p:ext>
    </p:extLst>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preserve="1" userDrawn="1">
  <p:cSld name="Whole team">
    <p:spTree>
      <p:nvGrpSpPr>
        <p:cNvPr id="1" name=""/>
        <p:cNvGrpSpPr/>
        <p:nvPr/>
      </p:nvGrpSpPr>
      <p:grpSpPr>
        <a:xfrm>
          <a:off x="0" y="0"/>
          <a:ext cx="0" cy="0"/>
          <a:chOff x="0" y="0"/>
          <a:chExt cx="0" cy="0"/>
        </a:xfrm>
      </p:grpSpPr>
      <p:sp>
        <p:nvSpPr>
          <p:cNvPr id="54" name="Title 1">
            <a:extLst>
              <a:ext uri="{FF2B5EF4-FFF2-40B4-BE49-F238E27FC236}">
                <a16:creationId xmlns:a16="http://schemas.microsoft.com/office/drawing/2014/main" id="{6825B690-1AD7-4243-AC42-D2CF19B7B02C}"/>
              </a:ext>
            </a:extLst>
          </p:cNvPr>
          <p:cNvSpPr>
            <a:spLocks noGrp="1"/>
          </p:cNvSpPr>
          <p:nvPr>
            <p:ph type="title"/>
          </p:nvPr>
        </p:nvSpPr>
        <p:spPr>
          <a:xfrm>
            <a:off x="750430" y="381000"/>
            <a:ext cx="10678142" cy="1325563"/>
          </a:xfrm>
        </p:spPr>
        <p:txBody>
          <a:bodyPr lIns="0" anchor="b">
            <a:noAutofit/>
          </a:bodyPr>
          <a:lstStyle>
            <a:lvl1pPr>
              <a:defRPr sz="4800" b="1">
                <a:latin typeface="+mj-lt"/>
              </a:defRPr>
            </a:lvl1pPr>
          </a:lstStyle>
          <a:p>
            <a:r>
              <a:rPr lang="en-US"/>
              <a:t>Click to edit Master title style</a:t>
            </a:r>
          </a:p>
        </p:txBody>
      </p:sp>
      <p:sp>
        <p:nvSpPr>
          <p:cNvPr id="6" name="Picture Placeholder 23">
            <a:extLst>
              <a:ext uri="{FF2B5EF4-FFF2-40B4-BE49-F238E27FC236}">
                <a16:creationId xmlns:a16="http://schemas.microsoft.com/office/drawing/2014/main" id="{5E48B363-63E8-4F17-842B-53AD935A6529}"/>
              </a:ext>
            </a:extLst>
          </p:cNvPr>
          <p:cNvSpPr>
            <a:spLocks noGrp="1"/>
          </p:cNvSpPr>
          <p:nvPr>
            <p:ph type="pic" sz="quarter" idx="13"/>
          </p:nvPr>
        </p:nvSpPr>
        <p:spPr>
          <a:xfrm>
            <a:off x="750429" y="2068734"/>
            <a:ext cx="904987" cy="905641"/>
          </a:xfrm>
        </p:spPr>
        <p:txBody>
          <a:bodyPr>
            <a:noAutofit/>
          </a:bodyPr>
          <a:lstStyle>
            <a:lvl1pPr marL="0" indent="0">
              <a:buNone/>
              <a:defRPr sz="1400">
                <a:solidFill>
                  <a:schemeClr val="tx1"/>
                </a:solidFill>
              </a:defRPr>
            </a:lvl1pPr>
          </a:lstStyle>
          <a:p>
            <a:r>
              <a:rPr lang="en-US"/>
              <a:t>Click icon to add picture</a:t>
            </a:r>
          </a:p>
        </p:txBody>
      </p:sp>
      <p:sp>
        <p:nvSpPr>
          <p:cNvPr id="31" name="Text Placeholder 28">
            <a:extLst>
              <a:ext uri="{FF2B5EF4-FFF2-40B4-BE49-F238E27FC236}">
                <a16:creationId xmlns:a16="http://schemas.microsoft.com/office/drawing/2014/main" id="{1825005B-0520-EC49-9A5C-554CB700387B}"/>
              </a:ext>
            </a:extLst>
          </p:cNvPr>
          <p:cNvSpPr>
            <a:spLocks noGrp="1"/>
          </p:cNvSpPr>
          <p:nvPr>
            <p:ph type="body" sz="quarter" idx="17" hasCustomPrompt="1"/>
          </p:nvPr>
        </p:nvSpPr>
        <p:spPr>
          <a:xfrm>
            <a:off x="750430" y="2994545"/>
            <a:ext cx="2281237" cy="347662"/>
          </a:xfrm>
        </p:spPr>
        <p:txBody>
          <a:bodyPr lIns="0" tIns="0" rIns="0" bIns="0" anchor="b" anchorCtr="0">
            <a:noAutofit/>
          </a:bodyPr>
          <a:lstStyle>
            <a:lvl1pPr marL="0" indent="0" algn="l">
              <a:lnSpc>
                <a:spcPct val="100000"/>
              </a:lnSpc>
              <a:spcBef>
                <a:spcPts val="0"/>
              </a:spcBef>
              <a:buNone/>
              <a:defRPr sz="1800" b="1" spc="20" baseline="0">
                <a:solidFill>
                  <a:schemeClr val="tx1"/>
                </a:solidFill>
                <a:latin typeface="+mn-lt"/>
              </a:defRPr>
            </a:lvl1pPr>
          </a:lstStyle>
          <a:p>
            <a:pPr lvl="0"/>
            <a:r>
              <a:rPr lang="en-US"/>
              <a:t>Name</a:t>
            </a:r>
          </a:p>
        </p:txBody>
      </p:sp>
      <p:sp>
        <p:nvSpPr>
          <p:cNvPr id="32" name="Text Placeholder 28">
            <a:extLst>
              <a:ext uri="{FF2B5EF4-FFF2-40B4-BE49-F238E27FC236}">
                <a16:creationId xmlns:a16="http://schemas.microsoft.com/office/drawing/2014/main" id="{B6697B92-AF89-2C46-BC1E-6CB47E8EA421}"/>
              </a:ext>
            </a:extLst>
          </p:cNvPr>
          <p:cNvSpPr>
            <a:spLocks noGrp="1"/>
          </p:cNvSpPr>
          <p:nvPr>
            <p:ph type="body" sz="quarter" idx="18" hasCustomPrompt="1"/>
          </p:nvPr>
        </p:nvSpPr>
        <p:spPr>
          <a:xfrm>
            <a:off x="750429" y="3379791"/>
            <a:ext cx="2281237" cy="347662"/>
          </a:xfrm>
        </p:spPr>
        <p:txBody>
          <a:bodyPr lIns="0" tIns="0" rIns="0" bIns="0">
            <a:noAutofit/>
          </a:bodyPr>
          <a:lstStyle>
            <a:lvl1pPr marL="0" indent="0" algn="l">
              <a:lnSpc>
                <a:spcPct val="100000"/>
              </a:lnSpc>
              <a:spcBef>
                <a:spcPts val="0"/>
              </a:spcBef>
              <a:buNone/>
              <a:defRPr sz="1400" b="0" spc="20" baseline="0">
                <a:solidFill>
                  <a:schemeClr val="tx1"/>
                </a:solidFill>
                <a:latin typeface="+mn-lt"/>
              </a:defRPr>
            </a:lvl1pPr>
          </a:lstStyle>
          <a:p>
            <a:pPr lvl="0"/>
            <a:r>
              <a:rPr lang="en-US"/>
              <a:t>Title</a:t>
            </a:r>
          </a:p>
        </p:txBody>
      </p:sp>
      <p:sp>
        <p:nvSpPr>
          <p:cNvPr id="33" name="Picture Placeholder 23">
            <a:extLst>
              <a:ext uri="{FF2B5EF4-FFF2-40B4-BE49-F238E27FC236}">
                <a16:creationId xmlns:a16="http://schemas.microsoft.com/office/drawing/2014/main" id="{FA9FEBB0-45F1-DF45-89C4-B343F8B20BA0}"/>
              </a:ext>
            </a:extLst>
          </p:cNvPr>
          <p:cNvSpPr>
            <a:spLocks noGrp="1"/>
          </p:cNvSpPr>
          <p:nvPr>
            <p:ph type="pic" sz="quarter" idx="28"/>
          </p:nvPr>
        </p:nvSpPr>
        <p:spPr>
          <a:xfrm>
            <a:off x="3549397" y="2068734"/>
            <a:ext cx="904987" cy="905641"/>
          </a:xfrm>
        </p:spPr>
        <p:txBody>
          <a:bodyPr>
            <a:noAutofit/>
          </a:bodyPr>
          <a:lstStyle>
            <a:lvl1pPr marL="0" indent="0">
              <a:buNone/>
              <a:defRPr sz="1400">
                <a:solidFill>
                  <a:schemeClr val="tx1"/>
                </a:solidFill>
              </a:defRPr>
            </a:lvl1pPr>
          </a:lstStyle>
          <a:p>
            <a:r>
              <a:rPr lang="en-US"/>
              <a:t>Click icon to add picture</a:t>
            </a:r>
          </a:p>
        </p:txBody>
      </p:sp>
      <p:sp>
        <p:nvSpPr>
          <p:cNvPr id="34" name="Text Placeholder 28">
            <a:extLst>
              <a:ext uri="{FF2B5EF4-FFF2-40B4-BE49-F238E27FC236}">
                <a16:creationId xmlns:a16="http://schemas.microsoft.com/office/drawing/2014/main" id="{EF331731-A7FC-C245-A9C1-0B1A2E994DB6}"/>
              </a:ext>
            </a:extLst>
          </p:cNvPr>
          <p:cNvSpPr>
            <a:spLocks noGrp="1"/>
          </p:cNvSpPr>
          <p:nvPr>
            <p:ph type="body" sz="quarter" idx="29" hasCustomPrompt="1"/>
          </p:nvPr>
        </p:nvSpPr>
        <p:spPr>
          <a:xfrm>
            <a:off x="3549398" y="2994545"/>
            <a:ext cx="2281237" cy="347662"/>
          </a:xfrm>
        </p:spPr>
        <p:txBody>
          <a:bodyPr lIns="0" tIns="0" rIns="0" bIns="0" anchor="b" anchorCtr="0">
            <a:noAutofit/>
          </a:bodyPr>
          <a:lstStyle>
            <a:lvl1pPr marL="0" indent="0" algn="l">
              <a:lnSpc>
                <a:spcPct val="100000"/>
              </a:lnSpc>
              <a:spcBef>
                <a:spcPts val="0"/>
              </a:spcBef>
              <a:buNone/>
              <a:defRPr sz="1800" b="1" spc="20" baseline="0">
                <a:solidFill>
                  <a:schemeClr val="tx1"/>
                </a:solidFill>
                <a:latin typeface="+mn-lt"/>
              </a:defRPr>
            </a:lvl1pPr>
          </a:lstStyle>
          <a:p>
            <a:pPr lvl="0"/>
            <a:r>
              <a:rPr lang="en-US"/>
              <a:t>Name</a:t>
            </a:r>
          </a:p>
        </p:txBody>
      </p:sp>
      <p:sp>
        <p:nvSpPr>
          <p:cNvPr id="35" name="Text Placeholder 28">
            <a:extLst>
              <a:ext uri="{FF2B5EF4-FFF2-40B4-BE49-F238E27FC236}">
                <a16:creationId xmlns:a16="http://schemas.microsoft.com/office/drawing/2014/main" id="{313B974E-E762-EE48-B2DF-C8F10DF73444}"/>
              </a:ext>
            </a:extLst>
          </p:cNvPr>
          <p:cNvSpPr>
            <a:spLocks noGrp="1"/>
          </p:cNvSpPr>
          <p:nvPr>
            <p:ph type="body" sz="quarter" idx="30" hasCustomPrompt="1"/>
          </p:nvPr>
        </p:nvSpPr>
        <p:spPr>
          <a:xfrm>
            <a:off x="3549397" y="3379791"/>
            <a:ext cx="2281237" cy="347662"/>
          </a:xfrm>
        </p:spPr>
        <p:txBody>
          <a:bodyPr lIns="0" tIns="0" rIns="0" bIns="0">
            <a:noAutofit/>
          </a:bodyPr>
          <a:lstStyle>
            <a:lvl1pPr marL="0" indent="0" algn="l">
              <a:lnSpc>
                <a:spcPct val="100000"/>
              </a:lnSpc>
              <a:spcBef>
                <a:spcPts val="0"/>
              </a:spcBef>
              <a:buNone/>
              <a:defRPr sz="1400" b="0" spc="20" baseline="0">
                <a:solidFill>
                  <a:schemeClr val="tx1"/>
                </a:solidFill>
                <a:latin typeface="+mn-lt"/>
              </a:defRPr>
            </a:lvl1pPr>
          </a:lstStyle>
          <a:p>
            <a:pPr lvl="0"/>
            <a:r>
              <a:rPr lang="en-US"/>
              <a:t>Title</a:t>
            </a:r>
          </a:p>
        </p:txBody>
      </p:sp>
      <p:sp>
        <p:nvSpPr>
          <p:cNvPr id="36" name="Picture Placeholder 23">
            <a:extLst>
              <a:ext uri="{FF2B5EF4-FFF2-40B4-BE49-F238E27FC236}">
                <a16:creationId xmlns:a16="http://schemas.microsoft.com/office/drawing/2014/main" id="{8BA62E8C-79E6-D245-B706-FFB1E051B2D6}"/>
              </a:ext>
            </a:extLst>
          </p:cNvPr>
          <p:cNvSpPr>
            <a:spLocks noGrp="1"/>
          </p:cNvSpPr>
          <p:nvPr>
            <p:ph type="pic" sz="quarter" idx="31"/>
          </p:nvPr>
        </p:nvSpPr>
        <p:spPr>
          <a:xfrm>
            <a:off x="6348367" y="2068734"/>
            <a:ext cx="904987" cy="905641"/>
          </a:xfrm>
        </p:spPr>
        <p:txBody>
          <a:bodyPr>
            <a:noAutofit/>
          </a:bodyPr>
          <a:lstStyle>
            <a:lvl1pPr marL="0" indent="0">
              <a:buNone/>
              <a:defRPr sz="1400">
                <a:solidFill>
                  <a:schemeClr val="tx1"/>
                </a:solidFill>
              </a:defRPr>
            </a:lvl1pPr>
          </a:lstStyle>
          <a:p>
            <a:r>
              <a:rPr lang="en-US"/>
              <a:t>Click icon to add picture</a:t>
            </a:r>
          </a:p>
        </p:txBody>
      </p:sp>
      <p:sp>
        <p:nvSpPr>
          <p:cNvPr id="37" name="Text Placeholder 28">
            <a:extLst>
              <a:ext uri="{FF2B5EF4-FFF2-40B4-BE49-F238E27FC236}">
                <a16:creationId xmlns:a16="http://schemas.microsoft.com/office/drawing/2014/main" id="{4199EE50-5386-0446-8ADA-23C1B0D6EA4F}"/>
              </a:ext>
            </a:extLst>
          </p:cNvPr>
          <p:cNvSpPr>
            <a:spLocks noGrp="1"/>
          </p:cNvSpPr>
          <p:nvPr>
            <p:ph type="body" sz="quarter" idx="32" hasCustomPrompt="1"/>
          </p:nvPr>
        </p:nvSpPr>
        <p:spPr>
          <a:xfrm>
            <a:off x="6348368" y="2994545"/>
            <a:ext cx="2281237" cy="347662"/>
          </a:xfrm>
        </p:spPr>
        <p:txBody>
          <a:bodyPr lIns="0" tIns="0" rIns="0" bIns="0" anchor="b" anchorCtr="0">
            <a:noAutofit/>
          </a:bodyPr>
          <a:lstStyle>
            <a:lvl1pPr marL="0" indent="0" algn="l">
              <a:lnSpc>
                <a:spcPct val="100000"/>
              </a:lnSpc>
              <a:spcBef>
                <a:spcPts val="0"/>
              </a:spcBef>
              <a:buNone/>
              <a:defRPr sz="1800" b="1" spc="20" baseline="0">
                <a:solidFill>
                  <a:schemeClr val="tx1"/>
                </a:solidFill>
                <a:latin typeface="+mn-lt"/>
              </a:defRPr>
            </a:lvl1pPr>
          </a:lstStyle>
          <a:p>
            <a:pPr lvl="0"/>
            <a:r>
              <a:rPr lang="en-US"/>
              <a:t>Name</a:t>
            </a:r>
          </a:p>
        </p:txBody>
      </p:sp>
      <p:sp>
        <p:nvSpPr>
          <p:cNvPr id="38" name="Text Placeholder 28">
            <a:extLst>
              <a:ext uri="{FF2B5EF4-FFF2-40B4-BE49-F238E27FC236}">
                <a16:creationId xmlns:a16="http://schemas.microsoft.com/office/drawing/2014/main" id="{478AB5CA-B5A5-934D-BF51-1485953A703D}"/>
              </a:ext>
            </a:extLst>
          </p:cNvPr>
          <p:cNvSpPr>
            <a:spLocks noGrp="1"/>
          </p:cNvSpPr>
          <p:nvPr>
            <p:ph type="body" sz="quarter" idx="33" hasCustomPrompt="1"/>
          </p:nvPr>
        </p:nvSpPr>
        <p:spPr>
          <a:xfrm>
            <a:off x="6348367" y="3379791"/>
            <a:ext cx="2281237" cy="347662"/>
          </a:xfrm>
        </p:spPr>
        <p:txBody>
          <a:bodyPr lIns="0" tIns="0" rIns="0" bIns="0">
            <a:noAutofit/>
          </a:bodyPr>
          <a:lstStyle>
            <a:lvl1pPr marL="0" indent="0" algn="l">
              <a:lnSpc>
                <a:spcPct val="100000"/>
              </a:lnSpc>
              <a:spcBef>
                <a:spcPts val="0"/>
              </a:spcBef>
              <a:buNone/>
              <a:defRPr sz="1400" b="0" spc="20" baseline="0">
                <a:solidFill>
                  <a:schemeClr val="tx1"/>
                </a:solidFill>
                <a:latin typeface="+mn-lt"/>
              </a:defRPr>
            </a:lvl1pPr>
          </a:lstStyle>
          <a:p>
            <a:pPr lvl="0"/>
            <a:r>
              <a:rPr lang="en-US"/>
              <a:t>Title</a:t>
            </a:r>
          </a:p>
        </p:txBody>
      </p:sp>
      <p:sp>
        <p:nvSpPr>
          <p:cNvPr id="39" name="Picture Placeholder 23">
            <a:extLst>
              <a:ext uri="{FF2B5EF4-FFF2-40B4-BE49-F238E27FC236}">
                <a16:creationId xmlns:a16="http://schemas.microsoft.com/office/drawing/2014/main" id="{3D78BE06-1FC7-3C43-BD15-F4137B564B58}"/>
              </a:ext>
            </a:extLst>
          </p:cNvPr>
          <p:cNvSpPr>
            <a:spLocks noGrp="1"/>
          </p:cNvSpPr>
          <p:nvPr>
            <p:ph type="pic" sz="quarter" idx="34"/>
          </p:nvPr>
        </p:nvSpPr>
        <p:spPr>
          <a:xfrm>
            <a:off x="9147335" y="2068734"/>
            <a:ext cx="904987" cy="905641"/>
          </a:xfrm>
        </p:spPr>
        <p:txBody>
          <a:bodyPr>
            <a:noAutofit/>
          </a:bodyPr>
          <a:lstStyle>
            <a:lvl1pPr marL="0" indent="0">
              <a:buNone/>
              <a:defRPr sz="1400">
                <a:solidFill>
                  <a:schemeClr val="tx1"/>
                </a:solidFill>
              </a:defRPr>
            </a:lvl1pPr>
          </a:lstStyle>
          <a:p>
            <a:r>
              <a:rPr lang="en-US"/>
              <a:t>Click icon to add picture</a:t>
            </a:r>
          </a:p>
        </p:txBody>
      </p:sp>
      <p:sp>
        <p:nvSpPr>
          <p:cNvPr id="40" name="Text Placeholder 28">
            <a:extLst>
              <a:ext uri="{FF2B5EF4-FFF2-40B4-BE49-F238E27FC236}">
                <a16:creationId xmlns:a16="http://schemas.microsoft.com/office/drawing/2014/main" id="{14F01FCC-4797-0343-8739-20331C751C18}"/>
              </a:ext>
            </a:extLst>
          </p:cNvPr>
          <p:cNvSpPr>
            <a:spLocks noGrp="1"/>
          </p:cNvSpPr>
          <p:nvPr>
            <p:ph type="body" sz="quarter" idx="35" hasCustomPrompt="1"/>
          </p:nvPr>
        </p:nvSpPr>
        <p:spPr>
          <a:xfrm>
            <a:off x="9147336" y="2994545"/>
            <a:ext cx="2281237" cy="347662"/>
          </a:xfrm>
        </p:spPr>
        <p:txBody>
          <a:bodyPr lIns="0" tIns="0" rIns="0" bIns="0" anchor="b" anchorCtr="0">
            <a:noAutofit/>
          </a:bodyPr>
          <a:lstStyle>
            <a:lvl1pPr marL="0" indent="0" algn="l">
              <a:lnSpc>
                <a:spcPct val="100000"/>
              </a:lnSpc>
              <a:spcBef>
                <a:spcPts val="0"/>
              </a:spcBef>
              <a:buNone/>
              <a:defRPr sz="1800" b="1" spc="20" baseline="0">
                <a:solidFill>
                  <a:schemeClr val="tx1"/>
                </a:solidFill>
                <a:latin typeface="+mn-lt"/>
              </a:defRPr>
            </a:lvl1pPr>
          </a:lstStyle>
          <a:p>
            <a:pPr lvl="0"/>
            <a:r>
              <a:rPr lang="en-US"/>
              <a:t>Name</a:t>
            </a:r>
          </a:p>
        </p:txBody>
      </p:sp>
      <p:sp>
        <p:nvSpPr>
          <p:cNvPr id="41" name="Text Placeholder 28">
            <a:extLst>
              <a:ext uri="{FF2B5EF4-FFF2-40B4-BE49-F238E27FC236}">
                <a16:creationId xmlns:a16="http://schemas.microsoft.com/office/drawing/2014/main" id="{33FBE6CA-EC7A-1A4B-ADA3-6B78F2DE09C2}"/>
              </a:ext>
            </a:extLst>
          </p:cNvPr>
          <p:cNvSpPr>
            <a:spLocks noGrp="1"/>
          </p:cNvSpPr>
          <p:nvPr>
            <p:ph type="body" sz="quarter" idx="36" hasCustomPrompt="1"/>
          </p:nvPr>
        </p:nvSpPr>
        <p:spPr>
          <a:xfrm>
            <a:off x="9147335" y="3379791"/>
            <a:ext cx="2281237" cy="347662"/>
          </a:xfrm>
        </p:spPr>
        <p:txBody>
          <a:bodyPr lIns="0" tIns="0" rIns="0" bIns="0">
            <a:noAutofit/>
          </a:bodyPr>
          <a:lstStyle>
            <a:lvl1pPr marL="0" indent="0" algn="l">
              <a:lnSpc>
                <a:spcPct val="100000"/>
              </a:lnSpc>
              <a:spcBef>
                <a:spcPts val="0"/>
              </a:spcBef>
              <a:buNone/>
              <a:defRPr sz="1400" b="0" spc="20" baseline="0">
                <a:solidFill>
                  <a:schemeClr val="tx1"/>
                </a:solidFill>
                <a:latin typeface="+mn-lt"/>
              </a:defRPr>
            </a:lvl1pPr>
          </a:lstStyle>
          <a:p>
            <a:pPr lvl="0"/>
            <a:r>
              <a:rPr lang="en-US"/>
              <a:t>Title</a:t>
            </a:r>
          </a:p>
        </p:txBody>
      </p:sp>
      <p:sp>
        <p:nvSpPr>
          <p:cNvPr id="42" name="Picture Placeholder 23">
            <a:extLst>
              <a:ext uri="{FF2B5EF4-FFF2-40B4-BE49-F238E27FC236}">
                <a16:creationId xmlns:a16="http://schemas.microsoft.com/office/drawing/2014/main" id="{6DD7CCE4-AD48-B64F-909E-F88961FBDFC5}"/>
              </a:ext>
            </a:extLst>
          </p:cNvPr>
          <p:cNvSpPr>
            <a:spLocks noGrp="1"/>
          </p:cNvSpPr>
          <p:nvPr>
            <p:ph type="pic" sz="quarter" idx="37"/>
          </p:nvPr>
        </p:nvSpPr>
        <p:spPr>
          <a:xfrm>
            <a:off x="750429" y="4118551"/>
            <a:ext cx="904987" cy="905641"/>
          </a:xfrm>
        </p:spPr>
        <p:txBody>
          <a:bodyPr>
            <a:noAutofit/>
          </a:bodyPr>
          <a:lstStyle>
            <a:lvl1pPr marL="0" indent="0">
              <a:buNone/>
              <a:defRPr sz="1400">
                <a:solidFill>
                  <a:schemeClr val="tx1"/>
                </a:solidFill>
              </a:defRPr>
            </a:lvl1pPr>
          </a:lstStyle>
          <a:p>
            <a:r>
              <a:rPr lang="en-US"/>
              <a:t>Click icon to add picture</a:t>
            </a:r>
          </a:p>
        </p:txBody>
      </p:sp>
      <p:sp>
        <p:nvSpPr>
          <p:cNvPr id="43" name="Text Placeholder 28">
            <a:extLst>
              <a:ext uri="{FF2B5EF4-FFF2-40B4-BE49-F238E27FC236}">
                <a16:creationId xmlns:a16="http://schemas.microsoft.com/office/drawing/2014/main" id="{C076E7E2-3D95-EA47-BF86-444615F1F141}"/>
              </a:ext>
            </a:extLst>
          </p:cNvPr>
          <p:cNvSpPr>
            <a:spLocks noGrp="1"/>
          </p:cNvSpPr>
          <p:nvPr>
            <p:ph type="body" sz="quarter" idx="38" hasCustomPrompt="1"/>
          </p:nvPr>
        </p:nvSpPr>
        <p:spPr>
          <a:xfrm>
            <a:off x="750430" y="5044362"/>
            <a:ext cx="2281237" cy="347662"/>
          </a:xfrm>
        </p:spPr>
        <p:txBody>
          <a:bodyPr lIns="0" tIns="0" rIns="0" bIns="0" anchor="b" anchorCtr="0">
            <a:noAutofit/>
          </a:bodyPr>
          <a:lstStyle>
            <a:lvl1pPr marL="0" indent="0" algn="l">
              <a:lnSpc>
                <a:spcPct val="100000"/>
              </a:lnSpc>
              <a:spcBef>
                <a:spcPts val="0"/>
              </a:spcBef>
              <a:buNone/>
              <a:defRPr sz="1800" b="1" spc="20" baseline="0">
                <a:solidFill>
                  <a:schemeClr val="tx1"/>
                </a:solidFill>
                <a:latin typeface="+mn-lt"/>
              </a:defRPr>
            </a:lvl1pPr>
          </a:lstStyle>
          <a:p>
            <a:pPr lvl="0"/>
            <a:r>
              <a:rPr lang="en-US"/>
              <a:t>Name</a:t>
            </a:r>
          </a:p>
        </p:txBody>
      </p:sp>
      <p:sp>
        <p:nvSpPr>
          <p:cNvPr id="44" name="Text Placeholder 28">
            <a:extLst>
              <a:ext uri="{FF2B5EF4-FFF2-40B4-BE49-F238E27FC236}">
                <a16:creationId xmlns:a16="http://schemas.microsoft.com/office/drawing/2014/main" id="{612499D2-373C-3940-97A5-FCA8B245BE45}"/>
              </a:ext>
            </a:extLst>
          </p:cNvPr>
          <p:cNvSpPr>
            <a:spLocks noGrp="1"/>
          </p:cNvSpPr>
          <p:nvPr>
            <p:ph type="body" sz="quarter" idx="39" hasCustomPrompt="1"/>
          </p:nvPr>
        </p:nvSpPr>
        <p:spPr>
          <a:xfrm>
            <a:off x="750429" y="5429608"/>
            <a:ext cx="2281237" cy="347662"/>
          </a:xfrm>
        </p:spPr>
        <p:txBody>
          <a:bodyPr lIns="0" tIns="0" rIns="0" bIns="0">
            <a:noAutofit/>
          </a:bodyPr>
          <a:lstStyle>
            <a:lvl1pPr marL="0" indent="0" algn="l">
              <a:lnSpc>
                <a:spcPct val="100000"/>
              </a:lnSpc>
              <a:spcBef>
                <a:spcPts val="0"/>
              </a:spcBef>
              <a:buNone/>
              <a:defRPr sz="1400" b="0" spc="20" baseline="0">
                <a:solidFill>
                  <a:schemeClr val="tx1"/>
                </a:solidFill>
                <a:latin typeface="+mn-lt"/>
              </a:defRPr>
            </a:lvl1pPr>
          </a:lstStyle>
          <a:p>
            <a:pPr lvl="0"/>
            <a:r>
              <a:rPr lang="en-US"/>
              <a:t>Title</a:t>
            </a:r>
          </a:p>
        </p:txBody>
      </p:sp>
      <p:sp>
        <p:nvSpPr>
          <p:cNvPr id="45" name="Picture Placeholder 23">
            <a:extLst>
              <a:ext uri="{FF2B5EF4-FFF2-40B4-BE49-F238E27FC236}">
                <a16:creationId xmlns:a16="http://schemas.microsoft.com/office/drawing/2014/main" id="{24B34D6D-4F7E-3942-B8D7-9970BDE53C10}"/>
              </a:ext>
            </a:extLst>
          </p:cNvPr>
          <p:cNvSpPr>
            <a:spLocks noGrp="1"/>
          </p:cNvSpPr>
          <p:nvPr>
            <p:ph type="pic" sz="quarter" idx="40"/>
          </p:nvPr>
        </p:nvSpPr>
        <p:spPr>
          <a:xfrm>
            <a:off x="3549397" y="4118551"/>
            <a:ext cx="904987" cy="905641"/>
          </a:xfrm>
        </p:spPr>
        <p:txBody>
          <a:bodyPr>
            <a:noAutofit/>
          </a:bodyPr>
          <a:lstStyle>
            <a:lvl1pPr marL="0" indent="0">
              <a:buNone/>
              <a:defRPr sz="1400">
                <a:solidFill>
                  <a:schemeClr val="tx1"/>
                </a:solidFill>
              </a:defRPr>
            </a:lvl1pPr>
          </a:lstStyle>
          <a:p>
            <a:r>
              <a:rPr lang="en-US"/>
              <a:t>Click icon to add picture</a:t>
            </a:r>
          </a:p>
        </p:txBody>
      </p:sp>
      <p:sp>
        <p:nvSpPr>
          <p:cNvPr id="46" name="Text Placeholder 28">
            <a:extLst>
              <a:ext uri="{FF2B5EF4-FFF2-40B4-BE49-F238E27FC236}">
                <a16:creationId xmlns:a16="http://schemas.microsoft.com/office/drawing/2014/main" id="{D34EDB1D-7E85-D242-B6AE-F6D6907D325A}"/>
              </a:ext>
            </a:extLst>
          </p:cNvPr>
          <p:cNvSpPr>
            <a:spLocks noGrp="1"/>
          </p:cNvSpPr>
          <p:nvPr>
            <p:ph type="body" sz="quarter" idx="41" hasCustomPrompt="1"/>
          </p:nvPr>
        </p:nvSpPr>
        <p:spPr>
          <a:xfrm>
            <a:off x="3549398" y="5044362"/>
            <a:ext cx="2281237" cy="347662"/>
          </a:xfrm>
        </p:spPr>
        <p:txBody>
          <a:bodyPr lIns="0" tIns="0" rIns="0" bIns="0" anchor="b" anchorCtr="0">
            <a:noAutofit/>
          </a:bodyPr>
          <a:lstStyle>
            <a:lvl1pPr marL="0" indent="0" algn="l">
              <a:lnSpc>
                <a:spcPct val="100000"/>
              </a:lnSpc>
              <a:spcBef>
                <a:spcPts val="0"/>
              </a:spcBef>
              <a:buNone/>
              <a:defRPr sz="1800" b="1" spc="20" baseline="0">
                <a:solidFill>
                  <a:schemeClr val="tx1"/>
                </a:solidFill>
                <a:latin typeface="+mn-lt"/>
              </a:defRPr>
            </a:lvl1pPr>
          </a:lstStyle>
          <a:p>
            <a:pPr lvl="0"/>
            <a:r>
              <a:rPr lang="en-US"/>
              <a:t>Name</a:t>
            </a:r>
          </a:p>
        </p:txBody>
      </p:sp>
      <p:sp>
        <p:nvSpPr>
          <p:cNvPr id="47" name="Text Placeholder 28">
            <a:extLst>
              <a:ext uri="{FF2B5EF4-FFF2-40B4-BE49-F238E27FC236}">
                <a16:creationId xmlns:a16="http://schemas.microsoft.com/office/drawing/2014/main" id="{3E3BFFF0-114B-6D42-B5E0-8020AC2E26BF}"/>
              </a:ext>
            </a:extLst>
          </p:cNvPr>
          <p:cNvSpPr>
            <a:spLocks noGrp="1"/>
          </p:cNvSpPr>
          <p:nvPr>
            <p:ph type="body" sz="quarter" idx="42" hasCustomPrompt="1"/>
          </p:nvPr>
        </p:nvSpPr>
        <p:spPr>
          <a:xfrm>
            <a:off x="3549397" y="5429608"/>
            <a:ext cx="2281237" cy="347662"/>
          </a:xfrm>
        </p:spPr>
        <p:txBody>
          <a:bodyPr lIns="0" tIns="0" rIns="0" bIns="0">
            <a:noAutofit/>
          </a:bodyPr>
          <a:lstStyle>
            <a:lvl1pPr marL="0" indent="0" algn="l">
              <a:lnSpc>
                <a:spcPct val="100000"/>
              </a:lnSpc>
              <a:spcBef>
                <a:spcPts val="0"/>
              </a:spcBef>
              <a:buNone/>
              <a:defRPr sz="1400" b="0" spc="20" baseline="0">
                <a:solidFill>
                  <a:schemeClr val="tx1"/>
                </a:solidFill>
                <a:latin typeface="+mn-lt"/>
              </a:defRPr>
            </a:lvl1pPr>
          </a:lstStyle>
          <a:p>
            <a:pPr lvl="0"/>
            <a:r>
              <a:rPr lang="en-US"/>
              <a:t>Title</a:t>
            </a:r>
          </a:p>
        </p:txBody>
      </p:sp>
      <p:sp>
        <p:nvSpPr>
          <p:cNvPr id="48" name="Picture Placeholder 23">
            <a:extLst>
              <a:ext uri="{FF2B5EF4-FFF2-40B4-BE49-F238E27FC236}">
                <a16:creationId xmlns:a16="http://schemas.microsoft.com/office/drawing/2014/main" id="{EB4488EE-E854-724E-95AE-B9943EE249EA}"/>
              </a:ext>
            </a:extLst>
          </p:cNvPr>
          <p:cNvSpPr>
            <a:spLocks noGrp="1"/>
          </p:cNvSpPr>
          <p:nvPr>
            <p:ph type="pic" sz="quarter" idx="43"/>
          </p:nvPr>
        </p:nvSpPr>
        <p:spPr>
          <a:xfrm>
            <a:off x="6348367" y="4118551"/>
            <a:ext cx="904987" cy="905641"/>
          </a:xfrm>
        </p:spPr>
        <p:txBody>
          <a:bodyPr>
            <a:noAutofit/>
          </a:bodyPr>
          <a:lstStyle>
            <a:lvl1pPr marL="0" indent="0">
              <a:buNone/>
              <a:defRPr sz="1400">
                <a:solidFill>
                  <a:schemeClr val="tx1"/>
                </a:solidFill>
              </a:defRPr>
            </a:lvl1pPr>
          </a:lstStyle>
          <a:p>
            <a:r>
              <a:rPr lang="en-US"/>
              <a:t>Click icon to add picture</a:t>
            </a:r>
          </a:p>
        </p:txBody>
      </p:sp>
      <p:sp>
        <p:nvSpPr>
          <p:cNvPr id="49" name="Text Placeholder 28">
            <a:extLst>
              <a:ext uri="{FF2B5EF4-FFF2-40B4-BE49-F238E27FC236}">
                <a16:creationId xmlns:a16="http://schemas.microsoft.com/office/drawing/2014/main" id="{C5551B4D-583E-D644-9069-EC096CE76F50}"/>
              </a:ext>
            </a:extLst>
          </p:cNvPr>
          <p:cNvSpPr>
            <a:spLocks noGrp="1"/>
          </p:cNvSpPr>
          <p:nvPr>
            <p:ph type="body" sz="quarter" idx="44" hasCustomPrompt="1"/>
          </p:nvPr>
        </p:nvSpPr>
        <p:spPr>
          <a:xfrm>
            <a:off x="6348368" y="5044362"/>
            <a:ext cx="2281237" cy="347662"/>
          </a:xfrm>
        </p:spPr>
        <p:txBody>
          <a:bodyPr lIns="0" tIns="0" rIns="0" bIns="0" anchor="b" anchorCtr="0">
            <a:noAutofit/>
          </a:bodyPr>
          <a:lstStyle>
            <a:lvl1pPr marL="0" indent="0" algn="l">
              <a:lnSpc>
                <a:spcPct val="100000"/>
              </a:lnSpc>
              <a:spcBef>
                <a:spcPts val="0"/>
              </a:spcBef>
              <a:buNone/>
              <a:defRPr sz="1800" b="1" spc="20" baseline="0">
                <a:solidFill>
                  <a:schemeClr val="tx1"/>
                </a:solidFill>
                <a:latin typeface="+mn-lt"/>
              </a:defRPr>
            </a:lvl1pPr>
          </a:lstStyle>
          <a:p>
            <a:pPr lvl="0"/>
            <a:r>
              <a:rPr lang="en-US"/>
              <a:t>Name</a:t>
            </a:r>
          </a:p>
        </p:txBody>
      </p:sp>
      <p:sp>
        <p:nvSpPr>
          <p:cNvPr id="50" name="Text Placeholder 28">
            <a:extLst>
              <a:ext uri="{FF2B5EF4-FFF2-40B4-BE49-F238E27FC236}">
                <a16:creationId xmlns:a16="http://schemas.microsoft.com/office/drawing/2014/main" id="{E30C4783-1643-2243-BB4F-E99E04D9216B}"/>
              </a:ext>
            </a:extLst>
          </p:cNvPr>
          <p:cNvSpPr>
            <a:spLocks noGrp="1"/>
          </p:cNvSpPr>
          <p:nvPr>
            <p:ph type="body" sz="quarter" idx="45" hasCustomPrompt="1"/>
          </p:nvPr>
        </p:nvSpPr>
        <p:spPr>
          <a:xfrm>
            <a:off x="6348367" y="5429608"/>
            <a:ext cx="2281237" cy="347662"/>
          </a:xfrm>
        </p:spPr>
        <p:txBody>
          <a:bodyPr lIns="0" tIns="0" rIns="0" bIns="0">
            <a:noAutofit/>
          </a:bodyPr>
          <a:lstStyle>
            <a:lvl1pPr marL="0" indent="0" algn="l">
              <a:lnSpc>
                <a:spcPct val="100000"/>
              </a:lnSpc>
              <a:spcBef>
                <a:spcPts val="0"/>
              </a:spcBef>
              <a:buNone/>
              <a:defRPr sz="1400" b="0" spc="20" baseline="0">
                <a:solidFill>
                  <a:schemeClr val="tx1"/>
                </a:solidFill>
                <a:latin typeface="+mn-lt"/>
              </a:defRPr>
            </a:lvl1pPr>
          </a:lstStyle>
          <a:p>
            <a:pPr lvl="0"/>
            <a:r>
              <a:rPr lang="en-US"/>
              <a:t>Title</a:t>
            </a:r>
          </a:p>
        </p:txBody>
      </p:sp>
      <p:sp>
        <p:nvSpPr>
          <p:cNvPr id="51" name="Picture Placeholder 23">
            <a:extLst>
              <a:ext uri="{FF2B5EF4-FFF2-40B4-BE49-F238E27FC236}">
                <a16:creationId xmlns:a16="http://schemas.microsoft.com/office/drawing/2014/main" id="{7BBADCE0-02E8-3249-8CBA-17D3783DFE70}"/>
              </a:ext>
            </a:extLst>
          </p:cNvPr>
          <p:cNvSpPr>
            <a:spLocks noGrp="1"/>
          </p:cNvSpPr>
          <p:nvPr>
            <p:ph type="pic" sz="quarter" idx="46"/>
          </p:nvPr>
        </p:nvSpPr>
        <p:spPr>
          <a:xfrm>
            <a:off x="9147335" y="4118551"/>
            <a:ext cx="904987" cy="905641"/>
          </a:xfrm>
        </p:spPr>
        <p:txBody>
          <a:bodyPr>
            <a:noAutofit/>
          </a:bodyPr>
          <a:lstStyle>
            <a:lvl1pPr marL="0" indent="0">
              <a:buNone/>
              <a:defRPr sz="1400">
                <a:solidFill>
                  <a:schemeClr val="tx1"/>
                </a:solidFill>
              </a:defRPr>
            </a:lvl1pPr>
          </a:lstStyle>
          <a:p>
            <a:r>
              <a:rPr lang="en-US"/>
              <a:t>Click icon to add picture</a:t>
            </a:r>
          </a:p>
        </p:txBody>
      </p:sp>
      <p:sp>
        <p:nvSpPr>
          <p:cNvPr id="52" name="Text Placeholder 28">
            <a:extLst>
              <a:ext uri="{FF2B5EF4-FFF2-40B4-BE49-F238E27FC236}">
                <a16:creationId xmlns:a16="http://schemas.microsoft.com/office/drawing/2014/main" id="{8D294C40-97E4-FF4F-8A02-10FC7D0EE8B0}"/>
              </a:ext>
            </a:extLst>
          </p:cNvPr>
          <p:cNvSpPr>
            <a:spLocks noGrp="1"/>
          </p:cNvSpPr>
          <p:nvPr>
            <p:ph type="body" sz="quarter" idx="47" hasCustomPrompt="1"/>
          </p:nvPr>
        </p:nvSpPr>
        <p:spPr>
          <a:xfrm>
            <a:off x="9147336" y="5044362"/>
            <a:ext cx="2281237" cy="347662"/>
          </a:xfrm>
        </p:spPr>
        <p:txBody>
          <a:bodyPr lIns="0" tIns="0" rIns="0" bIns="0" anchor="b" anchorCtr="0">
            <a:noAutofit/>
          </a:bodyPr>
          <a:lstStyle>
            <a:lvl1pPr marL="0" indent="0" algn="l">
              <a:lnSpc>
                <a:spcPct val="100000"/>
              </a:lnSpc>
              <a:spcBef>
                <a:spcPts val="0"/>
              </a:spcBef>
              <a:buNone/>
              <a:defRPr sz="1800" b="1" spc="20" baseline="0">
                <a:solidFill>
                  <a:schemeClr val="tx1"/>
                </a:solidFill>
                <a:latin typeface="+mn-lt"/>
              </a:defRPr>
            </a:lvl1pPr>
          </a:lstStyle>
          <a:p>
            <a:pPr lvl="0"/>
            <a:r>
              <a:rPr lang="en-US"/>
              <a:t>Name</a:t>
            </a:r>
          </a:p>
        </p:txBody>
      </p:sp>
      <p:sp>
        <p:nvSpPr>
          <p:cNvPr id="53" name="Text Placeholder 28">
            <a:extLst>
              <a:ext uri="{FF2B5EF4-FFF2-40B4-BE49-F238E27FC236}">
                <a16:creationId xmlns:a16="http://schemas.microsoft.com/office/drawing/2014/main" id="{8B38241F-01B5-574C-A827-67C6352C463C}"/>
              </a:ext>
            </a:extLst>
          </p:cNvPr>
          <p:cNvSpPr>
            <a:spLocks noGrp="1"/>
          </p:cNvSpPr>
          <p:nvPr>
            <p:ph type="body" sz="quarter" idx="48" hasCustomPrompt="1"/>
          </p:nvPr>
        </p:nvSpPr>
        <p:spPr>
          <a:xfrm>
            <a:off x="9147335" y="5429608"/>
            <a:ext cx="2281237" cy="347662"/>
          </a:xfrm>
        </p:spPr>
        <p:txBody>
          <a:bodyPr lIns="0" tIns="0" rIns="0" bIns="0">
            <a:noAutofit/>
          </a:bodyPr>
          <a:lstStyle>
            <a:lvl1pPr marL="0" indent="0" algn="l">
              <a:lnSpc>
                <a:spcPct val="100000"/>
              </a:lnSpc>
              <a:spcBef>
                <a:spcPts val="0"/>
              </a:spcBef>
              <a:buNone/>
              <a:defRPr sz="1400" b="0" spc="20" baseline="0">
                <a:solidFill>
                  <a:schemeClr val="tx1"/>
                </a:solidFill>
                <a:latin typeface="+mn-lt"/>
              </a:defRPr>
            </a:lvl1pPr>
          </a:lstStyle>
          <a:p>
            <a:pPr lvl="0"/>
            <a:r>
              <a:rPr lang="en-US"/>
              <a:t>Title</a:t>
            </a:r>
          </a:p>
        </p:txBody>
      </p:sp>
      <p:sp>
        <p:nvSpPr>
          <p:cNvPr id="23" name="Slide Number Placeholder 22">
            <a:extLst>
              <a:ext uri="{FF2B5EF4-FFF2-40B4-BE49-F238E27FC236}">
                <a16:creationId xmlns:a16="http://schemas.microsoft.com/office/drawing/2014/main" id="{CE9F02AC-6DFB-0C47-BC8E-4B0594007F33}"/>
              </a:ext>
            </a:extLst>
          </p:cNvPr>
          <p:cNvSpPr>
            <a:spLocks noGrp="1"/>
          </p:cNvSpPr>
          <p:nvPr>
            <p:ph type="sldNum" sz="quarter" idx="27"/>
          </p:nvPr>
        </p:nvSpPr>
        <p:spPr/>
        <p:txBody>
          <a:bodyPr>
            <a:noAutofit/>
          </a:bodyPr>
          <a:lstStyle>
            <a:lvl1pPr>
              <a:defRPr>
                <a:solidFill>
                  <a:schemeClr val="tx2"/>
                </a:solidFill>
                <a:latin typeface="+mn-lt"/>
              </a:defRPr>
            </a:lvl1pPr>
          </a:lstStyle>
          <a:p>
            <a:fld id="{294A09A9-5501-47C1-A89A-A340965A2BE2}" type="slidenum">
              <a:rPr lang="en-US" smtClean="0"/>
              <a:pPr/>
              <a:t>‹#›</a:t>
            </a:fld>
            <a:endParaRPr lang="en-US"/>
          </a:p>
        </p:txBody>
      </p:sp>
    </p:spTree>
    <p:extLst>
      <p:ext uri="{BB962C8B-B14F-4D97-AF65-F5344CB8AC3E}">
        <p14:creationId xmlns:p14="http://schemas.microsoft.com/office/powerpoint/2010/main" val="2005721973"/>
      </p:ext>
    </p:extLst>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type="obj" preserve="1">
  <p:cSld name="Timeline">
    <p:spTree>
      <p:nvGrpSpPr>
        <p:cNvPr id="1" name=""/>
        <p:cNvGrpSpPr/>
        <p:nvPr/>
      </p:nvGrpSpPr>
      <p:grpSpPr>
        <a:xfrm>
          <a:off x="0" y="0"/>
          <a:ext cx="0" cy="0"/>
          <a:chOff x="0" y="0"/>
          <a:chExt cx="0" cy="0"/>
        </a:xfrm>
      </p:grpSpPr>
      <p:sp>
        <p:nvSpPr>
          <p:cNvPr id="4" name="Freeform 3">
            <a:extLst>
              <a:ext uri="{FF2B5EF4-FFF2-40B4-BE49-F238E27FC236}">
                <a16:creationId xmlns:a16="http://schemas.microsoft.com/office/drawing/2014/main" id="{6A7F6A3F-E1DD-A246-9A6D-5F9B18BA2588}"/>
              </a:ext>
            </a:extLst>
          </p:cNvPr>
          <p:cNvSpPr/>
          <p:nvPr userDrawn="1"/>
        </p:nvSpPr>
        <p:spPr>
          <a:xfrm flipH="1">
            <a:off x="8580896" y="1"/>
            <a:ext cx="3611104" cy="3611104"/>
          </a:xfrm>
          <a:custGeom>
            <a:avLst/>
            <a:gdLst>
              <a:gd name="connsiteX0" fmla="*/ 0 w 1167493"/>
              <a:gd name="connsiteY0" fmla="*/ 0 h 1167493"/>
              <a:gd name="connsiteX1" fmla="*/ 1167493 w 1167493"/>
              <a:gd name="connsiteY1" fmla="*/ 0 h 1167493"/>
              <a:gd name="connsiteX2" fmla="*/ 0 w 1167493"/>
              <a:gd name="connsiteY2" fmla="*/ 1167493 h 1167493"/>
              <a:gd name="connsiteX3" fmla="*/ 0 w 1167493"/>
              <a:gd name="connsiteY3" fmla="*/ 0 h 1167493"/>
            </a:gdLst>
            <a:ahLst/>
            <a:cxnLst>
              <a:cxn ang="0">
                <a:pos x="connsiteX0" y="connsiteY0"/>
              </a:cxn>
              <a:cxn ang="0">
                <a:pos x="connsiteX1" y="connsiteY1"/>
              </a:cxn>
              <a:cxn ang="0">
                <a:pos x="connsiteX2" y="connsiteY2"/>
              </a:cxn>
              <a:cxn ang="0">
                <a:pos x="connsiteX3" y="connsiteY3"/>
              </a:cxn>
            </a:cxnLst>
            <a:rect l="l" t="t" r="r" b="b"/>
            <a:pathLst>
              <a:path w="1167493" h="1167493">
                <a:moveTo>
                  <a:pt x="0" y="0"/>
                </a:moveTo>
                <a:lnTo>
                  <a:pt x="1167493" y="0"/>
                </a:lnTo>
                <a:cubicBezTo>
                  <a:pt x="522704" y="0"/>
                  <a:pt x="0" y="522704"/>
                  <a:pt x="0" y="1167493"/>
                </a:cubicBezTo>
                <a:lnTo>
                  <a:pt x="0" y="0"/>
                </a:ln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5" name="Freeform 4">
            <a:extLst>
              <a:ext uri="{FF2B5EF4-FFF2-40B4-BE49-F238E27FC236}">
                <a16:creationId xmlns:a16="http://schemas.microsoft.com/office/drawing/2014/main" id="{055FD0FC-C8FF-6741-A364-A29CDC6F9495}"/>
              </a:ext>
            </a:extLst>
          </p:cNvPr>
          <p:cNvSpPr/>
          <p:nvPr userDrawn="1"/>
        </p:nvSpPr>
        <p:spPr>
          <a:xfrm rot="5400000" flipH="1">
            <a:off x="1" y="3246896"/>
            <a:ext cx="3611104" cy="3611104"/>
          </a:xfrm>
          <a:custGeom>
            <a:avLst/>
            <a:gdLst>
              <a:gd name="connsiteX0" fmla="*/ 0 w 1167493"/>
              <a:gd name="connsiteY0" fmla="*/ 0 h 1167493"/>
              <a:gd name="connsiteX1" fmla="*/ 1167493 w 1167493"/>
              <a:gd name="connsiteY1" fmla="*/ 1167493 h 1167493"/>
              <a:gd name="connsiteX2" fmla="*/ 0 w 1167493"/>
              <a:gd name="connsiteY2" fmla="*/ 1167493 h 1167493"/>
              <a:gd name="connsiteX3" fmla="*/ 0 w 1167493"/>
              <a:gd name="connsiteY3" fmla="*/ 0 h 1167493"/>
            </a:gdLst>
            <a:ahLst/>
            <a:cxnLst>
              <a:cxn ang="0">
                <a:pos x="connsiteX0" y="connsiteY0"/>
              </a:cxn>
              <a:cxn ang="0">
                <a:pos x="connsiteX1" y="connsiteY1"/>
              </a:cxn>
              <a:cxn ang="0">
                <a:pos x="connsiteX2" y="connsiteY2"/>
              </a:cxn>
              <a:cxn ang="0">
                <a:pos x="connsiteX3" y="connsiteY3"/>
              </a:cxn>
            </a:cxnLst>
            <a:rect l="l" t="t" r="r" b="b"/>
            <a:pathLst>
              <a:path w="1167493" h="1167493">
                <a:moveTo>
                  <a:pt x="0" y="0"/>
                </a:moveTo>
                <a:cubicBezTo>
                  <a:pt x="0" y="644789"/>
                  <a:pt x="522704" y="1167493"/>
                  <a:pt x="1167493" y="1167493"/>
                </a:cubicBezTo>
                <a:lnTo>
                  <a:pt x="0" y="1167493"/>
                </a:lnTo>
                <a:lnTo>
                  <a:pt x="0" y="0"/>
                </a:ln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2" name="Title 1">
            <a:extLst>
              <a:ext uri="{FF2B5EF4-FFF2-40B4-BE49-F238E27FC236}">
                <a16:creationId xmlns:a16="http://schemas.microsoft.com/office/drawing/2014/main" id="{3CD97974-B93C-4C96-B3F6-F69E3D6DE6CA}"/>
              </a:ext>
            </a:extLst>
          </p:cNvPr>
          <p:cNvSpPr>
            <a:spLocks noGrp="1"/>
          </p:cNvSpPr>
          <p:nvPr>
            <p:ph type="title"/>
          </p:nvPr>
        </p:nvSpPr>
        <p:spPr>
          <a:xfrm>
            <a:off x="1167492" y="381000"/>
            <a:ext cx="9779183" cy="1325563"/>
          </a:xfrm>
        </p:spPr>
        <p:txBody>
          <a:bodyPr anchor="b">
            <a:noAutofit/>
          </a:bodyPr>
          <a:lstStyle>
            <a:lvl1pPr>
              <a:defRPr sz="4800" b="1">
                <a:solidFill>
                  <a:schemeClr val="bg1"/>
                </a:solidFill>
                <a:latin typeface="+mj-lt"/>
              </a:defRPr>
            </a:lvl1pPr>
          </a:lstStyle>
          <a:p>
            <a:r>
              <a:rPr lang="en-US"/>
              <a:t>Click to edit Master title style</a:t>
            </a:r>
          </a:p>
        </p:txBody>
      </p:sp>
      <p:sp>
        <p:nvSpPr>
          <p:cNvPr id="3" name="Content Placeholder 2">
            <a:extLst>
              <a:ext uri="{FF2B5EF4-FFF2-40B4-BE49-F238E27FC236}">
                <a16:creationId xmlns:a16="http://schemas.microsoft.com/office/drawing/2014/main" id="{8A6FC6F2-80B4-49A7-9448-33FE2DF0E967}"/>
              </a:ext>
            </a:extLst>
          </p:cNvPr>
          <p:cNvSpPr>
            <a:spLocks noGrp="1"/>
          </p:cNvSpPr>
          <p:nvPr>
            <p:ph idx="1"/>
          </p:nvPr>
        </p:nvSpPr>
        <p:spPr>
          <a:xfrm>
            <a:off x="1167493" y="2087561"/>
            <a:ext cx="9779182" cy="3366815"/>
          </a:xfrm>
        </p:spPr>
        <p:txBody>
          <a:bodyPr>
            <a:noAutofit/>
          </a:bodyPr>
          <a:lstStyle>
            <a:lvl1pPr marL="0" indent="0">
              <a:buNone/>
              <a:defRPr>
                <a:solidFill>
                  <a:schemeClr val="bg1"/>
                </a:solidFill>
                <a:latin typeface="+mn-lt"/>
              </a:defRPr>
            </a:lvl1pPr>
            <a:lvl2pPr marL="457200" indent="0">
              <a:buNone/>
              <a:defRPr>
                <a:solidFill>
                  <a:schemeClr val="bg1"/>
                </a:solidFill>
                <a:latin typeface="+mn-lt"/>
              </a:defRPr>
            </a:lvl2pPr>
            <a:lvl3pPr marL="914400" indent="0">
              <a:buNone/>
              <a:defRPr>
                <a:solidFill>
                  <a:schemeClr val="bg1"/>
                </a:solidFill>
                <a:latin typeface="+mn-lt"/>
              </a:defRPr>
            </a:lvl3pPr>
            <a:lvl4pPr marL="1371600" indent="0">
              <a:buNone/>
              <a:defRPr>
                <a:solidFill>
                  <a:schemeClr val="bg1"/>
                </a:solidFill>
                <a:latin typeface="+mn-lt"/>
              </a:defRPr>
            </a:lvl4pPr>
            <a:lvl5pPr marL="1828800" indent="0">
              <a:buNone/>
              <a:defRPr>
                <a:solidFill>
                  <a:schemeClr val="bg1"/>
                </a:solidFill>
                <a:latin typeface="+mn-lt"/>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2" name="Slide Number Placeholder 5">
            <a:extLst>
              <a:ext uri="{FF2B5EF4-FFF2-40B4-BE49-F238E27FC236}">
                <a16:creationId xmlns:a16="http://schemas.microsoft.com/office/drawing/2014/main" id="{1FE54918-A625-F64F-A42E-A427E9B2D489}"/>
              </a:ext>
            </a:extLst>
          </p:cNvPr>
          <p:cNvSpPr>
            <a:spLocks noGrp="1"/>
          </p:cNvSpPr>
          <p:nvPr>
            <p:ph type="sldNum" sz="quarter" idx="4"/>
          </p:nvPr>
        </p:nvSpPr>
        <p:spPr>
          <a:xfrm>
            <a:off x="10153276" y="6356350"/>
            <a:ext cx="1657723" cy="365125"/>
          </a:xfrm>
          <a:prstGeom prst="rect">
            <a:avLst/>
          </a:prstGeom>
        </p:spPr>
        <p:txBody>
          <a:bodyPr vert="horz" lIns="91440" tIns="45720" rIns="91440" bIns="45720" rtlCol="0" anchor="ctr">
            <a:noAutofit/>
          </a:bodyPr>
          <a:lstStyle>
            <a:lvl1pPr algn="r">
              <a:defRPr sz="1200">
                <a:solidFill>
                  <a:schemeClr val="tx2"/>
                </a:solidFill>
                <a:latin typeface="+mn-lt"/>
              </a:defRPr>
            </a:lvl1pPr>
          </a:lstStyle>
          <a:p>
            <a:fld id="{294A09A9-5501-47C1-A89A-A340965A2BE2}" type="slidenum">
              <a:rPr lang="en-US" smtClean="0"/>
              <a:pPr/>
              <a:t>‹#›</a:t>
            </a:fld>
            <a:endParaRPr lang="en-US"/>
          </a:p>
        </p:txBody>
      </p:sp>
      <p:pic>
        <p:nvPicPr>
          <p:cNvPr id="6" name="Picture 5" descr="A logo with a crescent moon&#10;&#10;AI-generated content may be incorrect.">
            <a:extLst>
              <a:ext uri="{FF2B5EF4-FFF2-40B4-BE49-F238E27FC236}">
                <a16:creationId xmlns:a16="http://schemas.microsoft.com/office/drawing/2014/main" id="{1C17EF39-DC8C-67E9-77A7-C36B83647859}"/>
              </a:ext>
            </a:extLst>
          </p:cNvPr>
          <p:cNvPicPr>
            <a:picLocks noChangeAspect="1"/>
          </p:cNvPicPr>
          <p:nvPr userDrawn="1"/>
        </p:nvPicPr>
        <p:blipFill>
          <a:blip r:embed="rId2"/>
          <a:stretch>
            <a:fillRect/>
          </a:stretch>
        </p:blipFill>
        <p:spPr>
          <a:xfrm>
            <a:off x="91108" y="6035325"/>
            <a:ext cx="423798" cy="686149"/>
          </a:xfrm>
          <a:prstGeom prst="rect">
            <a:avLst/>
          </a:prstGeom>
        </p:spPr>
      </p:pic>
    </p:spTree>
    <p:extLst>
      <p:ext uri="{BB962C8B-B14F-4D97-AF65-F5344CB8AC3E}">
        <p14:creationId xmlns:p14="http://schemas.microsoft.com/office/powerpoint/2010/main" val="569275536"/>
      </p:ext>
    </p:extLst>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type="obj" preserve="1">
  <p:cSld name="2 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CD97974-B93C-4C96-B3F6-F69E3D6DE6CA}"/>
              </a:ext>
            </a:extLst>
          </p:cNvPr>
          <p:cNvSpPr>
            <a:spLocks noGrp="1"/>
          </p:cNvSpPr>
          <p:nvPr>
            <p:ph type="title"/>
          </p:nvPr>
        </p:nvSpPr>
        <p:spPr>
          <a:xfrm>
            <a:off x="1167492" y="381000"/>
            <a:ext cx="9779183" cy="1325563"/>
          </a:xfrm>
        </p:spPr>
        <p:txBody>
          <a:bodyPr anchor="b">
            <a:noAutofit/>
          </a:bodyPr>
          <a:lstStyle>
            <a:lvl1pPr>
              <a:defRPr sz="4800" b="1">
                <a:latin typeface="+mj-lt"/>
              </a:defRPr>
            </a:lvl1pPr>
          </a:lstStyle>
          <a:p>
            <a:r>
              <a:rPr lang="en-US"/>
              <a:t>Click to edit Master title style</a:t>
            </a:r>
          </a:p>
        </p:txBody>
      </p:sp>
      <p:sp>
        <p:nvSpPr>
          <p:cNvPr id="3" name="Content Placeholder 2">
            <a:extLst>
              <a:ext uri="{FF2B5EF4-FFF2-40B4-BE49-F238E27FC236}">
                <a16:creationId xmlns:a16="http://schemas.microsoft.com/office/drawing/2014/main" id="{8A6FC6F2-80B4-49A7-9448-33FE2DF0E967}"/>
              </a:ext>
            </a:extLst>
          </p:cNvPr>
          <p:cNvSpPr>
            <a:spLocks noGrp="1"/>
          </p:cNvSpPr>
          <p:nvPr>
            <p:ph idx="1"/>
          </p:nvPr>
        </p:nvSpPr>
        <p:spPr>
          <a:xfrm>
            <a:off x="1167493" y="2528203"/>
            <a:ext cx="4663440" cy="2828613"/>
          </a:xfrm>
        </p:spPr>
        <p:txBody>
          <a:bodyPr>
            <a:noAutofit/>
          </a:bodyPr>
          <a:lstStyle>
            <a:lvl1pPr marL="0" indent="0">
              <a:buNone/>
              <a:defRPr sz="2000">
                <a:latin typeface="+mn-lt"/>
              </a:defRPr>
            </a:lvl1pPr>
            <a:lvl2pPr marL="457200" indent="0">
              <a:buNone/>
              <a:defRPr sz="1800">
                <a:latin typeface="+mn-lt"/>
              </a:defRPr>
            </a:lvl2pPr>
            <a:lvl3pPr marL="914400" indent="0">
              <a:buNone/>
              <a:defRPr sz="1600">
                <a:latin typeface="+mn-lt"/>
              </a:defRPr>
            </a:lvl3pPr>
            <a:lvl4pPr marL="1371600" indent="0">
              <a:buNone/>
              <a:defRPr sz="1400">
                <a:latin typeface="+mn-lt"/>
              </a:defRPr>
            </a:lvl4pPr>
            <a:lvl5pPr marL="1828800" indent="0">
              <a:buNone/>
              <a:defRPr sz="1400">
                <a:latin typeface="+mn-lt"/>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Freeform 3">
            <a:extLst>
              <a:ext uri="{FF2B5EF4-FFF2-40B4-BE49-F238E27FC236}">
                <a16:creationId xmlns:a16="http://schemas.microsoft.com/office/drawing/2014/main" id="{6A7F6A3F-E1DD-A246-9A6D-5F9B18BA2588}"/>
              </a:ext>
            </a:extLst>
          </p:cNvPr>
          <p:cNvSpPr/>
          <p:nvPr userDrawn="1"/>
        </p:nvSpPr>
        <p:spPr>
          <a:xfrm flipH="1">
            <a:off x="8580896" y="1"/>
            <a:ext cx="3611104" cy="3611104"/>
          </a:xfrm>
          <a:custGeom>
            <a:avLst/>
            <a:gdLst>
              <a:gd name="connsiteX0" fmla="*/ 0 w 1167493"/>
              <a:gd name="connsiteY0" fmla="*/ 0 h 1167493"/>
              <a:gd name="connsiteX1" fmla="*/ 1167493 w 1167493"/>
              <a:gd name="connsiteY1" fmla="*/ 0 h 1167493"/>
              <a:gd name="connsiteX2" fmla="*/ 0 w 1167493"/>
              <a:gd name="connsiteY2" fmla="*/ 1167493 h 1167493"/>
              <a:gd name="connsiteX3" fmla="*/ 0 w 1167493"/>
              <a:gd name="connsiteY3" fmla="*/ 0 h 1167493"/>
            </a:gdLst>
            <a:ahLst/>
            <a:cxnLst>
              <a:cxn ang="0">
                <a:pos x="connsiteX0" y="connsiteY0"/>
              </a:cxn>
              <a:cxn ang="0">
                <a:pos x="connsiteX1" y="connsiteY1"/>
              </a:cxn>
              <a:cxn ang="0">
                <a:pos x="connsiteX2" y="connsiteY2"/>
              </a:cxn>
              <a:cxn ang="0">
                <a:pos x="connsiteX3" y="connsiteY3"/>
              </a:cxn>
            </a:cxnLst>
            <a:rect l="l" t="t" r="r" b="b"/>
            <a:pathLst>
              <a:path w="1167493" h="1167493">
                <a:moveTo>
                  <a:pt x="0" y="0"/>
                </a:moveTo>
                <a:lnTo>
                  <a:pt x="1167493" y="0"/>
                </a:lnTo>
                <a:cubicBezTo>
                  <a:pt x="522704" y="0"/>
                  <a:pt x="0" y="522704"/>
                  <a:pt x="0" y="1167493"/>
                </a:cubicBezTo>
                <a:lnTo>
                  <a:pt x="0" y="0"/>
                </a:lnTo>
                <a:close/>
              </a:path>
            </a:pathLst>
          </a:cu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5" name="Freeform 4">
            <a:extLst>
              <a:ext uri="{FF2B5EF4-FFF2-40B4-BE49-F238E27FC236}">
                <a16:creationId xmlns:a16="http://schemas.microsoft.com/office/drawing/2014/main" id="{055FD0FC-C8FF-6741-A364-A29CDC6F9495}"/>
              </a:ext>
            </a:extLst>
          </p:cNvPr>
          <p:cNvSpPr/>
          <p:nvPr userDrawn="1"/>
        </p:nvSpPr>
        <p:spPr>
          <a:xfrm flipH="1">
            <a:off x="8580896" y="3246896"/>
            <a:ext cx="3611104" cy="3611104"/>
          </a:xfrm>
          <a:custGeom>
            <a:avLst/>
            <a:gdLst>
              <a:gd name="connsiteX0" fmla="*/ 0 w 1167493"/>
              <a:gd name="connsiteY0" fmla="*/ 0 h 1167493"/>
              <a:gd name="connsiteX1" fmla="*/ 1167493 w 1167493"/>
              <a:gd name="connsiteY1" fmla="*/ 1167493 h 1167493"/>
              <a:gd name="connsiteX2" fmla="*/ 0 w 1167493"/>
              <a:gd name="connsiteY2" fmla="*/ 1167493 h 1167493"/>
              <a:gd name="connsiteX3" fmla="*/ 0 w 1167493"/>
              <a:gd name="connsiteY3" fmla="*/ 0 h 1167493"/>
            </a:gdLst>
            <a:ahLst/>
            <a:cxnLst>
              <a:cxn ang="0">
                <a:pos x="connsiteX0" y="connsiteY0"/>
              </a:cxn>
              <a:cxn ang="0">
                <a:pos x="connsiteX1" y="connsiteY1"/>
              </a:cxn>
              <a:cxn ang="0">
                <a:pos x="connsiteX2" y="connsiteY2"/>
              </a:cxn>
              <a:cxn ang="0">
                <a:pos x="connsiteX3" y="connsiteY3"/>
              </a:cxn>
            </a:cxnLst>
            <a:rect l="l" t="t" r="r" b="b"/>
            <a:pathLst>
              <a:path w="1167493" h="1167493">
                <a:moveTo>
                  <a:pt x="0" y="0"/>
                </a:moveTo>
                <a:cubicBezTo>
                  <a:pt x="0" y="644789"/>
                  <a:pt x="522704" y="1167493"/>
                  <a:pt x="1167493" y="1167493"/>
                </a:cubicBezTo>
                <a:lnTo>
                  <a:pt x="0" y="1167493"/>
                </a:lnTo>
                <a:lnTo>
                  <a:pt x="0" y="0"/>
                </a:lnTo>
                <a:close/>
              </a:path>
            </a:pathLst>
          </a:cu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6" name="Freeform 5">
            <a:extLst>
              <a:ext uri="{FF2B5EF4-FFF2-40B4-BE49-F238E27FC236}">
                <a16:creationId xmlns:a16="http://schemas.microsoft.com/office/drawing/2014/main" id="{D11C9832-A021-954E-A34F-2988D1189AE9}"/>
              </a:ext>
            </a:extLst>
          </p:cNvPr>
          <p:cNvSpPr/>
          <p:nvPr userDrawn="1"/>
        </p:nvSpPr>
        <p:spPr>
          <a:xfrm>
            <a:off x="1" y="0"/>
            <a:ext cx="933856" cy="933856"/>
          </a:xfrm>
          <a:custGeom>
            <a:avLst/>
            <a:gdLst>
              <a:gd name="connsiteX0" fmla="*/ 0 w 862693"/>
              <a:gd name="connsiteY0" fmla="*/ 0 h 862693"/>
              <a:gd name="connsiteX1" fmla="*/ 862693 w 862693"/>
              <a:gd name="connsiteY1" fmla="*/ 0 h 862693"/>
              <a:gd name="connsiteX2" fmla="*/ 0 w 862693"/>
              <a:gd name="connsiteY2" fmla="*/ 862693 h 862693"/>
              <a:gd name="connsiteX3" fmla="*/ 0 w 862693"/>
              <a:gd name="connsiteY3" fmla="*/ 0 h 862693"/>
            </a:gdLst>
            <a:ahLst/>
            <a:cxnLst>
              <a:cxn ang="0">
                <a:pos x="connsiteX0" y="connsiteY0"/>
              </a:cxn>
              <a:cxn ang="0">
                <a:pos x="connsiteX1" y="connsiteY1"/>
              </a:cxn>
              <a:cxn ang="0">
                <a:pos x="connsiteX2" y="connsiteY2"/>
              </a:cxn>
              <a:cxn ang="0">
                <a:pos x="connsiteX3" y="connsiteY3"/>
              </a:cxn>
            </a:cxnLst>
            <a:rect l="l" t="t" r="r" b="b"/>
            <a:pathLst>
              <a:path w="862693" h="862693">
                <a:moveTo>
                  <a:pt x="0" y="0"/>
                </a:moveTo>
                <a:lnTo>
                  <a:pt x="862693" y="0"/>
                </a:lnTo>
                <a:cubicBezTo>
                  <a:pt x="862693" y="476453"/>
                  <a:pt x="476452" y="862693"/>
                  <a:pt x="0" y="862693"/>
                </a:cubicBezTo>
                <a:lnTo>
                  <a:pt x="0" y="0"/>
                </a:lnTo>
                <a:close/>
              </a:path>
            </a:pathLst>
          </a:cu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grpSp>
        <p:nvGrpSpPr>
          <p:cNvPr id="9" name="Group 8">
            <a:extLst>
              <a:ext uri="{FF2B5EF4-FFF2-40B4-BE49-F238E27FC236}">
                <a16:creationId xmlns:a16="http://schemas.microsoft.com/office/drawing/2014/main" id="{9861BC34-DFBF-2D4F-B463-FCFBC08391FF}"/>
              </a:ext>
            </a:extLst>
          </p:cNvPr>
          <p:cNvGrpSpPr/>
          <p:nvPr userDrawn="1"/>
        </p:nvGrpSpPr>
        <p:grpSpPr>
          <a:xfrm>
            <a:off x="8082092" y="5590903"/>
            <a:ext cx="1572380" cy="1267097"/>
            <a:chOff x="7413403" y="4976359"/>
            <a:chExt cx="2334986" cy="1881641"/>
          </a:xfrm>
        </p:grpSpPr>
        <p:sp>
          <p:nvSpPr>
            <p:cNvPr id="7" name="Freeform 6">
              <a:extLst>
                <a:ext uri="{FF2B5EF4-FFF2-40B4-BE49-F238E27FC236}">
                  <a16:creationId xmlns:a16="http://schemas.microsoft.com/office/drawing/2014/main" id="{55C37C19-F268-4A43-A0D4-3B1B38D48952}"/>
                </a:ext>
              </a:extLst>
            </p:cNvPr>
            <p:cNvSpPr/>
            <p:nvPr userDrawn="1"/>
          </p:nvSpPr>
          <p:spPr>
            <a:xfrm rot="5400000" flipH="1" flipV="1">
              <a:off x="8223822" y="5333433"/>
              <a:ext cx="1881641" cy="1167493"/>
            </a:xfrm>
            <a:custGeom>
              <a:avLst/>
              <a:gdLst>
                <a:gd name="connsiteX0" fmla="*/ 1881641 w 1881641"/>
                <a:gd name="connsiteY0" fmla="*/ 1167473 h 1167493"/>
                <a:gd name="connsiteX1" fmla="*/ 1881641 w 1881641"/>
                <a:gd name="connsiteY1" fmla="*/ 1167493 h 1167493"/>
                <a:gd name="connsiteX2" fmla="*/ 1167493 w 1881641"/>
                <a:gd name="connsiteY2" fmla="*/ 1167493 h 1167493"/>
                <a:gd name="connsiteX3" fmla="*/ 0 w 1881641"/>
                <a:gd name="connsiteY3" fmla="*/ 0 h 1167493"/>
                <a:gd name="connsiteX4" fmla="*/ 714149 w 1881641"/>
                <a:gd name="connsiteY4" fmla="*/ 0 h 1167493"/>
                <a:gd name="connsiteX5" fmla="*/ 1875614 w 1881641"/>
                <a:gd name="connsiteY5" fmla="*/ 1048124 h 1167493"/>
                <a:gd name="connsiteX6" fmla="*/ 1881641 w 1881641"/>
                <a:gd name="connsiteY6" fmla="*/ 1167473 h 116749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881641" h="1167493">
                  <a:moveTo>
                    <a:pt x="1881641" y="1167473"/>
                  </a:moveTo>
                  <a:lnTo>
                    <a:pt x="1881641" y="1167493"/>
                  </a:lnTo>
                  <a:lnTo>
                    <a:pt x="1167493" y="1167493"/>
                  </a:lnTo>
                  <a:cubicBezTo>
                    <a:pt x="522704" y="1167493"/>
                    <a:pt x="0" y="644789"/>
                    <a:pt x="0" y="0"/>
                  </a:cubicBezTo>
                  <a:lnTo>
                    <a:pt x="714149" y="0"/>
                  </a:lnTo>
                  <a:cubicBezTo>
                    <a:pt x="1318639" y="0"/>
                    <a:pt x="1815827" y="459408"/>
                    <a:pt x="1875614" y="1048124"/>
                  </a:cubicBezTo>
                  <a:lnTo>
                    <a:pt x="1881641" y="1167473"/>
                  </a:ln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latin typeface="+mn-lt"/>
              </a:endParaRPr>
            </a:p>
          </p:txBody>
        </p:sp>
        <p:sp>
          <p:nvSpPr>
            <p:cNvPr id="8" name="Freeform 7">
              <a:extLst>
                <a:ext uri="{FF2B5EF4-FFF2-40B4-BE49-F238E27FC236}">
                  <a16:creationId xmlns:a16="http://schemas.microsoft.com/office/drawing/2014/main" id="{E4F760E5-9D5D-E44F-AEBF-20CA8DE87D11}"/>
                </a:ext>
              </a:extLst>
            </p:cNvPr>
            <p:cNvSpPr/>
            <p:nvPr userDrawn="1"/>
          </p:nvSpPr>
          <p:spPr>
            <a:xfrm rot="16200000" flipV="1">
              <a:off x="7056329" y="5333433"/>
              <a:ext cx="1881641" cy="1167493"/>
            </a:xfrm>
            <a:custGeom>
              <a:avLst/>
              <a:gdLst>
                <a:gd name="connsiteX0" fmla="*/ 1881641 w 1881641"/>
                <a:gd name="connsiteY0" fmla="*/ 1167473 h 1167493"/>
                <a:gd name="connsiteX1" fmla="*/ 1881641 w 1881641"/>
                <a:gd name="connsiteY1" fmla="*/ 1167493 h 1167493"/>
                <a:gd name="connsiteX2" fmla="*/ 1167493 w 1881641"/>
                <a:gd name="connsiteY2" fmla="*/ 1167493 h 1167493"/>
                <a:gd name="connsiteX3" fmla="*/ 0 w 1881641"/>
                <a:gd name="connsiteY3" fmla="*/ 0 h 1167493"/>
                <a:gd name="connsiteX4" fmla="*/ 714149 w 1881641"/>
                <a:gd name="connsiteY4" fmla="*/ 0 h 1167493"/>
                <a:gd name="connsiteX5" fmla="*/ 1875614 w 1881641"/>
                <a:gd name="connsiteY5" fmla="*/ 1048124 h 1167493"/>
                <a:gd name="connsiteX6" fmla="*/ 1881641 w 1881641"/>
                <a:gd name="connsiteY6" fmla="*/ 1167473 h 116749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881641" h="1167493">
                  <a:moveTo>
                    <a:pt x="1881641" y="1167473"/>
                  </a:moveTo>
                  <a:lnTo>
                    <a:pt x="1881641" y="1167493"/>
                  </a:lnTo>
                  <a:lnTo>
                    <a:pt x="1167493" y="1167493"/>
                  </a:lnTo>
                  <a:cubicBezTo>
                    <a:pt x="522704" y="1167493"/>
                    <a:pt x="0" y="644789"/>
                    <a:pt x="0" y="0"/>
                  </a:cubicBezTo>
                  <a:lnTo>
                    <a:pt x="714149" y="0"/>
                  </a:lnTo>
                  <a:cubicBezTo>
                    <a:pt x="1318639" y="0"/>
                    <a:pt x="1815827" y="459408"/>
                    <a:pt x="1875614" y="1048124"/>
                  </a:cubicBezTo>
                  <a:lnTo>
                    <a:pt x="1881641" y="1167473"/>
                  </a:lnTo>
                  <a:close/>
                </a:path>
              </a:pathLst>
            </a:cu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latin typeface="+mn-lt"/>
              </a:endParaRPr>
            </a:p>
          </p:txBody>
        </p:sp>
      </p:grpSp>
      <p:sp>
        <p:nvSpPr>
          <p:cNvPr id="12" name="Slide Number Placeholder 5">
            <a:extLst>
              <a:ext uri="{FF2B5EF4-FFF2-40B4-BE49-F238E27FC236}">
                <a16:creationId xmlns:a16="http://schemas.microsoft.com/office/drawing/2014/main" id="{1FE54918-A625-F64F-A42E-A427E9B2D489}"/>
              </a:ext>
            </a:extLst>
          </p:cNvPr>
          <p:cNvSpPr>
            <a:spLocks noGrp="1"/>
          </p:cNvSpPr>
          <p:nvPr>
            <p:ph type="sldNum" sz="quarter" idx="4"/>
          </p:nvPr>
        </p:nvSpPr>
        <p:spPr>
          <a:xfrm>
            <a:off x="10415593" y="6398103"/>
            <a:ext cx="1657723" cy="365125"/>
          </a:xfrm>
          <a:prstGeom prst="rect">
            <a:avLst/>
          </a:prstGeom>
        </p:spPr>
        <p:txBody>
          <a:bodyPr vert="horz" lIns="91440" tIns="45720" rIns="91440" bIns="45720" rtlCol="0" anchor="ctr">
            <a:noAutofit/>
          </a:bodyPr>
          <a:lstStyle>
            <a:lvl1pPr algn="r">
              <a:defRPr sz="1200">
                <a:solidFill>
                  <a:schemeClr val="bg1"/>
                </a:solidFill>
                <a:latin typeface="+mn-lt"/>
              </a:defRPr>
            </a:lvl1pPr>
          </a:lstStyle>
          <a:p>
            <a:fld id="{294A09A9-5501-47C1-A89A-A340965A2BE2}" type="slidenum">
              <a:rPr lang="en-US" smtClean="0"/>
              <a:pPr/>
              <a:t>‹#›</a:t>
            </a:fld>
            <a:endParaRPr lang="en-US"/>
          </a:p>
        </p:txBody>
      </p:sp>
      <p:sp>
        <p:nvSpPr>
          <p:cNvPr id="13" name="Content Placeholder 2">
            <a:extLst>
              <a:ext uri="{FF2B5EF4-FFF2-40B4-BE49-F238E27FC236}">
                <a16:creationId xmlns:a16="http://schemas.microsoft.com/office/drawing/2014/main" id="{94CA559C-3355-DE44-ACF9-BDB6083C4225}"/>
              </a:ext>
            </a:extLst>
          </p:cNvPr>
          <p:cNvSpPr>
            <a:spLocks noGrp="1"/>
          </p:cNvSpPr>
          <p:nvPr>
            <p:ph idx="10"/>
          </p:nvPr>
        </p:nvSpPr>
        <p:spPr>
          <a:xfrm>
            <a:off x="6283235" y="2528203"/>
            <a:ext cx="4663440" cy="2828613"/>
          </a:xfrm>
        </p:spPr>
        <p:txBody>
          <a:bodyPr>
            <a:noAutofit/>
          </a:bodyPr>
          <a:lstStyle>
            <a:lvl1pPr marL="0" indent="0">
              <a:buNone/>
              <a:defRPr sz="2000">
                <a:latin typeface="+mn-lt"/>
              </a:defRPr>
            </a:lvl1pPr>
            <a:lvl2pPr marL="457200" indent="0">
              <a:buNone/>
              <a:defRPr sz="1800">
                <a:latin typeface="+mn-lt"/>
              </a:defRPr>
            </a:lvl2pPr>
            <a:lvl3pPr marL="914400" indent="0">
              <a:buNone/>
              <a:defRPr sz="1600">
                <a:latin typeface="+mn-lt"/>
              </a:defRPr>
            </a:lvl3pPr>
            <a:lvl4pPr marL="1371600" indent="0">
              <a:buNone/>
              <a:defRPr sz="1400">
                <a:latin typeface="+mn-lt"/>
              </a:defRPr>
            </a:lvl4pPr>
            <a:lvl5pPr marL="1828800" indent="0">
              <a:buNone/>
              <a:defRPr sz="1400">
                <a:latin typeface="+mn-lt"/>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4" name="Content Placeholder 2">
            <a:extLst>
              <a:ext uri="{FF2B5EF4-FFF2-40B4-BE49-F238E27FC236}">
                <a16:creationId xmlns:a16="http://schemas.microsoft.com/office/drawing/2014/main" id="{0B33DABA-7BF5-1147-BA5E-63B92F220E51}"/>
              </a:ext>
            </a:extLst>
          </p:cNvPr>
          <p:cNvSpPr>
            <a:spLocks noGrp="1"/>
          </p:cNvSpPr>
          <p:nvPr>
            <p:ph idx="11"/>
          </p:nvPr>
        </p:nvSpPr>
        <p:spPr>
          <a:xfrm>
            <a:off x="1167493" y="2005689"/>
            <a:ext cx="4663440" cy="522514"/>
          </a:xfrm>
        </p:spPr>
        <p:txBody>
          <a:bodyPr>
            <a:noAutofit/>
          </a:bodyPr>
          <a:lstStyle>
            <a:lvl1pPr marL="0" indent="0">
              <a:buNone/>
              <a:defRPr sz="2400" b="1">
                <a:latin typeface="+mj-lt"/>
              </a:defRPr>
            </a:lvl1pPr>
            <a:lvl2pPr marL="457200" indent="0">
              <a:buNone/>
              <a:defRPr sz="2000" b="1">
                <a:latin typeface="+mj-lt"/>
              </a:defRPr>
            </a:lvl2pPr>
            <a:lvl3pPr marL="914400" indent="0">
              <a:buNone/>
              <a:defRPr sz="1800" b="1">
                <a:latin typeface="+mj-lt"/>
              </a:defRPr>
            </a:lvl3pPr>
            <a:lvl4pPr marL="1371600" indent="0">
              <a:buNone/>
              <a:defRPr sz="1600" b="1">
                <a:latin typeface="+mj-lt"/>
              </a:defRPr>
            </a:lvl4pPr>
            <a:lvl5pPr marL="1828800" indent="0">
              <a:buNone/>
              <a:defRPr sz="1600" b="1">
                <a:latin typeface="+mj-lt"/>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5" name="Content Placeholder 2">
            <a:extLst>
              <a:ext uri="{FF2B5EF4-FFF2-40B4-BE49-F238E27FC236}">
                <a16:creationId xmlns:a16="http://schemas.microsoft.com/office/drawing/2014/main" id="{1B05BEE9-8BC0-EC44-B913-DB6426DF2EA7}"/>
              </a:ext>
            </a:extLst>
          </p:cNvPr>
          <p:cNvSpPr>
            <a:spLocks noGrp="1"/>
          </p:cNvSpPr>
          <p:nvPr>
            <p:ph idx="12"/>
          </p:nvPr>
        </p:nvSpPr>
        <p:spPr>
          <a:xfrm>
            <a:off x="6283235" y="2005689"/>
            <a:ext cx="4663440" cy="522514"/>
          </a:xfrm>
        </p:spPr>
        <p:txBody>
          <a:bodyPr>
            <a:noAutofit/>
          </a:bodyPr>
          <a:lstStyle>
            <a:lvl1pPr marL="0" indent="0">
              <a:buNone/>
              <a:defRPr sz="2400" b="1">
                <a:latin typeface="+mj-lt"/>
              </a:defRPr>
            </a:lvl1pPr>
            <a:lvl2pPr marL="457200" indent="0">
              <a:buNone/>
              <a:defRPr sz="2000" b="1">
                <a:latin typeface="+mj-lt"/>
              </a:defRPr>
            </a:lvl2pPr>
            <a:lvl3pPr marL="914400" indent="0">
              <a:buNone/>
              <a:defRPr sz="1800" b="1">
                <a:latin typeface="+mj-lt"/>
              </a:defRPr>
            </a:lvl3pPr>
            <a:lvl4pPr marL="1371600" indent="0">
              <a:buNone/>
              <a:defRPr sz="1600" b="1">
                <a:latin typeface="+mj-lt"/>
              </a:defRPr>
            </a:lvl4pPr>
            <a:lvl5pPr marL="1828800" indent="0">
              <a:buNone/>
              <a:defRPr sz="1600" b="1">
                <a:latin typeface="+mj-lt"/>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2131912741"/>
      </p:ext>
    </p:extLst>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type="obj" preserve="1">
  <p:cSld name="3 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CD97974-B93C-4C96-B3F6-F69E3D6DE6CA}"/>
              </a:ext>
            </a:extLst>
          </p:cNvPr>
          <p:cNvSpPr>
            <a:spLocks noGrp="1"/>
          </p:cNvSpPr>
          <p:nvPr>
            <p:ph type="title"/>
          </p:nvPr>
        </p:nvSpPr>
        <p:spPr>
          <a:xfrm>
            <a:off x="1167492" y="381000"/>
            <a:ext cx="9779183" cy="1325563"/>
          </a:xfrm>
        </p:spPr>
        <p:txBody>
          <a:bodyPr anchor="b">
            <a:noAutofit/>
          </a:bodyPr>
          <a:lstStyle>
            <a:lvl1pPr>
              <a:defRPr sz="4800" b="1">
                <a:latin typeface="+mj-lt"/>
              </a:defRPr>
            </a:lvl1pPr>
          </a:lstStyle>
          <a:p>
            <a:r>
              <a:rPr lang="en-US"/>
              <a:t>Click to edit Master title style</a:t>
            </a:r>
          </a:p>
        </p:txBody>
      </p:sp>
      <p:sp>
        <p:nvSpPr>
          <p:cNvPr id="3" name="Content Placeholder 2">
            <a:extLst>
              <a:ext uri="{FF2B5EF4-FFF2-40B4-BE49-F238E27FC236}">
                <a16:creationId xmlns:a16="http://schemas.microsoft.com/office/drawing/2014/main" id="{8A6FC6F2-80B4-49A7-9448-33FE2DF0E967}"/>
              </a:ext>
            </a:extLst>
          </p:cNvPr>
          <p:cNvSpPr>
            <a:spLocks noGrp="1"/>
          </p:cNvSpPr>
          <p:nvPr>
            <p:ph idx="1"/>
          </p:nvPr>
        </p:nvSpPr>
        <p:spPr>
          <a:xfrm>
            <a:off x="1167491" y="2526318"/>
            <a:ext cx="3218688" cy="2828613"/>
          </a:xfrm>
        </p:spPr>
        <p:txBody>
          <a:bodyPr>
            <a:noAutofit/>
          </a:bodyPr>
          <a:lstStyle>
            <a:lvl1pPr marL="0" indent="0">
              <a:buNone/>
              <a:defRPr sz="2000">
                <a:latin typeface="+mn-lt"/>
              </a:defRPr>
            </a:lvl1pPr>
            <a:lvl2pPr marL="457200" indent="0">
              <a:buNone/>
              <a:defRPr sz="1800">
                <a:latin typeface="+mn-lt"/>
              </a:defRPr>
            </a:lvl2pPr>
            <a:lvl3pPr marL="914400" indent="0">
              <a:buNone/>
              <a:defRPr sz="1600">
                <a:latin typeface="+mn-lt"/>
              </a:defRPr>
            </a:lvl3pPr>
            <a:lvl4pPr marL="1371600" indent="0">
              <a:buNone/>
              <a:defRPr sz="1400">
                <a:latin typeface="+mn-lt"/>
              </a:defRPr>
            </a:lvl4pPr>
            <a:lvl5pPr marL="1828800" indent="0">
              <a:buNone/>
              <a:defRPr sz="1400">
                <a:latin typeface="+mn-lt"/>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Freeform 3">
            <a:extLst>
              <a:ext uri="{FF2B5EF4-FFF2-40B4-BE49-F238E27FC236}">
                <a16:creationId xmlns:a16="http://schemas.microsoft.com/office/drawing/2014/main" id="{6A7F6A3F-E1DD-A246-9A6D-5F9B18BA2588}"/>
              </a:ext>
            </a:extLst>
          </p:cNvPr>
          <p:cNvSpPr/>
          <p:nvPr userDrawn="1"/>
        </p:nvSpPr>
        <p:spPr>
          <a:xfrm rot="5400000">
            <a:off x="8580896" y="0"/>
            <a:ext cx="3611104" cy="3611104"/>
          </a:xfrm>
          <a:custGeom>
            <a:avLst/>
            <a:gdLst>
              <a:gd name="connsiteX0" fmla="*/ 0 w 1167493"/>
              <a:gd name="connsiteY0" fmla="*/ 0 h 1167493"/>
              <a:gd name="connsiteX1" fmla="*/ 1167493 w 1167493"/>
              <a:gd name="connsiteY1" fmla="*/ 0 h 1167493"/>
              <a:gd name="connsiteX2" fmla="*/ 0 w 1167493"/>
              <a:gd name="connsiteY2" fmla="*/ 1167493 h 1167493"/>
              <a:gd name="connsiteX3" fmla="*/ 0 w 1167493"/>
              <a:gd name="connsiteY3" fmla="*/ 0 h 1167493"/>
            </a:gdLst>
            <a:ahLst/>
            <a:cxnLst>
              <a:cxn ang="0">
                <a:pos x="connsiteX0" y="connsiteY0"/>
              </a:cxn>
              <a:cxn ang="0">
                <a:pos x="connsiteX1" y="connsiteY1"/>
              </a:cxn>
              <a:cxn ang="0">
                <a:pos x="connsiteX2" y="connsiteY2"/>
              </a:cxn>
              <a:cxn ang="0">
                <a:pos x="connsiteX3" y="connsiteY3"/>
              </a:cxn>
            </a:cxnLst>
            <a:rect l="l" t="t" r="r" b="b"/>
            <a:pathLst>
              <a:path w="1167493" h="1167493">
                <a:moveTo>
                  <a:pt x="0" y="0"/>
                </a:moveTo>
                <a:lnTo>
                  <a:pt x="1167493" y="0"/>
                </a:lnTo>
                <a:cubicBezTo>
                  <a:pt x="522704" y="0"/>
                  <a:pt x="0" y="522704"/>
                  <a:pt x="0" y="1167493"/>
                </a:cubicBezTo>
                <a:lnTo>
                  <a:pt x="0" y="0"/>
                </a:ln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5" name="Freeform 4">
            <a:extLst>
              <a:ext uri="{FF2B5EF4-FFF2-40B4-BE49-F238E27FC236}">
                <a16:creationId xmlns:a16="http://schemas.microsoft.com/office/drawing/2014/main" id="{055FD0FC-C8FF-6741-A364-A29CDC6F9495}"/>
              </a:ext>
            </a:extLst>
          </p:cNvPr>
          <p:cNvSpPr/>
          <p:nvPr userDrawn="1"/>
        </p:nvSpPr>
        <p:spPr>
          <a:xfrm>
            <a:off x="-2364" y="3246896"/>
            <a:ext cx="3611104" cy="3611104"/>
          </a:xfrm>
          <a:custGeom>
            <a:avLst/>
            <a:gdLst>
              <a:gd name="connsiteX0" fmla="*/ 0 w 1167493"/>
              <a:gd name="connsiteY0" fmla="*/ 0 h 1167493"/>
              <a:gd name="connsiteX1" fmla="*/ 1167493 w 1167493"/>
              <a:gd name="connsiteY1" fmla="*/ 1167493 h 1167493"/>
              <a:gd name="connsiteX2" fmla="*/ 0 w 1167493"/>
              <a:gd name="connsiteY2" fmla="*/ 1167493 h 1167493"/>
              <a:gd name="connsiteX3" fmla="*/ 0 w 1167493"/>
              <a:gd name="connsiteY3" fmla="*/ 0 h 1167493"/>
            </a:gdLst>
            <a:ahLst/>
            <a:cxnLst>
              <a:cxn ang="0">
                <a:pos x="connsiteX0" y="connsiteY0"/>
              </a:cxn>
              <a:cxn ang="0">
                <a:pos x="connsiteX1" y="connsiteY1"/>
              </a:cxn>
              <a:cxn ang="0">
                <a:pos x="connsiteX2" y="connsiteY2"/>
              </a:cxn>
              <a:cxn ang="0">
                <a:pos x="connsiteX3" y="connsiteY3"/>
              </a:cxn>
            </a:cxnLst>
            <a:rect l="l" t="t" r="r" b="b"/>
            <a:pathLst>
              <a:path w="1167493" h="1167493">
                <a:moveTo>
                  <a:pt x="0" y="0"/>
                </a:moveTo>
                <a:cubicBezTo>
                  <a:pt x="0" y="644789"/>
                  <a:pt x="522704" y="1167493"/>
                  <a:pt x="1167493" y="1167493"/>
                </a:cubicBezTo>
                <a:lnTo>
                  <a:pt x="0" y="1167493"/>
                </a:lnTo>
                <a:lnTo>
                  <a:pt x="0" y="0"/>
                </a:ln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latin typeface="+mn-lt"/>
            </a:endParaRPr>
          </a:p>
        </p:txBody>
      </p:sp>
      <p:sp>
        <p:nvSpPr>
          <p:cNvPr id="6" name="Freeform 5">
            <a:extLst>
              <a:ext uri="{FF2B5EF4-FFF2-40B4-BE49-F238E27FC236}">
                <a16:creationId xmlns:a16="http://schemas.microsoft.com/office/drawing/2014/main" id="{D11C9832-A021-954E-A34F-2988D1189AE9}"/>
              </a:ext>
            </a:extLst>
          </p:cNvPr>
          <p:cNvSpPr/>
          <p:nvPr userDrawn="1"/>
        </p:nvSpPr>
        <p:spPr>
          <a:xfrm rot="5400000" flipH="1">
            <a:off x="11258144" y="5924144"/>
            <a:ext cx="933856" cy="933856"/>
          </a:xfrm>
          <a:custGeom>
            <a:avLst/>
            <a:gdLst>
              <a:gd name="connsiteX0" fmla="*/ 0 w 862693"/>
              <a:gd name="connsiteY0" fmla="*/ 0 h 862693"/>
              <a:gd name="connsiteX1" fmla="*/ 862693 w 862693"/>
              <a:gd name="connsiteY1" fmla="*/ 0 h 862693"/>
              <a:gd name="connsiteX2" fmla="*/ 0 w 862693"/>
              <a:gd name="connsiteY2" fmla="*/ 862693 h 862693"/>
              <a:gd name="connsiteX3" fmla="*/ 0 w 862693"/>
              <a:gd name="connsiteY3" fmla="*/ 0 h 862693"/>
            </a:gdLst>
            <a:ahLst/>
            <a:cxnLst>
              <a:cxn ang="0">
                <a:pos x="connsiteX0" y="connsiteY0"/>
              </a:cxn>
              <a:cxn ang="0">
                <a:pos x="connsiteX1" y="connsiteY1"/>
              </a:cxn>
              <a:cxn ang="0">
                <a:pos x="connsiteX2" y="connsiteY2"/>
              </a:cxn>
              <a:cxn ang="0">
                <a:pos x="connsiteX3" y="connsiteY3"/>
              </a:cxn>
            </a:cxnLst>
            <a:rect l="l" t="t" r="r" b="b"/>
            <a:pathLst>
              <a:path w="862693" h="862693">
                <a:moveTo>
                  <a:pt x="0" y="0"/>
                </a:moveTo>
                <a:lnTo>
                  <a:pt x="862693" y="0"/>
                </a:lnTo>
                <a:cubicBezTo>
                  <a:pt x="862693" y="476453"/>
                  <a:pt x="476452" y="862693"/>
                  <a:pt x="0" y="862693"/>
                </a:cubicBezTo>
                <a:lnTo>
                  <a:pt x="0" y="0"/>
                </a:ln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latin typeface="+mn-lt"/>
            </a:endParaRPr>
          </a:p>
        </p:txBody>
      </p:sp>
      <p:grpSp>
        <p:nvGrpSpPr>
          <p:cNvPr id="9" name="Group 8">
            <a:extLst>
              <a:ext uri="{FF2B5EF4-FFF2-40B4-BE49-F238E27FC236}">
                <a16:creationId xmlns:a16="http://schemas.microsoft.com/office/drawing/2014/main" id="{9861BC34-DFBF-2D4F-B463-FCFBC08391FF}"/>
              </a:ext>
            </a:extLst>
          </p:cNvPr>
          <p:cNvGrpSpPr/>
          <p:nvPr userDrawn="1"/>
        </p:nvGrpSpPr>
        <p:grpSpPr>
          <a:xfrm>
            <a:off x="2587417" y="5590903"/>
            <a:ext cx="1572380" cy="1267097"/>
            <a:chOff x="7413403" y="4976359"/>
            <a:chExt cx="2334986" cy="1881641"/>
          </a:xfrm>
        </p:grpSpPr>
        <p:sp>
          <p:nvSpPr>
            <p:cNvPr id="7" name="Freeform 6">
              <a:extLst>
                <a:ext uri="{FF2B5EF4-FFF2-40B4-BE49-F238E27FC236}">
                  <a16:creationId xmlns:a16="http://schemas.microsoft.com/office/drawing/2014/main" id="{55C37C19-F268-4A43-A0D4-3B1B38D48952}"/>
                </a:ext>
              </a:extLst>
            </p:cNvPr>
            <p:cNvSpPr/>
            <p:nvPr userDrawn="1"/>
          </p:nvSpPr>
          <p:spPr>
            <a:xfrm rot="5400000" flipH="1" flipV="1">
              <a:off x="8223822" y="5333433"/>
              <a:ext cx="1881641" cy="1167493"/>
            </a:xfrm>
            <a:custGeom>
              <a:avLst/>
              <a:gdLst>
                <a:gd name="connsiteX0" fmla="*/ 1881641 w 1881641"/>
                <a:gd name="connsiteY0" fmla="*/ 1167473 h 1167493"/>
                <a:gd name="connsiteX1" fmla="*/ 1881641 w 1881641"/>
                <a:gd name="connsiteY1" fmla="*/ 1167493 h 1167493"/>
                <a:gd name="connsiteX2" fmla="*/ 1167493 w 1881641"/>
                <a:gd name="connsiteY2" fmla="*/ 1167493 h 1167493"/>
                <a:gd name="connsiteX3" fmla="*/ 0 w 1881641"/>
                <a:gd name="connsiteY3" fmla="*/ 0 h 1167493"/>
                <a:gd name="connsiteX4" fmla="*/ 714149 w 1881641"/>
                <a:gd name="connsiteY4" fmla="*/ 0 h 1167493"/>
                <a:gd name="connsiteX5" fmla="*/ 1875614 w 1881641"/>
                <a:gd name="connsiteY5" fmla="*/ 1048124 h 1167493"/>
                <a:gd name="connsiteX6" fmla="*/ 1881641 w 1881641"/>
                <a:gd name="connsiteY6" fmla="*/ 1167473 h 116749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881641" h="1167493">
                  <a:moveTo>
                    <a:pt x="1881641" y="1167473"/>
                  </a:moveTo>
                  <a:lnTo>
                    <a:pt x="1881641" y="1167493"/>
                  </a:lnTo>
                  <a:lnTo>
                    <a:pt x="1167493" y="1167493"/>
                  </a:lnTo>
                  <a:cubicBezTo>
                    <a:pt x="522704" y="1167493"/>
                    <a:pt x="0" y="644789"/>
                    <a:pt x="0" y="0"/>
                  </a:cubicBezTo>
                  <a:lnTo>
                    <a:pt x="714149" y="0"/>
                  </a:lnTo>
                  <a:cubicBezTo>
                    <a:pt x="1318639" y="0"/>
                    <a:pt x="1815827" y="459408"/>
                    <a:pt x="1875614" y="1048124"/>
                  </a:cubicBezTo>
                  <a:lnTo>
                    <a:pt x="1881641" y="1167473"/>
                  </a:lnTo>
                  <a:close/>
                </a:path>
              </a:pathLst>
            </a:cu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latin typeface="+mn-lt"/>
              </a:endParaRPr>
            </a:p>
          </p:txBody>
        </p:sp>
        <p:sp>
          <p:nvSpPr>
            <p:cNvPr id="8" name="Freeform 7">
              <a:extLst>
                <a:ext uri="{FF2B5EF4-FFF2-40B4-BE49-F238E27FC236}">
                  <a16:creationId xmlns:a16="http://schemas.microsoft.com/office/drawing/2014/main" id="{E4F760E5-9D5D-E44F-AEBF-20CA8DE87D11}"/>
                </a:ext>
              </a:extLst>
            </p:cNvPr>
            <p:cNvSpPr/>
            <p:nvPr userDrawn="1"/>
          </p:nvSpPr>
          <p:spPr>
            <a:xfrm rot="16200000" flipV="1">
              <a:off x="7056329" y="5333433"/>
              <a:ext cx="1881641" cy="1167493"/>
            </a:xfrm>
            <a:custGeom>
              <a:avLst/>
              <a:gdLst>
                <a:gd name="connsiteX0" fmla="*/ 1881641 w 1881641"/>
                <a:gd name="connsiteY0" fmla="*/ 1167473 h 1167493"/>
                <a:gd name="connsiteX1" fmla="*/ 1881641 w 1881641"/>
                <a:gd name="connsiteY1" fmla="*/ 1167493 h 1167493"/>
                <a:gd name="connsiteX2" fmla="*/ 1167493 w 1881641"/>
                <a:gd name="connsiteY2" fmla="*/ 1167493 h 1167493"/>
                <a:gd name="connsiteX3" fmla="*/ 0 w 1881641"/>
                <a:gd name="connsiteY3" fmla="*/ 0 h 1167493"/>
                <a:gd name="connsiteX4" fmla="*/ 714149 w 1881641"/>
                <a:gd name="connsiteY4" fmla="*/ 0 h 1167493"/>
                <a:gd name="connsiteX5" fmla="*/ 1875614 w 1881641"/>
                <a:gd name="connsiteY5" fmla="*/ 1048124 h 1167493"/>
                <a:gd name="connsiteX6" fmla="*/ 1881641 w 1881641"/>
                <a:gd name="connsiteY6" fmla="*/ 1167473 h 116749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881641" h="1167493">
                  <a:moveTo>
                    <a:pt x="1881641" y="1167473"/>
                  </a:moveTo>
                  <a:lnTo>
                    <a:pt x="1881641" y="1167493"/>
                  </a:lnTo>
                  <a:lnTo>
                    <a:pt x="1167493" y="1167493"/>
                  </a:lnTo>
                  <a:cubicBezTo>
                    <a:pt x="522704" y="1167493"/>
                    <a:pt x="0" y="644789"/>
                    <a:pt x="0" y="0"/>
                  </a:cubicBezTo>
                  <a:lnTo>
                    <a:pt x="714149" y="0"/>
                  </a:lnTo>
                  <a:cubicBezTo>
                    <a:pt x="1318639" y="0"/>
                    <a:pt x="1815827" y="459408"/>
                    <a:pt x="1875614" y="1048124"/>
                  </a:cubicBezTo>
                  <a:lnTo>
                    <a:pt x="1881641" y="1167473"/>
                  </a:lnTo>
                  <a:close/>
                </a:path>
              </a:pathLst>
            </a:cu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latin typeface="+mn-lt"/>
              </a:endParaRPr>
            </a:p>
          </p:txBody>
        </p:sp>
      </p:grpSp>
      <p:sp>
        <p:nvSpPr>
          <p:cNvPr id="13" name="Content Placeholder 2">
            <a:extLst>
              <a:ext uri="{FF2B5EF4-FFF2-40B4-BE49-F238E27FC236}">
                <a16:creationId xmlns:a16="http://schemas.microsoft.com/office/drawing/2014/main" id="{94CA559C-3355-DE44-ACF9-BDB6083C4225}"/>
              </a:ext>
            </a:extLst>
          </p:cNvPr>
          <p:cNvSpPr>
            <a:spLocks noGrp="1"/>
          </p:cNvSpPr>
          <p:nvPr>
            <p:ph idx="10"/>
          </p:nvPr>
        </p:nvSpPr>
        <p:spPr>
          <a:xfrm>
            <a:off x="4683787" y="2526318"/>
            <a:ext cx="3173279" cy="2828613"/>
          </a:xfrm>
        </p:spPr>
        <p:txBody>
          <a:bodyPr>
            <a:noAutofit/>
          </a:bodyPr>
          <a:lstStyle>
            <a:lvl1pPr marL="0" indent="0">
              <a:buNone/>
              <a:defRPr sz="2000">
                <a:latin typeface="+mn-lt"/>
              </a:defRPr>
            </a:lvl1pPr>
            <a:lvl2pPr marL="457200" indent="0">
              <a:buNone/>
              <a:defRPr sz="1800">
                <a:latin typeface="+mn-lt"/>
              </a:defRPr>
            </a:lvl2pPr>
            <a:lvl3pPr marL="914400" indent="0">
              <a:buNone/>
              <a:defRPr sz="1600">
                <a:latin typeface="+mn-lt"/>
              </a:defRPr>
            </a:lvl3pPr>
            <a:lvl4pPr marL="1371600" indent="0">
              <a:buNone/>
              <a:defRPr sz="1400">
                <a:latin typeface="+mn-lt"/>
              </a:defRPr>
            </a:lvl4pPr>
            <a:lvl5pPr marL="1828800" indent="0">
              <a:buNone/>
              <a:defRPr sz="1400">
                <a:latin typeface="+mn-lt"/>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4" name="Content Placeholder 2">
            <a:extLst>
              <a:ext uri="{FF2B5EF4-FFF2-40B4-BE49-F238E27FC236}">
                <a16:creationId xmlns:a16="http://schemas.microsoft.com/office/drawing/2014/main" id="{0B33DABA-7BF5-1147-BA5E-63B92F220E51}"/>
              </a:ext>
            </a:extLst>
          </p:cNvPr>
          <p:cNvSpPr>
            <a:spLocks noGrp="1"/>
          </p:cNvSpPr>
          <p:nvPr>
            <p:ph idx="11"/>
          </p:nvPr>
        </p:nvSpPr>
        <p:spPr>
          <a:xfrm>
            <a:off x="1167493" y="2003804"/>
            <a:ext cx="3173278" cy="522514"/>
          </a:xfrm>
        </p:spPr>
        <p:txBody>
          <a:bodyPr>
            <a:noAutofit/>
          </a:bodyPr>
          <a:lstStyle>
            <a:lvl1pPr marL="0" indent="0">
              <a:buNone/>
              <a:defRPr sz="2400" b="1">
                <a:latin typeface="+mj-lt"/>
              </a:defRPr>
            </a:lvl1pPr>
            <a:lvl2pPr marL="457200" indent="0">
              <a:buNone/>
              <a:defRPr sz="2000" b="1">
                <a:latin typeface="+mj-lt"/>
              </a:defRPr>
            </a:lvl2pPr>
            <a:lvl3pPr marL="914400" indent="0">
              <a:buNone/>
              <a:defRPr sz="1800" b="1">
                <a:latin typeface="+mj-lt"/>
              </a:defRPr>
            </a:lvl3pPr>
            <a:lvl4pPr marL="1371600" indent="0">
              <a:buNone/>
              <a:defRPr sz="1600" b="1">
                <a:latin typeface="+mj-lt"/>
              </a:defRPr>
            </a:lvl4pPr>
            <a:lvl5pPr marL="1828800" indent="0">
              <a:buNone/>
              <a:defRPr sz="1600" b="1">
                <a:latin typeface="+mj-lt"/>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5" name="Content Placeholder 2">
            <a:extLst>
              <a:ext uri="{FF2B5EF4-FFF2-40B4-BE49-F238E27FC236}">
                <a16:creationId xmlns:a16="http://schemas.microsoft.com/office/drawing/2014/main" id="{1B05BEE9-8BC0-EC44-B913-DB6426DF2EA7}"/>
              </a:ext>
            </a:extLst>
          </p:cNvPr>
          <p:cNvSpPr>
            <a:spLocks noGrp="1"/>
          </p:cNvSpPr>
          <p:nvPr>
            <p:ph idx="12"/>
          </p:nvPr>
        </p:nvSpPr>
        <p:spPr>
          <a:xfrm>
            <a:off x="4683788" y="2003804"/>
            <a:ext cx="3173278" cy="522514"/>
          </a:xfrm>
        </p:spPr>
        <p:txBody>
          <a:bodyPr>
            <a:noAutofit/>
          </a:bodyPr>
          <a:lstStyle>
            <a:lvl1pPr marL="0" indent="0">
              <a:buNone/>
              <a:defRPr sz="2400" b="1">
                <a:latin typeface="+mj-lt"/>
              </a:defRPr>
            </a:lvl1pPr>
            <a:lvl2pPr marL="457200" indent="0">
              <a:buNone/>
              <a:defRPr sz="2000" b="1">
                <a:latin typeface="+mj-lt"/>
              </a:defRPr>
            </a:lvl2pPr>
            <a:lvl3pPr marL="914400" indent="0">
              <a:buNone/>
              <a:defRPr sz="1800" b="1">
                <a:latin typeface="+mj-lt"/>
              </a:defRPr>
            </a:lvl3pPr>
            <a:lvl4pPr marL="1371600" indent="0">
              <a:buNone/>
              <a:defRPr sz="1600" b="1">
                <a:latin typeface="+mj-lt"/>
              </a:defRPr>
            </a:lvl4pPr>
            <a:lvl5pPr marL="1828800" indent="0">
              <a:buNone/>
              <a:defRPr sz="1600" b="1">
                <a:latin typeface="+mj-lt"/>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6" name="Content Placeholder 2">
            <a:extLst>
              <a:ext uri="{FF2B5EF4-FFF2-40B4-BE49-F238E27FC236}">
                <a16:creationId xmlns:a16="http://schemas.microsoft.com/office/drawing/2014/main" id="{43D62993-A055-DF4F-9286-4FFE3A5C7FD7}"/>
              </a:ext>
            </a:extLst>
          </p:cNvPr>
          <p:cNvSpPr>
            <a:spLocks noGrp="1"/>
          </p:cNvSpPr>
          <p:nvPr>
            <p:ph idx="13"/>
          </p:nvPr>
        </p:nvSpPr>
        <p:spPr>
          <a:xfrm>
            <a:off x="8200082" y="2526318"/>
            <a:ext cx="3173279" cy="2828613"/>
          </a:xfrm>
        </p:spPr>
        <p:txBody>
          <a:bodyPr>
            <a:noAutofit/>
          </a:bodyPr>
          <a:lstStyle>
            <a:lvl1pPr marL="0" indent="0">
              <a:buNone/>
              <a:defRPr sz="2000">
                <a:latin typeface="+mn-lt"/>
              </a:defRPr>
            </a:lvl1pPr>
            <a:lvl2pPr marL="457200" indent="0">
              <a:buNone/>
              <a:defRPr sz="1800">
                <a:latin typeface="+mn-lt"/>
              </a:defRPr>
            </a:lvl2pPr>
            <a:lvl3pPr marL="914400" indent="0">
              <a:buNone/>
              <a:defRPr sz="1600">
                <a:latin typeface="+mn-lt"/>
              </a:defRPr>
            </a:lvl3pPr>
            <a:lvl4pPr marL="1371600" indent="0">
              <a:buNone/>
              <a:defRPr sz="1400">
                <a:latin typeface="+mn-lt"/>
              </a:defRPr>
            </a:lvl4pPr>
            <a:lvl5pPr marL="1828800" indent="0">
              <a:buNone/>
              <a:defRPr sz="1400">
                <a:latin typeface="+mn-lt"/>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7" name="Content Placeholder 2">
            <a:extLst>
              <a:ext uri="{FF2B5EF4-FFF2-40B4-BE49-F238E27FC236}">
                <a16:creationId xmlns:a16="http://schemas.microsoft.com/office/drawing/2014/main" id="{A896DA2E-4448-254C-86D1-9E16E63CC6A0}"/>
              </a:ext>
            </a:extLst>
          </p:cNvPr>
          <p:cNvSpPr>
            <a:spLocks noGrp="1"/>
          </p:cNvSpPr>
          <p:nvPr>
            <p:ph idx="14"/>
          </p:nvPr>
        </p:nvSpPr>
        <p:spPr>
          <a:xfrm>
            <a:off x="8200083" y="2003804"/>
            <a:ext cx="3173278" cy="522514"/>
          </a:xfrm>
        </p:spPr>
        <p:txBody>
          <a:bodyPr>
            <a:noAutofit/>
          </a:bodyPr>
          <a:lstStyle>
            <a:lvl1pPr marL="0" indent="0">
              <a:buNone/>
              <a:defRPr sz="2400" b="1">
                <a:latin typeface="+mj-lt"/>
              </a:defRPr>
            </a:lvl1pPr>
            <a:lvl2pPr marL="457200" indent="0">
              <a:buNone/>
              <a:defRPr sz="2000" b="1">
                <a:latin typeface="+mj-lt"/>
              </a:defRPr>
            </a:lvl2pPr>
            <a:lvl3pPr marL="914400" indent="0">
              <a:buNone/>
              <a:defRPr sz="1800" b="1">
                <a:latin typeface="+mj-lt"/>
              </a:defRPr>
            </a:lvl3pPr>
            <a:lvl4pPr marL="1371600" indent="0">
              <a:buNone/>
              <a:defRPr sz="1600" b="1">
                <a:latin typeface="+mj-lt"/>
              </a:defRPr>
            </a:lvl4pPr>
            <a:lvl5pPr marL="1828800" indent="0">
              <a:buNone/>
              <a:defRPr sz="1600" b="1">
                <a:latin typeface="+mj-lt"/>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2" name="Slide Number Placeholder 5">
            <a:extLst>
              <a:ext uri="{FF2B5EF4-FFF2-40B4-BE49-F238E27FC236}">
                <a16:creationId xmlns:a16="http://schemas.microsoft.com/office/drawing/2014/main" id="{1FE54918-A625-F64F-A42E-A427E9B2D489}"/>
              </a:ext>
            </a:extLst>
          </p:cNvPr>
          <p:cNvSpPr>
            <a:spLocks noGrp="1"/>
          </p:cNvSpPr>
          <p:nvPr>
            <p:ph type="sldNum" sz="quarter" idx="4"/>
          </p:nvPr>
        </p:nvSpPr>
        <p:spPr>
          <a:xfrm>
            <a:off x="10153276" y="6356350"/>
            <a:ext cx="1657723" cy="365125"/>
          </a:xfrm>
          <a:prstGeom prst="rect">
            <a:avLst/>
          </a:prstGeom>
        </p:spPr>
        <p:txBody>
          <a:bodyPr vert="horz" lIns="91440" tIns="45720" rIns="91440" bIns="45720" rtlCol="0" anchor="ctr">
            <a:noAutofit/>
          </a:bodyPr>
          <a:lstStyle>
            <a:lvl1pPr algn="r">
              <a:defRPr sz="1200">
                <a:solidFill>
                  <a:schemeClr val="tx2"/>
                </a:solidFill>
                <a:latin typeface="+mn-lt"/>
              </a:defRPr>
            </a:lvl1pPr>
          </a:lstStyle>
          <a:p>
            <a:fld id="{294A09A9-5501-47C1-A89A-A340965A2BE2}" type="slidenum">
              <a:rPr lang="en-US" smtClean="0"/>
              <a:pPr/>
              <a:t>‹#›</a:t>
            </a:fld>
            <a:endParaRPr lang="en-US"/>
          </a:p>
        </p:txBody>
      </p:sp>
      <p:pic>
        <p:nvPicPr>
          <p:cNvPr id="10" name="Picture 9" descr="A logo with a crescent moon&#10;&#10;AI-generated content may be incorrect.">
            <a:extLst>
              <a:ext uri="{FF2B5EF4-FFF2-40B4-BE49-F238E27FC236}">
                <a16:creationId xmlns:a16="http://schemas.microsoft.com/office/drawing/2014/main" id="{E6CC2E8C-0CCC-5568-C902-C1B6729707C5}"/>
              </a:ext>
            </a:extLst>
          </p:cNvPr>
          <p:cNvPicPr>
            <a:picLocks noChangeAspect="1"/>
          </p:cNvPicPr>
          <p:nvPr userDrawn="1"/>
        </p:nvPicPr>
        <p:blipFill>
          <a:blip r:embed="rId2"/>
          <a:stretch>
            <a:fillRect/>
          </a:stretch>
        </p:blipFill>
        <p:spPr>
          <a:xfrm>
            <a:off x="91108" y="6035325"/>
            <a:ext cx="423798" cy="686149"/>
          </a:xfrm>
          <a:prstGeom prst="rect">
            <a:avLst/>
          </a:prstGeom>
        </p:spPr>
      </p:pic>
    </p:spTree>
    <p:extLst>
      <p:ext uri="{BB962C8B-B14F-4D97-AF65-F5344CB8AC3E}">
        <p14:creationId xmlns:p14="http://schemas.microsoft.com/office/powerpoint/2010/main" val="2756976449"/>
      </p:ext>
    </p:extLst>
  </p:cSld>
  <p:clrMapOvr>
    <a:masterClrMapping/>
  </p:clrMapOvr>
</p:sldLayout>
</file>

<file path=ppt/slideLayouts/slideLayout40.xml><?xml version="1.0" encoding="utf-8"?>
<p:sldLayout xmlns:a="http://schemas.openxmlformats.org/drawingml/2006/main" xmlns:r="http://schemas.openxmlformats.org/officeDocument/2006/relationships" xmlns:p="http://schemas.openxmlformats.org/presentationml/2006/main" type="title" preserve="1">
  <p:cSld name="End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94248F2-5264-4601-AA0B-6C092F77F2DD}"/>
              </a:ext>
            </a:extLst>
          </p:cNvPr>
          <p:cNvSpPr>
            <a:spLocks noGrp="1"/>
          </p:cNvSpPr>
          <p:nvPr>
            <p:ph type="ctrTitle"/>
          </p:nvPr>
        </p:nvSpPr>
        <p:spPr>
          <a:xfrm>
            <a:off x="1167494" y="1122363"/>
            <a:ext cx="6220278" cy="2387600"/>
          </a:xfrm>
        </p:spPr>
        <p:txBody>
          <a:bodyPr anchor="b">
            <a:noAutofit/>
          </a:bodyPr>
          <a:lstStyle>
            <a:lvl1pPr algn="l">
              <a:defRPr sz="6000" b="1">
                <a:latin typeface="+mj-lt"/>
              </a:defRPr>
            </a:lvl1pPr>
          </a:lstStyle>
          <a:p>
            <a:r>
              <a:rPr lang="en-US"/>
              <a:t>Click to edit Master title style</a:t>
            </a:r>
          </a:p>
        </p:txBody>
      </p:sp>
      <p:sp>
        <p:nvSpPr>
          <p:cNvPr id="3" name="Subtitle 2">
            <a:extLst>
              <a:ext uri="{FF2B5EF4-FFF2-40B4-BE49-F238E27FC236}">
                <a16:creationId xmlns:a16="http://schemas.microsoft.com/office/drawing/2014/main" id="{DCFB69D3-5632-4285-A209-9DCA67DA668C}"/>
              </a:ext>
            </a:extLst>
          </p:cNvPr>
          <p:cNvSpPr>
            <a:spLocks noGrp="1"/>
          </p:cNvSpPr>
          <p:nvPr>
            <p:ph type="subTitle" idx="1"/>
          </p:nvPr>
        </p:nvSpPr>
        <p:spPr>
          <a:xfrm>
            <a:off x="1167493" y="3602038"/>
            <a:ext cx="6220277" cy="2247219"/>
          </a:xfrm>
        </p:spPr>
        <p:txBody>
          <a:bodyPr>
            <a:noAutofit/>
          </a:bodyPr>
          <a:lstStyle>
            <a:lvl1pPr marL="0" indent="0" algn="l">
              <a:buNone/>
              <a:defRPr sz="2800">
                <a:latin typeface="+mn-lt"/>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Rectangle 3">
            <a:extLst>
              <a:ext uri="{FF2B5EF4-FFF2-40B4-BE49-F238E27FC236}">
                <a16:creationId xmlns:a16="http://schemas.microsoft.com/office/drawing/2014/main" id="{9AC79249-FDC0-364D-A734-AE1DE1605D28}"/>
              </a:ext>
            </a:extLst>
          </p:cNvPr>
          <p:cNvSpPr/>
          <p:nvPr userDrawn="1"/>
        </p:nvSpPr>
        <p:spPr>
          <a:xfrm>
            <a:off x="8264426" y="0"/>
            <a:ext cx="3927574" cy="68580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6" name="Group 5">
            <a:extLst>
              <a:ext uri="{FF2B5EF4-FFF2-40B4-BE49-F238E27FC236}">
                <a16:creationId xmlns:a16="http://schemas.microsoft.com/office/drawing/2014/main" id="{F15FBB50-09C8-B64E-AE57-67C5E70810CB}"/>
              </a:ext>
            </a:extLst>
          </p:cNvPr>
          <p:cNvGrpSpPr/>
          <p:nvPr userDrawn="1"/>
        </p:nvGrpSpPr>
        <p:grpSpPr>
          <a:xfrm>
            <a:off x="8264427" y="3685939"/>
            <a:ext cx="3927573" cy="3178856"/>
            <a:chOff x="9857014" y="13834"/>
            <a:chExt cx="2334986" cy="1881641"/>
          </a:xfrm>
        </p:grpSpPr>
        <p:sp>
          <p:nvSpPr>
            <p:cNvPr id="15" name="Freeform 14">
              <a:extLst>
                <a:ext uri="{FF2B5EF4-FFF2-40B4-BE49-F238E27FC236}">
                  <a16:creationId xmlns:a16="http://schemas.microsoft.com/office/drawing/2014/main" id="{EFBF1E52-11FA-DC48-B7AD-75734232FFE8}"/>
                </a:ext>
              </a:extLst>
            </p:cNvPr>
            <p:cNvSpPr/>
            <p:nvPr userDrawn="1"/>
          </p:nvSpPr>
          <p:spPr>
            <a:xfrm rot="5400000" flipH="1" flipV="1">
              <a:off x="10667433" y="370908"/>
              <a:ext cx="1881641" cy="1167493"/>
            </a:xfrm>
            <a:custGeom>
              <a:avLst/>
              <a:gdLst>
                <a:gd name="connsiteX0" fmla="*/ 1881641 w 1881641"/>
                <a:gd name="connsiteY0" fmla="*/ 1167473 h 1167493"/>
                <a:gd name="connsiteX1" fmla="*/ 1881641 w 1881641"/>
                <a:gd name="connsiteY1" fmla="*/ 1167493 h 1167493"/>
                <a:gd name="connsiteX2" fmla="*/ 1167493 w 1881641"/>
                <a:gd name="connsiteY2" fmla="*/ 1167493 h 1167493"/>
                <a:gd name="connsiteX3" fmla="*/ 0 w 1881641"/>
                <a:gd name="connsiteY3" fmla="*/ 0 h 1167493"/>
                <a:gd name="connsiteX4" fmla="*/ 714149 w 1881641"/>
                <a:gd name="connsiteY4" fmla="*/ 0 h 1167493"/>
                <a:gd name="connsiteX5" fmla="*/ 1875614 w 1881641"/>
                <a:gd name="connsiteY5" fmla="*/ 1048124 h 1167493"/>
                <a:gd name="connsiteX6" fmla="*/ 1881641 w 1881641"/>
                <a:gd name="connsiteY6" fmla="*/ 1167473 h 116749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881641" h="1167493">
                  <a:moveTo>
                    <a:pt x="1881641" y="1167473"/>
                  </a:moveTo>
                  <a:lnTo>
                    <a:pt x="1881641" y="1167493"/>
                  </a:lnTo>
                  <a:lnTo>
                    <a:pt x="1167493" y="1167493"/>
                  </a:lnTo>
                  <a:cubicBezTo>
                    <a:pt x="522704" y="1167493"/>
                    <a:pt x="0" y="644789"/>
                    <a:pt x="0" y="0"/>
                  </a:cubicBezTo>
                  <a:lnTo>
                    <a:pt x="714149" y="0"/>
                  </a:lnTo>
                  <a:cubicBezTo>
                    <a:pt x="1318639" y="0"/>
                    <a:pt x="1815827" y="459408"/>
                    <a:pt x="1875614" y="1048124"/>
                  </a:cubicBezTo>
                  <a:lnTo>
                    <a:pt x="1881641" y="1167473"/>
                  </a:lnTo>
                  <a:close/>
                </a:path>
              </a:pathLst>
            </a:cu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16" name="Freeform 15">
              <a:extLst>
                <a:ext uri="{FF2B5EF4-FFF2-40B4-BE49-F238E27FC236}">
                  <a16:creationId xmlns:a16="http://schemas.microsoft.com/office/drawing/2014/main" id="{4850B620-49F5-3748-84AF-682555D52792}"/>
                </a:ext>
              </a:extLst>
            </p:cNvPr>
            <p:cNvSpPr/>
            <p:nvPr userDrawn="1"/>
          </p:nvSpPr>
          <p:spPr>
            <a:xfrm rot="16200000" flipV="1">
              <a:off x="9499940" y="370908"/>
              <a:ext cx="1881641" cy="1167493"/>
            </a:xfrm>
            <a:custGeom>
              <a:avLst/>
              <a:gdLst>
                <a:gd name="connsiteX0" fmla="*/ 1881641 w 1881641"/>
                <a:gd name="connsiteY0" fmla="*/ 1167473 h 1167493"/>
                <a:gd name="connsiteX1" fmla="*/ 1881641 w 1881641"/>
                <a:gd name="connsiteY1" fmla="*/ 1167493 h 1167493"/>
                <a:gd name="connsiteX2" fmla="*/ 1167493 w 1881641"/>
                <a:gd name="connsiteY2" fmla="*/ 1167493 h 1167493"/>
                <a:gd name="connsiteX3" fmla="*/ 0 w 1881641"/>
                <a:gd name="connsiteY3" fmla="*/ 0 h 1167493"/>
                <a:gd name="connsiteX4" fmla="*/ 714149 w 1881641"/>
                <a:gd name="connsiteY4" fmla="*/ 0 h 1167493"/>
                <a:gd name="connsiteX5" fmla="*/ 1875614 w 1881641"/>
                <a:gd name="connsiteY5" fmla="*/ 1048124 h 1167493"/>
                <a:gd name="connsiteX6" fmla="*/ 1881641 w 1881641"/>
                <a:gd name="connsiteY6" fmla="*/ 1167473 h 116749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881641" h="1167493">
                  <a:moveTo>
                    <a:pt x="1881641" y="1167473"/>
                  </a:moveTo>
                  <a:lnTo>
                    <a:pt x="1881641" y="1167493"/>
                  </a:lnTo>
                  <a:lnTo>
                    <a:pt x="1167493" y="1167493"/>
                  </a:lnTo>
                  <a:cubicBezTo>
                    <a:pt x="522704" y="1167493"/>
                    <a:pt x="0" y="644789"/>
                    <a:pt x="0" y="0"/>
                  </a:cubicBezTo>
                  <a:lnTo>
                    <a:pt x="714149" y="0"/>
                  </a:lnTo>
                  <a:cubicBezTo>
                    <a:pt x="1318639" y="0"/>
                    <a:pt x="1815827" y="459408"/>
                    <a:pt x="1875614" y="1048124"/>
                  </a:cubicBezTo>
                  <a:lnTo>
                    <a:pt x="1881641" y="1167473"/>
                  </a:lnTo>
                  <a:close/>
                </a:path>
              </a:pathLst>
            </a:cu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grpSp>
      <p:sp>
        <p:nvSpPr>
          <p:cNvPr id="22" name="Freeform 21">
            <a:extLst>
              <a:ext uri="{FF2B5EF4-FFF2-40B4-BE49-F238E27FC236}">
                <a16:creationId xmlns:a16="http://schemas.microsoft.com/office/drawing/2014/main" id="{BC68F289-2744-2F48-893A-3F17911625C8}"/>
              </a:ext>
            </a:extLst>
          </p:cNvPr>
          <p:cNvSpPr/>
          <p:nvPr userDrawn="1"/>
        </p:nvSpPr>
        <p:spPr>
          <a:xfrm>
            <a:off x="0" y="-1"/>
            <a:ext cx="1167493" cy="1167493"/>
          </a:xfrm>
          <a:custGeom>
            <a:avLst/>
            <a:gdLst>
              <a:gd name="connsiteX0" fmla="*/ 0 w 862693"/>
              <a:gd name="connsiteY0" fmla="*/ 0 h 862693"/>
              <a:gd name="connsiteX1" fmla="*/ 862693 w 862693"/>
              <a:gd name="connsiteY1" fmla="*/ 0 h 862693"/>
              <a:gd name="connsiteX2" fmla="*/ 0 w 862693"/>
              <a:gd name="connsiteY2" fmla="*/ 862693 h 862693"/>
              <a:gd name="connsiteX3" fmla="*/ 0 w 862693"/>
              <a:gd name="connsiteY3" fmla="*/ 0 h 862693"/>
            </a:gdLst>
            <a:ahLst/>
            <a:cxnLst>
              <a:cxn ang="0">
                <a:pos x="connsiteX0" y="connsiteY0"/>
              </a:cxn>
              <a:cxn ang="0">
                <a:pos x="connsiteX1" y="connsiteY1"/>
              </a:cxn>
              <a:cxn ang="0">
                <a:pos x="connsiteX2" y="connsiteY2"/>
              </a:cxn>
              <a:cxn ang="0">
                <a:pos x="connsiteX3" y="connsiteY3"/>
              </a:cxn>
            </a:cxnLst>
            <a:rect l="l" t="t" r="r" b="b"/>
            <a:pathLst>
              <a:path w="862693" h="862693">
                <a:moveTo>
                  <a:pt x="0" y="0"/>
                </a:moveTo>
                <a:lnTo>
                  <a:pt x="862693" y="0"/>
                </a:lnTo>
                <a:cubicBezTo>
                  <a:pt x="862693" y="476453"/>
                  <a:pt x="476452" y="862693"/>
                  <a:pt x="0" y="862693"/>
                </a:cubicBezTo>
                <a:lnTo>
                  <a:pt x="0" y="0"/>
                </a:lnTo>
                <a:close/>
              </a:path>
            </a:pathLst>
          </a:cu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17" name="Freeform 16">
            <a:extLst>
              <a:ext uri="{FF2B5EF4-FFF2-40B4-BE49-F238E27FC236}">
                <a16:creationId xmlns:a16="http://schemas.microsoft.com/office/drawing/2014/main" id="{39563C76-BC00-DE47-88F5-C24D3CE3325A}"/>
              </a:ext>
            </a:extLst>
          </p:cNvPr>
          <p:cNvSpPr/>
          <p:nvPr userDrawn="1"/>
        </p:nvSpPr>
        <p:spPr>
          <a:xfrm>
            <a:off x="10228214" y="-1"/>
            <a:ext cx="1963787" cy="3178856"/>
          </a:xfrm>
          <a:custGeom>
            <a:avLst/>
            <a:gdLst>
              <a:gd name="connsiteX0" fmla="*/ 0 w 1963787"/>
              <a:gd name="connsiteY0" fmla="*/ 0 h 3178856"/>
              <a:gd name="connsiteX1" fmla="*/ 1963787 w 1963787"/>
              <a:gd name="connsiteY1" fmla="*/ 0 h 3178856"/>
              <a:gd name="connsiteX2" fmla="*/ 1963787 w 1963787"/>
              <a:gd name="connsiteY2" fmla="*/ 1967129 h 3178856"/>
              <a:gd name="connsiteX3" fmla="*/ 1963787 w 1963787"/>
              <a:gd name="connsiteY3" fmla="*/ 2349671 h 3178856"/>
              <a:gd name="connsiteX4" fmla="*/ 1963787 w 1963787"/>
              <a:gd name="connsiteY4" fmla="*/ 3178856 h 3178856"/>
              <a:gd name="connsiteX5" fmla="*/ 1963753 w 1963787"/>
              <a:gd name="connsiteY5" fmla="*/ 3178856 h 3178856"/>
              <a:gd name="connsiteX6" fmla="*/ 1763002 w 1963787"/>
              <a:gd name="connsiteY6" fmla="*/ 3168629 h 3178856"/>
              <a:gd name="connsiteX7" fmla="*/ 0 w 1963787"/>
              <a:gd name="connsiteY7" fmla="*/ 1197921 h 3178856"/>
              <a:gd name="connsiteX8" fmla="*/ 0 w 1963787"/>
              <a:gd name="connsiteY8" fmla="*/ 1039961 h 3178856"/>
              <a:gd name="connsiteX9" fmla="*/ 0 w 1963787"/>
              <a:gd name="connsiteY9" fmla="*/ 0 h 317885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963787" h="3178856">
                <a:moveTo>
                  <a:pt x="0" y="0"/>
                </a:moveTo>
                <a:lnTo>
                  <a:pt x="1963787" y="0"/>
                </a:lnTo>
                <a:lnTo>
                  <a:pt x="1963787" y="1967129"/>
                </a:lnTo>
                <a:lnTo>
                  <a:pt x="1963787" y="2349671"/>
                </a:lnTo>
                <a:lnTo>
                  <a:pt x="1963787" y="3178856"/>
                </a:lnTo>
                <a:lnTo>
                  <a:pt x="1963753" y="3178856"/>
                </a:lnTo>
                <a:lnTo>
                  <a:pt x="1763002" y="3168629"/>
                </a:lnTo>
                <a:cubicBezTo>
                  <a:pt x="772749" y="3067186"/>
                  <a:pt x="0" y="2223585"/>
                  <a:pt x="0" y="1197921"/>
                </a:cubicBezTo>
                <a:lnTo>
                  <a:pt x="0" y="1039961"/>
                </a:lnTo>
                <a:lnTo>
                  <a:pt x="0" y="0"/>
                </a:lnTo>
                <a:close/>
              </a:path>
            </a:pathLst>
          </a:custGeom>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Tree>
    <p:extLst>
      <p:ext uri="{BB962C8B-B14F-4D97-AF65-F5344CB8AC3E}">
        <p14:creationId xmlns:p14="http://schemas.microsoft.com/office/powerpoint/2010/main" val="2544706900"/>
      </p:ext>
    </p:extLst>
  </p:cSld>
  <p:clrMapOvr>
    <a:masterClrMapping/>
  </p:clrMapOvr>
</p:sldLayout>
</file>

<file path=ppt/slideLayouts/slideLayout41.xml><?xml version="1.0" encoding="utf-8"?>
<p:sldLayout xmlns:a="http://schemas.openxmlformats.org/drawingml/2006/main" xmlns:r="http://schemas.openxmlformats.org/officeDocument/2006/relationships" xmlns:p="http://schemas.openxmlformats.org/presentationml/2006/main" type="blank">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6F151F58-5227-F1A2-65E1-100014E5231E}"/>
              </a:ext>
            </a:extLst>
          </p:cNvPr>
          <p:cNvSpPr>
            <a:spLocks noGrp="1"/>
          </p:cNvSpPr>
          <p:nvPr>
            <p:ph type="dt" sz="half" idx="10"/>
          </p:nvPr>
        </p:nvSpPr>
        <p:spPr/>
        <p:txBody>
          <a:bodyPr/>
          <a:lstStyle>
            <a:lvl1pPr>
              <a:defRPr>
                <a:solidFill>
                  <a:schemeClr val="bg1"/>
                </a:solidFill>
                <a:latin typeface="Poppins" panose="00000500000000000000" pitchFamily="2" charset="0"/>
                <a:cs typeface="Poppins" panose="00000500000000000000" pitchFamily="2" charset="0"/>
              </a:defRPr>
            </a:lvl1pPr>
          </a:lstStyle>
          <a:p>
            <a:fld id="{8F3CF802-A0B2-4A5F-AAD0-02B2E6DAE08D}" type="datetime1">
              <a:rPr lang="en-US" smtClean="0"/>
              <a:pPr/>
              <a:t>2/5/2026</a:t>
            </a:fld>
            <a:endParaRPr lang="en-US"/>
          </a:p>
        </p:txBody>
      </p:sp>
      <p:sp>
        <p:nvSpPr>
          <p:cNvPr id="4" name="Slide Number Placeholder 3">
            <a:extLst>
              <a:ext uri="{FF2B5EF4-FFF2-40B4-BE49-F238E27FC236}">
                <a16:creationId xmlns:a16="http://schemas.microsoft.com/office/drawing/2014/main" id="{14EF107F-E193-DCEB-4765-E0F6FD9EF33D}"/>
              </a:ext>
            </a:extLst>
          </p:cNvPr>
          <p:cNvSpPr>
            <a:spLocks noGrp="1"/>
          </p:cNvSpPr>
          <p:nvPr>
            <p:ph type="sldNum" sz="quarter" idx="12"/>
          </p:nvPr>
        </p:nvSpPr>
        <p:spPr/>
        <p:txBody>
          <a:bodyPr/>
          <a:lstStyle>
            <a:lvl1pPr>
              <a:defRPr>
                <a:solidFill>
                  <a:schemeClr val="bg1"/>
                </a:solidFill>
                <a:latin typeface="Poppins" panose="00000500000000000000" pitchFamily="2" charset="0"/>
                <a:cs typeface="Poppins" panose="00000500000000000000" pitchFamily="2" charset="0"/>
              </a:defRPr>
            </a:lvl1pPr>
          </a:lstStyle>
          <a:p>
            <a:fld id="{24FF268F-77EF-474B-8EE9-9DC3EFC3DF77}" type="slidenum">
              <a:rPr lang="en-US" smtClean="0"/>
              <a:pPr/>
              <a:t>‹#›</a:t>
            </a:fld>
            <a:endParaRPr lang="en-US"/>
          </a:p>
        </p:txBody>
      </p:sp>
    </p:spTree>
    <p:extLst>
      <p:ext uri="{BB962C8B-B14F-4D97-AF65-F5344CB8AC3E}">
        <p14:creationId xmlns:p14="http://schemas.microsoft.com/office/powerpoint/2010/main" val="2384875871"/>
      </p:ext>
    </p:extLst>
  </p:cSld>
  <p:clrMapOvr>
    <a:masterClrMapping/>
  </p:clrMapOvr>
</p:sldLayout>
</file>

<file path=ppt/slideLayouts/slideLayout42.xml><?xml version="1.0" encoding="utf-8"?>
<p:sldLayout xmlns:a="http://schemas.openxmlformats.org/drawingml/2006/main" xmlns:r="http://schemas.openxmlformats.org/officeDocument/2006/relationships" xmlns:p="http://schemas.openxmlformats.org/presentationml/2006/main" matchingName="15_Custom Layout">
  <p:cSld name="16_Custom Layout">
    <p:spTree>
      <p:nvGrpSpPr>
        <p:cNvPr id="1" name="Shape 318"/>
        <p:cNvGrpSpPr/>
        <p:nvPr/>
      </p:nvGrpSpPr>
      <p:grpSpPr>
        <a:xfrm>
          <a:off x="0" y="0"/>
          <a:ext cx="0" cy="0"/>
          <a:chOff x="0" y="0"/>
          <a:chExt cx="0" cy="0"/>
        </a:xfrm>
      </p:grpSpPr>
      <p:sp>
        <p:nvSpPr>
          <p:cNvPr id="319" name="Google Shape;319;p47"/>
          <p:cNvSpPr>
            <a:spLocks noGrp="1"/>
          </p:cNvSpPr>
          <p:nvPr>
            <p:ph type="pic" idx="2"/>
          </p:nvPr>
        </p:nvSpPr>
        <p:spPr>
          <a:xfrm>
            <a:off x="0" y="-178905"/>
            <a:ext cx="12192000" cy="6858000"/>
          </a:xfrm>
          <a:prstGeom prst="rect">
            <a:avLst/>
          </a:prstGeom>
          <a:noFill/>
          <a:ln>
            <a:noFill/>
          </a:ln>
        </p:spPr>
        <p:txBody>
          <a:bodyPr/>
          <a:lstStyle/>
          <a:p>
            <a:endParaRPr lang="en-US"/>
          </a:p>
        </p:txBody>
      </p:sp>
    </p:spTree>
    <p:extLst>
      <p:ext uri="{BB962C8B-B14F-4D97-AF65-F5344CB8AC3E}">
        <p14:creationId xmlns:p14="http://schemas.microsoft.com/office/powerpoint/2010/main" val="3373886052"/>
      </p:ext>
    </p:extLst>
  </p:cSld>
  <p:clrMapOvr>
    <a:masterClrMapping/>
  </p:clrMapOvr>
</p:sldLayout>
</file>

<file path=ppt/slideLayouts/slideLayout43.xml><?xml version="1.0" encoding="utf-8"?>
<p:sldLayout xmlns:a="http://schemas.openxmlformats.org/drawingml/2006/main" xmlns:r="http://schemas.openxmlformats.org/officeDocument/2006/relationships" xmlns:p="http://schemas.openxmlformats.org/presentationml/2006/main" matchingName="Two Content" type="twoObj">
  <p:cSld name="Two Content">
    <p:spTree>
      <p:nvGrpSpPr>
        <p:cNvPr id="1" name="Shape 398"/>
        <p:cNvGrpSpPr/>
        <p:nvPr/>
      </p:nvGrpSpPr>
      <p:grpSpPr>
        <a:xfrm>
          <a:off x="0" y="0"/>
          <a:ext cx="0" cy="0"/>
          <a:chOff x="0" y="0"/>
          <a:chExt cx="0" cy="0"/>
        </a:xfrm>
      </p:grpSpPr>
      <p:sp>
        <p:nvSpPr>
          <p:cNvPr id="399" name="Google Shape;399;p57"/>
          <p:cNvSpPr txBox="1">
            <a:spLocks noGrp="1"/>
          </p:cNvSpPr>
          <p:nvPr>
            <p:ph type="title"/>
          </p:nvPr>
        </p:nvSpPr>
        <p:spPr>
          <a:xfrm>
            <a:off x="838200" y="365125"/>
            <a:ext cx="10515600" cy="1325700"/>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400" name="Google Shape;400;p57"/>
          <p:cNvSpPr txBox="1">
            <a:spLocks noGrp="1"/>
          </p:cNvSpPr>
          <p:nvPr>
            <p:ph type="body" idx="1"/>
          </p:nvPr>
        </p:nvSpPr>
        <p:spPr>
          <a:xfrm>
            <a:off x="838200" y="1825625"/>
            <a:ext cx="5181600" cy="4351200"/>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401" name="Google Shape;401;p57"/>
          <p:cNvSpPr txBox="1">
            <a:spLocks noGrp="1"/>
          </p:cNvSpPr>
          <p:nvPr>
            <p:ph type="body" idx="2"/>
          </p:nvPr>
        </p:nvSpPr>
        <p:spPr>
          <a:xfrm>
            <a:off x="6172200" y="1825625"/>
            <a:ext cx="5181600" cy="4351200"/>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402" name="Google Shape;402;p57"/>
          <p:cNvSpPr txBox="1">
            <a:spLocks noGrp="1"/>
          </p:cNvSpPr>
          <p:nvPr>
            <p:ph type="dt" idx="10"/>
          </p:nvPr>
        </p:nvSpPr>
        <p:spPr>
          <a:xfrm>
            <a:off x="838200" y="6356350"/>
            <a:ext cx="2743200" cy="365100"/>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solidFill>
                  <a:schemeClr val="lt1"/>
                </a:solidFill>
                <a:latin typeface="Poppins"/>
                <a:ea typeface="Poppins"/>
                <a:cs typeface="Poppins"/>
                <a:sym typeface="Poppins"/>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403" name="Google Shape;403;p57"/>
          <p:cNvSpPr txBox="1">
            <a:spLocks noGrp="1"/>
          </p:cNvSpPr>
          <p:nvPr>
            <p:ph type="ftr" idx="11"/>
          </p:nvPr>
        </p:nvSpPr>
        <p:spPr>
          <a:xfrm>
            <a:off x="4038600" y="6356350"/>
            <a:ext cx="4114800" cy="365100"/>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solidFill>
                  <a:schemeClr val="lt1"/>
                </a:solidFill>
                <a:latin typeface="Poppins"/>
                <a:ea typeface="Poppins"/>
                <a:cs typeface="Poppins"/>
                <a:sym typeface="Poppins"/>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404" name="Google Shape;404;p57"/>
          <p:cNvSpPr txBox="1">
            <a:spLocks noGrp="1"/>
          </p:cNvSpPr>
          <p:nvPr>
            <p:ph type="sldNum" idx="12"/>
          </p:nvPr>
        </p:nvSpPr>
        <p:spPr>
          <a:xfrm>
            <a:off x="8610600" y="6356350"/>
            <a:ext cx="2743200" cy="365100"/>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sz="1200">
                <a:solidFill>
                  <a:schemeClr val="lt1"/>
                </a:solidFill>
                <a:latin typeface="Poppins"/>
                <a:ea typeface="Poppins"/>
                <a:cs typeface="Poppins"/>
                <a:sym typeface="Poppins"/>
              </a:defRPr>
            </a:lvl1pPr>
            <a:lvl2pPr marL="0" lvl="1" indent="0" algn="r">
              <a:spcBef>
                <a:spcPts val="0"/>
              </a:spcBef>
              <a:buNone/>
              <a:defRPr sz="1200">
                <a:solidFill>
                  <a:schemeClr val="lt1"/>
                </a:solidFill>
                <a:latin typeface="Poppins"/>
                <a:ea typeface="Poppins"/>
                <a:cs typeface="Poppins"/>
                <a:sym typeface="Poppins"/>
              </a:defRPr>
            </a:lvl2pPr>
            <a:lvl3pPr marL="0" lvl="2" indent="0" algn="r">
              <a:spcBef>
                <a:spcPts val="0"/>
              </a:spcBef>
              <a:buNone/>
              <a:defRPr sz="1200">
                <a:solidFill>
                  <a:schemeClr val="lt1"/>
                </a:solidFill>
                <a:latin typeface="Poppins"/>
                <a:ea typeface="Poppins"/>
                <a:cs typeface="Poppins"/>
                <a:sym typeface="Poppins"/>
              </a:defRPr>
            </a:lvl3pPr>
            <a:lvl4pPr marL="0" lvl="3" indent="0" algn="r">
              <a:spcBef>
                <a:spcPts val="0"/>
              </a:spcBef>
              <a:buNone/>
              <a:defRPr sz="1200">
                <a:solidFill>
                  <a:schemeClr val="lt1"/>
                </a:solidFill>
                <a:latin typeface="Poppins"/>
                <a:ea typeface="Poppins"/>
                <a:cs typeface="Poppins"/>
                <a:sym typeface="Poppins"/>
              </a:defRPr>
            </a:lvl4pPr>
            <a:lvl5pPr marL="0" lvl="4" indent="0" algn="r">
              <a:spcBef>
                <a:spcPts val="0"/>
              </a:spcBef>
              <a:buNone/>
              <a:defRPr sz="1200">
                <a:solidFill>
                  <a:schemeClr val="lt1"/>
                </a:solidFill>
                <a:latin typeface="Poppins"/>
                <a:ea typeface="Poppins"/>
                <a:cs typeface="Poppins"/>
                <a:sym typeface="Poppins"/>
              </a:defRPr>
            </a:lvl5pPr>
            <a:lvl6pPr marL="0" lvl="5" indent="0" algn="r">
              <a:spcBef>
                <a:spcPts val="0"/>
              </a:spcBef>
              <a:buNone/>
              <a:defRPr sz="1200">
                <a:solidFill>
                  <a:schemeClr val="lt1"/>
                </a:solidFill>
                <a:latin typeface="Poppins"/>
                <a:ea typeface="Poppins"/>
                <a:cs typeface="Poppins"/>
                <a:sym typeface="Poppins"/>
              </a:defRPr>
            </a:lvl6pPr>
            <a:lvl7pPr marL="0" lvl="6" indent="0" algn="r">
              <a:spcBef>
                <a:spcPts val="0"/>
              </a:spcBef>
              <a:buNone/>
              <a:defRPr sz="1200">
                <a:solidFill>
                  <a:schemeClr val="lt1"/>
                </a:solidFill>
                <a:latin typeface="Poppins"/>
                <a:ea typeface="Poppins"/>
                <a:cs typeface="Poppins"/>
                <a:sym typeface="Poppins"/>
              </a:defRPr>
            </a:lvl7pPr>
            <a:lvl8pPr marL="0" lvl="7" indent="0" algn="r">
              <a:spcBef>
                <a:spcPts val="0"/>
              </a:spcBef>
              <a:buNone/>
              <a:defRPr sz="1200">
                <a:solidFill>
                  <a:schemeClr val="lt1"/>
                </a:solidFill>
                <a:latin typeface="Poppins"/>
                <a:ea typeface="Poppins"/>
                <a:cs typeface="Poppins"/>
                <a:sym typeface="Poppins"/>
              </a:defRPr>
            </a:lvl8pPr>
            <a:lvl9pPr marL="0" lvl="8" indent="0" algn="r">
              <a:spcBef>
                <a:spcPts val="0"/>
              </a:spcBef>
              <a:buNone/>
              <a:defRPr sz="1200">
                <a:solidFill>
                  <a:schemeClr val="lt1"/>
                </a:solidFill>
                <a:latin typeface="Poppins"/>
                <a:ea typeface="Poppins"/>
                <a:cs typeface="Poppins"/>
                <a:sym typeface="Poppins"/>
              </a:defRPr>
            </a:lvl9pPr>
          </a:lstStyle>
          <a:p>
            <a:pPr marL="0" lvl="0" indent="0" algn="r" rtl="0">
              <a:spcBef>
                <a:spcPts val="0"/>
              </a:spcBef>
              <a:spcAft>
                <a:spcPts val="0"/>
              </a:spcAft>
              <a:buNone/>
            </a:pPr>
            <a:fld id="{00000000-1234-1234-1234-123412341234}" type="slidenum">
              <a:rPr lang="en-US"/>
              <a:t>‹#›</a:t>
            </a:fld>
            <a:endParaRPr/>
          </a:p>
        </p:txBody>
      </p:sp>
    </p:spTree>
    <p:extLst>
      <p:ext uri="{BB962C8B-B14F-4D97-AF65-F5344CB8AC3E}">
        <p14:creationId xmlns:p14="http://schemas.microsoft.com/office/powerpoint/2010/main" val="2112208177"/>
      </p:ext>
    </p:extLst>
  </p:cSld>
  <p:clrMapOvr>
    <a:masterClrMapping/>
  </p:clrMapOvr>
</p:sldLayout>
</file>

<file path=ppt/slideLayouts/slideLayout44.xml><?xml version="1.0" encoding="utf-8"?>
<p:sldLayout xmlns:a="http://schemas.openxmlformats.org/drawingml/2006/main" xmlns:r="http://schemas.openxmlformats.org/officeDocument/2006/relationships" xmlns:p="http://schemas.openxmlformats.org/presentationml/2006/main" matchingName="Title Only">
  <p:cSld name="Title Only">
    <p:spTree>
      <p:nvGrpSpPr>
        <p:cNvPr id="1" name="Shape 366"/>
        <p:cNvGrpSpPr/>
        <p:nvPr/>
      </p:nvGrpSpPr>
      <p:grpSpPr>
        <a:xfrm>
          <a:off x="0" y="0"/>
          <a:ext cx="0" cy="0"/>
          <a:chOff x="0" y="0"/>
          <a:chExt cx="0" cy="0"/>
        </a:xfrm>
      </p:grpSpPr>
      <p:sp>
        <p:nvSpPr>
          <p:cNvPr id="367" name="Google Shape;367;p53"/>
          <p:cNvSpPr txBox="1">
            <a:spLocks noGrp="1"/>
          </p:cNvSpPr>
          <p:nvPr>
            <p:ph type="dt" idx="10"/>
          </p:nvPr>
        </p:nvSpPr>
        <p:spPr>
          <a:xfrm>
            <a:off x="838200" y="6356350"/>
            <a:ext cx="2743200" cy="365100"/>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solidFill>
                  <a:schemeClr val="lt1"/>
                </a:solidFill>
                <a:latin typeface="Poppins"/>
                <a:ea typeface="Poppins"/>
                <a:cs typeface="Poppins"/>
                <a:sym typeface="Poppins"/>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368" name="Google Shape;368;p53"/>
          <p:cNvSpPr txBox="1">
            <a:spLocks noGrp="1"/>
          </p:cNvSpPr>
          <p:nvPr>
            <p:ph type="ftr" idx="11"/>
          </p:nvPr>
        </p:nvSpPr>
        <p:spPr>
          <a:xfrm>
            <a:off x="4038600" y="6356350"/>
            <a:ext cx="4114800" cy="365100"/>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solidFill>
                  <a:schemeClr val="lt1"/>
                </a:solidFill>
                <a:latin typeface="Poppins"/>
                <a:ea typeface="Poppins"/>
                <a:cs typeface="Poppins"/>
                <a:sym typeface="Poppins"/>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369" name="Google Shape;369;p53"/>
          <p:cNvSpPr txBox="1">
            <a:spLocks noGrp="1"/>
          </p:cNvSpPr>
          <p:nvPr>
            <p:ph type="sldNum" idx="12"/>
          </p:nvPr>
        </p:nvSpPr>
        <p:spPr>
          <a:xfrm>
            <a:off x="8610600" y="6356350"/>
            <a:ext cx="2743200" cy="365100"/>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sz="1200">
                <a:solidFill>
                  <a:schemeClr val="lt1"/>
                </a:solidFill>
                <a:latin typeface="Poppins"/>
                <a:ea typeface="Poppins"/>
                <a:cs typeface="Poppins"/>
                <a:sym typeface="Poppins"/>
              </a:defRPr>
            </a:lvl1pPr>
            <a:lvl2pPr marL="0" lvl="1" indent="0" algn="r">
              <a:spcBef>
                <a:spcPts val="0"/>
              </a:spcBef>
              <a:buNone/>
              <a:defRPr sz="1200">
                <a:solidFill>
                  <a:schemeClr val="lt1"/>
                </a:solidFill>
                <a:latin typeface="Poppins"/>
                <a:ea typeface="Poppins"/>
                <a:cs typeface="Poppins"/>
                <a:sym typeface="Poppins"/>
              </a:defRPr>
            </a:lvl2pPr>
            <a:lvl3pPr marL="0" lvl="2" indent="0" algn="r">
              <a:spcBef>
                <a:spcPts val="0"/>
              </a:spcBef>
              <a:buNone/>
              <a:defRPr sz="1200">
                <a:solidFill>
                  <a:schemeClr val="lt1"/>
                </a:solidFill>
                <a:latin typeface="Poppins"/>
                <a:ea typeface="Poppins"/>
                <a:cs typeface="Poppins"/>
                <a:sym typeface="Poppins"/>
              </a:defRPr>
            </a:lvl3pPr>
            <a:lvl4pPr marL="0" lvl="3" indent="0" algn="r">
              <a:spcBef>
                <a:spcPts val="0"/>
              </a:spcBef>
              <a:buNone/>
              <a:defRPr sz="1200">
                <a:solidFill>
                  <a:schemeClr val="lt1"/>
                </a:solidFill>
                <a:latin typeface="Poppins"/>
                <a:ea typeface="Poppins"/>
                <a:cs typeface="Poppins"/>
                <a:sym typeface="Poppins"/>
              </a:defRPr>
            </a:lvl4pPr>
            <a:lvl5pPr marL="0" lvl="4" indent="0" algn="r">
              <a:spcBef>
                <a:spcPts val="0"/>
              </a:spcBef>
              <a:buNone/>
              <a:defRPr sz="1200">
                <a:solidFill>
                  <a:schemeClr val="lt1"/>
                </a:solidFill>
                <a:latin typeface="Poppins"/>
                <a:ea typeface="Poppins"/>
                <a:cs typeface="Poppins"/>
                <a:sym typeface="Poppins"/>
              </a:defRPr>
            </a:lvl5pPr>
            <a:lvl6pPr marL="0" lvl="5" indent="0" algn="r">
              <a:spcBef>
                <a:spcPts val="0"/>
              </a:spcBef>
              <a:buNone/>
              <a:defRPr sz="1200">
                <a:solidFill>
                  <a:schemeClr val="lt1"/>
                </a:solidFill>
                <a:latin typeface="Poppins"/>
                <a:ea typeface="Poppins"/>
                <a:cs typeface="Poppins"/>
                <a:sym typeface="Poppins"/>
              </a:defRPr>
            </a:lvl6pPr>
            <a:lvl7pPr marL="0" lvl="6" indent="0" algn="r">
              <a:spcBef>
                <a:spcPts val="0"/>
              </a:spcBef>
              <a:buNone/>
              <a:defRPr sz="1200">
                <a:solidFill>
                  <a:schemeClr val="lt1"/>
                </a:solidFill>
                <a:latin typeface="Poppins"/>
                <a:ea typeface="Poppins"/>
                <a:cs typeface="Poppins"/>
                <a:sym typeface="Poppins"/>
              </a:defRPr>
            </a:lvl7pPr>
            <a:lvl8pPr marL="0" lvl="7" indent="0" algn="r">
              <a:spcBef>
                <a:spcPts val="0"/>
              </a:spcBef>
              <a:buNone/>
              <a:defRPr sz="1200">
                <a:solidFill>
                  <a:schemeClr val="lt1"/>
                </a:solidFill>
                <a:latin typeface="Poppins"/>
                <a:ea typeface="Poppins"/>
                <a:cs typeface="Poppins"/>
                <a:sym typeface="Poppins"/>
              </a:defRPr>
            </a:lvl8pPr>
            <a:lvl9pPr marL="0" lvl="8" indent="0" algn="r">
              <a:spcBef>
                <a:spcPts val="0"/>
              </a:spcBef>
              <a:buNone/>
              <a:defRPr sz="1200">
                <a:solidFill>
                  <a:schemeClr val="lt1"/>
                </a:solidFill>
                <a:latin typeface="Poppins"/>
                <a:ea typeface="Poppins"/>
                <a:cs typeface="Poppins"/>
                <a:sym typeface="Poppins"/>
              </a:defRPr>
            </a:lvl9pPr>
          </a:lstStyle>
          <a:p>
            <a:pPr marL="0" lvl="0" indent="0" algn="r" rtl="0">
              <a:spcBef>
                <a:spcPts val="0"/>
              </a:spcBef>
              <a:spcAft>
                <a:spcPts val="0"/>
              </a:spcAft>
              <a:buNone/>
            </a:pPr>
            <a:fld id="{00000000-1234-1234-1234-123412341234}" type="slidenum">
              <a:rPr lang="en-US"/>
              <a:t>‹#›</a:t>
            </a:fld>
            <a:endParaRPr/>
          </a:p>
        </p:txBody>
      </p:sp>
      <p:sp>
        <p:nvSpPr>
          <p:cNvPr id="370" name="Google Shape;370;p53"/>
          <p:cNvSpPr txBox="1">
            <a:spLocks noGrp="1"/>
          </p:cNvSpPr>
          <p:nvPr>
            <p:ph type="title"/>
          </p:nvPr>
        </p:nvSpPr>
        <p:spPr>
          <a:xfrm>
            <a:off x="838200" y="365125"/>
            <a:ext cx="10515600" cy="1325700"/>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Tree>
    <p:extLst>
      <p:ext uri="{BB962C8B-B14F-4D97-AF65-F5344CB8AC3E}">
        <p14:creationId xmlns:p14="http://schemas.microsoft.com/office/powerpoint/2010/main" val="2533835857"/>
      </p:ext>
    </p:extLst>
  </p:cSld>
  <p:clrMapOvr>
    <a:masterClrMapping/>
  </p:clrMapOvr>
</p:sldLayout>
</file>

<file path=ppt/slideLayouts/slideLayout45.xml><?xml version="1.0" encoding="utf-8"?>
<p:sldLayout xmlns:a="http://schemas.openxmlformats.org/drawingml/2006/main" xmlns:r="http://schemas.openxmlformats.org/officeDocument/2006/relationships" xmlns:p="http://schemas.openxmlformats.org/presentationml/2006/main" userDrawn="1">
  <p:cSld name="Closing 2">
    <p:spTree>
      <p:nvGrpSpPr>
        <p:cNvPr id="1" name=""/>
        <p:cNvGrpSpPr/>
        <p:nvPr/>
      </p:nvGrpSpPr>
      <p:grpSpPr>
        <a:xfrm>
          <a:off x="0" y="0"/>
          <a:ext cx="0" cy="0"/>
          <a:chOff x="0" y="0"/>
          <a:chExt cx="0" cy="0"/>
        </a:xfrm>
      </p:grpSpPr>
      <p:sp>
        <p:nvSpPr>
          <p:cNvPr id="7" name="Title 6">
            <a:extLst>
              <a:ext uri="{FF2B5EF4-FFF2-40B4-BE49-F238E27FC236}">
                <a16:creationId xmlns:a16="http://schemas.microsoft.com/office/drawing/2014/main" id="{E3A3E8B6-2BD8-19E0-7F51-7A25EF836F8C}"/>
              </a:ext>
            </a:extLst>
          </p:cNvPr>
          <p:cNvSpPr>
            <a:spLocks noGrp="1"/>
          </p:cNvSpPr>
          <p:nvPr>
            <p:ph type="title" hasCustomPrompt="1"/>
          </p:nvPr>
        </p:nvSpPr>
        <p:spPr>
          <a:xfrm>
            <a:off x="1042753" y="1310262"/>
            <a:ext cx="10803179" cy="1891590"/>
          </a:xfrm>
        </p:spPr>
        <p:txBody>
          <a:bodyPr anchor="b">
            <a:normAutofit/>
          </a:bodyPr>
          <a:lstStyle>
            <a:lvl1pPr algn="ctr">
              <a:defRPr sz="4800">
                <a:solidFill>
                  <a:schemeClr val="tx1"/>
                </a:solidFill>
              </a:defRPr>
            </a:lvl1pPr>
          </a:lstStyle>
          <a:p>
            <a:r>
              <a:rPr lang="en-US"/>
              <a:t>Click here to Thank Your Audience</a:t>
            </a:r>
          </a:p>
        </p:txBody>
      </p:sp>
      <p:cxnSp>
        <p:nvCxnSpPr>
          <p:cNvPr id="6" name="Straight Connector 5">
            <a:extLst>
              <a:ext uri="{FF2B5EF4-FFF2-40B4-BE49-F238E27FC236}">
                <a16:creationId xmlns:a16="http://schemas.microsoft.com/office/drawing/2014/main" id="{F365E86D-5BA6-FC16-9B8D-2C8476AB9DF5}"/>
              </a:ext>
            </a:extLst>
          </p:cNvPr>
          <p:cNvCxnSpPr>
            <a:cxnSpLocks/>
          </p:cNvCxnSpPr>
          <p:nvPr userDrawn="1"/>
        </p:nvCxnSpPr>
        <p:spPr>
          <a:xfrm>
            <a:off x="1905000" y="3429000"/>
            <a:ext cx="9078685" cy="0"/>
          </a:xfrm>
          <a:prstGeom prst="line">
            <a:avLst/>
          </a:prstGeom>
          <a:effectLst>
            <a:outerShdw blurRad="50800" dist="38100" dir="2700000" algn="tl" rotWithShape="0">
              <a:prstClr val="black">
                <a:alpha val="40000"/>
              </a:prstClr>
            </a:outerShdw>
          </a:effectLst>
        </p:spPr>
        <p:style>
          <a:lnRef idx="1">
            <a:schemeClr val="accent1"/>
          </a:lnRef>
          <a:fillRef idx="0">
            <a:schemeClr val="accent1"/>
          </a:fillRef>
          <a:effectRef idx="0">
            <a:schemeClr val="accent1"/>
          </a:effectRef>
          <a:fontRef idx="minor">
            <a:schemeClr val="tx1"/>
          </a:fontRef>
        </p:style>
      </p:cxnSp>
      <p:pic>
        <p:nvPicPr>
          <p:cNvPr id="3" name="Picture 2" descr="A black and white logo&#10;&#10;AI-generated content may be incorrect.">
            <a:extLst>
              <a:ext uri="{FF2B5EF4-FFF2-40B4-BE49-F238E27FC236}">
                <a16:creationId xmlns:a16="http://schemas.microsoft.com/office/drawing/2014/main" id="{B200B972-8B0A-443C-0F28-7F066D618F5E}"/>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4119734" y="3794757"/>
            <a:ext cx="4649216" cy="1828800"/>
          </a:xfrm>
          <a:prstGeom prst="rect">
            <a:avLst/>
          </a:prstGeom>
        </p:spPr>
      </p:pic>
    </p:spTree>
    <p:extLst>
      <p:ext uri="{BB962C8B-B14F-4D97-AF65-F5344CB8AC3E}">
        <p14:creationId xmlns:p14="http://schemas.microsoft.com/office/powerpoint/2010/main" val="3039312550"/>
      </p:ext>
    </p:extLst>
  </p:cSld>
  <p:clrMapOvr>
    <a:masterClrMapping/>
  </p:clrMapOvr>
</p:sldLayout>
</file>

<file path=ppt/slideLayouts/slideLayout46.xml><?xml version="1.0" encoding="utf-8"?>
<p:sldLayout xmlns:a="http://schemas.openxmlformats.org/drawingml/2006/main" xmlns:r="http://schemas.openxmlformats.org/officeDocument/2006/relationships" xmlns:p="http://schemas.openxmlformats.org/presentationml/2006/main" type="twoTxTwoObj">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69317D1-6026-2C2C-EF25-9AC5D581955D}"/>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63335E99-513F-3081-8CF1-D6E79F1AEB2B}"/>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32ACE3C2-87A2-38C3-ACD1-B85C0677CE21}"/>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2984E648-5FCE-0943-F1C8-D63A16F8E0C7}"/>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19DC98C4-1E06-BFEA-C1DB-B703029EFB4A}"/>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9A95F045-E317-68C1-9039-3660767A38C7}"/>
              </a:ext>
            </a:extLst>
          </p:cNvPr>
          <p:cNvSpPr>
            <a:spLocks noGrp="1"/>
          </p:cNvSpPr>
          <p:nvPr>
            <p:ph type="dt" sz="half" idx="10"/>
          </p:nvPr>
        </p:nvSpPr>
        <p:spPr/>
        <p:txBody>
          <a:bodyPr/>
          <a:lstStyle>
            <a:lvl1pPr>
              <a:defRPr>
                <a:solidFill>
                  <a:schemeClr val="bg1"/>
                </a:solidFill>
                <a:latin typeface="Poppins" panose="00000500000000000000" pitchFamily="2" charset="0"/>
                <a:cs typeface="Poppins" panose="00000500000000000000" pitchFamily="2" charset="0"/>
              </a:defRPr>
            </a:lvl1pPr>
          </a:lstStyle>
          <a:p>
            <a:fld id="{2D766868-FF28-409D-8D55-B9C875EB9A9A}" type="datetime1">
              <a:rPr lang="en-US" smtClean="0"/>
              <a:pPr/>
              <a:t>2/5/2026</a:t>
            </a:fld>
            <a:endParaRPr lang="en-US"/>
          </a:p>
        </p:txBody>
      </p:sp>
      <p:sp>
        <p:nvSpPr>
          <p:cNvPr id="9" name="Slide Number Placeholder 8">
            <a:extLst>
              <a:ext uri="{FF2B5EF4-FFF2-40B4-BE49-F238E27FC236}">
                <a16:creationId xmlns:a16="http://schemas.microsoft.com/office/drawing/2014/main" id="{F2F1DB05-42E9-187D-5B98-CA7BA8184A6F}"/>
              </a:ext>
            </a:extLst>
          </p:cNvPr>
          <p:cNvSpPr>
            <a:spLocks noGrp="1"/>
          </p:cNvSpPr>
          <p:nvPr>
            <p:ph type="sldNum" sz="quarter" idx="12"/>
          </p:nvPr>
        </p:nvSpPr>
        <p:spPr/>
        <p:txBody>
          <a:bodyPr/>
          <a:lstStyle>
            <a:lvl1pPr>
              <a:defRPr>
                <a:solidFill>
                  <a:schemeClr val="bg1"/>
                </a:solidFill>
                <a:latin typeface="Poppins" panose="00000500000000000000" pitchFamily="2" charset="0"/>
                <a:cs typeface="Poppins" panose="00000500000000000000" pitchFamily="2" charset="0"/>
              </a:defRPr>
            </a:lvl1pPr>
          </a:lstStyle>
          <a:p>
            <a:fld id="{24FF268F-77EF-474B-8EE9-9DC3EFC3DF77}" type="slidenum">
              <a:rPr lang="en-US" smtClean="0"/>
              <a:pPr/>
              <a:t>‹#›</a:t>
            </a:fld>
            <a:endParaRPr lang="en-US"/>
          </a:p>
        </p:txBody>
      </p:sp>
    </p:spTree>
    <p:extLst>
      <p:ext uri="{BB962C8B-B14F-4D97-AF65-F5344CB8AC3E}">
        <p14:creationId xmlns:p14="http://schemas.microsoft.com/office/powerpoint/2010/main" val="2212357479"/>
      </p:ext>
    </p:extLst>
  </p:cSld>
  <p:clrMapOvr>
    <a:masterClrMapping/>
  </p:clrMapOvr>
</p:sldLayout>
</file>

<file path=ppt/slideLayouts/slideLayout47.xml><?xml version="1.0" encoding="utf-8"?>
<p:sldLayout xmlns:a="http://schemas.openxmlformats.org/drawingml/2006/main" xmlns:r="http://schemas.openxmlformats.org/officeDocument/2006/relationships" xmlns:p="http://schemas.openxmlformats.org/presentationml/2006/main" userDrawn="1">
  <p:cSld name="1_Section Title">
    <p:bg>
      <p:bgRef idx="1003">
        <a:schemeClr val="bg2"/>
      </p:bgRef>
    </p:bg>
    <p:spTree>
      <p:nvGrpSpPr>
        <p:cNvPr id="1" name=""/>
        <p:cNvGrpSpPr/>
        <p:nvPr/>
      </p:nvGrpSpPr>
      <p:grpSpPr>
        <a:xfrm>
          <a:off x="0" y="0"/>
          <a:ext cx="0" cy="0"/>
          <a:chOff x="0" y="0"/>
          <a:chExt cx="0" cy="0"/>
        </a:xfrm>
      </p:grpSpPr>
      <p:pic>
        <p:nvPicPr>
          <p:cNvPr id="7" name="Graphic 6">
            <a:extLst>
              <a:ext uri="{FF2B5EF4-FFF2-40B4-BE49-F238E27FC236}">
                <a16:creationId xmlns:a16="http://schemas.microsoft.com/office/drawing/2014/main" id="{B5DE041D-A3BF-94FF-029C-719D4DADA215}"/>
              </a:ext>
              <a:ext uri="{C183D7F6-B498-43B3-948B-1728B52AA6E4}">
                <adec:decorative xmlns:adec="http://schemas.microsoft.com/office/drawing/2017/decorative" val="1"/>
              </a:ext>
            </a:extLst>
          </p:cNvPr>
          <p:cNvPicPr>
            <a:picLocks noChangeAspect="1"/>
          </p:cNvPicPr>
          <p:nvPr userDrawn="1"/>
        </p:nvPicPr>
        <p:blipFill rotWithShape="1">
          <a:blip r:embed="rId2">
            <a:extLst>
              <a:ext uri="{96DAC541-7B7A-43D3-8B79-37D633B846F1}">
                <asvg:svgBlip xmlns:asvg="http://schemas.microsoft.com/office/drawing/2016/SVG/main" r:embed="rId3"/>
              </a:ext>
            </a:extLst>
          </a:blip>
          <a:srcRect l="13300" t="13815"/>
          <a:stretch/>
        </p:blipFill>
        <p:spPr>
          <a:xfrm>
            <a:off x="0" y="-1"/>
            <a:ext cx="4239206" cy="3776193"/>
          </a:xfrm>
          <a:prstGeom prst="rect">
            <a:avLst/>
          </a:prstGeom>
        </p:spPr>
      </p:pic>
      <p:sp>
        <p:nvSpPr>
          <p:cNvPr id="2" name="Title 1">
            <a:extLst>
              <a:ext uri="{FF2B5EF4-FFF2-40B4-BE49-F238E27FC236}">
                <a16:creationId xmlns:a16="http://schemas.microsoft.com/office/drawing/2014/main" id="{0DEE605D-0584-F71C-A97D-B672F13E3911}"/>
              </a:ext>
            </a:extLst>
          </p:cNvPr>
          <p:cNvSpPr>
            <a:spLocks noGrp="1"/>
          </p:cNvSpPr>
          <p:nvPr>
            <p:ph type="title" hasCustomPrompt="1"/>
          </p:nvPr>
        </p:nvSpPr>
        <p:spPr>
          <a:xfrm>
            <a:off x="782514" y="1888095"/>
            <a:ext cx="5181600" cy="3368819"/>
          </a:xfrm>
        </p:spPr>
        <p:txBody>
          <a:bodyPr anchor="b">
            <a:normAutofit/>
          </a:bodyPr>
          <a:lstStyle>
            <a:lvl1pPr>
              <a:defRPr sz="4800">
                <a:solidFill>
                  <a:schemeClr val="tx1"/>
                </a:solidFill>
              </a:defRPr>
            </a:lvl1pPr>
          </a:lstStyle>
          <a:p>
            <a:r>
              <a:rPr lang="en-US"/>
              <a:t>Click to add section title</a:t>
            </a:r>
          </a:p>
        </p:txBody>
      </p:sp>
      <p:sp>
        <p:nvSpPr>
          <p:cNvPr id="9" name="Picture Placeholder 8">
            <a:extLst>
              <a:ext uri="{FF2B5EF4-FFF2-40B4-BE49-F238E27FC236}">
                <a16:creationId xmlns:a16="http://schemas.microsoft.com/office/drawing/2014/main" id="{59AF635C-89E6-F6EF-FA6A-417A9A84BF4A}"/>
              </a:ext>
            </a:extLst>
          </p:cNvPr>
          <p:cNvSpPr>
            <a:spLocks noGrp="1"/>
          </p:cNvSpPr>
          <p:nvPr>
            <p:ph type="pic" sz="quarter" idx="10" hasCustomPrompt="1"/>
          </p:nvPr>
        </p:nvSpPr>
        <p:spPr>
          <a:xfrm>
            <a:off x="6085840" y="-10159"/>
            <a:ext cx="6116320" cy="6868160"/>
          </a:xfrm>
          <a:custGeom>
            <a:avLst/>
            <a:gdLst>
              <a:gd name="connsiteX0" fmla="*/ 0 w 6116320"/>
              <a:gd name="connsiteY0" fmla="*/ 0 h 6880225"/>
              <a:gd name="connsiteX1" fmla="*/ 6116320 w 6116320"/>
              <a:gd name="connsiteY1" fmla="*/ 0 h 6880225"/>
              <a:gd name="connsiteX2" fmla="*/ 6116320 w 6116320"/>
              <a:gd name="connsiteY2" fmla="*/ 6880225 h 6880225"/>
              <a:gd name="connsiteX3" fmla="*/ 0 w 6116320"/>
              <a:gd name="connsiteY3" fmla="*/ 6880225 h 6880225"/>
              <a:gd name="connsiteX4" fmla="*/ 0 w 6116320"/>
              <a:gd name="connsiteY4" fmla="*/ 0 h 6880225"/>
              <a:gd name="connsiteX0" fmla="*/ 0 w 6116320"/>
              <a:gd name="connsiteY0" fmla="*/ 0 h 6880225"/>
              <a:gd name="connsiteX1" fmla="*/ 6116320 w 6116320"/>
              <a:gd name="connsiteY1" fmla="*/ 0 h 6880225"/>
              <a:gd name="connsiteX2" fmla="*/ 6116320 w 6116320"/>
              <a:gd name="connsiteY2" fmla="*/ 6880225 h 6880225"/>
              <a:gd name="connsiteX3" fmla="*/ 2052320 w 6116320"/>
              <a:gd name="connsiteY3" fmla="*/ 6880225 h 6880225"/>
              <a:gd name="connsiteX4" fmla="*/ 0 w 6116320"/>
              <a:gd name="connsiteY4" fmla="*/ 0 h 688022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116320" h="6880225">
                <a:moveTo>
                  <a:pt x="0" y="0"/>
                </a:moveTo>
                <a:lnTo>
                  <a:pt x="6116320" y="0"/>
                </a:lnTo>
                <a:lnTo>
                  <a:pt x="6116320" y="6880225"/>
                </a:lnTo>
                <a:lnTo>
                  <a:pt x="2052320" y="6880225"/>
                </a:lnTo>
                <a:lnTo>
                  <a:pt x="0" y="0"/>
                </a:lnTo>
                <a:close/>
              </a:path>
            </a:pathLst>
          </a:custGeom>
        </p:spPr>
        <p:txBody>
          <a:bodyPr>
            <a:normAutofit/>
          </a:bodyPr>
          <a:lstStyle>
            <a:lvl1pPr marL="0" indent="0" algn="ctr">
              <a:buNone/>
              <a:defRPr sz="2000">
                <a:solidFill>
                  <a:schemeClr val="bg1"/>
                </a:solidFill>
              </a:defRPr>
            </a:lvl1pPr>
          </a:lstStyle>
          <a:p>
            <a:r>
              <a:rPr lang="en-US"/>
              <a:t>Click icon to insert picture</a:t>
            </a:r>
          </a:p>
        </p:txBody>
      </p:sp>
    </p:spTree>
    <p:extLst>
      <p:ext uri="{BB962C8B-B14F-4D97-AF65-F5344CB8AC3E}">
        <p14:creationId xmlns:p14="http://schemas.microsoft.com/office/powerpoint/2010/main" val="3966899235"/>
      </p:ext>
    </p:extLst>
  </p:cSld>
  <p:clrMapOvr>
    <a:overrideClrMapping bg1="lt1" tx1="dk1" bg2="lt2" tx2="dk2" accent1="accent1" accent2="accent2" accent3="accent3" accent4="accent4" accent5="accent5" accent6="accent6" hlink="hlink" folHlink="folHlink"/>
  </p:clrMapOvr>
</p:sldLayout>
</file>

<file path=ppt/slideLayouts/slideLayout48.xml><?xml version="1.0" encoding="utf-8"?>
<p:sldLayout xmlns:a="http://schemas.openxmlformats.org/drawingml/2006/main" xmlns:r="http://schemas.openxmlformats.org/officeDocument/2006/relationships" xmlns:p="http://schemas.openxmlformats.org/presentationml/2006/main" userDrawn="1">
  <p:cSld name="1_Section Title">
    <p:bg>
      <p:bgRef idx="1003">
        <a:schemeClr val="bg2"/>
      </p:bgRef>
    </p:bg>
    <p:spTree>
      <p:nvGrpSpPr>
        <p:cNvPr id="1" name=""/>
        <p:cNvGrpSpPr/>
        <p:nvPr/>
      </p:nvGrpSpPr>
      <p:grpSpPr>
        <a:xfrm>
          <a:off x="0" y="0"/>
          <a:ext cx="0" cy="0"/>
          <a:chOff x="0" y="0"/>
          <a:chExt cx="0" cy="0"/>
        </a:xfrm>
      </p:grpSpPr>
      <p:pic>
        <p:nvPicPr>
          <p:cNvPr id="7" name="Graphic 6">
            <a:extLst>
              <a:ext uri="{FF2B5EF4-FFF2-40B4-BE49-F238E27FC236}">
                <a16:creationId xmlns:a16="http://schemas.microsoft.com/office/drawing/2014/main" id="{B5DE041D-A3BF-94FF-029C-719D4DADA215}"/>
              </a:ext>
              <a:ext uri="{C183D7F6-B498-43B3-948B-1728B52AA6E4}">
                <adec:decorative xmlns:adec="http://schemas.microsoft.com/office/drawing/2017/decorative" val="1"/>
              </a:ext>
            </a:extLst>
          </p:cNvPr>
          <p:cNvPicPr>
            <a:picLocks noChangeAspect="1"/>
          </p:cNvPicPr>
          <p:nvPr userDrawn="1"/>
        </p:nvPicPr>
        <p:blipFill rotWithShape="1">
          <a:blip r:embed="rId2">
            <a:extLst>
              <a:ext uri="{96DAC541-7B7A-43D3-8B79-37D633B846F1}">
                <asvg:svgBlip xmlns:asvg="http://schemas.microsoft.com/office/drawing/2016/SVG/main" r:embed="rId3"/>
              </a:ext>
            </a:extLst>
          </a:blip>
          <a:srcRect l="13300" t="13815"/>
          <a:stretch/>
        </p:blipFill>
        <p:spPr>
          <a:xfrm>
            <a:off x="0" y="-1"/>
            <a:ext cx="4239206" cy="3776193"/>
          </a:xfrm>
          <a:prstGeom prst="rect">
            <a:avLst/>
          </a:prstGeom>
        </p:spPr>
      </p:pic>
      <p:sp>
        <p:nvSpPr>
          <p:cNvPr id="2" name="Title 1">
            <a:extLst>
              <a:ext uri="{FF2B5EF4-FFF2-40B4-BE49-F238E27FC236}">
                <a16:creationId xmlns:a16="http://schemas.microsoft.com/office/drawing/2014/main" id="{0DEE605D-0584-F71C-A97D-B672F13E3911}"/>
              </a:ext>
            </a:extLst>
          </p:cNvPr>
          <p:cNvSpPr>
            <a:spLocks noGrp="1"/>
          </p:cNvSpPr>
          <p:nvPr>
            <p:ph type="title" hasCustomPrompt="1"/>
          </p:nvPr>
        </p:nvSpPr>
        <p:spPr>
          <a:xfrm>
            <a:off x="782514" y="1888095"/>
            <a:ext cx="5181600" cy="3368819"/>
          </a:xfrm>
        </p:spPr>
        <p:txBody>
          <a:bodyPr anchor="b">
            <a:normAutofit/>
          </a:bodyPr>
          <a:lstStyle>
            <a:lvl1pPr>
              <a:defRPr sz="4800">
                <a:solidFill>
                  <a:schemeClr val="tx1"/>
                </a:solidFill>
              </a:defRPr>
            </a:lvl1pPr>
          </a:lstStyle>
          <a:p>
            <a:r>
              <a:rPr lang="en-US"/>
              <a:t>Click to add section title</a:t>
            </a:r>
          </a:p>
        </p:txBody>
      </p:sp>
      <p:sp>
        <p:nvSpPr>
          <p:cNvPr id="9" name="Picture Placeholder 8">
            <a:extLst>
              <a:ext uri="{FF2B5EF4-FFF2-40B4-BE49-F238E27FC236}">
                <a16:creationId xmlns:a16="http://schemas.microsoft.com/office/drawing/2014/main" id="{59AF635C-89E6-F6EF-FA6A-417A9A84BF4A}"/>
              </a:ext>
            </a:extLst>
          </p:cNvPr>
          <p:cNvSpPr>
            <a:spLocks noGrp="1"/>
          </p:cNvSpPr>
          <p:nvPr>
            <p:ph type="pic" sz="quarter" idx="10" hasCustomPrompt="1"/>
          </p:nvPr>
        </p:nvSpPr>
        <p:spPr>
          <a:xfrm>
            <a:off x="6085840" y="-10159"/>
            <a:ext cx="6116320" cy="6868160"/>
          </a:xfrm>
          <a:custGeom>
            <a:avLst/>
            <a:gdLst>
              <a:gd name="connsiteX0" fmla="*/ 0 w 6116320"/>
              <a:gd name="connsiteY0" fmla="*/ 0 h 6880225"/>
              <a:gd name="connsiteX1" fmla="*/ 6116320 w 6116320"/>
              <a:gd name="connsiteY1" fmla="*/ 0 h 6880225"/>
              <a:gd name="connsiteX2" fmla="*/ 6116320 w 6116320"/>
              <a:gd name="connsiteY2" fmla="*/ 6880225 h 6880225"/>
              <a:gd name="connsiteX3" fmla="*/ 0 w 6116320"/>
              <a:gd name="connsiteY3" fmla="*/ 6880225 h 6880225"/>
              <a:gd name="connsiteX4" fmla="*/ 0 w 6116320"/>
              <a:gd name="connsiteY4" fmla="*/ 0 h 6880225"/>
              <a:gd name="connsiteX0" fmla="*/ 0 w 6116320"/>
              <a:gd name="connsiteY0" fmla="*/ 0 h 6880225"/>
              <a:gd name="connsiteX1" fmla="*/ 6116320 w 6116320"/>
              <a:gd name="connsiteY1" fmla="*/ 0 h 6880225"/>
              <a:gd name="connsiteX2" fmla="*/ 6116320 w 6116320"/>
              <a:gd name="connsiteY2" fmla="*/ 6880225 h 6880225"/>
              <a:gd name="connsiteX3" fmla="*/ 2052320 w 6116320"/>
              <a:gd name="connsiteY3" fmla="*/ 6880225 h 6880225"/>
              <a:gd name="connsiteX4" fmla="*/ 0 w 6116320"/>
              <a:gd name="connsiteY4" fmla="*/ 0 h 688022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116320" h="6880225">
                <a:moveTo>
                  <a:pt x="0" y="0"/>
                </a:moveTo>
                <a:lnTo>
                  <a:pt x="6116320" y="0"/>
                </a:lnTo>
                <a:lnTo>
                  <a:pt x="6116320" y="6880225"/>
                </a:lnTo>
                <a:lnTo>
                  <a:pt x="2052320" y="6880225"/>
                </a:lnTo>
                <a:lnTo>
                  <a:pt x="0" y="0"/>
                </a:lnTo>
                <a:close/>
              </a:path>
            </a:pathLst>
          </a:custGeom>
        </p:spPr>
        <p:txBody>
          <a:bodyPr>
            <a:normAutofit/>
          </a:bodyPr>
          <a:lstStyle>
            <a:lvl1pPr marL="0" indent="0" algn="ctr">
              <a:buNone/>
              <a:defRPr sz="2000">
                <a:solidFill>
                  <a:schemeClr val="bg1"/>
                </a:solidFill>
              </a:defRPr>
            </a:lvl1pPr>
          </a:lstStyle>
          <a:p>
            <a:r>
              <a:rPr lang="en-US"/>
              <a:t>Click icon to insert picture</a:t>
            </a:r>
          </a:p>
        </p:txBody>
      </p:sp>
    </p:spTree>
    <p:extLst>
      <p:ext uri="{BB962C8B-B14F-4D97-AF65-F5344CB8AC3E}">
        <p14:creationId xmlns:p14="http://schemas.microsoft.com/office/powerpoint/2010/main" val="3966899235"/>
      </p:ext>
    </p:extLst>
  </p:cSld>
  <p:clrMapOvr>
    <a:overrideClrMapping bg1="lt1" tx1="dk1" bg2="lt2" tx2="dk2" accent1="accent1" accent2="accent2" accent3="accent3" accent4="accent4" accent5="accent5" accent6="accent6" hlink="hlink" folHlink="folHlink"/>
  </p:clrMapOvr>
</p:sldLayout>
</file>

<file path=ppt/slideLayouts/slideLayout49.xml><?xml version="1.0" encoding="utf-8"?>
<p:sldLayout xmlns:a="http://schemas.openxmlformats.org/drawingml/2006/main" xmlns:r="http://schemas.openxmlformats.org/officeDocument/2006/relationships" xmlns:p="http://schemas.openxmlformats.org/presentationml/2006/main" userDrawn="1">
  <p:cSld name="1_Section Title">
    <p:bg>
      <p:bgRef idx="1003">
        <a:schemeClr val="bg2"/>
      </p:bgRef>
    </p:bg>
    <p:spTree>
      <p:nvGrpSpPr>
        <p:cNvPr id="1" name=""/>
        <p:cNvGrpSpPr/>
        <p:nvPr/>
      </p:nvGrpSpPr>
      <p:grpSpPr>
        <a:xfrm>
          <a:off x="0" y="0"/>
          <a:ext cx="0" cy="0"/>
          <a:chOff x="0" y="0"/>
          <a:chExt cx="0" cy="0"/>
        </a:xfrm>
      </p:grpSpPr>
      <p:pic>
        <p:nvPicPr>
          <p:cNvPr id="7" name="Graphic 6">
            <a:extLst>
              <a:ext uri="{FF2B5EF4-FFF2-40B4-BE49-F238E27FC236}">
                <a16:creationId xmlns:a16="http://schemas.microsoft.com/office/drawing/2014/main" id="{B5DE041D-A3BF-94FF-029C-719D4DADA215}"/>
              </a:ext>
              <a:ext uri="{C183D7F6-B498-43B3-948B-1728B52AA6E4}">
                <adec:decorative xmlns:adec="http://schemas.microsoft.com/office/drawing/2017/decorative" val="1"/>
              </a:ext>
            </a:extLst>
          </p:cNvPr>
          <p:cNvPicPr>
            <a:picLocks noChangeAspect="1"/>
          </p:cNvPicPr>
          <p:nvPr userDrawn="1"/>
        </p:nvPicPr>
        <p:blipFill rotWithShape="1">
          <a:blip r:embed="rId2">
            <a:extLst>
              <a:ext uri="{96DAC541-7B7A-43D3-8B79-37D633B846F1}">
                <asvg:svgBlip xmlns:asvg="http://schemas.microsoft.com/office/drawing/2016/SVG/main" r:embed="rId3"/>
              </a:ext>
            </a:extLst>
          </a:blip>
          <a:srcRect l="13300" t="13815"/>
          <a:stretch/>
        </p:blipFill>
        <p:spPr>
          <a:xfrm>
            <a:off x="0" y="-1"/>
            <a:ext cx="4239206" cy="3776193"/>
          </a:xfrm>
          <a:prstGeom prst="rect">
            <a:avLst/>
          </a:prstGeom>
        </p:spPr>
      </p:pic>
      <p:sp>
        <p:nvSpPr>
          <p:cNvPr id="2" name="Title 1">
            <a:extLst>
              <a:ext uri="{FF2B5EF4-FFF2-40B4-BE49-F238E27FC236}">
                <a16:creationId xmlns:a16="http://schemas.microsoft.com/office/drawing/2014/main" id="{0DEE605D-0584-F71C-A97D-B672F13E3911}"/>
              </a:ext>
            </a:extLst>
          </p:cNvPr>
          <p:cNvSpPr>
            <a:spLocks noGrp="1"/>
          </p:cNvSpPr>
          <p:nvPr>
            <p:ph type="title" hasCustomPrompt="1"/>
          </p:nvPr>
        </p:nvSpPr>
        <p:spPr>
          <a:xfrm>
            <a:off x="782514" y="1888095"/>
            <a:ext cx="5181600" cy="3368819"/>
          </a:xfrm>
        </p:spPr>
        <p:txBody>
          <a:bodyPr anchor="b">
            <a:normAutofit/>
          </a:bodyPr>
          <a:lstStyle>
            <a:lvl1pPr>
              <a:defRPr sz="4800">
                <a:solidFill>
                  <a:schemeClr val="tx1"/>
                </a:solidFill>
              </a:defRPr>
            </a:lvl1pPr>
          </a:lstStyle>
          <a:p>
            <a:r>
              <a:rPr lang="en-US"/>
              <a:t>Click to add section title</a:t>
            </a:r>
          </a:p>
        </p:txBody>
      </p:sp>
      <p:sp>
        <p:nvSpPr>
          <p:cNvPr id="9" name="Picture Placeholder 8">
            <a:extLst>
              <a:ext uri="{FF2B5EF4-FFF2-40B4-BE49-F238E27FC236}">
                <a16:creationId xmlns:a16="http://schemas.microsoft.com/office/drawing/2014/main" id="{59AF635C-89E6-F6EF-FA6A-417A9A84BF4A}"/>
              </a:ext>
            </a:extLst>
          </p:cNvPr>
          <p:cNvSpPr>
            <a:spLocks noGrp="1"/>
          </p:cNvSpPr>
          <p:nvPr>
            <p:ph type="pic" sz="quarter" idx="10" hasCustomPrompt="1"/>
          </p:nvPr>
        </p:nvSpPr>
        <p:spPr>
          <a:xfrm>
            <a:off x="6085840" y="-10159"/>
            <a:ext cx="6116320" cy="6868160"/>
          </a:xfrm>
          <a:custGeom>
            <a:avLst/>
            <a:gdLst>
              <a:gd name="connsiteX0" fmla="*/ 0 w 6116320"/>
              <a:gd name="connsiteY0" fmla="*/ 0 h 6880225"/>
              <a:gd name="connsiteX1" fmla="*/ 6116320 w 6116320"/>
              <a:gd name="connsiteY1" fmla="*/ 0 h 6880225"/>
              <a:gd name="connsiteX2" fmla="*/ 6116320 w 6116320"/>
              <a:gd name="connsiteY2" fmla="*/ 6880225 h 6880225"/>
              <a:gd name="connsiteX3" fmla="*/ 0 w 6116320"/>
              <a:gd name="connsiteY3" fmla="*/ 6880225 h 6880225"/>
              <a:gd name="connsiteX4" fmla="*/ 0 w 6116320"/>
              <a:gd name="connsiteY4" fmla="*/ 0 h 6880225"/>
              <a:gd name="connsiteX0" fmla="*/ 0 w 6116320"/>
              <a:gd name="connsiteY0" fmla="*/ 0 h 6880225"/>
              <a:gd name="connsiteX1" fmla="*/ 6116320 w 6116320"/>
              <a:gd name="connsiteY1" fmla="*/ 0 h 6880225"/>
              <a:gd name="connsiteX2" fmla="*/ 6116320 w 6116320"/>
              <a:gd name="connsiteY2" fmla="*/ 6880225 h 6880225"/>
              <a:gd name="connsiteX3" fmla="*/ 2052320 w 6116320"/>
              <a:gd name="connsiteY3" fmla="*/ 6880225 h 6880225"/>
              <a:gd name="connsiteX4" fmla="*/ 0 w 6116320"/>
              <a:gd name="connsiteY4" fmla="*/ 0 h 688022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116320" h="6880225">
                <a:moveTo>
                  <a:pt x="0" y="0"/>
                </a:moveTo>
                <a:lnTo>
                  <a:pt x="6116320" y="0"/>
                </a:lnTo>
                <a:lnTo>
                  <a:pt x="6116320" y="6880225"/>
                </a:lnTo>
                <a:lnTo>
                  <a:pt x="2052320" y="6880225"/>
                </a:lnTo>
                <a:lnTo>
                  <a:pt x="0" y="0"/>
                </a:lnTo>
                <a:close/>
              </a:path>
            </a:pathLst>
          </a:custGeom>
        </p:spPr>
        <p:txBody>
          <a:bodyPr>
            <a:normAutofit/>
          </a:bodyPr>
          <a:lstStyle>
            <a:lvl1pPr marL="0" indent="0" algn="ctr">
              <a:buNone/>
              <a:defRPr sz="2000">
                <a:solidFill>
                  <a:schemeClr val="bg1"/>
                </a:solidFill>
              </a:defRPr>
            </a:lvl1pPr>
          </a:lstStyle>
          <a:p>
            <a:r>
              <a:rPr lang="en-US"/>
              <a:t>Click icon to insert picture</a:t>
            </a:r>
          </a:p>
        </p:txBody>
      </p:sp>
    </p:spTree>
    <p:extLst>
      <p:ext uri="{BB962C8B-B14F-4D97-AF65-F5344CB8AC3E}">
        <p14:creationId xmlns:p14="http://schemas.microsoft.com/office/powerpoint/2010/main" val="3966899235"/>
      </p:ext>
    </p:extLst>
  </p:cSld>
  <p:clrMapOvr>
    <a:overrideClrMapping bg1="lt1" tx1="dk1" bg2="lt2" tx2="dk2" accent1="accent1" accent2="accent2" accent3="accent3" accent4="accent4" accent5="accent5" accent6="accent6" hlink="hlink" folHlink="folHlink"/>
  </p:clrMapOvr>
</p:sldLayout>
</file>

<file path=ppt/slideLayouts/slideLayout50.xml><?xml version="1.0" encoding="utf-8"?>
<p:sldLayout xmlns:a="http://schemas.openxmlformats.org/drawingml/2006/main" xmlns:r="http://schemas.openxmlformats.org/officeDocument/2006/relationships" xmlns:p="http://schemas.openxmlformats.org/presentationml/2006/main" userDrawn="1">
  <p:cSld name="1_Section Title">
    <p:bg>
      <p:bgRef idx="1003">
        <a:schemeClr val="bg2"/>
      </p:bgRef>
    </p:bg>
    <p:spTree>
      <p:nvGrpSpPr>
        <p:cNvPr id="1" name=""/>
        <p:cNvGrpSpPr/>
        <p:nvPr/>
      </p:nvGrpSpPr>
      <p:grpSpPr>
        <a:xfrm>
          <a:off x="0" y="0"/>
          <a:ext cx="0" cy="0"/>
          <a:chOff x="0" y="0"/>
          <a:chExt cx="0" cy="0"/>
        </a:xfrm>
      </p:grpSpPr>
      <p:pic>
        <p:nvPicPr>
          <p:cNvPr id="7" name="Graphic 6">
            <a:extLst>
              <a:ext uri="{FF2B5EF4-FFF2-40B4-BE49-F238E27FC236}">
                <a16:creationId xmlns:a16="http://schemas.microsoft.com/office/drawing/2014/main" id="{B5DE041D-A3BF-94FF-029C-719D4DADA215}"/>
              </a:ext>
              <a:ext uri="{C183D7F6-B498-43B3-948B-1728B52AA6E4}">
                <adec:decorative xmlns:adec="http://schemas.microsoft.com/office/drawing/2017/decorative" val="1"/>
              </a:ext>
            </a:extLst>
          </p:cNvPr>
          <p:cNvPicPr>
            <a:picLocks noChangeAspect="1"/>
          </p:cNvPicPr>
          <p:nvPr userDrawn="1"/>
        </p:nvPicPr>
        <p:blipFill rotWithShape="1">
          <a:blip r:embed="rId2">
            <a:extLst>
              <a:ext uri="{96DAC541-7B7A-43D3-8B79-37D633B846F1}">
                <asvg:svgBlip xmlns:asvg="http://schemas.microsoft.com/office/drawing/2016/SVG/main" r:embed="rId3"/>
              </a:ext>
            </a:extLst>
          </a:blip>
          <a:srcRect l="13300" t="13815"/>
          <a:stretch/>
        </p:blipFill>
        <p:spPr>
          <a:xfrm>
            <a:off x="0" y="-1"/>
            <a:ext cx="4239206" cy="3776193"/>
          </a:xfrm>
          <a:prstGeom prst="rect">
            <a:avLst/>
          </a:prstGeom>
        </p:spPr>
      </p:pic>
      <p:sp>
        <p:nvSpPr>
          <p:cNvPr id="2" name="Title 1">
            <a:extLst>
              <a:ext uri="{FF2B5EF4-FFF2-40B4-BE49-F238E27FC236}">
                <a16:creationId xmlns:a16="http://schemas.microsoft.com/office/drawing/2014/main" id="{0DEE605D-0584-F71C-A97D-B672F13E3911}"/>
              </a:ext>
            </a:extLst>
          </p:cNvPr>
          <p:cNvSpPr>
            <a:spLocks noGrp="1"/>
          </p:cNvSpPr>
          <p:nvPr>
            <p:ph type="title" hasCustomPrompt="1"/>
          </p:nvPr>
        </p:nvSpPr>
        <p:spPr>
          <a:xfrm>
            <a:off x="782514" y="1888095"/>
            <a:ext cx="5181600" cy="3368819"/>
          </a:xfrm>
        </p:spPr>
        <p:txBody>
          <a:bodyPr anchor="b">
            <a:normAutofit/>
          </a:bodyPr>
          <a:lstStyle>
            <a:lvl1pPr>
              <a:defRPr sz="4800">
                <a:solidFill>
                  <a:schemeClr val="tx1"/>
                </a:solidFill>
              </a:defRPr>
            </a:lvl1pPr>
          </a:lstStyle>
          <a:p>
            <a:r>
              <a:rPr lang="en-US"/>
              <a:t>Click to add section title</a:t>
            </a:r>
          </a:p>
        </p:txBody>
      </p:sp>
      <p:sp>
        <p:nvSpPr>
          <p:cNvPr id="9" name="Picture Placeholder 8">
            <a:extLst>
              <a:ext uri="{FF2B5EF4-FFF2-40B4-BE49-F238E27FC236}">
                <a16:creationId xmlns:a16="http://schemas.microsoft.com/office/drawing/2014/main" id="{59AF635C-89E6-F6EF-FA6A-417A9A84BF4A}"/>
              </a:ext>
            </a:extLst>
          </p:cNvPr>
          <p:cNvSpPr>
            <a:spLocks noGrp="1"/>
          </p:cNvSpPr>
          <p:nvPr>
            <p:ph type="pic" sz="quarter" idx="10" hasCustomPrompt="1"/>
          </p:nvPr>
        </p:nvSpPr>
        <p:spPr>
          <a:xfrm>
            <a:off x="6085840" y="-10159"/>
            <a:ext cx="6116320" cy="6868160"/>
          </a:xfrm>
          <a:custGeom>
            <a:avLst/>
            <a:gdLst>
              <a:gd name="connsiteX0" fmla="*/ 0 w 6116320"/>
              <a:gd name="connsiteY0" fmla="*/ 0 h 6880225"/>
              <a:gd name="connsiteX1" fmla="*/ 6116320 w 6116320"/>
              <a:gd name="connsiteY1" fmla="*/ 0 h 6880225"/>
              <a:gd name="connsiteX2" fmla="*/ 6116320 w 6116320"/>
              <a:gd name="connsiteY2" fmla="*/ 6880225 h 6880225"/>
              <a:gd name="connsiteX3" fmla="*/ 0 w 6116320"/>
              <a:gd name="connsiteY3" fmla="*/ 6880225 h 6880225"/>
              <a:gd name="connsiteX4" fmla="*/ 0 w 6116320"/>
              <a:gd name="connsiteY4" fmla="*/ 0 h 6880225"/>
              <a:gd name="connsiteX0" fmla="*/ 0 w 6116320"/>
              <a:gd name="connsiteY0" fmla="*/ 0 h 6880225"/>
              <a:gd name="connsiteX1" fmla="*/ 6116320 w 6116320"/>
              <a:gd name="connsiteY1" fmla="*/ 0 h 6880225"/>
              <a:gd name="connsiteX2" fmla="*/ 6116320 w 6116320"/>
              <a:gd name="connsiteY2" fmla="*/ 6880225 h 6880225"/>
              <a:gd name="connsiteX3" fmla="*/ 2052320 w 6116320"/>
              <a:gd name="connsiteY3" fmla="*/ 6880225 h 6880225"/>
              <a:gd name="connsiteX4" fmla="*/ 0 w 6116320"/>
              <a:gd name="connsiteY4" fmla="*/ 0 h 688022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116320" h="6880225">
                <a:moveTo>
                  <a:pt x="0" y="0"/>
                </a:moveTo>
                <a:lnTo>
                  <a:pt x="6116320" y="0"/>
                </a:lnTo>
                <a:lnTo>
                  <a:pt x="6116320" y="6880225"/>
                </a:lnTo>
                <a:lnTo>
                  <a:pt x="2052320" y="6880225"/>
                </a:lnTo>
                <a:lnTo>
                  <a:pt x="0" y="0"/>
                </a:lnTo>
                <a:close/>
              </a:path>
            </a:pathLst>
          </a:custGeom>
        </p:spPr>
        <p:txBody>
          <a:bodyPr>
            <a:normAutofit/>
          </a:bodyPr>
          <a:lstStyle>
            <a:lvl1pPr marL="0" indent="0" algn="ctr">
              <a:buNone/>
              <a:defRPr sz="2000">
                <a:solidFill>
                  <a:schemeClr val="bg1"/>
                </a:solidFill>
              </a:defRPr>
            </a:lvl1pPr>
          </a:lstStyle>
          <a:p>
            <a:r>
              <a:rPr lang="en-US"/>
              <a:t>Click icon to insert picture</a:t>
            </a:r>
          </a:p>
        </p:txBody>
      </p:sp>
    </p:spTree>
    <p:extLst>
      <p:ext uri="{BB962C8B-B14F-4D97-AF65-F5344CB8AC3E}">
        <p14:creationId xmlns:p14="http://schemas.microsoft.com/office/powerpoint/2010/main" val="3966899235"/>
      </p:ext>
    </p:extLst>
  </p:cSld>
  <p:clrMapOvr>
    <a:overrideClrMapping bg1="lt1" tx1="dk1" bg2="lt2" tx2="dk2" accent1="accent1" accent2="accent2" accent3="accent3" accent4="accent4" accent5="accent5" accent6="accent6" hlink="hlink" folHlink="folHlink"/>
  </p:clrMapOvr>
</p:sldLayout>
</file>

<file path=ppt/slideLayouts/slideLayout51.xml><?xml version="1.0" encoding="utf-8"?>
<p:sldLayout xmlns:a="http://schemas.openxmlformats.org/drawingml/2006/main" xmlns:r="http://schemas.openxmlformats.org/officeDocument/2006/relationships" xmlns:p="http://schemas.openxmlformats.org/presentationml/2006/main" userDrawn="1">
  <p:cSld name="1_Section Title">
    <p:bg>
      <p:bgRef idx="1003">
        <a:schemeClr val="bg2"/>
      </p:bgRef>
    </p:bg>
    <p:spTree>
      <p:nvGrpSpPr>
        <p:cNvPr id="1" name=""/>
        <p:cNvGrpSpPr/>
        <p:nvPr/>
      </p:nvGrpSpPr>
      <p:grpSpPr>
        <a:xfrm>
          <a:off x="0" y="0"/>
          <a:ext cx="0" cy="0"/>
          <a:chOff x="0" y="0"/>
          <a:chExt cx="0" cy="0"/>
        </a:xfrm>
      </p:grpSpPr>
      <p:pic>
        <p:nvPicPr>
          <p:cNvPr id="7" name="Graphic 6">
            <a:extLst>
              <a:ext uri="{FF2B5EF4-FFF2-40B4-BE49-F238E27FC236}">
                <a16:creationId xmlns:a16="http://schemas.microsoft.com/office/drawing/2014/main" id="{B5DE041D-A3BF-94FF-029C-719D4DADA215}"/>
              </a:ext>
              <a:ext uri="{C183D7F6-B498-43B3-948B-1728B52AA6E4}">
                <adec:decorative xmlns:adec="http://schemas.microsoft.com/office/drawing/2017/decorative" val="1"/>
              </a:ext>
            </a:extLst>
          </p:cNvPr>
          <p:cNvPicPr>
            <a:picLocks noChangeAspect="1"/>
          </p:cNvPicPr>
          <p:nvPr userDrawn="1"/>
        </p:nvPicPr>
        <p:blipFill rotWithShape="1">
          <a:blip r:embed="rId2">
            <a:extLst>
              <a:ext uri="{96DAC541-7B7A-43D3-8B79-37D633B846F1}">
                <asvg:svgBlip xmlns:asvg="http://schemas.microsoft.com/office/drawing/2016/SVG/main" r:embed="rId3"/>
              </a:ext>
            </a:extLst>
          </a:blip>
          <a:srcRect l="13300" t="13815"/>
          <a:stretch/>
        </p:blipFill>
        <p:spPr>
          <a:xfrm>
            <a:off x="0" y="-1"/>
            <a:ext cx="4239206" cy="3776193"/>
          </a:xfrm>
          <a:prstGeom prst="rect">
            <a:avLst/>
          </a:prstGeom>
        </p:spPr>
      </p:pic>
      <p:sp>
        <p:nvSpPr>
          <p:cNvPr id="2" name="Title 1">
            <a:extLst>
              <a:ext uri="{FF2B5EF4-FFF2-40B4-BE49-F238E27FC236}">
                <a16:creationId xmlns:a16="http://schemas.microsoft.com/office/drawing/2014/main" id="{0DEE605D-0584-F71C-A97D-B672F13E3911}"/>
              </a:ext>
            </a:extLst>
          </p:cNvPr>
          <p:cNvSpPr>
            <a:spLocks noGrp="1"/>
          </p:cNvSpPr>
          <p:nvPr>
            <p:ph type="title" hasCustomPrompt="1"/>
          </p:nvPr>
        </p:nvSpPr>
        <p:spPr>
          <a:xfrm>
            <a:off x="782514" y="1888095"/>
            <a:ext cx="5181600" cy="3368819"/>
          </a:xfrm>
        </p:spPr>
        <p:txBody>
          <a:bodyPr anchor="b">
            <a:normAutofit/>
          </a:bodyPr>
          <a:lstStyle>
            <a:lvl1pPr>
              <a:defRPr sz="4800">
                <a:solidFill>
                  <a:schemeClr val="tx1"/>
                </a:solidFill>
              </a:defRPr>
            </a:lvl1pPr>
          </a:lstStyle>
          <a:p>
            <a:r>
              <a:rPr lang="en-US"/>
              <a:t>Click to add section title</a:t>
            </a:r>
          </a:p>
        </p:txBody>
      </p:sp>
      <p:sp>
        <p:nvSpPr>
          <p:cNvPr id="9" name="Picture Placeholder 8">
            <a:extLst>
              <a:ext uri="{FF2B5EF4-FFF2-40B4-BE49-F238E27FC236}">
                <a16:creationId xmlns:a16="http://schemas.microsoft.com/office/drawing/2014/main" id="{59AF635C-89E6-F6EF-FA6A-417A9A84BF4A}"/>
              </a:ext>
            </a:extLst>
          </p:cNvPr>
          <p:cNvSpPr>
            <a:spLocks noGrp="1"/>
          </p:cNvSpPr>
          <p:nvPr>
            <p:ph type="pic" sz="quarter" idx="10" hasCustomPrompt="1"/>
          </p:nvPr>
        </p:nvSpPr>
        <p:spPr>
          <a:xfrm>
            <a:off x="6085840" y="-10159"/>
            <a:ext cx="6116320" cy="6868160"/>
          </a:xfrm>
          <a:custGeom>
            <a:avLst/>
            <a:gdLst>
              <a:gd name="connsiteX0" fmla="*/ 0 w 6116320"/>
              <a:gd name="connsiteY0" fmla="*/ 0 h 6880225"/>
              <a:gd name="connsiteX1" fmla="*/ 6116320 w 6116320"/>
              <a:gd name="connsiteY1" fmla="*/ 0 h 6880225"/>
              <a:gd name="connsiteX2" fmla="*/ 6116320 w 6116320"/>
              <a:gd name="connsiteY2" fmla="*/ 6880225 h 6880225"/>
              <a:gd name="connsiteX3" fmla="*/ 0 w 6116320"/>
              <a:gd name="connsiteY3" fmla="*/ 6880225 h 6880225"/>
              <a:gd name="connsiteX4" fmla="*/ 0 w 6116320"/>
              <a:gd name="connsiteY4" fmla="*/ 0 h 6880225"/>
              <a:gd name="connsiteX0" fmla="*/ 0 w 6116320"/>
              <a:gd name="connsiteY0" fmla="*/ 0 h 6880225"/>
              <a:gd name="connsiteX1" fmla="*/ 6116320 w 6116320"/>
              <a:gd name="connsiteY1" fmla="*/ 0 h 6880225"/>
              <a:gd name="connsiteX2" fmla="*/ 6116320 w 6116320"/>
              <a:gd name="connsiteY2" fmla="*/ 6880225 h 6880225"/>
              <a:gd name="connsiteX3" fmla="*/ 2052320 w 6116320"/>
              <a:gd name="connsiteY3" fmla="*/ 6880225 h 6880225"/>
              <a:gd name="connsiteX4" fmla="*/ 0 w 6116320"/>
              <a:gd name="connsiteY4" fmla="*/ 0 h 688022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116320" h="6880225">
                <a:moveTo>
                  <a:pt x="0" y="0"/>
                </a:moveTo>
                <a:lnTo>
                  <a:pt x="6116320" y="0"/>
                </a:lnTo>
                <a:lnTo>
                  <a:pt x="6116320" y="6880225"/>
                </a:lnTo>
                <a:lnTo>
                  <a:pt x="2052320" y="6880225"/>
                </a:lnTo>
                <a:lnTo>
                  <a:pt x="0" y="0"/>
                </a:lnTo>
                <a:close/>
              </a:path>
            </a:pathLst>
          </a:custGeom>
        </p:spPr>
        <p:txBody>
          <a:bodyPr>
            <a:normAutofit/>
          </a:bodyPr>
          <a:lstStyle>
            <a:lvl1pPr marL="0" indent="0" algn="ctr">
              <a:buNone/>
              <a:defRPr sz="2000">
                <a:solidFill>
                  <a:schemeClr val="bg1"/>
                </a:solidFill>
              </a:defRPr>
            </a:lvl1pPr>
          </a:lstStyle>
          <a:p>
            <a:r>
              <a:rPr lang="en-US"/>
              <a:t>Click icon to insert picture</a:t>
            </a:r>
          </a:p>
        </p:txBody>
      </p:sp>
    </p:spTree>
    <p:extLst>
      <p:ext uri="{BB962C8B-B14F-4D97-AF65-F5344CB8AC3E}">
        <p14:creationId xmlns:p14="http://schemas.microsoft.com/office/powerpoint/2010/main" val="3966899235"/>
      </p:ext>
    </p:extLst>
  </p:cSld>
  <p:clrMapOvr>
    <a:overrideClrMapping bg1="lt1" tx1="dk1" bg2="lt2" tx2="dk2" accent1="accent1" accent2="accent2" accent3="accent3" accent4="accent4" accent5="accent5" accent6="accent6" hlink="hlink" folHlink="folHlink"/>
  </p:clrMapOvr>
</p:sldLayout>
</file>

<file path=ppt/slideLayouts/slideLayout52.xml><?xml version="1.0" encoding="utf-8"?>
<p:sldLayout xmlns:a="http://schemas.openxmlformats.org/drawingml/2006/main" xmlns:r="http://schemas.openxmlformats.org/officeDocument/2006/relationships" xmlns:p="http://schemas.openxmlformats.org/presentationml/2006/main" userDrawn="1">
  <p:cSld name="1_Section Title">
    <p:bg>
      <p:bgRef idx="1003">
        <a:schemeClr val="bg2"/>
      </p:bgRef>
    </p:bg>
    <p:spTree>
      <p:nvGrpSpPr>
        <p:cNvPr id="1" name=""/>
        <p:cNvGrpSpPr/>
        <p:nvPr/>
      </p:nvGrpSpPr>
      <p:grpSpPr>
        <a:xfrm>
          <a:off x="0" y="0"/>
          <a:ext cx="0" cy="0"/>
          <a:chOff x="0" y="0"/>
          <a:chExt cx="0" cy="0"/>
        </a:xfrm>
      </p:grpSpPr>
      <p:pic>
        <p:nvPicPr>
          <p:cNvPr id="7" name="Graphic 6">
            <a:extLst>
              <a:ext uri="{FF2B5EF4-FFF2-40B4-BE49-F238E27FC236}">
                <a16:creationId xmlns:a16="http://schemas.microsoft.com/office/drawing/2014/main" id="{B5DE041D-A3BF-94FF-029C-719D4DADA215}"/>
              </a:ext>
              <a:ext uri="{C183D7F6-B498-43B3-948B-1728B52AA6E4}">
                <adec:decorative xmlns:adec="http://schemas.microsoft.com/office/drawing/2017/decorative" val="1"/>
              </a:ext>
            </a:extLst>
          </p:cNvPr>
          <p:cNvPicPr>
            <a:picLocks noChangeAspect="1"/>
          </p:cNvPicPr>
          <p:nvPr userDrawn="1"/>
        </p:nvPicPr>
        <p:blipFill rotWithShape="1">
          <a:blip r:embed="rId2">
            <a:extLst>
              <a:ext uri="{96DAC541-7B7A-43D3-8B79-37D633B846F1}">
                <asvg:svgBlip xmlns:asvg="http://schemas.microsoft.com/office/drawing/2016/SVG/main" r:embed="rId3"/>
              </a:ext>
            </a:extLst>
          </a:blip>
          <a:srcRect l="13300" t="13815"/>
          <a:stretch/>
        </p:blipFill>
        <p:spPr>
          <a:xfrm>
            <a:off x="0" y="-1"/>
            <a:ext cx="4239206" cy="3776193"/>
          </a:xfrm>
          <a:prstGeom prst="rect">
            <a:avLst/>
          </a:prstGeom>
        </p:spPr>
      </p:pic>
      <p:sp>
        <p:nvSpPr>
          <p:cNvPr id="2" name="Title 1">
            <a:extLst>
              <a:ext uri="{FF2B5EF4-FFF2-40B4-BE49-F238E27FC236}">
                <a16:creationId xmlns:a16="http://schemas.microsoft.com/office/drawing/2014/main" id="{0DEE605D-0584-F71C-A97D-B672F13E3911}"/>
              </a:ext>
            </a:extLst>
          </p:cNvPr>
          <p:cNvSpPr>
            <a:spLocks noGrp="1"/>
          </p:cNvSpPr>
          <p:nvPr>
            <p:ph type="title" hasCustomPrompt="1"/>
          </p:nvPr>
        </p:nvSpPr>
        <p:spPr>
          <a:xfrm>
            <a:off x="782514" y="1888095"/>
            <a:ext cx="5181600" cy="3368819"/>
          </a:xfrm>
        </p:spPr>
        <p:txBody>
          <a:bodyPr anchor="b">
            <a:normAutofit/>
          </a:bodyPr>
          <a:lstStyle>
            <a:lvl1pPr>
              <a:defRPr sz="4800">
                <a:solidFill>
                  <a:schemeClr val="tx1"/>
                </a:solidFill>
              </a:defRPr>
            </a:lvl1pPr>
          </a:lstStyle>
          <a:p>
            <a:r>
              <a:rPr lang="en-US"/>
              <a:t>Click to add section title</a:t>
            </a:r>
          </a:p>
        </p:txBody>
      </p:sp>
      <p:sp>
        <p:nvSpPr>
          <p:cNvPr id="9" name="Picture Placeholder 8">
            <a:extLst>
              <a:ext uri="{FF2B5EF4-FFF2-40B4-BE49-F238E27FC236}">
                <a16:creationId xmlns:a16="http://schemas.microsoft.com/office/drawing/2014/main" id="{59AF635C-89E6-F6EF-FA6A-417A9A84BF4A}"/>
              </a:ext>
            </a:extLst>
          </p:cNvPr>
          <p:cNvSpPr>
            <a:spLocks noGrp="1"/>
          </p:cNvSpPr>
          <p:nvPr>
            <p:ph type="pic" sz="quarter" idx="10" hasCustomPrompt="1"/>
          </p:nvPr>
        </p:nvSpPr>
        <p:spPr>
          <a:xfrm>
            <a:off x="6085840" y="-10159"/>
            <a:ext cx="6116320" cy="6868160"/>
          </a:xfrm>
          <a:custGeom>
            <a:avLst/>
            <a:gdLst>
              <a:gd name="connsiteX0" fmla="*/ 0 w 6116320"/>
              <a:gd name="connsiteY0" fmla="*/ 0 h 6880225"/>
              <a:gd name="connsiteX1" fmla="*/ 6116320 w 6116320"/>
              <a:gd name="connsiteY1" fmla="*/ 0 h 6880225"/>
              <a:gd name="connsiteX2" fmla="*/ 6116320 w 6116320"/>
              <a:gd name="connsiteY2" fmla="*/ 6880225 h 6880225"/>
              <a:gd name="connsiteX3" fmla="*/ 0 w 6116320"/>
              <a:gd name="connsiteY3" fmla="*/ 6880225 h 6880225"/>
              <a:gd name="connsiteX4" fmla="*/ 0 w 6116320"/>
              <a:gd name="connsiteY4" fmla="*/ 0 h 6880225"/>
              <a:gd name="connsiteX0" fmla="*/ 0 w 6116320"/>
              <a:gd name="connsiteY0" fmla="*/ 0 h 6880225"/>
              <a:gd name="connsiteX1" fmla="*/ 6116320 w 6116320"/>
              <a:gd name="connsiteY1" fmla="*/ 0 h 6880225"/>
              <a:gd name="connsiteX2" fmla="*/ 6116320 w 6116320"/>
              <a:gd name="connsiteY2" fmla="*/ 6880225 h 6880225"/>
              <a:gd name="connsiteX3" fmla="*/ 2052320 w 6116320"/>
              <a:gd name="connsiteY3" fmla="*/ 6880225 h 6880225"/>
              <a:gd name="connsiteX4" fmla="*/ 0 w 6116320"/>
              <a:gd name="connsiteY4" fmla="*/ 0 h 688022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116320" h="6880225">
                <a:moveTo>
                  <a:pt x="0" y="0"/>
                </a:moveTo>
                <a:lnTo>
                  <a:pt x="6116320" y="0"/>
                </a:lnTo>
                <a:lnTo>
                  <a:pt x="6116320" y="6880225"/>
                </a:lnTo>
                <a:lnTo>
                  <a:pt x="2052320" y="6880225"/>
                </a:lnTo>
                <a:lnTo>
                  <a:pt x="0" y="0"/>
                </a:lnTo>
                <a:close/>
              </a:path>
            </a:pathLst>
          </a:custGeom>
        </p:spPr>
        <p:txBody>
          <a:bodyPr>
            <a:normAutofit/>
          </a:bodyPr>
          <a:lstStyle>
            <a:lvl1pPr marL="0" indent="0" algn="ctr">
              <a:buNone/>
              <a:defRPr sz="2000">
                <a:solidFill>
                  <a:schemeClr val="bg1"/>
                </a:solidFill>
              </a:defRPr>
            </a:lvl1pPr>
          </a:lstStyle>
          <a:p>
            <a:r>
              <a:rPr lang="en-US"/>
              <a:t>Click icon to insert picture</a:t>
            </a:r>
          </a:p>
        </p:txBody>
      </p:sp>
    </p:spTree>
    <p:extLst>
      <p:ext uri="{BB962C8B-B14F-4D97-AF65-F5344CB8AC3E}">
        <p14:creationId xmlns:p14="http://schemas.microsoft.com/office/powerpoint/2010/main" val="3966899235"/>
      </p:ext>
    </p:extLst>
  </p:cSld>
  <p:clrMapOvr>
    <a:overrideClrMapping bg1="lt1" tx1="dk1" bg2="lt2" tx2="dk2" accent1="accent1" accent2="accent2" accent3="accent3" accent4="accent4" accent5="accent5" accent6="accent6" hlink="hlink" folHlink="folHlink"/>
  </p:clrMapOvr>
</p:sldLayout>
</file>

<file path=ppt/slideLayouts/slideLayout53.xml><?xml version="1.0" encoding="utf-8"?>
<p:sldLayout xmlns:a="http://schemas.openxmlformats.org/drawingml/2006/main" xmlns:r="http://schemas.openxmlformats.org/officeDocument/2006/relationships" xmlns:p="http://schemas.openxmlformats.org/presentationml/2006/main" userDrawn="1">
  <p:cSld name="1_Section Title">
    <p:bg>
      <p:bgRef idx="1003">
        <a:schemeClr val="bg2"/>
      </p:bgRef>
    </p:bg>
    <p:spTree>
      <p:nvGrpSpPr>
        <p:cNvPr id="1" name=""/>
        <p:cNvGrpSpPr/>
        <p:nvPr/>
      </p:nvGrpSpPr>
      <p:grpSpPr>
        <a:xfrm>
          <a:off x="0" y="0"/>
          <a:ext cx="0" cy="0"/>
          <a:chOff x="0" y="0"/>
          <a:chExt cx="0" cy="0"/>
        </a:xfrm>
      </p:grpSpPr>
      <p:pic>
        <p:nvPicPr>
          <p:cNvPr id="7" name="Graphic 6">
            <a:extLst>
              <a:ext uri="{FF2B5EF4-FFF2-40B4-BE49-F238E27FC236}">
                <a16:creationId xmlns:a16="http://schemas.microsoft.com/office/drawing/2014/main" id="{B5DE041D-A3BF-94FF-029C-719D4DADA215}"/>
              </a:ext>
              <a:ext uri="{C183D7F6-B498-43B3-948B-1728B52AA6E4}">
                <adec:decorative xmlns:adec="http://schemas.microsoft.com/office/drawing/2017/decorative" val="1"/>
              </a:ext>
            </a:extLst>
          </p:cNvPr>
          <p:cNvPicPr>
            <a:picLocks noChangeAspect="1"/>
          </p:cNvPicPr>
          <p:nvPr userDrawn="1"/>
        </p:nvPicPr>
        <p:blipFill rotWithShape="1">
          <a:blip r:embed="rId2">
            <a:extLst>
              <a:ext uri="{96DAC541-7B7A-43D3-8B79-37D633B846F1}">
                <asvg:svgBlip xmlns:asvg="http://schemas.microsoft.com/office/drawing/2016/SVG/main" r:embed="rId3"/>
              </a:ext>
            </a:extLst>
          </a:blip>
          <a:srcRect l="13300" t="13815"/>
          <a:stretch/>
        </p:blipFill>
        <p:spPr>
          <a:xfrm>
            <a:off x="0" y="-1"/>
            <a:ext cx="4239206" cy="3776193"/>
          </a:xfrm>
          <a:prstGeom prst="rect">
            <a:avLst/>
          </a:prstGeom>
        </p:spPr>
      </p:pic>
      <p:sp>
        <p:nvSpPr>
          <p:cNvPr id="2" name="Title 1">
            <a:extLst>
              <a:ext uri="{FF2B5EF4-FFF2-40B4-BE49-F238E27FC236}">
                <a16:creationId xmlns:a16="http://schemas.microsoft.com/office/drawing/2014/main" id="{0DEE605D-0584-F71C-A97D-B672F13E3911}"/>
              </a:ext>
            </a:extLst>
          </p:cNvPr>
          <p:cNvSpPr>
            <a:spLocks noGrp="1"/>
          </p:cNvSpPr>
          <p:nvPr>
            <p:ph type="title" hasCustomPrompt="1"/>
          </p:nvPr>
        </p:nvSpPr>
        <p:spPr>
          <a:xfrm>
            <a:off x="782514" y="1888095"/>
            <a:ext cx="5181600" cy="3368819"/>
          </a:xfrm>
        </p:spPr>
        <p:txBody>
          <a:bodyPr anchor="b">
            <a:normAutofit/>
          </a:bodyPr>
          <a:lstStyle>
            <a:lvl1pPr>
              <a:defRPr sz="4800">
                <a:solidFill>
                  <a:schemeClr val="tx1"/>
                </a:solidFill>
              </a:defRPr>
            </a:lvl1pPr>
          </a:lstStyle>
          <a:p>
            <a:r>
              <a:rPr lang="en-US"/>
              <a:t>Click to add section title</a:t>
            </a:r>
          </a:p>
        </p:txBody>
      </p:sp>
      <p:sp>
        <p:nvSpPr>
          <p:cNvPr id="9" name="Picture Placeholder 8">
            <a:extLst>
              <a:ext uri="{FF2B5EF4-FFF2-40B4-BE49-F238E27FC236}">
                <a16:creationId xmlns:a16="http://schemas.microsoft.com/office/drawing/2014/main" id="{59AF635C-89E6-F6EF-FA6A-417A9A84BF4A}"/>
              </a:ext>
            </a:extLst>
          </p:cNvPr>
          <p:cNvSpPr>
            <a:spLocks noGrp="1"/>
          </p:cNvSpPr>
          <p:nvPr>
            <p:ph type="pic" sz="quarter" idx="10" hasCustomPrompt="1"/>
          </p:nvPr>
        </p:nvSpPr>
        <p:spPr>
          <a:xfrm>
            <a:off x="6085840" y="-10159"/>
            <a:ext cx="6116320" cy="6868160"/>
          </a:xfrm>
          <a:custGeom>
            <a:avLst/>
            <a:gdLst>
              <a:gd name="connsiteX0" fmla="*/ 0 w 6116320"/>
              <a:gd name="connsiteY0" fmla="*/ 0 h 6880225"/>
              <a:gd name="connsiteX1" fmla="*/ 6116320 w 6116320"/>
              <a:gd name="connsiteY1" fmla="*/ 0 h 6880225"/>
              <a:gd name="connsiteX2" fmla="*/ 6116320 w 6116320"/>
              <a:gd name="connsiteY2" fmla="*/ 6880225 h 6880225"/>
              <a:gd name="connsiteX3" fmla="*/ 0 w 6116320"/>
              <a:gd name="connsiteY3" fmla="*/ 6880225 h 6880225"/>
              <a:gd name="connsiteX4" fmla="*/ 0 w 6116320"/>
              <a:gd name="connsiteY4" fmla="*/ 0 h 6880225"/>
              <a:gd name="connsiteX0" fmla="*/ 0 w 6116320"/>
              <a:gd name="connsiteY0" fmla="*/ 0 h 6880225"/>
              <a:gd name="connsiteX1" fmla="*/ 6116320 w 6116320"/>
              <a:gd name="connsiteY1" fmla="*/ 0 h 6880225"/>
              <a:gd name="connsiteX2" fmla="*/ 6116320 w 6116320"/>
              <a:gd name="connsiteY2" fmla="*/ 6880225 h 6880225"/>
              <a:gd name="connsiteX3" fmla="*/ 2052320 w 6116320"/>
              <a:gd name="connsiteY3" fmla="*/ 6880225 h 6880225"/>
              <a:gd name="connsiteX4" fmla="*/ 0 w 6116320"/>
              <a:gd name="connsiteY4" fmla="*/ 0 h 688022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116320" h="6880225">
                <a:moveTo>
                  <a:pt x="0" y="0"/>
                </a:moveTo>
                <a:lnTo>
                  <a:pt x="6116320" y="0"/>
                </a:lnTo>
                <a:lnTo>
                  <a:pt x="6116320" y="6880225"/>
                </a:lnTo>
                <a:lnTo>
                  <a:pt x="2052320" y="6880225"/>
                </a:lnTo>
                <a:lnTo>
                  <a:pt x="0" y="0"/>
                </a:lnTo>
                <a:close/>
              </a:path>
            </a:pathLst>
          </a:custGeom>
        </p:spPr>
        <p:txBody>
          <a:bodyPr>
            <a:normAutofit/>
          </a:bodyPr>
          <a:lstStyle>
            <a:lvl1pPr marL="0" indent="0" algn="ctr">
              <a:buNone/>
              <a:defRPr sz="2000">
                <a:solidFill>
                  <a:schemeClr val="bg1"/>
                </a:solidFill>
              </a:defRPr>
            </a:lvl1pPr>
          </a:lstStyle>
          <a:p>
            <a:r>
              <a:rPr lang="en-US"/>
              <a:t>Click icon to insert picture</a:t>
            </a:r>
          </a:p>
        </p:txBody>
      </p:sp>
    </p:spTree>
    <p:extLst>
      <p:ext uri="{BB962C8B-B14F-4D97-AF65-F5344CB8AC3E}">
        <p14:creationId xmlns:p14="http://schemas.microsoft.com/office/powerpoint/2010/main" val="3966899235"/>
      </p:ext>
    </p:extLst>
  </p:cSld>
  <p:clrMapOvr>
    <a:overrideClrMapping bg1="lt1" tx1="dk1" bg2="lt2" tx2="dk2" accent1="accent1" accent2="accent2" accent3="accent3" accent4="accent4" accent5="accent5" accent6="accent6" hlink="hlink" folHlink="folHlink"/>
  </p:clrMapOvr>
</p:sldLayout>
</file>

<file path=ppt/slideLayouts/slideLayout54.xml><?xml version="1.0" encoding="utf-8"?>
<p:sldLayout xmlns:a="http://schemas.openxmlformats.org/drawingml/2006/main" xmlns:r="http://schemas.openxmlformats.org/officeDocument/2006/relationships" xmlns:p="http://schemas.openxmlformats.org/presentationml/2006/main" userDrawn="1">
  <p:cSld name="1_Section Title">
    <p:bg>
      <p:bgRef idx="1003">
        <a:schemeClr val="bg2"/>
      </p:bgRef>
    </p:bg>
    <p:spTree>
      <p:nvGrpSpPr>
        <p:cNvPr id="1" name=""/>
        <p:cNvGrpSpPr/>
        <p:nvPr/>
      </p:nvGrpSpPr>
      <p:grpSpPr>
        <a:xfrm>
          <a:off x="0" y="0"/>
          <a:ext cx="0" cy="0"/>
          <a:chOff x="0" y="0"/>
          <a:chExt cx="0" cy="0"/>
        </a:xfrm>
      </p:grpSpPr>
      <p:pic>
        <p:nvPicPr>
          <p:cNvPr id="7" name="Graphic 6">
            <a:extLst>
              <a:ext uri="{FF2B5EF4-FFF2-40B4-BE49-F238E27FC236}">
                <a16:creationId xmlns:a16="http://schemas.microsoft.com/office/drawing/2014/main" id="{B5DE041D-A3BF-94FF-029C-719D4DADA215}"/>
              </a:ext>
              <a:ext uri="{C183D7F6-B498-43B3-948B-1728B52AA6E4}">
                <adec:decorative xmlns:adec="http://schemas.microsoft.com/office/drawing/2017/decorative" val="1"/>
              </a:ext>
            </a:extLst>
          </p:cNvPr>
          <p:cNvPicPr>
            <a:picLocks noChangeAspect="1"/>
          </p:cNvPicPr>
          <p:nvPr userDrawn="1"/>
        </p:nvPicPr>
        <p:blipFill rotWithShape="1">
          <a:blip r:embed="rId2">
            <a:extLst>
              <a:ext uri="{96DAC541-7B7A-43D3-8B79-37D633B846F1}">
                <asvg:svgBlip xmlns:asvg="http://schemas.microsoft.com/office/drawing/2016/SVG/main" r:embed="rId3"/>
              </a:ext>
            </a:extLst>
          </a:blip>
          <a:srcRect l="13300" t="13815"/>
          <a:stretch/>
        </p:blipFill>
        <p:spPr>
          <a:xfrm>
            <a:off x="0" y="-1"/>
            <a:ext cx="4239206" cy="3776193"/>
          </a:xfrm>
          <a:prstGeom prst="rect">
            <a:avLst/>
          </a:prstGeom>
        </p:spPr>
      </p:pic>
      <p:sp>
        <p:nvSpPr>
          <p:cNvPr id="2" name="Title 1">
            <a:extLst>
              <a:ext uri="{FF2B5EF4-FFF2-40B4-BE49-F238E27FC236}">
                <a16:creationId xmlns:a16="http://schemas.microsoft.com/office/drawing/2014/main" id="{0DEE605D-0584-F71C-A97D-B672F13E3911}"/>
              </a:ext>
            </a:extLst>
          </p:cNvPr>
          <p:cNvSpPr>
            <a:spLocks noGrp="1"/>
          </p:cNvSpPr>
          <p:nvPr>
            <p:ph type="title" hasCustomPrompt="1"/>
          </p:nvPr>
        </p:nvSpPr>
        <p:spPr>
          <a:xfrm>
            <a:off x="782514" y="1888095"/>
            <a:ext cx="5181600" cy="3368819"/>
          </a:xfrm>
        </p:spPr>
        <p:txBody>
          <a:bodyPr anchor="b">
            <a:normAutofit/>
          </a:bodyPr>
          <a:lstStyle>
            <a:lvl1pPr>
              <a:defRPr sz="4800">
                <a:solidFill>
                  <a:schemeClr val="tx1"/>
                </a:solidFill>
              </a:defRPr>
            </a:lvl1pPr>
          </a:lstStyle>
          <a:p>
            <a:r>
              <a:rPr lang="en-US"/>
              <a:t>Click to add section title</a:t>
            </a:r>
          </a:p>
        </p:txBody>
      </p:sp>
      <p:sp>
        <p:nvSpPr>
          <p:cNvPr id="9" name="Picture Placeholder 8">
            <a:extLst>
              <a:ext uri="{FF2B5EF4-FFF2-40B4-BE49-F238E27FC236}">
                <a16:creationId xmlns:a16="http://schemas.microsoft.com/office/drawing/2014/main" id="{59AF635C-89E6-F6EF-FA6A-417A9A84BF4A}"/>
              </a:ext>
            </a:extLst>
          </p:cNvPr>
          <p:cNvSpPr>
            <a:spLocks noGrp="1"/>
          </p:cNvSpPr>
          <p:nvPr>
            <p:ph type="pic" sz="quarter" idx="10" hasCustomPrompt="1"/>
          </p:nvPr>
        </p:nvSpPr>
        <p:spPr>
          <a:xfrm>
            <a:off x="6085840" y="-10159"/>
            <a:ext cx="6116320" cy="6868160"/>
          </a:xfrm>
          <a:custGeom>
            <a:avLst/>
            <a:gdLst>
              <a:gd name="connsiteX0" fmla="*/ 0 w 6116320"/>
              <a:gd name="connsiteY0" fmla="*/ 0 h 6880225"/>
              <a:gd name="connsiteX1" fmla="*/ 6116320 w 6116320"/>
              <a:gd name="connsiteY1" fmla="*/ 0 h 6880225"/>
              <a:gd name="connsiteX2" fmla="*/ 6116320 w 6116320"/>
              <a:gd name="connsiteY2" fmla="*/ 6880225 h 6880225"/>
              <a:gd name="connsiteX3" fmla="*/ 0 w 6116320"/>
              <a:gd name="connsiteY3" fmla="*/ 6880225 h 6880225"/>
              <a:gd name="connsiteX4" fmla="*/ 0 w 6116320"/>
              <a:gd name="connsiteY4" fmla="*/ 0 h 6880225"/>
              <a:gd name="connsiteX0" fmla="*/ 0 w 6116320"/>
              <a:gd name="connsiteY0" fmla="*/ 0 h 6880225"/>
              <a:gd name="connsiteX1" fmla="*/ 6116320 w 6116320"/>
              <a:gd name="connsiteY1" fmla="*/ 0 h 6880225"/>
              <a:gd name="connsiteX2" fmla="*/ 6116320 w 6116320"/>
              <a:gd name="connsiteY2" fmla="*/ 6880225 h 6880225"/>
              <a:gd name="connsiteX3" fmla="*/ 2052320 w 6116320"/>
              <a:gd name="connsiteY3" fmla="*/ 6880225 h 6880225"/>
              <a:gd name="connsiteX4" fmla="*/ 0 w 6116320"/>
              <a:gd name="connsiteY4" fmla="*/ 0 h 688022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116320" h="6880225">
                <a:moveTo>
                  <a:pt x="0" y="0"/>
                </a:moveTo>
                <a:lnTo>
                  <a:pt x="6116320" y="0"/>
                </a:lnTo>
                <a:lnTo>
                  <a:pt x="6116320" y="6880225"/>
                </a:lnTo>
                <a:lnTo>
                  <a:pt x="2052320" y="6880225"/>
                </a:lnTo>
                <a:lnTo>
                  <a:pt x="0" y="0"/>
                </a:lnTo>
                <a:close/>
              </a:path>
            </a:pathLst>
          </a:custGeom>
        </p:spPr>
        <p:txBody>
          <a:bodyPr>
            <a:normAutofit/>
          </a:bodyPr>
          <a:lstStyle>
            <a:lvl1pPr marL="0" indent="0" algn="ctr">
              <a:buNone/>
              <a:defRPr sz="2000">
                <a:solidFill>
                  <a:schemeClr val="bg1"/>
                </a:solidFill>
              </a:defRPr>
            </a:lvl1pPr>
          </a:lstStyle>
          <a:p>
            <a:r>
              <a:rPr lang="en-US"/>
              <a:t>Click icon to insert picture</a:t>
            </a:r>
          </a:p>
        </p:txBody>
      </p:sp>
    </p:spTree>
    <p:extLst>
      <p:ext uri="{BB962C8B-B14F-4D97-AF65-F5344CB8AC3E}">
        <p14:creationId xmlns:p14="http://schemas.microsoft.com/office/powerpoint/2010/main" val="3966899235"/>
      </p:ext>
    </p:extLst>
  </p:cSld>
  <p:clrMapOvr>
    <a:overrideClrMapping bg1="lt1" tx1="dk1" bg2="lt2" tx2="dk2" accent1="accent1" accent2="accent2" accent3="accent3" accent4="accent4" accent5="accent5" accent6="accent6" hlink="hlink" folHlink="folHlink"/>
  </p:clrMapOvr>
</p:sldLayout>
</file>

<file path=ppt/slideLayouts/slideLayout55.xml><?xml version="1.0" encoding="utf-8"?>
<p:sldLayout xmlns:a="http://schemas.openxmlformats.org/drawingml/2006/main" xmlns:r="http://schemas.openxmlformats.org/officeDocument/2006/relationships" xmlns:p="http://schemas.openxmlformats.org/presentationml/2006/main" userDrawn="1">
  <p:cSld name="1_Section Title">
    <p:bg>
      <p:bgRef idx="1003">
        <a:schemeClr val="bg2"/>
      </p:bgRef>
    </p:bg>
    <p:spTree>
      <p:nvGrpSpPr>
        <p:cNvPr id="1" name=""/>
        <p:cNvGrpSpPr/>
        <p:nvPr/>
      </p:nvGrpSpPr>
      <p:grpSpPr>
        <a:xfrm>
          <a:off x="0" y="0"/>
          <a:ext cx="0" cy="0"/>
          <a:chOff x="0" y="0"/>
          <a:chExt cx="0" cy="0"/>
        </a:xfrm>
      </p:grpSpPr>
      <p:pic>
        <p:nvPicPr>
          <p:cNvPr id="7" name="Graphic 6">
            <a:extLst>
              <a:ext uri="{FF2B5EF4-FFF2-40B4-BE49-F238E27FC236}">
                <a16:creationId xmlns:a16="http://schemas.microsoft.com/office/drawing/2014/main" id="{B5DE041D-A3BF-94FF-029C-719D4DADA215}"/>
              </a:ext>
              <a:ext uri="{C183D7F6-B498-43B3-948B-1728B52AA6E4}">
                <adec:decorative xmlns:adec="http://schemas.microsoft.com/office/drawing/2017/decorative" val="1"/>
              </a:ext>
            </a:extLst>
          </p:cNvPr>
          <p:cNvPicPr>
            <a:picLocks noChangeAspect="1"/>
          </p:cNvPicPr>
          <p:nvPr userDrawn="1"/>
        </p:nvPicPr>
        <p:blipFill rotWithShape="1">
          <a:blip r:embed="rId2">
            <a:extLst>
              <a:ext uri="{96DAC541-7B7A-43D3-8B79-37D633B846F1}">
                <asvg:svgBlip xmlns:asvg="http://schemas.microsoft.com/office/drawing/2016/SVG/main" r:embed="rId3"/>
              </a:ext>
            </a:extLst>
          </a:blip>
          <a:srcRect l="13300" t="13815"/>
          <a:stretch/>
        </p:blipFill>
        <p:spPr>
          <a:xfrm>
            <a:off x="0" y="-1"/>
            <a:ext cx="4239206" cy="3776193"/>
          </a:xfrm>
          <a:prstGeom prst="rect">
            <a:avLst/>
          </a:prstGeom>
        </p:spPr>
      </p:pic>
      <p:sp>
        <p:nvSpPr>
          <p:cNvPr id="2" name="Title 1">
            <a:extLst>
              <a:ext uri="{FF2B5EF4-FFF2-40B4-BE49-F238E27FC236}">
                <a16:creationId xmlns:a16="http://schemas.microsoft.com/office/drawing/2014/main" id="{0DEE605D-0584-F71C-A97D-B672F13E3911}"/>
              </a:ext>
            </a:extLst>
          </p:cNvPr>
          <p:cNvSpPr>
            <a:spLocks noGrp="1"/>
          </p:cNvSpPr>
          <p:nvPr>
            <p:ph type="title" hasCustomPrompt="1"/>
          </p:nvPr>
        </p:nvSpPr>
        <p:spPr>
          <a:xfrm>
            <a:off x="782514" y="1888095"/>
            <a:ext cx="5181600" cy="3368819"/>
          </a:xfrm>
        </p:spPr>
        <p:txBody>
          <a:bodyPr anchor="b">
            <a:normAutofit/>
          </a:bodyPr>
          <a:lstStyle>
            <a:lvl1pPr>
              <a:defRPr sz="4800">
                <a:solidFill>
                  <a:schemeClr val="tx1"/>
                </a:solidFill>
              </a:defRPr>
            </a:lvl1pPr>
          </a:lstStyle>
          <a:p>
            <a:r>
              <a:rPr lang="en-US"/>
              <a:t>Click to add section title</a:t>
            </a:r>
          </a:p>
        </p:txBody>
      </p:sp>
      <p:sp>
        <p:nvSpPr>
          <p:cNvPr id="9" name="Picture Placeholder 8">
            <a:extLst>
              <a:ext uri="{FF2B5EF4-FFF2-40B4-BE49-F238E27FC236}">
                <a16:creationId xmlns:a16="http://schemas.microsoft.com/office/drawing/2014/main" id="{59AF635C-89E6-F6EF-FA6A-417A9A84BF4A}"/>
              </a:ext>
            </a:extLst>
          </p:cNvPr>
          <p:cNvSpPr>
            <a:spLocks noGrp="1"/>
          </p:cNvSpPr>
          <p:nvPr>
            <p:ph type="pic" sz="quarter" idx="10" hasCustomPrompt="1"/>
          </p:nvPr>
        </p:nvSpPr>
        <p:spPr>
          <a:xfrm>
            <a:off x="6085840" y="-10159"/>
            <a:ext cx="6116320" cy="6868160"/>
          </a:xfrm>
          <a:custGeom>
            <a:avLst/>
            <a:gdLst>
              <a:gd name="connsiteX0" fmla="*/ 0 w 6116320"/>
              <a:gd name="connsiteY0" fmla="*/ 0 h 6880225"/>
              <a:gd name="connsiteX1" fmla="*/ 6116320 w 6116320"/>
              <a:gd name="connsiteY1" fmla="*/ 0 h 6880225"/>
              <a:gd name="connsiteX2" fmla="*/ 6116320 w 6116320"/>
              <a:gd name="connsiteY2" fmla="*/ 6880225 h 6880225"/>
              <a:gd name="connsiteX3" fmla="*/ 0 w 6116320"/>
              <a:gd name="connsiteY3" fmla="*/ 6880225 h 6880225"/>
              <a:gd name="connsiteX4" fmla="*/ 0 w 6116320"/>
              <a:gd name="connsiteY4" fmla="*/ 0 h 6880225"/>
              <a:gd name="connsiteX0" fmla="*/ 0 w 6116320"/>
              <a:gd name="connsiteY0" fmla="*/ 0 h 6880225"/>
              <a:gd name="connsiteX1" fmla="*/ 6116320 w 6116320"/>
              <a:gd name="connsiteY1" fmla="*/ 0 h 6880225"/>
              <a:gd name="connsiteX2" fmla="*/ 6116320 w 6116320"/>
              <a:gd name="connsiteY2" fmla="*/ 6880225 h 6880225"/>
              <a:gd name="connsiteX3" fmla="*/ 2052320 w 6116320"/>
              <a:gd name="connsiteY3" fmla="*/ 6880225 h 6880225"/>
              <a:gd name="connsiteX4" fmla="*/ 0 w 6116320"/>
              <a:gd name="connsiteY4" fmla="*/ 0 h 688022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116320" h="6880225">
                <a:moveTo>
                  <a:pt x="0" y="0"/>
                </a:moveTo>
                <a:lnTo>
                  <a:pt x="6116320" y="0"/>
                </a:lnTo>
                <a:lnTo>
                  <a:pt x="6116320" y="6880225"/>
                </a:lnTo>
                <a:lnTo>
                  <a:pt x="2052320" y="6880225"/>
                </a:lnTo>
                <a:lnTo>
                  <a:pt x="0" y="0"/>
                </a:lnTo>
                <a:close/>
              </a:path>
            </a:pathLst>
          </a:custGeom>
        </p:spPr>
        <p:txBody>
          <a:bodyPr>
            <a:normAutofit/>
          </a:bodyPr>
          <a:lstStyle>
            <a:lvl1pPr marL="0" indent="0" algn="ctr">
              <a:buNone/>
              <a:defRPr sz="2000">
                <a:solidFill>
                  <a:schemeClr val="bg1"/>
                </a:solidFill>
              </a:defRPr>
            </a:lvl1pPr>
          </a:lstStyle>
          <a:p>
            <a:r>
              <a:rPr lang="en-US"/>
              <a:t>Click icon to insert picture</a:t>
            </a:r>
          </a:p>
        </p:txBody>
      </p:sp>
    </p:spTree>
    <p:extLst>
      <p:ext uri="{BB962C8B-B14F-4D97-AF65-F5344CB8AC3E}">
        <p14:creationId xmlns:p14="http://schemas.microsoft.com/office/powerpoint/2010/main" val="3966899235"/>
      </p:ext>
    </p:extLst>
  </p:cSld>
  <p:clrMapOvr>
    <a:overrideClrMapping bg1="lt1" tx1="dk1" bg2="lt2" tx2="dk2" accent1="accent1" accent2="accent2" accent3="accent3" accent4="accent4" accent5="accent5" accent6="accent6" hlink="hlink" folHlink="folHlink"/>
  </p:clrMapOvr>
</p:sldLayout>
</file>

<file path=ppt/slideLayouts/slideLayout56.xml><?xml version="1.0" encoding="utf-8"?>
<p:sldLayout xmlns:a="http://schemas.openxmlformats.org/drawingml/2006/main" xmlns:r="http://schemas.openxmlformats.org/officeDocument/2006/relationships" xmlns:p="http://schemas.openxmlformats.org/presentationml/2006/main" userDrawn="1">
  <p:cSld name="1_Section Title">
    <p:bg>
      <p:bgRef idx="1003">
        <a:schemeClr val="bg2"/>
      </p:bgRef>
    </p:bg>
    <p:spTree>
      <p:nvGrpSpPr>
        <p:cNvPr id="1" name=""/>
        <p:cNvGrpSpPr/>
        <p:nvPr/>
      </p:nvGrpSpPr>
      <p:grpSpPr>
        <a:xfrm>
          <a:off x="0" y="0"/>
          <a:ext cx="0" cy="0"/>
          <a:chOff x="0" y="0"/>
          <a:chExt cx="0" cy="0"/>
        </a:xfrm>
      </p:grpSpPr>
      <p:pic>
        <p:nvPicPr>
          <p:cNvPr id="7" name="Graphic 6">
            <a:extLst>
              <a:ext uri="{FF2B5EF4-FFF2-40B4-BE49-F238E27FC236}">
                <a16:creationId xmlns:a16="http://schemas.microsoft.com/office/drawing/2014/main" id="{B5DE041D-A3BF-94FF-029C-719D4DADA215}"/>
              </a:ext>
              <a:ext uri="{C183D7F6-B498-43B3-948B-1728B52AA6E4}">
                <adec:decorative xmlns:adec="http://schemas.microsoft.com/office/drawing/2017/decorative" val="1"/>
              </a:ext>
            </a:extLst>
          </p:cNvPr>
          <p:cNvPicPr>
            <a:picLocks noChangeAspect="1"/>
          </p:cNvPicPr>
          <p:nvPr userDrawn="1"/>
        </p:nvPicPr>
        <p:blipFill rotWithShape="1">
          <a:blip r:embed="rId2">
            <a:extLst>
              <a:ext uri="{96DAC541-7B7A-43D3-8B79-37D633B846F1}">
                <asvg:svgBlip xmlns:asvg="http://schemas.microsoft.com/office/drawing/2016/SVG/main" r:embed="rId3"/>
              </a:ext>
            </a:extLst>
          </a:blip>
          <a:srcRect l="13300" t="13815"/>
          <a:stretch/>
        </p:blipFill>
        <p:spPr>
          <a:xfrm>
            <a:off x="0" y="-1"/>
            <a:ext cx="4239206" cy="3776193"/>
          </a:xfrm>
          <a:prstGeom prst="rect">
            <a:avLst/>
          </a:prstGeom>
        </p:spPr>
      </p:pic>
      <p:sp>
        <p:nvSpPr>
          <p:cNvPr id="2" name="Title 1">
            <a:extLst>
              <a:ext uri="{FF2B5EF4-FFF2-40B4-BE49-F238E27FC236}">
                <a16:creationId xmlns:a16="http://schemas.microsoft.com/office/drawing/2014/main" id="{0DEE605D-0584-F71C-A97D-B672F13E3911}"/>
              </a:ext>
            </a:extLst>
          </p:cNvPr>
          <p:cNvSpPr>
            <a:spLocks noGrp="1"/>
          </p:cNvSpPr>
          <p:nvPr>
            <p:ph type="title" hasCustomPrompt="1"/>
          </p:nvPr>
        </p:nvSpPr>
        <p:spPr>
          <a:xfrm>
            <a:off x="782514" y="1888095"/>
            <a:ext cx="5181600" cy="3368819"/>
          </a:xfrm>
        </p:spPr>
        <p:txBody>
          <a:bodyPr anchor="b">
            <a:normAutofit/>
          </a:bodyPr>
          <a:lstStyle>
            <a:lvl1pPr>
              <a:defRPr sz="4800">
                <a:solidFill>
                  <a:schemeClr val="tx1"/>
                </a:solidFill>
              </a:defRPr>
            </a:lvl1pPr>
          </a:lstStyle>
          <a:p>
            <a:r>
              <a:rPr lang="en-US"/>
              <a:t>Click to add section title</a:t>
            </a:r>
          </a:p>
        </p:txBody>
      </p:sp>
      <p:sp>
        <p:nvSpPr>
          <p:cNvPr id="9" name="Picture Placeholder 8">
            <a:extLst>
              <a:ext uri="{FF2B5EF4-FFF2-40B4-BE49-F238E27FC236}">
                <a16:creationId xmlns:a16="http://schemas.microsoft.com/office/drawing/2014/main" id="{59AF635C-89E6-F6EF-FA6A-417A9A84BF4A}"/>
              </a:ext>
            </a:extLst>
          </p:cNvPr>
          <p:cNvSpPr>
            <a:spLocks noGrp="1"/>
          </p:cNvSpPr>
          <p:nvPr>
            <p:ph type="pic" sz="quarter" idx="10" hasCustomPrompt="1"/>
          </p:nvPr>
        </p:nvSpPr>
        <p:spPr>
          <a:xfrm>
            <a:off x="6085840" y="-10159"/>
            <a:ext cx="6116320" cy="6868160"/>
          </a:xfrm>
          <a:custGeom>
            <a:avLst/>
            <a:gdLst>
              <a:gd name="connsiteX0" fmla="*/ 0 w 6116320"/>
              <a:gd name="connsiteY0" fmla="*/ 0 h 6880225"/>
              <a:gd name="connsiteX1" fmla="*/ 6116320 w 6116320"/>
              <a:gd name="connsiteY1" fmla="*/ 0 h 6880225"/>
              <a:gd name="connsiteX2" fmla="*/ 6116320 w 6116320"/>
              <a:gd name="connsiteY2" fmla="*/ 6880225 h 6880225"/>
              <a:gd name="connsiteX3" fmla="*/ 0 w 6116320"/>
              <a:gd name="connsiteY3" fmla="*/ 6880225 h 6880225"/>
              <a:gd name="connsiteX4" fmla="*/ 0 w 6116320"/>
              <a:gd name="connsiteY4" fmla="*/ 0 h 6880225"/>
              <a:gd name="connsiteX0" fmla="*/ 0 w 6116320"/>
              <a:gd name="connsiteY0" fmla="*/ 0 h 6880225"/>
              <a:gd name="connsiteX1" fmla="*/ 6116320 w 6116320"/>
              <a:gd name="connsiteY1" fmla="*/ 0 h 6880225"/>
              <a:gd name="connsiteX2" fmla="*/ 6116320 w 6116320"/>
              <a:gd name="connsiteY2" fmla="*/ 6880225 h 6880225"/>
              <a:gd name="connsiteX3" fmla="*/ 2052320 w 6116320"/>
              <a:gd name="connsiteY3" fmla="*/ 6880225 h 6880225"/>
              <a:gd name="connsiteX4" fmla="*/ 0 w 6116320"/>
              <a:gd name="connsiteY4" fmla="*/ 0 h 688022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116320" h="6880225">
                <a:moveTo>
                  <a:pt x="0" y="0"/>
                </a:moveTo>
                <a:lnTo>
                  <a:pt x="6116320" y="0"/>
                </a:lnTo>
                <a:lnTo>
                  <a:pt x="6116320" y="6880225"/>
                </a:lnTo>
                <a:lnTo>
                  <a:pt x="2052320" y="6880225"/>
                </a:lnTo>
                <a:lnTo>
                  <a:pt x="0" y="0"/>
                </a:lnTo>
                <a:close/>
              </a:path>
            </a:pathLst>
          </a:custGeom>
        </p:spPr>
        <p:txBody>
          <a:bodyPr>
            <a:normAutofit/>
          </a:bodyPr>
          <a:lstStyle>
            <a:lvl1pPr marL="0" indent="0" algn="ctr">
              <a:buNone/>
              <a:defRPr sz="2000">
                <a:solidFill>
                  <a:schemeClr val="bg1"/>
                </a:solidFill>
              </a:defRPr>
            </a:lvl1pPr>
          </a:lstStyle>
          <a:p>
            <a:r>
              <a:rPr lang="en-US"/>
              <a:t>Click icon to insert picture</a:t>
            </a:r>
          </a:p>
        </p:txBody>
      </p:sp>
    </p:spTree>
    <p:extLst>
      <p:ext uri="{BB962C8B-B14F-4D97-AF65-F5344CB8AC3E}">
        <p14:creationId xmlns:p14="http://schemas.microsoft.com/office/powerpoint/2010/main" val="3966899235"/>
      </p:ext>
    </p:extLst>
  </p:cSld>
  <p:clrMapOvr>
    <a:overrideClrMapping bg1="lt1" tx1="dk1" bg2="lt2" tx2="dk2" accent1="accent1" accent2="accent2" accent3="accent3" accent4="accent4" accent5="accent5" accent6="accent6" hlink="hlink" folHlink="folHlink"/>
  </p:clrMapOvr>
</p:sldLayout>
</file>

<file path=ppt/slideLayouts/slideLayout57.xml><?xml version="1.0" encoding="utf-8"?>
<p:sldLayout xmlns:a="http://schemas.openxmlformats.org/drawingml/2006/main" xmlns:r="http://schemas.openxmlformats.org/officeDocument/2006/relationships" xmlns:p="http://schemas.openxmlformats.org/presentationml/2006/main" userDrawn="1">
  <p:cSld name="1_Section Title">
    <p:bg>
      <p:bgRef idx="1003">
        <a:schemeClr val="bg2"/>
      </p:bgRef>
    </p:bg>
    <p:spTree>
      <p:nvGrpSpPr>
        <p:cNvPr id="1" name=""/>
        <p:cNvGrpSpPr/>
        <p:nvPr/>
      </p:nvGrpSpPr>
      <p:grpSpPr>
        <a:xfrm>
          <a:off x="0" y="0"/>
          <a:ext cx="0" cy="0"/>
          <a:chOff x="0" y="0"/>
          <a:chExt cx="0" cy="0"/>
        </a:xfrm>
      </p:grpSpPr>
      <p:pic>
        <p:nvPicPr>
          <p:cNvPr id="7" name="Graphic 6">
            <a:extLst>
              <a:ext uri="{FF2B5EF4-FFF2-40B4-BE49-F238E27FC236}">
                <a16:creationId xmlns:a16="http://schemas.microsoft.com/office/drawing/2014/main" id="{B5DE041D-A3BF-94FF-029C-719D4DADA215}"/>
              </a:ext>
              <a:ext uri="{C183D7F6-B498-43B3-948B-1728B52AA6E4}">
                <adec:decorative xmlns:adec="http://schemas.microsoft.com/office/drawing/2017/decorative" val="1"/>
              </a:ext>
            </a:extLst>
          </p:cNvPr>
          <p:cNvPicPr>
            <a:picLocks noChangeAspect="1"/>
          </p:cNvPicPr>
          <p:nvPr userDrawn="1"/>
        </p:nvPicPr>
        <p:blipFill rotWithShape="1">
          <a:blip r:embed="rId2">
            <a:extLst>
              <a:ext uri="{96DAC541-7B7A-43D3-8B79-37D633B846F1}">
                <asvg:svgBlip xmlns:asvg="http://schemas.microsoft.com/office/drawing/2016/SVG/main" r:embed="rId3"/>
              </a:ext>
            </a:extLst>
          </a:blip>
          <a:srcRect l="13300" t="13815"/>
          <a:stretch/>
        </p:blipFill>
        <p:spPr>
          <a:xfrm>
            <a:off x="0" y="-1"/>
            <a:ext cx="4239206" cy="3776193"/>
          </a:xfrm>
          <a:prstGeom prst="rect">
            <a:avLst/>
          </a:prstGeom>
        </p:spPr>
      </p:pic>
      <p:sp>
        <p:nvSpPr>
          <p:cNvPr id="2" name="Title 1">
            <a:extLst>
              <a:ext uri="{FF2B5EF4-FFF2-40B4-BE49-F238E27FC236}">
                <a16:creationId xmlns:a16="http://schemas.microsoft.com/office/drawing/2014/main" id="{0DEE605D-0584-F71C-A97D-B672F13E3911}"/>
              </a:ext>
            </a:extLst>
          </p:cNvPr>
          <p:cNvSpPr>
            <a:spLocks noGrp="1"/>
          </p:cNvSpPr>
          <p:nvPr>
            <p:ph type="title" hasCustomPrompt="1"/>
          </p:nvPr>
        </p:nvSpPr>
        <p:spPr>
          <a:xfrm>
            <a:off x="782514" y="1888095"/>
            <a:ext cx="5181600" cy="3368819"/>
          </a:xfrm>
        </p:spPr>
        <p:txBody>
          <a:bodyPr anchor="b">
            <a:normAutofit/>
          </a:bodyPr>
          <a:lstStyle>
            <a:lvl1pPr>
              <a:defRPr sz="4800">
                <a:solidFill>
                  <a:schemeClr val="tx1"/>
                </a:solidFill>
              </a:defRPr>
            </a:lvl1pPr>
          </a:lstStyle>
          <a:p>
            <a:r>
              <a:rPr lang="en-US"/>
              <a:t>Click to add section title</a:t>
            </a:r>
          </a:p>
        </p:txBody>
      </p:sp>
      <p:sp>
        <p:nvSpPr>
          <p:cNvPr id="9" name="Picture Placeholder 8">
            <a:extLst>
              <a:ext uri="{FF2B5EF4-FFF2-40B4-BE49-F238E27FC236}">
                <a16:creationId xmlns:a16="http://schemas.microsoft.com/office/drawing/2014/main" id="{59AF635C-89E6-F6EF-FA6A-417A9A84BF4A}"/>
              </a:ext>
            </a:extLst>
          </p:cNvPr>
          <p:cNvSpPr>
            <a:spLocks noGrp="1"/>
          </p:cNvSpPr>
          <p:nvPr>
            <p:ph type="pic" sz="quarter" idx="10" hasCustomPrompt="1"/>
          </p:nvPr>
        </p:nvSpPr>
        <p:spPr>
          <a:xfrm>
            <a:off x="6085840" y="-10159"/>
            <a:ext cx="6116320" cy="6868160"/>
          </a:xfrm>
          <a:custGeom>
            <a:avLst/>
            <a:gdLst>
              <a:gd name="connsiteX0" fmla="*/ 0 w 6116320"/>
              <a:gd name="connsiteY0" fmla="*/ 0 h 6880225"/>
              <a:gd name="connsiteX1" fmla="*/ 6116320 w 6116320"/>
              <a:gd name="connsiteY1" fmla="*/ 0 h 6880225"/>
              <a:gd name="connsiteX2" fmla="*/ 6116320 w 6116320"/>
              <a:gd name="connsiteY2" fmla="*/ 6880225 h 6880225"/>
              <a:gd name="connsiteX3" fmla="*/ 0 w 6116320"/>
              <a:gd name="connsiteY3" fmla="*/ 6880225 h 6880225"/>
              <a:gd name="connsiteX4" fmla="*/ 0 w 6116320"/>
              <a:gd name="connsiteY4" fmla="*/ 0 h 6880225"/>
              <a:gd name="connsiteX0" fmla="*/ 0 w 6116320"/>
              <a:gd name="connsiteY0" fmla="*/ 0 h 6880225"/>
              <a:gd name="connsiteX1" fmla="*/ 6116320 w 6116320"/>
              <a:gd name="connsiteY1" fmla="*/ 0 h 6880225"/>
              <a:gd name="connsiteX2" fmla="*/ 6116320 w 6116320"/>
              <a:gd name="connsiteY2" fmla="*/ 6880225 h 6880225"/>
              <a:gd name="connsiteX3" fmla="*/ 2052320 w 6116320"/>
              <a:gd name="connsiteY3" fmla="*/ 6880225 h 6880225"/>
              <a:gd name="connsiteX4" fmla="*/ 0 w 6116320"/>
              <a:gd name="connsiteY4" fmla="*/ 0 h 688022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116320" h="6880225">
                <a:moveTo>
                  <a:pt x="0" y="0"/>
                </a:moveTo>
                <a:lnTo>
                  <a:pt x="6116320" y="0"/>
                </a:lnTo>
                <a:lnTo>
                  <a:pt x="6116320" y="6880225"/>
                </a:lnTo>
                <a:lnTo>
                  <a:pt x="2052320" y="6880225"/>
                </a:lnTo>
                <a:lnTo>
                  <a:pt x="0" y="0"/>
                </a:lnTo>
                <a:close/>
              </a:path>
            </a:pathLst>
          </a:custGeom>
        </p:spPr>
        <p:txBody>
          <a:bodyPr>
            <a:normAutofit/>
          </a:bodyPr>
          <a:lstStyle>
            <a:lvl1pPr marL="0" indent="0" algn="ctr">
              <a:buNone/>
              <a:defRPr sz="2000">
                <a:solidFill>
                  <a:schemeClr val="bg1"/>
                </a:solidFill>
              </a:defRPr>
            </a:lvl1pPr>
          </a:lstStyle>
          <a:p>
            <a:r>
              <a:rPr lang="en-US"/>
              <a:t>Click icon to insert picture</a:t>
            </a:r>
          </a:p>
        </p:txBody>
      </p:sp>
    </p:spTree>
    <p:extLst>
      <p:ext uri="{BB962C8B-B14F-4D97-AF65-F5344CB8AC3E}">
        <p14:creationId xmlns:p14="http://schemas.microsoft.com/office/powerpoint/2010/main" val="3966899235"/>
      </p:ext>
    </p:extLst>
  </p:cSld>
  <p:clrMapOvr>
    <a:overrideClrMapping bg1="lt1" tx1="dk1" bg2="lt2" tx2="dk2" accent1="accent1" accent2="accent2" accent3="accent3" accent4="accent4" accent5="accent5" accent6="accent6" hlink="hlink" folHlink="folHlink"/>
  </p:clrMapOvr>
</p:sldLayout>
</file>

<file path=ppt/slideLayouts/slideLayout58.xml><?xml version="1.0" encoding="utf-8"?>
<p:sldLayout xmlns:a="http://schemas.openxmlformats.org/drawingml/2006/main" xmlns:r="http://schemas.openxmlformats.org/officeDocument/2006/relationships" xmlns:p="http://schemas.openxmlformats.org/presentationml/2006/main" userDrawn="1">
  <p:cSld name="1_Section Title">
    <p:bg>
      <p:bgRef idx="1003">
        <a:schemeClr val="bg2"/>
      </p:bgRef>
    </p:bg>
    <p:spTree>
      <p:nvGrpSpPr>
        <p:cNvPr id="1" name=""/>
        <p:cNvGrpSpPr/>
        <p:nvPr/>
      </p:nvGrpSpPr>
      <p:grpSpPr>
        <a:xfrm>
          <a:off x="0" y="0"/>
          <a:ext cx="0" cy="0"/>
          <a:chOff x="0" y="0"/>
          <a:chExt cx="0" cy="0"/>
        </a:xfrm>
      </p:grpSpPr>
      <p:pic>
        <p:nvPicPr>
          <p:cNvPr id="7" name="Graphic 6">
            <a:extLst>
              <a:ext uri="{FF2B5EF4-FFF2-40B4-BE49-F238E27FC236}">
                <a16:creationId xmlns:a16="http://schemas.microsoft.com/office/drawing/2014/main" id="{B5DE041D-A3BF-94FF-029C-719D4DADA215}"/>
              </a:ext>
              <a:ext uri="{C183D7F6-B498-43B3-948B-1728B52AA6E4}">
                <adec:decorative xmlns:adec="http://schemas.microsoft.com/office/drawing/2017/decorative" val="1"/>
              </a:ext>
            </a:extLst>
          </p:cNvPr>
          <p:cNvPicPr>
            <a:picLocks noChangeAspect="1"/>
          </p:cNvPicPr>
          <p:nvPr userDrawn="1"/>
        </p:nvPicPr>
        <p:blipFill rotWithShape="1">
          <a:blip r:embed="rId2">
            <a:extLst>
              <a:ext uri="{96DAC541-7B7A-43D3-8B79-37D633B846F1}">
                <asvg:svgBlip xmlns:asvg="http://schemas.microsoft.com/office/drawing/2016/SVG/main" r:embed="rId3"/>
              </a:ext>
            </a:extLst>
          </a:blip>
          <a:srcRect l="13300" t="13815"/>
          <a:stretch/>
        </p:blipFill>
        <p:spPr>
          <a:xfrm>
            <a:off x="0" y="-1"/>
            <a:ext cx="4239206" cy="3776193"/>
          </a:xfrm>
          <a:prstGeom prst="rect">
            <a:avLst/>
          </a:prstGeom>
        </p:spPr>
      </p:pic>
      <p:sp>
        <p:nvSpPr>
          <p:cNvPr id="2" name="Title 1">
            <a:extLst>
              <a:ext uri="{FF2B5EF4-FFF2-40B4-BE49-F238E27FC236}">
                <a16:creationId xmlns:a16="http://schemas.microsoft.com/office/drawing/2014/main" id="{0DEE605D-0584-F71C-A97D-B672F13E3911}"/>
              </a:ext>
            </a:extLst>
          </p:cNvPr>
          <p:cNvSpPr>
            <a:spLocks noGrp="1"/>
          </p:cNvSpPr>
          <p:nvPr>
            <p:ph type="title" hasCustomPrompt="1"/>
          </p:nvPr>
        </p:nvSpPr>
        <p:spPr>
          <a:xfrm>
            <a:off x="782514" y="1888095"/>
            <a:ext cx="5181600" cy="3368819"/>
          </a:xfrm>
        </p:spPr>
        <p:txBody>
          <a:bodyPr anchor="b">
            <a:normAutofit/>
          </a:bodyPr>
          <a:lstStyle>
            <a:lvl1pPr>
              <a:defRPr sz="4800">
                <a:solidFill>
                  <a:schemeClr val="tx1"/>
                </a:solidFill>
              </a:defRPr>
            </a:lvl1pPr>
          </a:lstStyle>
          <a:p>
            <a:r>
              <a:rPr lang="en-US"/>
              <a:t>Click to add section title</a:t>
            </a:r>
          </a:p>
        </p:txBody>
      </p:sp>
      <p:sp>
        <p:nvSpPr>
          <p:cNvPr id="9" name="Picture Placeholder 8">
            <a:extLst>
              <a:ext uri="{FF2B5EF4-FFF2-40B4-BE49-F238E27FC236}">
                <a16:creationId xmlns:a16="http://schemas.microsoft.com/office/drawing/2014/main" id="{59AF635C-89E6-F6EF-FA6A-417A9A84BF4A}"/>
              </a:ext>
            </a:extLst>
          </p:cNvPr>
          <p:cNvSpPr>
            <a:spLocks noGrp="1"/>
          </p:cNvSpPr>
          <p:nvPr>
            <p:ph type="pic" sz="quarter" idx="10" hasCustomPrompt="1"/>
          </p:nvPr>
        </p:nvSpPr>
        <p:spPr>
          <a:xfrm>
            <a:off x="6085840" y="-10159"/>
            <a:ext cx="6116320" cy="6868160"/>
          </a:xfrm>
          <a:custGeom>
            <a:avLst/>
            <a:gdLst>
              <a:gd name="connsiteX0" fmla="*/ 0 w 6116320"/>
              <a:gd name="connsiteY0" fmla="*/ 0 h 6880225"/>
              <a:gd name="connsiteX1" fmla="*/ 6116320 w 6116320"/>
              <a:gd name="connsiteY1" fmla="*/ 0 h 6880225"/>
              <a:gd name="connsiteX2" fmla="*/ 6116320 w 6116320"/>
              <a:gd name="connsiteY2" fmla="*/ 6880225 h 6880225"/>
              <a:gd name="connsiteX3" fmla="*/ 0 w 6116320"/>
              <a:gd name="connsiteY3" fmla="*/ 6880225 h 6880225"/>
              <a:gd name="connsiteX4" fmla="*/ 0 w 6116320"/>
              <a:gd name="connsiteY4" fmla="*/ 0 h 6880225"/>
              <a:gd name="connsiteX0" fmla="*/ 0 w 6116320"/>
              <a:gd name="connsiteY0" fmla="*/ 0 h 6880225"/>
              <a:gd name="connsiteX1" fmla="*/ 6116320 w 6116320"/>
              <a:gd name="connsiteY1" fmla="*/ 0 h 6880225"/>
              <a:gd name="connsiteX2" fmla="*/ 6116320 w 6116320"/>
              <a:gd name="connsiteY2" fmla="*/ 6880225 h 6880225"/>
              <a:gd name="connsiteX3" fmla="*/ 2052320 w 6116320"/>
              <a:gd name="connsiteY3" fmla="*/ 6880225 h 6880225"/>
              <a:gd name="connsiteX4" fmla="*/ 0 w 6116320"/>
              <a:gd name="connsiteY4" fmla="*/ 0 h 688022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116320" h="6880225">
                <a:moveTo>
                  <a:pt x="0" y="0"/>
                </a:moveTo>
                <a:lnTo>
                  <a:pt x="6116320" y="0"/>
                </a:lnTo>
                <a:lnTo>
                  <a:pt x="6116320" y="6880225"/>
                </a:lnTo>
                <a:lnTo>
                  <a:pt x="2052320" y="6880225"/>
                </a:lnTo>
                <a:lnTo>
                  <a:pt x="0" y="0"/>
                </a:lnTo>
                <a:close/>
              </a:path>
            </a:pathLst>
          </a:custGeom>
        </p:spPr>
        <p:txBody>
          <a:bodyPr>
            <a:normAutofit/>
          </a:bodyPr>
          <a:lstStyle>
            <a:lvl1pPr marL="0" indent="0" algn="ctr">
              <a:buNone/>
              <a:defRPr sz="2000">
                <a:solidFill>
                  <a:schemeClr val="bg1"/>
                </a:solidFill>
              </a:defRPr>
            </a:lvl1pPr>
          </a:lstStyle>
          <a:p>
            <a:r>
              <a:rPr lang="en-US"/>
              <a:t>Click icon to insert picture</a:t>
            </a:r>
          </a:p>
        </p:txBody>
      </p:sp>
    </p:spTree>
    <p:extLst>
      <p:ext uri="{BB962C8B-B14F-4D97-AF65-F5344CB8AC3E}">
        <p14:creationId xmlns:p14="http://schemas.microsoft.com/office/powerpoint/2010/main" val="3966899235"/>
      </p:ext>
    </p:extLst>
  </p:cSld>
  <p:clrMapOvr>
    <a:overrideClrMapping bg1="lt1" tx1="dk1" bg2="lt2" tx2="dk2" accent1="accent1" accent2="accent2" accent3="accent3" accent4="accent4" accent5="accent5" accent6="accent6" hlink="hlink" folHlink="folHlink"/>
  </p:clrMapOvr>
</p:sldLayout>
</file>

<file path=ppt/slideLayouts/slideLayout59.xml><?xml version="1.0" encoding="utf-8"?>
<p:sldLayout xmlns:a="http://schemas.openxmlformats.org/drawingml/2006/main" xmlns:r="http://schemas.openxmlformats.org/officeDocument/2006/relationships" xmlns:p="http://schemas.openxmlformats.org/presentationml/2006/main" preserve="1" userDrawn="1">
  <p:cSld name="Title Content and right Image">
    <p:bg>
      <p:bgRef idx="1001">
        <a:schemeClr val="bg1"/>
      </p:bgRef>
    </p:bg>
    <p:spTree>
      <p:nvGrpSpPr>
        <p:cNvPr id="1" name=""/>
        <p:cNvGrpSpPr/>
        <p:nvPr/>
      </p:nvGrpSpPr>
      <p:grpSpPr>
        <a:xfrm>
          <a:off x="0" y="0"/>
          <a:ext cx="0" cy="0"/>
          <a:chOff x="0" y="0"/>
          <a:chExt cx="0" cy="0"/>
        </a:xfrm>
      </p:grpSpPr>
      <p:sp>
        <p:nvSpPr>
          <p:cNvPr id="9" name="Title 8">
            <a:extLst>
              <a:ext uri="{FF2B5EF4-FFF2-40B4-BE49-F238E27FC236}">
                <a16:creationId xmlns:a16="http://schemas.microsoft.com/office/drawing/2014/main" id="{3E7BF4D0-D641-9859-157D-B9094EF3DAB1}"/>
              </a:ext>
            </a:extLst>
          </p:cNvPr>
          <p:cNvSpPr>
            <a:spLocks noGrp="1"/>
          </p:cNvSpPr>
          <p:nvPr>
            <p:ph type="title" hasCustomPrompt="1"/>
          </p:nvPr>
        </p:nvSpPr>
        <p:spPr>
          <a:xfrm>
            <a:off x="916385" y="446313"/>
            <a:ext cx="5179615" cy="1448747"/>
          </a:xfrm>
        </p:spPr>
        <p:txBody>
          <a:bodyPr>
            <a:normAutofit/>
          </a:bodyPr>
          <a:lstStyle>
            <a:lvl1pPr>
              <a:defRPr sz="3200"/>
            </a:lvl1pPr>
          </a:lstStyle>
          <a:p>
            <a:r>
              <a:rPr lang="en-US"/>
              <a:t>Click to add section header title</a:t>
            </a:r>
          </a:p>
        </p:txBody>
      </p:sp>
      <p:sp>
        <p:nvSpPr>
          <p:cNvPr id="10" name="Content Placeholder 10">
            <a:extLst>
              <a:ext uri="{FF2B5EF4-FFF2-40B4-BE49-F238E27FC236}">
                <a16:creationId xmlns:a16="http://schemas.microsoft.com/office/drawing/2014/main" id="{115AE488-757F-4C5A-7733-85C1D1EA98D3}"/>
              </a:ext>
            </a:extLst>
          </p:cNvPr>
          <p:cNvSpPr>
            <a:spLocks noGrp="1"/>
          </p:cNvSpPr>
          <p:nvPr>
            <p:ph sz="quarter" idx="10" hasCustomPrompt="1"/>
          </p:nvPr>
        </p:nvSpPr>
        <p:spPr>
          <a:xfrm>
            <a:off x="914399" y="2022250"/>
            <a:ext cx="5181600" cy="3747180"/>
          </a:xfrm>
        </p:spPr>
        <p:txBody>
          <a:bodyPr>
            <a:normAutofit/>
          </a:bodyPr>
          <a:lstStyle>
            <a:lvl1pPr>
              <a:spcBef>
                <a:spcPts val="0"/>
              </a:spcBef>
              <a:spcAft>
                <a:spcPts val="1200"/>
              </a:spcAft>
              <a:defRPr sz="2000" b="0"/>
            </a:lvl1pPr>
            <a:lvl2pPr>
              <a:spcBef>
                <a:spcPts val="0"/>
              </a:spcBef>
              <a:spcAft>
                <a:spcPts val="1200"/>
              </a:spcAft>
              <a:defRPr sz="1800" b="0"/>
            </a:lvl2pPr>
            <a:lvl3pPr>
              <a:spcBef>
                <a:spcPts val="0"/>
              </a:spcBef>
              <a:spcAft>
                <a:spcPts val="1200"/>
              </a:spcAft>
              <a:defRPr sz="1600" b="0"/>
            </a:lvl3pPr>
            <a:lvl4pPr>
              <a:spcBef>
                <a:spcPts val="0"/>
              </a:spcBef>
              <a:spcAft>
                <a:spcPts val="1200"/>
              </a:spcAft>
              <a:defRPr sz="1400" b="0"/>
            </a:lvl4pPr>
            <a:lvl5pPr>
              <a:spcBef>
                <a:spcPts val="0"/>
              </a:spcBef>
              <a:spcAft>
                <a:spcPts val="1200"/>
              </a:spcAft>
              <a:defRPr sz="1400" b="0"/>
            </a:lvl5pPr>
          </a:lstStyle>
          <a:p>
            <a:pPr lvl="0"/>
            <a:r>
              <a:rPr lang="en-US"/>
              <a:t>Click to add text</a:t>
            </a:r>
          </a:p>
          <a:p>
            <a:pPr lvl="1"/>
            <a:r>
              <a:rPr lang="en-US"/>
              <a:t>Second level</a:t>
            </a:r>
          </a:p>
          <a:p>
            <a:pPr lvl="2"/>
            <a:r>
              <a:rPr lang="en-US"/>
              <a:t>Third level</a:t>
            </a:r>
          </a:p>
          <a:p>
            <a:pPr lvl="3"/>
            <a:r>
              <a:rPr lang="en-US"/>
              <a:t>Fourth level</a:t>
            </a:r>
          </a:p>
          <a:p>
            <a:pPr lvl="4"/>
            <a:r>
              <a:rPr lang="en-US"/>
              <a:t>Fifth level</a:t>
            </a:r>
          </a:p>
        </p:txBody>
      </p:sp>
      <p:sp>
        <p:nvSpPr>
          <p:cNvPr id="5" name="Slide Number Placeholder 5">
            <a:extLst>
              <a:ext uri="{FF2B5EF4-FFF2-40B4-BE49-F238E27FC236}">
                <a16:creationId xmlns:a16="http://schemas.microsoft.com/office/drawing/2014/main" id="{B9B66675-D8A5-0062-EB51-C8069A2C3C2E}"/>
              </a:ext>
            </a:extLst>
          </p:cNvPr>
          <p:cNvSpPr>
            <a:spLocks noGrp="1"/>
          </p:cNvSpPr>
          <p:nvPr>
            <p:ph type="sldNum" sz="quarter" idx="4"/>
          </p:nvPr>
        </p:nvSpPr>
        <p:spPr>
          <a:xfrm>
            <a:off x="11450320" y="6475279"/>
            <a:ext cx="631065" cy="296214"/>
          </a:xfrm>
          <a:prstGeom prst="rect">
            <a:avLst/>
          </a:prstGeom>
        </p:spPr>
        <p:txBody>
          <a:bodyPr vert="horz" lIns="91440" tIns="45720" rIns="91440" bIns="45720" rtlCol="0" anchor="ctr"/>
          <a:lstStyle>
            <a:lvl1pPr algn="l">
              <a:defRPr sz="1200">
                <a:solidFill>
                  <a:schemeClr val="tx1"/>
                </a:solidFill>
              </a:defRPr>
            </a:lvl1pPr>
          </a:lstStyle>
          <a:p>
            <a:fld id="{B5CEABB6-07DC-46E8-9B57-56EC44A396E5}" type="slidenum">
              <a:rPr lang="en-US" smtClean="0"/>
              <a:pPr/>
              <a:t>‹#›</a:t>
            </a:fld>
            <a:endParaRPr lang="en-US"/>
          </a:p>
        </p:txBody>
      </p:sp>
      <p:sp>
        <p:nvSpPr>
          <p:cNvPr id="12" name="Picture Placeholder 11">
            <a:extLst>
              <a:ext uri="{FF2B5EF4-FFF2-40B4-BE49-F238E27FC236}">
                <a16:creationId xmlns:a16="http://schemas.microsoft.com/office/drawing/2014/main" id="{39DD264F-42B5-DBB0-9839-DB4C6827ED76}"/>
              </a:ext>
            </a:extLst>
          </p:cNvPr>
          <p:cNvSpPr>
            <a:spLocks noGrp="1"/>
          </p:cNvSpPr>
          <p:nvPr>
            <p:ph type="pic" sz="quarter" idx="11"/>
          </p:nvPr>
        </p:nvSpPr>
        <p:spPr>
          <a:xfrm>
            <a:off x="6076950" y="0"/>
            <a:ext cx="6115050" cy="6868886"/>
          </a:xfrm>
          <a:custGeom>
            <a:avLst/>
            <a:gdLst>
              <a:gd name="connsiteX0" fmla="*/ 0 w 6115050"/>
              <a:gd name="connsiteY0" fmla="*/ 0 h 6858000"/>
              <a:gd name="connsiteX1" fmla="*/ 6115050 w 6115050"/>
              <a:gd name="connsiteY1" fmla="*/ 0 h 6858000"/>
              <a:gd name="connsiteX2" fmla="*/ 6115050 w 6115050"/>
              <a:gd name="connsiteY2" fmla="*/ 6858000 h 6858000"/>
              <a:gd name="connsiteX3" fmla="*/ 0 w 6115050"/>
              <a:gd name="connsiteY3" fmla="*/ 6858000 h 6858000"/>
              <a:gd name="connsiteX4" fmla="*/ 0 w 6115050"/>
              <a:gd name="connsiteY4" fmla="*/ 0 h 6858000"/>
              <a:gd name="connsiteX0" fmla="*/ 2024742 w 6115050"/>
              <a:gd name="connsiteY0" fmla="*/ 0 h 6858000"/>
              <a:gd name="connsiteX1" fmla="*/ 6115050 w 6115050"/>
              <a:gd name="connsiteY1" fmla="*/ 0 h 6858000"/>
              <a:gd name="connsiteX2" fmla="*/ 6115050 w 6115050"/>
              <a:gd name="connsiteY2" fmla="*/ 6858000 h 6858000"/>
              <a:gd name="connsiteX3" fmla="*/ 0 w 6115050"/>
              <a:gd name="connsiteY3" fmla="*/ 6858000 h 6858000"/>
              <a:gd name="connsiteX4" fmla="*/ 2024742 w 6115050"/>
              <a:gd name="connsiteY4" fmla="*/ 0 h 6858000"/>
              <a:gd name="connsiteX0" fmla="*/ 2024742 w 6115050"/>
              <a:gd name="connsiteY0" fmla="*/ 0 h 6858000"/>
              <a:gd name="connsiteX1" fmla="*/ 6115050 w 6115050"/>
              <a:gd name="connsiteY1" fmla="*/ 0 h 6858000"/>
              <a:gd name="connsiteX2" fmla="*/ 6115050 w 6115050"/>
              <a:gd name="connsiteY2" fmla="*/ 3603171 h 6858000"/>
              <a:gd name="connsiteX3" fmla="*/ 6115050 w 6115050"/>
              <a:gd name="connsiteY3" fmla="*/ 6858000 h 6858000"/>
              <a:gd name="connsiteX4" fmla="*/ 0 w 6115050"/>
              <a:gd name="connsiteY4" fmla="*/ 6858000 h 6858000"/>
              <a:gd name="connsiteX5" fmla="*/ 2024742 w 6115050"/>
              <a:gd name="connsiteY5" fmla="*/ 0 h 6858000"/>
              <a:gd name="connsiteX0" fmla="*/ 2024742 w 6115050"/>
              <a:gd name="connsiteY0" fmla="*/ 0 h 6868886"/>
              <a:gd name="connsiteX1" fmla="*/ 6115050 w 6115050"/>
              <a:gd name="connsiteY1" fmla="*/ 0 h 6868886"/>
              <a:gd name="connsiteX2" fmla="*/ 6115050 w 6115050"/>
              <a:gd name="connsiteY2" fmla="*/ 3603171 h 6868886"/>
              <a:gd name="connsiteX3" fmla="*/ 5157107 w 6115050"/>
              <a:gd name="connsiteY3" fmla="*/ 6868886 h 6868886"/>
              <a:gd name="connsiteX4" fmla="*/ 0 w 6115050"/>
              <a:gd name="connsiteY4" fmla="*/ 6858000 h 6868886"/>
              <a:gd name="connsiteX5" fmla="*/ 2024742 w 6115050"/>
              <a:gd name="connsiteY5" fmla="*/ 0 h 686888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6115050" h="6868886">
                <a:moveTo>
                  <a:pt x="2024742" y="0"/>
                </a:moveTo>
                <a:lnTo>
                  <a:pt x="6115050" y="0"/>
                </a:lnTo>
                <a:lnTo>
                  <a:pt x="6115050" y="3603171"/>
                </a:lnTo>
                <a:lnTo>
                  <a:pt x="5157107" y="6868886"/>
                </a:lnTo>
                <a:lnTo>
                  <a:pt x="0" y="6858000"/>
                </a:lnTo>
                <a:lnTo>
                  <a:pt x="2024742" y="0"/>
                </a:lnTo>
                <a:close/>
              </a:path>
            </a:pathLst>
          </a:custGeom>
        </p:spPr>
        <p:txBody>
          <a:bodyPr>
            <a:normAutofit/>
          </a:bodyPr>
          <a:lstStyle>
            <a:lvl1pPr marL="0" indent="0" algn="r">
              <a:buNone/>
              <a:defRPr sz="2000"/>
            </a:lvl1pPr>
          </a:lstStyle>
          <a:p>
            <a:r>
              <a:rPr lang="en-US"/>
              <a:t>Click icon to add picture</a:t>
            </a:r>
          </a:p>
        </p:txBody>
      </p:sp>
      <p:pic>
        <p:nvPicPr>
          <p:cNvPr id="2" name="Picture 1" descr="A logo with a red and blue design&#10;&#10;AI-generated content may be incorrect.">
            <a:extLst>
              <a:ext uri="{FF2B5EF4-FFF2-40B4-BE49-F238E27FC236}">
                <a16:creationId xmlns:a16="http://schemas.microsoft.com/office/drawing/2014/main" id="{1FC1D56E-BE51-3A61-B267-01B826D76F18}"/>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359657" y="5925310"/>
            <a:ext cx="1600200" cy="629449"/>
          </a:xfrm>
          <a:prstGeom prst="rect">
            <a:avLst/>
          </a:prstGeom>
        </p:spPr>
      </p:pic>
    </p:spTree>
    <p:extLst>
      <p:ext uri="{BB962C8B-B14F-4D97-AF65-F5344CB8AC3E}">
        <p14:creationId xmlns:p14="http://schemas.microsoft.com/office/powerpoint/2010/main" val="3869314820"/>
      </p:ext>
    </p:extLst>
  </p:cSld>
  <p:clrMapOvr>
    <a:overrideClrMapping bg1="lt1" tx1="dk1" bg2="lt2" tx2="dk2" accent1="accent1" accent2="accent2" accent3="accent3" accent4="accent4" accent5="accent5" accent6="accent6" hlink="hlink" folHlink="folHlink"/>
  </p:clrMapOvr>
</p:sldLayout>
</file>

<file path=ppt/slideLayouts/slideLayout60.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D746486-2520-044F-8FE2-61969E4E01AC}"/>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C5A85BF2-A130-114B-8591-B20A511E01C5}"/>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AAE3091C-DF84-8442-83ED-25CEBC9A0E51}"/>
              </a:ext>
            </a:extLst>
          </p:cNvPr>
          <p:cNvSpPr>
            <a:spLocks noGrp="1"/>
          </p:cNvSpPr>
          <p:nvPr>
            <p:ph type="dt" sz="half" idx="10"/>
          </p:nvPr>
        </p:nvSpPr>
        <p:spPr/>
        <p:txBody>
          <a:bodyPr/>
          <a:lstStyle/>
          <a:p>
            <a:fld id="{C3105604-1E1E-2F42-94C3-3D713B63187C}" type="datetime1">
              <a:rPr lang="en-US" smtClean="0"/>
              <a:t>2/5/2026</a:t>
            </a:fld>
            <a:endParaRPr lang="en-US"/>
          </a:p>
        </p:txBody>
      </p:sp>
      <p:sp>
        <p:nvSpPr>
          <p:cNvPr id="5" name="Footer Placeholder 4">
            <a:extLst>
              <a:ext uri="{FF2B5EF4-FFF2-40B4-BE49-F238E27FC236}">
                <a16:creationId xmlns:a16="http://schemas.microsoft.com/office/drawing/2014/main" id="{ED4146F1-E327-9245-A7D3-6311A3ACCE3A}"/>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C48A22F1-7F92-1E44-AE39-D4C2B19DD3BC}"/>
              </a:ext>
            </a:extLst>
          </p:cNvPr>
          <p:cNvSpPr>
            <a:spLocks noGrp="1"/>
          </p:cNvSpPr>
          <p:nvPr>
            <p:ph type="sldNum" sz="quarter" idx="12"/>
          </p:nvPr>
        </p:nvSpPr>
        <p:spPr/>
        <p:txBody>
          <a:bodyPr/>
          <a:lstStyle/>
          <a:p>
            <a:fld id="{33F1BD1C-C97E-A54F-8516-F2D18193FA1A}" type="slidenum">
              <a:rPr lang="en-US" smtClean="0"/>
              <a:t>‹#›</a:t>
            </a:fld>
            <a:endParaRPr lang="en-US"/>
          </a:p>
        </p:txBody>
      </p:sp>
    </p:spTree>
    <p:extLst>
      <p:ext uri="{BB962C8B-B14F-4D97-AF65-F5344CB8AC3E}">
        <p14:creationId xmlns:p14="http://schemas.microsoft.com/office/powerpoint/2010/main" val="2820349530"/>
      </p:ext>
    </p:extLst>
  </p:cSld>
  <p:clrMapOvr>
    <a:masterClrMapping/>
  </p:clrMapOvr>
</p:sldLayout>
</file>

<file path=ppt/slideLayouts/slideLayout61.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6B6B99E-E70E-8340-91FF-13D9307C9A89}"/>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D1AA9FC3-6847-984A-9142-A357E69393F8}"/>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10C8ABEB-412B-FD49-A43C-2707BBF77BF0}"/>
              </a:ext>
            </a:extLst>
          </p:cNvPr>
          <p:cNvSpPr>
            <a:spLocks noGrp="1"/>
          </p:cNvSpPr>
          <p:nvPr>
            <p:ph type="dt" sz="half" idx="10"/>
          </p:nvPr>
        </p:nvSpPr>
        <p:spPr/>
        <p:txBody>
          <a:bodyPr/>
          <a:lstStyle/>
          <a:p>
            <a:fld id="{16FC8764-E1D1-EE48-88D6-B26DE0F16B6D}" type="datetime1">
              <a:rPr lang="en-US" smtClean="0"/>
              <a:t>2/5/2026</a:t>
            </a:fld>
            <a:endParaRPr lang="en-US"/>
          </a:p>
        </p:txBody>
      </p:sp>
      <p:sp>
        <p:nvSpPr>
          <p:cNvPr id="5" name="Footer Placeholder 4">
            <a:extLst>
              <a:ext uri="{FF2B5EF4-FFF2-40B4-BE49-F238E27FC236}">
                <a16:creationId xmlns:a16="http://schemas.microsoft.com/office/drawing/2014/main" id="{EBA50378-CDBE-E949-BF76-A8D60F33885B}"/>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D81B3465-71E4-5B4C-83E3-C1422D62E2E4}"/>
              </a:ext>
            </a:extLst>
          </p:cNvPr>
          <p:cNvSpPr>
            <a:spLocks noGrp="1"/>
          </p:cNvSpPr>
          <p:nvPr>
            <p:ph type="sldNum" sz="quarter" idx="12"/>
          </p:nvPr>
        </p:nvSpPr>
        <p:spPr/>
        <p:txBody>
          <a:bodyPr/>
          <a:lstStyle/>
          <a:p>
            <a:fld id="{33F1BD1C-C97E-A54F-8516-F2D18193FA1A}" type="slidenum">
              <a:rPr lang="en-US" smtClean="0"/>
              <a:t>‹#›</a:t>
            </a:fld>
            <a:endParaRPr lang="en-US"/>
          </a:p>
        </p:txBody>
      </p:sp>
    </p:spTree>
    <p:extLst>
      <p:ext uri="{BB962C8B-B14F-4D97-AF65-F5344CB8AC3E}">
        <p14:creationId xmlns:p14="http://schemas.microsoft.com/office/powerpoint/2010/main" val="1282896718"/>
      </p:ext>
    </p:extLst>
  </p:cSld>
  <p:clrMapOvr>
    <a:masterClrMapping/>
  </p:clrMapOvr>
</p:sldLayout>
</file>

<file path=ppt/slideLayouts/slideLayout62.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22134CE-8E0D-1D46-857B-4F4B6935A844}"/>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5B52BCCB-5A92-3E4D-B188-1BE837F7AFD0}"/>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3D2504F7-98F9-4B43-9641-D1FC230675B5}"/>
              </a:ext>
            </a:extLst>
          </p:cNvPr>
          <p:cNvSpPr>
            <a:spLocks noGrp="1"/>
          </p:cNvSpPr>
          <p:nvPr>
            <p:ph type="dt" sz="half" idx="10"/>
          </p:nvPr>
        </p:nvSpPr>
        <p:spPr/>
        <p:txBody>
          <a:bodyPr/>
          <a:lstStyle/>
          <a:p>
            <a:fld id="{85FD9BD2-6D38-BB48-854B-F5A170D87292}" type="datetime1">
              <a:rPr lang="en-US" smtClean="0"/>
              <a:t>2/5/2026</a:t>
            </a:fld>
            <a:endParaRPr lang="en-US"/>
          </a:p>
        </p:txBody>
      </p:sp>
      <p:sp>
        <p:nvSpPr>
          <p:cNvPr id="5" name="Footer Placeholder 4">
            <a:extLst>
              <a:ext uri="{FF2B5EF4-FFF2-40B4-BE49-F238E27FC236}">
                <a16:creationId xmlns:a16="http://schemas.microsoft.com/office/drawing/2014/main" id="{64E26D7D-DB8B-7146-B0AF-E1FB4FF2F515}"/>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1CBB4CF9-6240-F048-8967-236E3C2B08A6}"/>
              </a:ext>
            </a:extLst>
          </p:cNvPr>
          <p:cNvSpPr>
            <a:spLocks noGrp="1"/>
          </p:cNvSpPr>
          <p:nvPr>
            <p:ph type="sldNum" sz="quarter" idx="12"/>
          </p:nvPr>
        </p:nvSpPr>
        <p:spPr/>
        <p:txBody>
          <a:bodyPr/>
          <a:lstStyle/>
          <a:p>
            <a:fld id="{33F1BD1C-C97E-A54F-8516-F2D18193FA1A}" type="slidenum">
              <a:rPr lang="en-US" smtClean="0"/>
              <a:t>‹#›</a:t>
            </a:fld>
            <a:endParaRPr lang="en-US"/>
          </a:p>
        </p:txBody>
      </p:sp>
    </p:spTree>
    <p:extLst>
      <p:ext uri="{BB962C8B-B14F-4D97-AF65-F5344CB8AC3E}">
        <p14:creationId xmlns:p14="http://schemas.microsoft.com/office/powerpoint/2010/main" val="2649545515"/>
      </p:ext>
    </p:extLst>
  </p:cSld>
  <p:clrMapOvr>
    <a:masterClrMapping/>
  </p:clrMapOvr>
</p:sldLayout>
</file>

<file path=ppt/slideLayouts/slideLayout63.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9324F25-2F93-4946-9AAB-DD32B14825F6}"/>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D174B29A-DAD8-EC4E-8937-BF5497D68672}"/>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EBD4F183-E414-474D-AD3E-7EF895BD5817}"/>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164D3163-EBFE-D642-8073-1DE403E9B95D}"/>
              </a:ext>
            </a:extLst>
          </p:cNvPr>
          <p:cNvSpPr>
            <a:spLocks noGrp="1"/>
          </p:cNvSpPr>
          <p:nvPr>
            <p:ph type="dt" sz="half" idx="10"/>
          </p:nvPr>
        </p:nvSpPr>
        <p:spPr/>
        <p:txBody>
          <a:bodyPr/>
          <a:lstStyle/>
          <a:p>
            <a:fld id="{A1BA0C4F-FFC4-404F-9B3E-3EAC97CCE1DF}" type="datetime1">
              <a:rPr lang="en-US" smtClean="0"/>
              <a:t>2/5/2026</a:t>
            </a:fld>
            <a:endParaRPr lang="en-US"/>
          </a:p>
        </p:txBody>
      </p:sp>
      <p:sp>
        <p:nvSpPr>
          <p:cNvPr id="6" name="Footer Placeholder 5">
            <a:extLst>
              <a:ext uri="{FF2B5EF4-FFF2-40B4-BE49-F238E27FC236}">
                <a16:creationId xmlns:a16="http://schemas.microsoft.com/office/drawing/2014/main" id="{CFE765D4-01A0-E142-956C-6ED9E3146316}"/>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79B4476B-823A-6B42-B544-65C30B39A393}"/>
              </a:ext>
            </a:extLst>
          </p:cNvPr>
          <p:cNvSpPr>
            <a:spLocks noGrp="1"/>
          </p:cNvSpPr>
          <p:nvPr>
            <p:ph type="sldNum" sz="quarter" idx="12"/>
          </p:nvPr>
        </p:nvSpPr>
        <p:spPr/>
        <p:txBody>
          <a:bodyPr/>
          <a:lstStyle/>
          <a:p>
            <a:fld id="{33F1BD1C-C97E-A54F-8516-F2D18193FA1A}" type="slidenum">
              <a:rPr lang="en-US" smtClean="0"/>
              <a:t>‹#›</a:t>
            </a:fld>
            <a:endParaRPr lang="en-US"/>
          </a:p>
        </p:txBody>
      </p:sp>
    </p:spTree>
    <p:extLst>
      <p:ext uri="{BB962C8B-B14F-4D97-AF65-F5344CB8AC3E}">
        <p14:creationId xmlns:p14="http://schemas.microsoft.com/office/powerpoint/2010/main" val="3553052014"/>
      </p:ext>
    </p:extLst>
  </p:cSld>
  <p:clrMapOvr>
    <a:masterClrMapping/>
  </p:clrMapOvr>
</p:sldLayout>
</file>

<file path=ppt/slideLayouts/slideLayout64.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1489444-C4A5-8048-830F-B27F1B8B7188}"/>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95540F38-90E0-F14C-86A7-2AE762073C18}"/>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6650E407-FEF0-C547-B0CA-6B03E8A397DA}"/>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F3CF1856-E8ED-3E43-929A-41B8B0173996}"/>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39130031-19F3-2141-AF61-C1D69F31549B}"/>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EDC808E9-B187-AE4E-B702-5BC1317C77F0}"/>
              </a:ext>
            </a:extLst>
          </p:cNvPr>
          <p:cNvSpPr>
            <a:spLocks noGrp="1"/>
          </p:cNvSpPr>
          <p:nvPr>
            <p:ph type="dt" sz="half" idx="10"/>
          </p:nvPr>
        </p:nvSpPr>
        <p:spPr/>
        <p:txBody>
          <a:bodyPr/>
          <a:lstStyle/>
          <a:p>
            <a:fld id="{1DEF4E65-D091-944D-9763-66883025103E}" type="datetime1">
              <a:rPr lang="en-US" smtClean="0"/>
              <a:t>2/5/2026</a:t>
            </a:fld>
            <a:endParaRPr lang="en-US"/>
          </a:p>
        </p:txBody>
      </p:sp>
      <p:sp>
        <p:nvSpPr>
          <p:cNvPr id="8" name="Footer Placeholder 7">
            <a:extLst>
              <a:ext uri="{FF2B5EF4-FFF2-40B4-BE49-F238E27FC236}">
                <a16:creationId xmlns:a16="http://schemas.microsoft.com/office/drawing/2014/main" id="{BE26B309-9682-3248-A7B1-8A7DD69E9BCD}"/>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5A4B8B69-09C0-FC49-930B-0264BA78DFE4}"/>
              </a:ext>
            </a:extLst>
          </p:cNvPr>
          <p:cNvSpPr>
            <a:spLocks noGrp="1"/>
          </p:cNvSpPr>
          <p:nvPr>
            <p:ph type="sldNum" sz="quarter" idx="12"/>
          </p:nvPr>
        </p:nvSpPr>
        <p:spPr/>
        <p:txBody>
          <a:bodyPr/>
          <a:lstStyle/>
          <a:p>
            <a:fld id="{33F1BD1C-C97E-A54F-8516-F2D18193FA1A}" type="slidenum">
              <a:rPr lang="en-US" smtClean="0"/>
              <a:t>‹#›</a:t>
            </a:fld>
            <a:endParaRPr lang="en-US"/>
          </a:p>
        </p:txBody>
      </p:sp>
    </p:spTree>
    <p:extLst>
      <p:ext uri="{BB962C8B-B14F-4D97-AF65-F5344CB8AC3E}">
        <p14:creationId xmlns:p14="http://schemas.microsoft.com/office/powerpoint/2010/main" val="2779196994"/>
      </p:ext>
    </p:extLst>
  </p:cSld>
  <p:clrMapOvr>
    <a:masterClrMapping/>
  </p:clrMapOvr>
</p:sldLayout>
</file>

<file path=ppt/slideLayouts/slideLayout65.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B9AA4E5-D925-7543-9381-DD9BDA5E783F}"/>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1A1492AB-AA4E-A042-984B-7AB469786938}"/>
              </a:ext>
            </a:extLst>
          </p:cNvPr>
          <p:cNvSpPr>
            <a:spLocks noGrp="1"/>
          </p:cNvSpPr>
          <p:nvPr>
            <p:ph type="dt" sz="half" idx="10"/>
          </p:nvPr>
        </p:nvSpPr>
        <p:spPr/>
        <p:txBody>
          <a:bodyPr/>
          <a:lstStyle/>
          <a:p>
            <a:fld id="{A76F54F0-7317-E347-9FDA-3A3C9361A50D}" type="datetime1">
              <a:rPr lang="en-US" smtClean="0"/>
              <a:t>2/5/2026</a:t>
            </a:fld>
            <a:endParaRPr lang="en-US"/>
          </a:p>
        </p:txBody>
      </p:sp>
      <p:sp>
        <p:nvSpPr>
          <p:cNvPr id="4" name="Footer Placeholder 3">
            <a:extLst>
              <a:ext uri="{FF2B5EF4-FFF2-40B4-BE49-F238E27FC236}">
                <a16:creationId xmlns:a16="http://schemas.microsoft.com/office/drawing/2014/main" id="{69651FA0-0978-9644-8C66-B89CD61F87DC}"/>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AEECE80E-1EE6-F54F-ACC0-78663A6226F4}"/>
              </a:ext>
            </a:extLst>
          </p:cNvPr>
          <p:cNvSpPr>
            <a:spLocks noGrp="1"/>
          </p:cNvSpPr>
          <p:nvPr>
            <p:ph type="sldNum" sz="quarter" idx="12"/>
          </p:nvPr>
        </p:nvSpPr>
        <p:spPr/>
        <p:txBody>
          <a:bodyPr/>
          <a:lstStyle/>
          <a:p>
            <a:fld id="{33F1BD1C-C97E-A54F-8516-F2D18193FA1A}" type="slidenum">
              <a:rPr lang="en-US" smtClean="0"/>
              <a:t>‹#›</a:t>
            </a:fld>
            <a:endParaRPr lang="en-US"/>
          </a:p>
        </p:txBody>
      </p:sp>
    </p:spTree>
    <p:extLst>
      <p:ext uri="{BB962C8B-B14F-4D97-AF65-F5344CB8AC3E}">
        <p14:creationId xmlns:p14="http://schemas.microsoft.com/office/powerpoint/2010/main" val="3242453038"/>
      </p:ext>
    </p:extLst>
  </p:cSld>
  <p:clrMapOvr>
    <a:masterClrMapping/>
  </p:clrMapOvr>
</p:sldLayout>
</file>

<file path=ppt/slideLayouts/slideLayout66.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25D4EF84-A107-614F-833A-F1728DF2E093}"/>
              </a:ext>
            </a:extLst>
          </p:cNvPr>
          <p:cNvSpPr>
            <a:spLocks noGrp="1"/>
          </p:cNvSpPr>
          <p:nvPr>
            <p:ph type="dt" sz="half" idx="10"/>
          </p:nvPr>
        </p:nvSpPr>
        <p:spPr/>
        <p:txBody>
          <a:bodyPr/>
          <a:lstStyle/>
          <a:p>
            <a:fld id="{8E60135B-0E63-8246-8B0E-8D99055EA78E}" type="datetime1">
              <a:rPr lang="en-US" smtClean="0"/>
              <a:t>2/5/2026</a:t>
            </a:fld>
            <a:endParaRPr lang="en-US"/>
          </a:p>
        </p:txBody>
      </p:sp>
      <p:sp>
        <p:nvSpPr>
          <p:cNvPr id="3" name="Footer Placeholder 2">
            <a:extLst>
              <a:ext uri="{FF2B5EF4-FFF2-40B4-BE49-F238E27FC236}">
                <a16:creationId xmlns:a16="http://schemas.microsoft.com/office/drawing/2014/main" id="{2A194885-4D1E-0A47-8FE4-489A3A7A2627}"/>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9078C0B4-56CF-4A41-B35C-912C81D43BCC}"/>
              </a:ext>
            </a:extLst>
          </p:cNvPr>
          <p:cNvSpPr>
            <a:spLocks noGrp="1"/>
          </p:cNvSpPr>
          <p:nvPr>
            <p:ph type="sldNum" sz="quarter" idx="12"/>
          </p:nvPr>
        </p:nvSpPr>
        <p:spPr/>
        <p:txBody>
          <a:bodyPr/>
          <a:lstStyle/>
          <a:p>
            <a:fld id="{33F1BD1C-C97E-A54F-8516-F2D18193FA1A}" type="slidenum">
              <a:rPr lang="en-US" smtClean="0"/>
              <a:t>‹#›</a:t>
            </a:fld>
            <a:endParaRPr lang="en-US"/>
          </a:p>
        </p:txBody>
      </p:sp>
    </p:spTree>
    <p:extLst>
      <p:ext uri="{BB962C8B-B14F-4D97-AF65-F5344CB8AC3E}">
        <p14:creationId xmlns:p14="http://schemas.microsoft.com/office/powerpoint/2010/main" val="1551316679"/>
      </p:ext>
    </p:extLst>
  </p:cSld>
  <p:clrMapOvr>
    <a:masterClrMapping/>
  </p:clrMapOvr>
</p:sldLayout>
</file>

<file path=ppt/slideLayouts/slideLayout67.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C8E2AF3-DBD6-4448-B757-AD8366592D39}"/>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E64A754B-9F8F-EE49-832C-DBFCB235B9CC}"/>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A1FCD8D4-CAA0-FD4A-90AC-3857693B110A}"/>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3B5BC0E4-1820-FF44-984D-0F4CB21273C6}"/>
              </a:ext>
            </a:extLst>
          </p:cNvPr>
          <p:cNvSpPr>
            <a:spLocks noGrp="1"/>
          </p:cNvSpPr>
          <p:nvPr>
            <p:ph type="dt" sz="half" idx="10"/>
          </p:nvPr>
        </p:nvSpPr>
        <p:spPr/>
        <p:txBody>
          <a:bodyPr/>
          <a:lstStyle/>
          <a:p>
            <a:fld id="{8561A81C-683F-9141-A52C-1D114165A3CD}" type="datetime1">
              <a:rPr lang="en-US" smtClean="0"/>
              <a:t>2/5/2026</a:t>
            </a:fld>
            <a:endParaRPr lang="en-US"/>
          </a:p>
        </p:txBody>
      </p:sp>
      <p:sp>
        <p:nvSpPr>
          <p:cNvPr id="6" name="Footer Placeholder 5">
            <a:extLst>
              <a:ext uri="{FF2B5EF4-FFF2-40B4-BE49-F238E27FC236}">
                <a16:creationId xmlns:a16="http://schemas.microsoft.com/office/drawing/2014/main" id="{F0314F96-E028-F948-8CB9-8B7B482FE90D}"/>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B0622A00-9F78-6D4E-872D-671E09720D18}"/>
              </a:ext>
            </a:extLst>
          </p:cNvPr>
          <p:cNvSpPr>
            <a:spLocks noGrp="1"/>
          </p:cNvSpPr>
          <p:nvPr>
            <p:ph type="sldNum" sz="quarter" idx="12"/>
          </p:nvPr>
        </p:nvSpPr>
        <p:spPr/>
        <p:txBody>
          <a:bodyPr/>
          <a:lstStyle/>
          <a:p>
            <a:fld id="{33F1BD1C-C97E-A54F-8516-F2D18193FA1A}" type="slidenum">
              <a:rPr lang="en-US" smtClean="0"/>
              <a:t>‹#›</a:t>
            </a:fld>
            <a:endParaRPr lang="en-US"/>
          </a:p>
        </p:txBody>
      </p:sp>
    </p:spTree>
    <p:extLst>
      <p:ext uri="{BB962C8B-B14F-4D97-AF65-F5344CB8AC3E}">
        <p14:creationId xmlns:p14="http://schemas.microsoft.com/office/powerpoint/2010/main" val="3248396073"/>
      </p:ext>
    </p:extLst>
  </p:cSld>
  <p:clrMapOvr>
    <a:masterClrMapping/>
  </p:clrMapOvr>
</p:sldLayout>
</file>

<file path=ppt/slideLayouts/slideLayout68.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E4E4D7F-1994-4D4F-BA5C-D2929BC81793}"/>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C9682511-25E7-0E40-BD4C-CEE993FB8197}"/>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8AD7EED1-D690-774A-A061-4DA5A5ABD6C0}"/>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07F860EF-B240-2249-9797-677CF0FA10EB}"/>
              </a:ext>
            </a:extLst>
          </p:cNvPr>
          <p:cNvSpPr>
            <a:spLocks noGrp="1"/>
          </p:cNvSpPr>
          <p:nvPr>
            <p:ph type="dt" sz="half" idx="10"/>
          </p:nvPr>
        </p:nvSpPr>
        <p:spPr/>
        <p:txBody>
          <a:bodyPr/>
          <a:lstStyle/>
          <a:p>
            <a:fld id="{3F5D1463-2B53-5A4B-8940-30DFC1AACE9F}" type="datetime1">
              <a:rPr lang="en-US" smtClean="0"/>
              <a:t>2/5/2026</a:t>
            </a:fld>
            <a:endParaRPr lang="en-US"/>
          </a:p>
        </p:txBody>
      </p:sp>
      <p:sp>
        <p:nvSpPr>
          <p:cNvPr id="6" name="Footer Placeholder 5">
            <a:extLst>
              <a:ext uri="{FF2B5EF4-FFF2-40B4-BE49-F238E27FC236}">
                <a16:creationId xmlns:a16="http://schemas.microsoft.com/office/drawing/2014/main" id="{08244185-4B64-D04D-A975-A70E7D1B0BB5}"/>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EC51AF73-1DC9-0943-9BCA-D9EB34B131B4}"/>
              </a:ext>
            </a:extLst>
          </p:cNvPr>
          <p:cNvSpPr>
            <a:spLocks noGrp="1"/>
          </p:cNvSpPr>
          <p:nvPr>
            <p:ph type="sldNum" sz="quarter" idx="12"/>
          </p:nvPr>
        </p:nvSpPr>
        <p:spPr/>
        <p:txBody>
          <a:bodyPr/>
          <a:lstStyle/>
          <a:p>
            <a:fld id="{33F1BD1C-C97E-A54F-8516-F2D18193FA1A}" type="slidenum">
              <a:rPr lang="en-US" smtClean="0"/>
              <a:t>‹#›</a:t>
            </a:fld>
            <a:endParaRPr lang="en-US"/>
          </a:p>
        </p:txBody>
      </p:sp>
    </p:spTree>
    <p:extLst>
      <p:ext uri="{BB962C8B-B14F-4D97-AF65-F5344CB8AC3E}">
        <p14:creationId xmlns:p14="http://schemas.microsoft.com/office/powerpoint/2010/main" val="1695402667"/>
      </p:ext>
    </p:extLst>
  </p:cSld>
  <p:clrMapOvr>
    <a:masterClrMapping/>
  </p:clrMapOvr>
</p:sldLayout>
</file>

<file path=ppt/slideLayouts/slideLayout69.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02CEAB0-79FA-6E42-B95A-5DC3E191459E}"/>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38F5C9F0-87D6-AA4B-967A-37E60693E656}"/>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6F007622-95F4-A84E-B859-44FF326BA0B0}"/>
              </a:ext>
            </a:extLst>
          </p:cNvPr>
          <p:cNvSpPr>
            <a:spLocks noGrp="1"/>
          </p:cNvSpPr>
          <p:nvPr>
            <p:ph type="dt" sz="half" idx="10"/>
          </p:nvPr>
        </p:nvSpPr>
        <p:spPr/>
        <p:txBody>
          <a:bodyPr/>
          <a:lstStyle/>
          <a:p>
            <a:fld id="{86E8EE41-BC53-CC40-B4C1-443D79D56BB9}" type="datetime1">
              <a:rPr lang="en-US" smtClean="0"/>
              <a:t>2/5/2026</a:t>
            </a:fld>
            <a:endParaRPr lang="en-US"/>
          </a:p>
        </p:txBody>
      </p:sp>
      <p:sp>
        <p:nvSpPr>
          <p:cNvPr id="5" name="Footer Placeholder 4">
            <a:extLst>
              <a:ext uri="{FF2B5EF4-FFF2-40B4-BE49-F238E27FC236}">
                <a16:creationId xmlns:a16="http://schemas.microsoft.com/office/drawing/2014/main" id="{42F8CD3E-14A6-2643-9E4D-64F411EE0361}"/>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AEFAF0F3-049A-0841-850B-E993DF47CA1F}"/>
              </a:ext>
            </a:extLst>
          </p:cNvPr>
          <p:cNvSpPr>
            <a:spLocks noGrp="1"/>
          </p:cNvSpPr>
          <p:nvPr>
            <p:ph type="sldNum" sz="quarter" idx="12"/>
          </p:nvPr>
        </p:nvSpPr>
        <p:spPr/>
        <p:txBody>
          <a:bodyPr/>
          <a:lstStyle/>
          <a:p>
            <a:fld id="{33F1BD1C-C97E-A54F-8516-F2D18193FA1A}" type="slidenum">
              <a:rPr lang="en-US" smtClean="0"/>
              <a:t>‹#›</a:t>
            </a:fld>
            <a:endParaRPr lang="en-US"/>
          </a:p>
        </p:txBody>
      </p:sp>
    </p:spTree>
    <p:extLst>
      <p:ext uri="{BB962C8B-B14F-4D97-AF65-F5344CB8AC3E}">
        <p14:creationId xmlns:p14="http://schemas.microsoft.com/office/powerpoint/2010/main" val="575958768"/>
      </p:ext>
    </p:extLst>
  </p:cSld>
  <p:clrMapOvr>
    <a:masterClrMapping/>
  </p:clrMapOvr>
</p:sldLayout>
</file>

<file path=ppt/slideLayouts/slideLayout70.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E28D3853-3552-C241-B6FF-9F3124CFA209}"/>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672A17D3-296E-8F48-A887-8B22B6D09E13}"/>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89826198-32AC-9242-827D-83D43316D431}"/>
              </a:ext>
            </a:extLst>
          </p:cNvPr>
          <p:cNvSpPr>
            <a:spLocks noGrp="1"/>
          </p:cNvSpPr>
          <p:nvPr>
            <p:ph type="dt" sz="half" idx="10"/>
          </p:nvPr>
        </p:nvSpPr>
        <p:spPr/>
        <p:txBody>
          <a:bodyPr/>
          <a:lstStyle/>
          <a:p>
            <a:fld id="{FB8A7F68-D505-884F-B305-F44BDDD2505B}" type="datetime1">
              <a:rPr lang="en-US" smtClean="0"/>
              <a:t>2/5/2026</a:t>
            </a:fld>
            <a:endParaRPr lang="en-US"/>
          </a:p>
        </p:txBody>
      </p:sp>
      <p:sp>
        <p:nvSpPr>
          <p:cNvPr id="5" name="Footer Placeholder 4">
            <a:extLst>
              <a:ext uri="{FF2B5EF4-FFF2-40B4-BE49-F238E27FC236}">
                <a16:creationId xmlns:a16="http://schemas.microsoft.com/office/drawing/2014/main" id="{992FD60C-2237-184A-A6A5-2132F59034B8}"/>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05C5663D-4A0A-994F-8C91-4CF50CFD5E09}"/>
              </a:ext>
            </a:extLst>
          </p:cNvPr>
          <p:cNvSpPr>
            <a:spLocks noGrp="1"/>
          </p:cNvSpPr>
          <p:nvPr>
            <p:ph type="sldNum" sz="quarter" idx="12"/>
          </p:nvPr>
        </p:nvSpPr>
        <p:spPr/>
        <p:txBody>
          <a:bodyPr/>
          <a:lstStyle/>
          <a:p>
            <a:fld id="{33F1BD1C-C97E-A54F-8516-F2D18193FA1A}" type="slidenum">
              <a:rPr lang="en-US" smtClean="0"/>
              <a:t>‹#›</a:t>
            </a:fld>
            <a:endParaRPr lang="en-US"/>
          </a:p>
        </p:txBody>
      </p:sp>
    </p:spTree>
    <p:extLst>
      <p:ext uri="{BB962C8B-B14F-4D97-AF65-F5344CB8AC3E}">
        <p14:creationId xmlns:p14="http://schemas.microsoft.com/office/powerpoint/2010/main" val="1630446613"/>
      </p:ext>
    </p:extLst>
  </p:cSld>
  <p:clrMapOvr>
    <a:masterClrMapping/>
  </p:clrMapOvr>
</p:sldLayout>
</file>

<file path=ppt/slideLayouts/slideLayout71.xml><?xml version="1.0" encoding="utf-8"?>
<p:sldLayout xmlns:a="http://schemas.openxmlformats.org/drawingml/2006/main" xmlns:r="http://schemas.openxmlformats.org/officeDocument/2006/relationships" xmlns:p="http://schemas.openxmlformats.org/presentationml/2006/main" type="obj" preserve="1">
  <p:cSld name="Two Content">
    <p:spTree>
      <p:nvGrpSpPr>
        <p:cNvPr id="1" name=""/>
        <p:cNvGrpSpPr/>
        <p:nvPr/>
      </p:nvGrpSpPr>
      <p:grpSpPr>
        <a:xfrm>
          <a:off x="0" y="0"/>
          <a:ext cx="0" cy="0"/>
          <a:chOff x="0" y="0"/>
          <a:chExt cx="0" cy="0"/>
        </a:xfrm>
      </p:grpSpPr>
      <p:sp>
        <p:nvSpPr>
          <p:cNvPr id="2" name="Holder 2"/>
          <p:cNvSpPr>
            <a:spLocks noGrp="1"/>
          </p:cNvSpPr>
          <p:nvPr>
            <p:ph type="title"/>
          </p:nvPr>
        </p:nvSpPr>
        <p:spPr/>
        <p:txBody>
          <a:bodyPr lIns="0" tIns="0" rIns="0" bIns="0"/>
          <a:lstStyle/>
          <a:p>
            <a:endParaRPr/>
          </a:p>
        </p:txBody>
      </p:sp>
      <p:sp>
        <p:nvSpPr>
          <p:cNvPr id="3" name="Holder 3"/>
          <p:cNvSpPr>
            <a:spLocks noGrp="1"/>
          </p:cNvSpPr>
          <p:nvPr>
            <p:ph sz="half" idx="2"/>
          </p:nvPr>
        </p:nvSpPr>
        <p:spPr>
          <a:xfrm>
            <a:off x="609600" y="1577340"/>
            <a:ext cx="5303520" cy="4526280"/>
          </a:xfrm>
          <a:prstGeom prst="rect">
            <a:avLst/>
          </a:prstGeom>
        </p:spPr>
        <p:txBody>
          <a:bodyPr wrap="square" lIns="0" tIns="0" rIns="0" bIns="0">
            <a:noAutofit/>
          </a:bodyPr>
          <a:lstStyle/>
          <a:p>
            <a:endParaRPr/>
          </a:p>
        </p:txBody>
      </p:sp>
      <p:sp>
        <p:nvSpPr>
          <p:cNvPr id="4" name="Holder 4"/>
          <p:cNvSpPr>
            <a:spLocks noGrp="1"/>
          </p:cNvSpPr>
          <p:nvPr>
            <p:ph sz="half" idx="3"/>
          </p:nvPr>
        </p:nvSpPr>
        <p:spPr>
          <a:xfrm>
            <a:off x="6278879" y="1577340"/>
            <a:ext cx="5303520" cy="4526280"/>
          </a:xfrm>
          <a:prstGeom prst="rect">
            <a:avLst/>
          </a:prstGeom>
        </p:spPr>
        <p:txBody>
          <a:bodyPr wrap="square" lIns="0" tIns="0" rIns="0" bIns="0">
            <a:noAutofit/>
          </a:bodyPr>
          <a:lstStyle/>
          <a:p>
            <a:endParaRPr/>
          </a:p>
        </p:txBody>
      </p:sp>
      <p:sp>
        <p:nvSpPr>
          <p:cNvPr id="5" name="Holder 5"/>
          <p:cNvSpPr>
            <a:spLocks noGrp="1"/>
          </p:cNvSpPr>
          <p:nvPr>
            <p:ph type="ftr" sz="quarter" idx="5"/>
          </p:nvPr>
        </p:nvSpPr>
        <p:spPr/>
        <p:txBody>
          <a:bodyPr lIns="0" tIns="0" rIns="0" bIns="0"/>
          <a:lstStyle>
            <a:lvl1pPr algn="ctr">
              <a:defRPr>
                <a:solidFill>
                  <a:schemeClr val="tx1">
                    <a:tint val="75000"/>
                  </a:schemeClr>
                </a:solidFill>
              </a:defRPr>
            </a:lvl1pPr>
          </a:lstStyle>
          <a:p>
            <a:endParaRPr/>
          </a:p>
        </p:txBody>
      </p:sp>
      <p:sp>
        <p:nvSpPr>
          <p:cNvPr id="6" name="Holder 6"/>
          <p:cNvSpPr>
            <a:spLocks noGrp="1"/>
          </p:cNvSpPr>
          <p:nvPr>
            <p:ph type="dt" sz="half" idx="6"/>
          </p:nvPr>
        </p:nvSpPr>
        <p:spPr/>
        <p:txBody>
          <a:bodyPr lIns="0" tIns="0" rIns="0" bIns="0"/>
          <a:lstStyle>
            <a:lvl1pPr algn="l">
              <a:defRPr>
                <a:solidFill>
                  <a:schemeClr val="tx1">
                    <a:tint val="75000"/>
                  </a:schemeClr>
                </a:solidFill>
              </a:defRPr>
            </a:lvl1pPr>
          </a:lstStyle>
          <a:p>
            <a:fld id="{1D8BD707-D9CF-40AE-B4C6-C98DA3205C09}" type="datetimeFigureOut">
              <a:rPr lang="en-US" smtClean="0"/>
              <a:t>2/5/2026</a:t>
            </a:fld>
            <a:endParaRPr lang="en-US"/>
          </a:p>
        </p:txBody>
      </p:sp>
      <p:sp>
        <p:nvSpPr>
          <p:cNvPr id="7" name="Holder 7"/>
          <p:cNvSpPr>
            <a:spLocks noGrp="1"/>
          </p:cNvSpPr>
          <p:nvPr>
            <p:ph type="sldNum" sz="quarter" idx="7"/>
          </p:nvPr>
        </p:nvSpPr>
        <p:spPr/>
        <p:txBody>
          <a:bodyPr lIns="0" tIns="0" rIns="0" bIns="0"/>
          <a:lstStyle>
            <a:lvl1pPr algn="r">
              <a:defRPr>
                <a:solidFill>
                  <a:schemeClr val="tx1">
                    <a:tint val="75000"/>
                  </a:schemeClr>
                </a:solidFill>
              </a:defRPr>
            </a:lvl1pPr>
          </a:lstStyle>
          <a:p>
            <a:fld id="{B6F15528-21DE-4FAA-801E-634DDDAF4B2B}" type="slidenum">
              <a:t>‹#›</a:t>
            </a:fld>
            <a:endParaRPr/>
          </a:p>
        </p:txBody>
      </p:sp>
    </p:spTree>
    <p:extLst>
      <p:ext uri="{BB962C8B-B14F-4D97-AF65-F5344CB8AC3E}">
        <p14:creationId xmlns:p14="http://schemas.microsoft.com/office/powerpoint/2010/main" val="4190387162"/>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26" Type="http://schemas.openxmlformats.org/officeDocument/2006/relationships/slideLayout" Target="../slideLayouts/slideLayout26.xml"/><Relationship Id="rId3" Type="http://schemas.openxmlformats.org/officeDocument/2006/relationships/slideLayout" Target="../slideLayouts/slideLayout3.xml"/><Relationship Id="rId21" Type="http://schemas.openxmlformats.org/officeDocument/2006/relationships/slideLayout" Target="../slideLayouts/slideLayout21.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5" Type="http://schemas.openxmlformats.org/officeDocument/2006/relationships/slideLayout" Target="../slideLayouts/slideLayout25.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slideLayout" Target="../slideLayouts/slideLayout20.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24" Type="http://schemas.openxmlformats.org/officeDocument/2006/relationships/slideLayout" Target="../slideLayouts/slideLayout24.xml"/><Relationship Id="rId5" Type="http://schemas.openxmlformats.org/officeDocument/2006/relationships/slideLayout" Target="../slideLayouts/slideLayout5.xml"/><Relationship Id="rId15" Type="http://schemas.openxmlformats.org/officeDocument/2006/relationships/slideLayout" Target="../slideLayouts/slideLayout15.xml"/><Relationship Id="rId23" Type="http://schemas.openxmlformats.org/officeDocument/2006/relationships/slideLayout" Target="../slideLayouts/slideLayout23.xml"/><Relationship Id="rId28" Type="http://schemas.openxmlformats.org/officeDocument/2006/relationships/theme" Target="../theme/theme1.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slideLayout" Target="../slideLayouts/slideLayout22.xml"/><Relationship Id="rId27" Type="http://schemas.openxmlformats.org/officeDocument/2006/relationships/slideLayout" Target="../slideLayouts/slideLayout27.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35.xml"/><Relationship Id="rId13" Type="http://schemas.openxmlformats.org/officeDocument/2006/relationships/slideLayout" Target="../slideLayouts/slideLayout40.xml"/><Relationship Id="rId18" Type="http://schemas.openxmlformats.org/officeDocument/2006/relationships/slideLayout" Target="../slideLayouts/slideLayout45.xml"/><Relationship Id="rId26" Type="http://schemas.openxmlformats.org/officeDocument/2006/relationships/slideLayout" Target="../slideLayouts/slideLayout53.xml"/><Relationship Id="rId3" Type="http://schemas.openxmlformats.org/officeDocument/2006/relationships/slideLayout" Target="../slideLayouts/slideLayout30.xml"/><Relationship Id="rId21" Type="http://schemas.openxmlformats.org/officeDocument/2006/relationships/slideLayout" Target="../slideLayouts/slideLayout48.xml"/><Relationship Id="rId34" Type="http://schemas.openxmlformats.org/officeDocument/2006/relationships/image" Target="../media/image10.png"/><Relationship Id="rId7" Type="http://schemas.openxmlformats.org/officeDocument/2006/relationships/slideLayout" Target="../slideLayouts/slideLayout34.xml"/><Relationship Id="rId12" Type="http://schemas.openxmlformats.org/officeDocument/2006/relationships/slideLayout" Target="../slideLayouts/slideLayout39.xml"/><Relationship Id="rId17" Type="http://schemas.openxmlformats.org/officeDocument/2006/relationships/slideLayout" Target="../slideLayouts/slideLayout44.xml"/><Relationship Id="rId25" Type="http://schemas.openxmlformats.org/officeDocument/2006/relationships/slideLayout" Target="../slideLayouts/slideLayout52.xml"/><Relationship Id="rId33" Type="http://schemas.openxmlformats.org/officeDocument/2006/relationships/theme" Target="../theme/theme2.xml"/><Relationship Id="rId2" Type="http://schemas.openxmlformats.org/officeDocument/2006/relationships/slideLayout" Target="../slideLayouts/slideLayout29.xml"/><Relationship Id="rId16" Type="http://schemas.openxmlformats.org/officeDocument/2006/relationships/slideLayout" Target="../slideLayouts/slideLayout43.xml"/><Relationship Id="rId20" Type="http://schemas.openxmlformats.org/officeDocument/2006/relationships/slideLayout" Target="../slideLayouts/slideLayout47.xml"/><Relationship Id="rId29" Type="http://schemas.openxmlformats.org/officeDocument/2006/relationships/slideLayout" Target="../slideLayouts/slideLayout56.xml"/><Relationship Id="rId1" Type="http://schemas.openxmlformats.org/officeDocument/2006/relationships/slideLayout" Target="../slideLayouts/slideLayout28.xml"/><Relationship Id="rId6" Type="http://schemas.openxmlformats.org/officeDocument/2006/relationships/slideLayout" Target="../slideLayouts/slideLayout33.xml"/><Relationship Id="rId11" Type="http://schemas.openxmlformats.org/officeDocument/2006/relationships/slideLayout" Target="../slideLayouts/slideLayout38.xml"/><Relationship Id="rId24" Type="http://schemas.openxmlformats.org/officeDocument/2006/relationships/slideLayout" Target="../slideLayouts/slideLayout51.xml"/><Relationship Id="rId32" Type="http://schemas.openxmlformats.org/officeDocument/2006/relationships/slideLayout" Target="../slideLayouts/slideLayout59.xml"/><Relationship Id="rId5" Type="http://schemas.openxmlformats.org/officeDocument/2006/relationships/slideLayout" Target="../slideLayouts/slideLayout32.xml"/><Relationship Id="rId15" Type="http://schemas.openxmlformats.org/officeDocument/2006/relationships/slideLayout" Target="../slideLayouts/slideLayout42.xml"/><Relationship Id="rId23" Type="http://schemas.openxmlformats.org/officeDocument/2006/relationships/slideLayout" Target="../slideLayouts/slideLayout50.xml"/><Relationship Id="rId28" Type="http://schemas.openxmlformats.org/officeDocument/2006/relationships/slideLayout" Target="../slideLayouts/slideLayout55.xml"/><Relationship Id="rId10" Type="http://schemas.openxmlformats.org/officeDocument/2006/relationships/slideLayout" Target="../slideLayouts/slideLayout37.xml"/><Relationship Id="rId19" Type="http://schemas.openxmlformats.org/officeDocument/2006/relationships/slideLayout" Target="../slideLayouts/slideLayout46.xml"/><Relationship Id="rId31" Type="http://schemas.openxmlformats.org/officeDocument/2006/relationships/slideLayout" Target="../slideLayouts/slideLayout58.xml"/><Relationship Id="rId4" Type="http://schemas.openxmlformats.org/officeDocument/2006/relationships/slideLayout" Target="../slideLayouts/slideLayout31.xml"/><Relationship Id="rId9" Type="http://schemas.openxmlformats.org/officeDocument/2006/relationships/slideLayout" Target="../slideLayouts/slideLayout36.xml"/><Relationship Id="rId14" Type="http://schemas.openxmlformats.org/officeDocument/2006/relationships/slideLayout" Target="../slideLayouts/slideLayout41.xml"/><Relationship Id="rId22" Type="http://schemas.openxmlformats.org/officeDocument/2006/relationships/slideLayout" Target="../slideLayouts/slideLayout49.xml"/><Relationship Id="rId27" Type="http://schemas.openxmlformats.org/officeDocument/2006/relationships/slideLayout" Target="../slideLayouts/slideLayout54.xml"/><Relationship Id="rId30" Type="http://schemas.openxmlformats.org/officeDocument/2006/relationships/slideLayout" Target="../slideLayouts/slideLayout57.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67.xml"/><Relationship Id="rId13" Type="http://schemas.openxmlformats.org/officeDocument/2006/relationships/theme" Target="../theme/theme3.xml"/><Relationship Id="rId3" Type="http://schemas.openxmlformats.org/officeDocument/2006/relationships/slideLayout" Target="../slideLayouts/slideLayout62.xml"/><Relationship Id="rId7" Type="http://schemas.openxmlformats.org/officeDocument/2006/relationships/slideLayout" Target="../slideLayouts/slideLayout66.xml"/><Relationship Id="rId12" Type="http://schemas.openxmlformats.org/officeDocument/2006/relationships/slideLayout" Target="../slideLayouts/slideLayout71.xml"/><Relationship Id="rId2" Type="http://schemas.openxmlformats.org/officeDocument/2006/relationships/slideLayout" Target="../slideLayouts/slideLayout61.xml"/><Relationship Id="rId1" Type="http://schemas.openxmlformats.org/officeDocument/2006/relationships/slideLayout" Target="../slideLayouts/slideLayout60.xml"/><Relationship Id="rId6" Type="http://schemas.openxmlformats.org/officeDocument/2006/relationships/slideLayout" Target="../slideLayouts/slideLayout65.xml"/><Relationship Id="rId11" Type="http://schemas.openxmlformats.org/officeDocument/2006/relationships/slideLayout" Target="../slideLayouts/slideLayout70.xml"/><Relationship Id="rId5" Type="http://schemas.openxmlformats.org/officeDocument/2006/relationships/slideLayout" Target="../slideLayouts/slideLayout64.xml"/><Relationship Id="rId10" Type="http://schemas.openxmlformats.org/officeDocument/2006/relationships/slideLayout" Target="../slideLayouts/slideLayout69.xml"/><Relationship Id="rId4" Type="http://schemas.openxmlformats.org/officeDocument/2006/relationships/slideLayout" Target="../slideLayouts/slideLayout63.xml"/><Relationship Id="rId9" Type="http://schemas.openxmlformats.org/officeDocument/2006/relationships/slideLayout" Target="../slideLayouts/slideLayout68.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91161" y="2358391"/>
            <a:ext cx="3498667" cy="2456485"/>
          </a:xfrm>
          <a:prstGeom prst="rect">
            <a:avLst/>
          </a:prstGeom>
        </p:spPr>
        <p:txBody>
          <a:bodyPr vert="horz" lIns="228600" tIns="228600" rIns="228600" bIns="228600" rtlCol="0" anchor="ctr">
            <a:normAutofit/>
          </a:bodyPr>
          <a:lstStyle/>
          <a:p>
            <a:r>
              <a:rPr lang="en-US"/>
              <a:t>Click to edit Master title style</a:t>
            </a:r>
          </a:p>
        </p:txBody>
      </p:sp>
      <p:sp>
        <p:nvSpPr>
          <p:cNvPr id="3" name="Text Placeholder 2"/>
          <p:cNvSpPr>
            <a:spLocks noGrp="1"/>
          </p:cNvSpPr>
          <p:nvPr>
            <p:ph type="body" idx="1"/>
          </p:nvPr>
        </p:nvSpPr>
        <p:spPr>
          <a:xfrm>
            <a:off x="5434982" y="794719"/>
            <a:ext cx="5950036" cy="5257090"/>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804672" y="320040"/>
            <a:ext cx="3657600" cy="320040"/>
          </a:xfrm>
          <a:prstGeom prst="rect">
            <a:avLst/>
          </a:prstGeom>
        </p:spPr>
        <p:txBody>
          <a:bodyPr vert="horz" lIns="91440" tIns="45720" rIns="91440" bIns="45720" rtlCol="0" anchor="ctr"/>
          <a:lstStyle>
            <a:lvl1pPr algn="l">
              <a:defRPr sz="1000">
                <a:solidFill>
                  <a:schemeClr val="tx1">
                    <a:tint val="75000"/>
                  </a:schemeClr>
                </a:solidFill>
              </a:defRPr>
            </a:lvl1pPr>
          </a:lstStyle>
          <a:p>
            <a:fld id="{FD1E3FCC-785C-4EC4-B782-9133218B75DD}" type="datetime1">
              <a:rPr lang="en-US" smtClean="0"/>
              <a:t>2/5/2026</a:t>
            </a:fld>
            <a:endParaRPr lang="en-US"/>
          </a:p>
        </p:txBody>
      </p:sp>
      <p:sp>
        <p:nvSpPr>
          <p:cNvPr id="5" name="Footer Placeholder 4"/>
          <p:cNvSpPr>
            <a:spLocks noGrp="1"/>
          </p:cNvSpPr>
          <p:nvPr>
            <p:ph type="ftr" sz="quarter" idx="3"/>
          </p:nvPr>
        </p:nvSpPr>
        <p:spPr>
          <a:xfrm>
            <a:off x="804672" y="6227064"/>
            <a:ext cx="10588752" cy="320040"/>
          </a:xfrm>
          <a:prstGeom prst="rect">
            <a:avLst/>
          </a:prstGeom>
        </p:spPr>
        <p:txBody>
          <a:bodyPr vert="horz" lIns="91440" tIns="45720" rIns="91440" bIns="45720" rtlCol="0" anchor="ctr"/>
          <a:lstStyle>
            <a:lvl1pPr algn="r">
              <a:defRPr sz="10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10469880" y="320040"/>
            <a:ext cx="914400" cy="320040"/>
          </a:xfrm>
          <a:prstGeom prst="rect">
            <a:avLst/>
          </a:prstGeom>
        </p:spPr>
        <p:txBody>
          <a:bodyPr vert="horz" lIns="91440" tIns="45720" rIns="91440" bIns="45720" rtlCol="0" anchor="ctr"/>
          <a:lstStyle>
            <a:lvl1pPr algn="r">
              <a:defRPr sz="1000">
                <a:solidFill>
                  <a:schemeClr val="tx1">
                    <a:tint val="75000"/>
                  </a:schemeClr>
                </a:solidFill>
              </a:defRPr>
            </a:lvl1pPr>
          </a:lstStyle>
          <a:p>
            <a:fld id="{6D22F896-40B5-4ADD-8801-0D06FADFA095}" type="slidenum">
              <a:rPr lang="en-US" dirty="0"/>
              <a:pPr/>
              <a:t>‹#›</a:t>
            </a:fld>
            <a:endParaRPr lang="en-US"/>
          </a:p>
        </p:txBody>
      </p:sp>
    </p:spTree>
  </p:cSld>
  <p:clrMap bg1="lt1" tx1="dk1" bg2="lt2" tx2="dk2" accent1="accent1" accent2="accent2" accent3="accent3" accent4="accent4" accent5="accent5" accent6="accent6" hlink="hlink" folHlink="folHlink"/>
  <p:sldLayoutIdLst>
    <p:sldLayoutId id="2147483701" r:id="rId1"/>
    <p:sldLayoutId id="2147483702" r:id="rId2"/>
    <p:sldLayoutId id="2147483703" r:id="rId3"/>
    <p:sldLayoutId id="2147483652" r:id="rId4"/>
    <p:sldLayoutId id="2147483653" r:id="rId5"/>
    <p:sldLayoutId id="2147483707" r:id="rId6"/>
    <p:sldLayoutId id="2147483655" r:id="rId7"/>
    <p:sldLayoutId id="2147483656" r:id="rId8"/>
    <p:sldLayoutId id="2147483657" r:id="rId9"/>
    <p:sldLayoutId id="2147483708" r:id="rId10"/>
    <p:sldLayoutId id="2147483704" r:id="rId11"/>
    <p:sldLayoutId id="2147483705" r:id="rId12"/>
    <p:sldLayoutId id="2147483706" r:id="rId13"/>
    <p:sldLayoutId id="2147483711" r:id="rId14"/>
    <p:sldLayoutId id="2147483712" r:id="rId15"/>
    <p:sldLayoutId id="2147483736" r:id="rId16"/>
    <p:sldLayoutId id="2147483737" r:id="rId17"/>
    <p:sldLayoutId id="2147483754" r:id="rId18"/>
    <p:sldLayoutId id="2147483755" r:id="rId19"/>
    <p:sldLayoutId id="2147483756" r:id="rId20"/>
    <p:sldLayoutId id="2147483757" r:id="rId21"/>
    <p:sldLayoutId id="2147483758" r:id="rId22"/>
    <p:sldLayoutId id="2147483759" r:id="rId23"/>
    <p:sldLayoutId id="2147483760" r:id="rId24"/>
    <p:sldLayoutId id="2147483761" r:id="rId25"/>
    <p:sldLayoutId id="2147483762" r:id="rId26"/>
    <p:sldLayoutId id="2147483763" r:id="rId27"/>
  </p:sldLayoutIdLst>
  <p:hf sldNum="0" hdr="0" ftr="0" dt="0"/>
  <p:txStyles>
    <p:titleStyle>
      <a:lvl1pPr algn="ctr" defTabSz="914400" rtl="0" eaLnBrk="1" latinLnBrk="0" hangingPunct="1">
        <a:lnSpc>
          <a:spcPct val="85000"/>
        </a:lnSpc>
        <a:spcBef>
          <a:spcPct val="0"/>
        </a:spcBef>
        <a:buNone/>
        <a:defRPr sz="4000" b="0" i="0" kern="1200" cap="none" spc="-150">
          <a:solidFill>
            <a:schemeClr val="tx1"/>
          </a:solidFill>
          <a:effectLst/>
          <a:latin typeface="+mj-lt"/>
          <a:ea typeface="+mj-ea"/>
          <a:cs typeface="+mj-cs"/>
        </a:defRPr>
      </a:lvl1pPr>
    </p:titleStyle>
    <p:bodyStyle>
      <a:lvl1pPr marL="228600" indent="-228600" algn="l" defTabSz="914400" rtl="0" eaLnBrk="1" latinLnBrk="0" hangingPunct="1">
        <a:lnSpc>
          <a:spcPct val="120000"/>
        </a:lnSpc>
        <a:spcBef>
          <a:spcPts val="1000"/>
        </a:spcBef>
        <a:buClr>
          <a:schemeClr val="accent1"/>
        </a:buClr>
        <a:buSzPct val="110000"/>
        <a:buFont typeface="Wingdings" panose="05000000000000000000" pitchFamily="2" charset="2"/>
        <a:buChar char="§"/>
        <a:defRPr sz="1800" kern="1200">
          <a:solidFill>
            <a:schemeClr val="tx1"/>
          </a:solidFill>
          <a:effectLst/>
          <a:latin typeface="+mn-lt"/>
          <a:ea typeface="+mn-ea"/>
          <a:cs typeface="+mn-cs"/>
        </a:defRPr>
      </a:lvl1pPr>
      <a:lvl2pPr marL="685800" indent="-228600" algn="l" defTabSz="914400" rtl="0" eaLnBrk="1" latinLnBrk="0" hangingPunct="1">
        <a:lnSpc>
          <a:spcPct val="120000"/>
        </a:lnSpc>
        <a:spcBef>
          <a:spcPts val="500"/>
        </a:spcBef>
        <a:buClr>
          <a:schemeClr val="accent1"/>
        </a:buClr>
        <a:buSzPct val="110000"/>
        <a:buFont typeface="Wingdings" panose="05000000000000000000" pitchFamily="2" charset="2"/>
        <a:buChar char="§"/>
        <a:defRPr sz="1600" kern="1200">
          <a:solidFill>
            <a:schemeClr val="tx1"/>
          </a:solidFill>
          <a:effectLst/>
          <a:latin typeface="+mn-lt"/>
          <a:ea typeface="+mn-ea"/>
          <a:cs typeface="+mn-cs"/>
        </a:defRPr>
      </a:lvl2pPr>
      <a:lvl3pPr marL="1143000" indent="-228600" algn="l" defTabSz="914400" rtl="0" eaLnBrk="1" latinLnBrk="0" hangingPunct="1">
        <a:lnSpc>
          <a:spcPct val="120000"/>
        </a:lnSpc>
        <a:spcBef>
          <a:spcPts val="500"/>
        </a:spcBef>
        <a:buClr>
          <a:schemeClr val="accent1"/>
        </a:buClr>
        <a:buSzPct val="110000"/>
        <a:buFont typeface="Wingdings" panose="05000000000000000000" pitchFamily="2" charset="2"/>
        <a:buChar char="§"/>
        <a:defRPr sz="1400" kern="1200">
          <a:solidFill>
            <a:schemeClr val="tx1"/>
          </a:solidFill>
          <a:effectLst/>
          <a:latin typeface="+mn-lt"/>
          <a:ea typeface="+mn-ea"/>
          <a:cs typeface="+mn-cs"/>
        </a:defRPr>
      </a:lvl3pPr>
      <a:lvl4pPr marL="1600200" indent="-228600" algn="l" defTabSz="914400" rtl="0" eaLnBrk="1" latinLnBrk="0" hangingPunct="1">
        <a:lnSpc>
          <a:spcPct val="120000"/>
        </a:lnSpc>
        <a:spcBef>
          <a:spcPts val="500"/>
        </a:spcBef>
        <a:buClr>
          <a:schemeClr val="accent1"/>
        </a:buClr>
        <a:buSzPct val="110000"/>
        <a:buFont typeface="Wingdings" panose="05000000000000000000" pitchFamily="2" charset="2"/>
        <a:buChar char="§"/>
        <a:defRPr sz="1200" kern="1200">
          <a:solidFill>
            <a:schemeClr val="tx1"/>
          </a:solidFill>
          <a:effectLst/>
          <a:latin typeface="+mn-lt"/>
          <a:ea typeface="+mn-ea"/>
          <a:cs typeface="+mn-cs"/>
        </a:defRPr>
      </a:lvl4pPr>
      <a:lvl5pPr marL="2057400" indent="-228600" algn="l" defTabSz="914400" rtl="0" eaLnBrk="1" latinLnBrk="0" hangingPunct="1">
        <a:lnSpc>
          <a:spcPct val="120000"/>
        </a:lnSpc>
        <a:spcBef>
          <a:spcPts val="500"/>
        </a:spcBef>
        <a:buClr>
          <a:schemeClr val="accent1"/>
        </a:buClr>
        <a:buSzPct val="110000"/>
        <a:buFont typeface="Wingdings" panose="05000000000000000000" pitchFamily="2" charset="2"/>
        <a:buChar char="§"/>
        <a:defRPr sz="1200" kern="1200">
          <a:solidFill>
            <a:schemeClr val="tx1"/>
          </a:solidFill>
          <a:effectLst/>
          <a:latin typeface="+mn-lt"/>
          <a:ea typeface="+mn-ea"/>
          <a:cs typeface="+mn-cs"/>
        </a:defRPr>
      </a:lvl5pPr>
      <a:lvl6pPr marL="2514600" indent="-228600" algn="l" defTabSz="914400" rtl="0" eaLnBrk="1" latinLnBrk="0" hangingPunct="1">
        <a:lnSpc>
          <a:spcPct val="120000"/>
        </a:lnSpc>
        <a:spcBef>
          <a:spcPts val="500"/>
        </a:spcBef>
        <a:buClr>
          <a:schemeClr val="accent1"/>
        </a:buClr>
        <a:buSzPct val="110000"/>
        <a:buFont typeface="Wingdings" panose="05000000000000000000" pitchFamily="2" charset="2"/>
        <a:buChar char="§"/>
        <a:defRPr sz="1200" kern="1200">
          <a:solidFill>
            <a:schemeClr val="tx1"/>
          </a:solidFill>
          <a:effectLst/>
          <a:latin typeface="+mn-lt"/>
          <a:ea typeface="+mn-ea"/>
          <a:cs typeface="+mn-cs"/>
        </a:defRPr>
      </a:lvl6pPr>
      <a:lvl7pPr marL="2971800" indent="-228600" algn="l" defTabSz="914400" rtl="0" eaLnBrk="1" latinLnBrk="0" hangingPunct="1">
        <a:lnSpc>
          <a:spcPct val="120000"/>
        </a:lnSpc>
        <a:spcBef>
          <a:spcPts val="500"/>
        </a:spcBef>
        <a:buClr>
          <a:schemeClr val="accent1"/>
        </a:buClr>
        <a:buSzPct val="110000"/>
        <a:buFont typeface="Wingdings" panose="05000000000000000000" pitchFamily="2" charset="2"/>
        <a:buChar char="§"/>
        <a:defRPr sz="1200" kern="1200">
          <a:solidFill>
            <a:schemeClr val="tx1"/>
          </a:solidFill>
          <a:effectLst/>
          <a:latin typeface="+mn-lt"/>
          <a:ea typeface="+mn-ea"/>
          <a:cs typeface="+mn-cs"/>
        </a:defRPr>
      </a:lvl7pPr>
      <a:lvl8pPr marL="3429000" indent="-228600" algn="l" defTabSz="914400" rtl="0" eaLnBrk="1" latinLnBrk="0" hangingPunct="1">
        <a:lnSpc>
          <a:spcPct val="120000"/>
        </a:lnSpc>
        <a:spcBef>
          <a:spcPts val="500"/>
        </a:spcBef>
        <a:buClr>
          <a:schemeClr val="accent1"/>
        </a:buClr>
        <a:buSzPct val="110000"/>
        <a:buFont typeface="Wingdings" panose="05000000000000000000" pitchFamily="2" charset="2"/>
        <a:buChar char="§"/>
        <a:defRPr sz="1200" kern="1200">
          <a:solidFill>
            <a:schemeClr val="tx1"/>
          </a:solidFill>
          <a:effectLst/>
          <a:latin typeface="+mn-lt"/>
          <a:ea typeface="+mn-ea"/>
          <a:cs typeface="+mn-cs"/>
        </a:defRPr>
      </a:lvl8pPr>
      <a:lvl9pPr marL="3886200" indent="-228600" algn="l" defTabSz="914400" rtl="0" eaLnBrk="1" latinLnBrk="0" hangingPunct="1">
        <a:lnSpc>
          <a:spcPct val="120000"/>
        </a:lnSpc>
        <a:spcBef>
          <a:spcPts val="500"/>
        </a:spcBef>
        <a:buClr>
          <a:schemeClr val="accent1"/>
        </a:buClr>
        <a:buSzPct val="110000"/>
        <a:buFont typeface="Wingdings" panose="05000000000000000000" pitchFamily="2" charset="2"/>
        <a:buChar char="§"/>
        <a:defRPr sz="1200" kern="1200">
          <a:solidFill>
            <a:schemeClr val="tx1"/>
          </a:solidFill>
          <a:effectLst/>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9198F9AA-2C87-421D-97C1-B4248DFDC2C2}"/>
              </a:ext>
            </a:extLst>
          </p:cNvPr>
          <p:cNvSpPr>
            <a:spLocks noGrp="1"/>
          </p:cNvSpPr>
          <p:nvPr>
            <p:ph type="title"/>
          </p:nvPr>
        </p:nvSpPr>
        <p:spPr>
          <a:xfrm>
            <a:off x="381000" y="381000"/>
            <a:ext cx="11430000" cy="1325563"/>
          </a:xfrm>
          <a:prstGeom prst="rect">
            <a:avLst/>
          </a:prstGeom>
        </p:spPr>
        <p:txBody>
          <a:bodyPr vert="horz" lIns="91440" tIns="45720" rIns="91440" bIns="45720" rtlCol="0" anchor="ctr">
            <a:noAutofit/>
          </a:bodyPr>
          <a:lstStyle/>
          <a:p>
            <a:r>
              <a:rPr lang="en-US"/>
              <a:t>Click to edit Master title style</a:t>
            </a:r>
          </a:p>
        </p:txBody>
      </p:sp>
      <p:sp>
        <p:nvSpPr>
          <p:cNvPr id="3" name="Text Placeholder 2">
            <a:extLst>
              <a:ext uri="{FF2B5EF4-FFF2-40B4-BE49-F238E27FC236}">
                <a16:creationId xmlns:a16="http://schemas.microsoft.com/office/drawing/2014/main" id="{AE98FC63-C8D2-4CE6-A3F1-EE8ED24590C4}"/>
              </a:ext>
            </a:extLst>
          </p:cNvPr>
          <p:cNvSpPr>
            <a:spLocks noGrp="1"/>
          </p:cNvSpPr>
          <p:nvPr>
            <p:ph type="body" idx="1"/>
          </p:nvPr>
        </p:nvSpPr>
        <p:spPr>
          <a:xfrm>
            <a:off x="381000" y="1825625"/>
            <a:ext cx="11430000" cy="4351338"/>
          </a:xfrm>
          <a:prstGeom prst="rect">
            <a:avLst/>
          </a:prstGeom>
        </p:spPr>
        <p:txBody>
          <a:bodyPr vert="horz" lIns="91440" tIns="45720" rIns="91440" bIns="45720" rtlCol="0">
            <a:no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Slide Number Placeholder 5">
            <a:extLst>
              <a:ext uri="{FF2B5EF4-FFF2-40B4-BE49-F238E27FC236}">
                <a16:creationId xmlns:a16="http://schemas.microsoft.com/office/drawing/2014/main" id="{CDC57CF0-034F-450D-937C-718D5AF1A059}"/>
              </a:ext>
            </a:extLst>
          </p:cNvPr>
          <p:cNvSpPr>
            <a:spLocks noGrp="1"/>
          </p:cNvSpPr>
          <p:nvPr>
            <p:ph type="sldNum" sz="quarter" idx="4"/>
          </p:nvPr>
        </p:nvSpPr>
        <p:spPr>
          <a:xfrm>
            <a:off x="9067800" y="6356350"/>
            <a:ext cx="2743200" cy="365125"/>
          </a:xfrm>
          <a:prstGeom prst="rect">
            <a:avLst/>
          </a:prstGeom>
        </p:spPr>
        <p:txBody>
          <a:bodyPr vert="horz" lIns="91440" tIns="45720" rIns="91440" bIns="45720" rtlCol="0" anchor="ctr">
            <a:noAutofit/>
          </a:bodyPr>
          <a:lstStyle>
            <a:lvl1pPr algn="r">
              <a:defRPr sz="1200">
                <a:solidFill>
                  <a:schemeClr val="tx2"/>
                </a:solidFill>
                <a:latin typeface="+mn-lt"/>
              </a:defRPr>
            </a:lvl1pPr>
          </a:lstStyle>
          <a:p>
            <a:fld id="{294A09A9-5501-47C1-A89A-A340965A2BE2}" type="slidenum">
              <a:rPr lang="en-US" smtClean="0"/>
              <a:pPr/>
              <a:t>‹#›</a:t>
            </a:fld>
            <a:endParaRPr lang="en-US"/>
          </a:p>
        </p:txBody>
      </p:sp>
      <p:pic>
        <p:nvPicPr>
          <p:cNvPr id="9" name="Picture 8" descr="A logo with a crescent moon&#10;&#10;AI-generated content may be incorrect.">
            <a:extLst>
              <a:ext uri="{FF2B5EF4-FFF2-40B4-BE49-F238E27FC236}">
                <a16:creationId xmlns:a16="http://schemas.microsoft.com/office/drawing/2014/main" id="{117979B4-0901-2F3F-4483-D31E6B812F7C}"/>
              </a:ext>
            </a:extLst>
          </p:cNvPr>
          <p:cNvPicPr>
            <a:picLocks noChangeAspect="1"/>
          </p:cNvPicPr>
          <p:nvPr userDrawn="1"/>
        </p:nvPicPr>
        <p:blipFill>
          <a:blip r:embed="rId34"/>
          <a:stretch>
            <a:fillRect/>
          </a:stretch>
        </p:blipFill>
        <p:spPr>
          <a:xfrm>
            <a:off x="91108" y="6035325"/>
            <a:ext cx="423798" cy="686149"/>
          </a:xfrm>
          <a:prstGeom prst="rect">
            <a:avLst/>
          </a:prstGeom>
        </p:spPr>
      </p:pic>
    </p:spTree>
    <p:extLst>
      <p:ext uri="{BB962C8B-B14F-4D97-AF65-F5344CB8AC3E}">
        <p14:creationId xmlns:p14="http://schemas.microsoft.com/office/powerpoint/2010/main" val="1788353970"/>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9" r:id="rId4"/>
    <p:sldLayoutId id="2147483660" r:id="rId5"/>
    <p:sldLayoutId id="2147483661" r:id="rId6"/>
    <p:sldLayoutId id="2147483654" r:id="rId7"/>
    <p:sldLayoutId id="2147483658" r:id="rId8"/>
    <p:sldLayoutId id="2147483662" r:id="rId9"/>
    <p:sldLayoutId id="2147483663" r:id="rId10"/>
    <p:sldLayoutId id="2147483664" r:id="rId11"/>
    <p:sldLayoutId id="2147483665" r:id="rId12"/>
    <p:sldLayoutId id="2147483666" r:id="rId13"/>
    <p:sldLayoutId id="2147483670" r:id="rId14"/>
    <p:sldLayoutId id="2147483671" r:id="rId15"/>
    <p:sldLayoutId id="2147483672" r:id="rId16"/>
    <p:sldLayoutId id="2147483674" r:id="rId17"/>
    <p:sldLayoutId id="2147483676" r:id="rId18"/>
    <p:sldLayoutId id="2147483677" r:id="rId19"/>
    <p:sldLayoutId id="2147483735" r:id="rId20"/>
    <p:sldLayoutId id="2147483734" r:id="rId21"/>
    <p:sldLayoutId id="2147483733" r:id="rId22"/>
    <p:sldLayoutId id="2147483732" r:id="rId23"/>
    <p:sldLayoutId id="2147483731" r:id="rId24"/>
    <p:sldLayoutId id="2147483716" r:id="rId25"/>
    <p:sldLayoutId id="2147483715" r:id="rId26"/>
    <p:sldLayoutId id="2147483714" r:id="rId27"/>
    <p:sldLayoutId id="2147483713" r:id="rId28"/>
    <p:sldLayoutId id="2147483710" r:id="rId29"/>
    <p:sldLayoutId id="2147483709" r:id="rId30"/>
    <p:sldLayoutId id="2147483678" r:id="rId31"/>
    <p:sldLayoutId id="2147483699" r:id="rId32"/>
  </p:sldLayoutIdLst>
  <p:hf hdr="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2160" userDrawn="1">
          <p15:clr>
            <a:srgbClr val="A4A3A4"/>
          </p15:clr>
        </p15:guide>
        <p15:guide id="2" pos="3840" userDrawn="1">
          <p15:clr>
            <a:srgbClr val="A4A3A4"/>
          </p15:clr>
        </p15:guide>
        <p15:guide id="3" pos="240" userDrawn="1">
          <p15:clr>
            <a:srgbClr val="547EBF"/>
          </p15:clr>
        </p15:guide>
        <p15:guide id="4" orient="horz" pos="240" userDrawn="1">
          <p15:clr>
            <a:srgbClr val="547EBF"/>
          </p15:clr>
        </p15:guide>
        <p15:guide id="5" pos="7440" userDrawn="1">
          <p15:clr>
            <a:srgbClr val="547EBF"/>
          </p15:clr>
        </p15:guide>
        <p15:guide id="6" orient="horz" pos="4080" userDrawn="1">
          <p15:clr>
            <a:srgbClr val="547EBF"/>
          </p15:clr>
        </p15:guide>
        <p15:guide id="7" pos="3960" userDrawn="1">
          <p15:clr>
            <a:srgbClr val="547EBF"/>
          </p15:clr>
        </p15:guide>
        <p15:guide id="8" pos="3720" userDrawn="1">
          <p15:clr>
            <a:srgbClr val="547EBF"/>
          </p15:clr>
        </p15:guide>
        <p15:guide id="9" pos="2112" userDrawn="1">
          <p15:clr>
            <a:srgbClr val="547EBF"/>
          </p15:clr>
        </p15:guide>
        <p15:guide id="10" pos="1848" userDrawn="1">
          <p15:clr>
            <a:srgbClr val="547EBF"/>
          </p15:clr>
        </p15:guide>
        <p15:guide id="11" pos="5568" userDrawn="1">
          <p15:clr>
            <a:srgbClr val="547EBF"/>
          </p15:clr>
        </p15:guide>
        <p15:guide id="12" pos="5832" userDrawn="1">
          <p15:clr>
            <a:srgbClr val="547EBF"/>
          </p15:clr>
        </p15:guide>
        <p15:guide id="13" pos="4968" userDrawn="1">
          <p15:clr>
            <a:srgbClr val="9FCC3B"/>
          </p15:clr>
        </p15:guide>
        <p15:guide id="14" pos="5208" userDrawn="1">
          <p15:clr>
            <a:srgbClr val="9FCC3B"/>
          </p15:clr>
        </p15:guide>
        <p15:guide id="15" pos="2712" userDrawn="1">
          <p15:clr>
            <a:srgbClr val="9FCC3B"/>
          </p15:clr>
        </p15:guide>
        <p15:guide id="16" pos="2472" userDrawn="1">
          <p15:clr>
            <a:srgbClr val="9FCC3B"/>
          </p15:clr>
        </p15:guide>
      </p15:sldGuideLst>
    </p:ext>
  </p:extLst>
</p:sldMaster>
</file>

<file path=ppt/slideMasters/slideMaster3.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ED5322D2-BEDF-3445-9C60-7D086B7C4A3C}"/>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29416F5D-2D20-ED41-9DDC-F2A98E31D297}"/>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99383C15-E88F-DE46-B1B2-7FE3FBD1014D}"/>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07F4C227-9049-3745-9D1F-6E55CB184600}" type="datetime1">
              <a:rPr lang="en-US" smtClean="0"/>
              <a:t>2/5/2026</a:t>
            </a:fld>
            <a:endParaRPr lang="en-US"/>
          </a:p>
        </p:txBody>
      </p:sp>
      <p:sp>
        <p:nvSpPr>
          <p:cNvPr id="5" name="Footer Placeholder 4">
            <a:extLst>
              <a:ext uri="{FF2B5EF4-FFF2-40B4-BE49-F238E27FC236}">
                <a16:creationId xmlns:a16="http://schemas.microsoft.com/office/drawing/2014/main" id="{1161A920-0D0C-A142-B6D6-6C2D5BC51143}"/>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a:extLst>
              <a:ext uri="{FF2B5EF4-FFF2-40B4-BE49-F238E27FC236}">
                <a16:creationId xmlns:a16="http://schemas.microsoft.com/office/drawing/2014/main" id="{09931A48-61B3-6A45-91C6-1F9EFE1CC159}"/>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33F1BD1C-C97E-A54F-8516-F2D18193FA1A}" type="slidenum">
              <a:rPr lang="en-US" smtClean="0"/>
              <a:t>‹#›</a:t>
            </a:fld>
            <a:endParaRPr lang="en-US"/>
          </a:p>
        </p:txBody>
      </p:sp>
    </p:spTree>
    <p:extLst>
      <p:ext uri="{BB962C8B-B14F-4D97-AF65-F5344CB8AC3E}">
        <p14:creationId xmlns:p14="http://schemas.microsoft.com/office/powerpoint/2010/main" val="2719116047"/>
      </p:ext>
    </p:extLst>
  </p:cSld>
  <p:clrMap bg1="lt1" tx1="dk1" bg2="lt2" tx2="dk2" accent1="accent1" accent2="accent2" accent3="accent3" accent4="accent4" accent5="accent5" accent6="accent6" hlink="hlink" folHlink="folHlink"/>
  <p:sldLayoutIdLst>
    <p:sldLayoutId id="2147483739" r:id="rId1"/>
    <p:sldLayoutId id="2147483740" r:id="rId2"/>
    <p:sldLayoutId id="2147483741" r:id="rId3"/>
    <p:sldLayoutId id="2147483742" r:id="rId4"/>
    <p:sldLayoutId id="2147483743" r:id="rId5"/>
    <p:sldLayoutId id="2147483744" r:id="rId6"/>
    <p:sldLayoutId id="2147483745" r:id="rId7"/>
    <p:sldLayoutId id="2147483746" r:id="rId8"/>
    <p:sldLayoutId id="2147483747" r:id="rId9"/>
    <p:sldLayoutId id="2147483748" r:id="rId10"/>
    <p:sldLayoutId id="2147483749" r:id="rId11"/>
    <p:sldLayoutId id="2147483750" r:id="rId12"/>
  </p:sldLayoutIdLst>
  <p:hf hdr="0" ftr="0" dt="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4.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1.xml"/><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8" Type="http://schemas.openxmlformats.org/officeDocument/2006/relationships/image" Target="../media/image16.png"/><Relationship Id="rId3" Type="http://schemas.openxmlformats.org/officeDocument/2006/relationships/diagramData" Target="../diagrams/data1.xml"/><Relationship Id="rId7" Type="http://schemas.microsoft.com/office/2007/relationships/diagramDrawing" Target="../diagrams/drawing1.xml"/><Relationship Id="rId2" Type="http://schemas.openxmlformats.org/officeDocument/2006/relationships/notesSlide" Target="../notesSlides/notesSlide2.xml"/><Relationship Id="rId1" Type="http://schemas.openxmlformats.org/officeDocument/2006/relationships/slideLayout" Target="../slideLayouts/slideLayout7.xml"/><Relationship Id="rId6" Type="http://schemas.openxmlformats.org/officeDocument/2006/relationships/diagramColors" Target="../diagrams/colors1.xml"/><Relationship Id="rId5" Type="http://schemas.openxmlformats.org/officeDocument/2006/relationships/diagramQuickStyle" Target="../diagrams/quickStyle1.xml"/><Relationship Id="rId4" Type="http://schemas.openxmlformats.org/officeDocument/2006/relationships/diagramLayout" Target="../diagrams/layout1.xml"/></Relationships>
</file>

<file path=ppt/slides/_rels/slide4.xml.rels><?xml version="1.0" encoding="UTF-8" standalone="yes"?>
<Relationships xmlns="http://schemas.openxmlformats.org/package/2006/relationships"><Relationship Id="rId3" Type="http://schemas.microsoft.com/office/2018/10/relationships/comments" Target="../comments/modernComment_F7B_72E58EF.xml"/><Relationship Id="rId2" Type="http://schemas.openxmlformats.org/officeDocument/2006/relationships/notesSlide" Target="../notesSlides/notesSlide3.xml"/><Relationship Id="rId1" Type="http://schemas.openxmlformats.org/officeDocument/2006/relationships/slideLayout" Target="../slideLayouts/slideLayout15.xml"/><Relationship Id="rId5" Type="http://schemas.openxmlformats.org/officeDocument/2006/relationships/image" Target="../media/image18.png"/><Relationship Id="rId4" Type="http://schemas.openxmlformats.org/officeDocument/2006/relationships/image" Target="../media/image17.jpeg"/></Relationships>
</file>

<file path=ppt/slides/_rels/slide5.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notesSlide" Target="../notesSlides/notesSlide4.xml"/><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2" Type="http://schemas.openxmlformats.org/officeDocument/2006/relationships/image" Target="../media/image20.png"/><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3" Type="http://schemas.microsoft.com/office/2018/10/relationships/comments" Target="../comments/modernComment_F6C_72054AC1.xml"/><Relationship Id="rId2" Type="http://schemas.openxmlformats.org/officeDocument/2006/relationships/notesSlide" Target="../notesSlides/notesSlide5.xml"/><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3" Type="http://schemas.microsoft.com/office/2018/10/relationships/comments" Target="../comments/modernComment_F70_41DB239A.xml"/><Relationship Id="rId2" Type="http://schemas.openxmlformats.org/officeDocument/2006/relationships/notesSlide" Target="../notesSlides/notesSlide7.xml"/><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3" Type="http://schemas.openxmlformats.org/officeDocument/2006/relationships/image" Target="../media/image17.jpeg"/><Relationship Id="rId2" Type="http://schemas.openxmlformats.org/officeDocument/2006/relationships/notesSlide" Target="../notesSlides/notesSlide9.xml"/><Relationship Id="rId1" Type="http://schemas.openxmlformats.org/officeDocument/2006/relationships/slideLayout" Target="../slideLayouts/slideLayout42.xml"/><Relationship Id="rId4" Type="http://schemas.openxmlformats.org/officeDocument/2006/relationships/image" Target="../media/image18.png"/></Relationships>
</file>

<file path=ppt/slides/_rels/slide12.xml.rels><?xml version="1.0" encoding="UTF-8" standalone="yes"?>
<Relationships xmlns="http://schemas.openxmlformats.org/package/2006/relationships"><Relationship Id="rId3" Type="http://schemas.microsoft.com/office/2018/10/relationships/comments" Target="../comments/modernComment_F6D_37281890.xml"/><Relationship Id="rId2" Type="http://schemas.openxmlformats.org/officeDocument/2006/relationships/notesSlide" Target="../notesSlides/notesSlide10.xml"/><Relationship Id="rId1" Type="http://schemas.openxmlformats.org/officeDocument/2006/relationships/slideLayout" Target="../slideLayouts/slideLayout7.xml"/><Relationship Id="rId4" Type="http://schemas.openxmlformats.org/officeDocument/2006/relationships/image" Target="../media/image21.png"/></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_rels/slide15.xml.rels><?xml version="1.0" encoding="UTF-8" standalone="yes"?>
<Relationships xmlns="http://schemas.openxmlformats.org/package/2006/relationships"><Relationship Id="rId3" Type="http://schemas.microsoft.com/office/2018/10/relationships/comments" Target="../comments/modernComment_F6E_2E0628AA.xml"/><Relationship Id="rId2" Type="http://schemas.openxmlformats.org/officeDocument/2006/relationships/notesSlide" Target="../notesSlides/notesSlide11.xml"/><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_rels/slide17.xml.rels><?xml version="1.0" encoding="UTF-8" standalone="yes"?>
<Relationships xmlns="http://schemas.openxmlformats.org/package/2006/relationships"><Relationship Id="rId2" Type="http://schemas.openxmlformats.org/officeDocument/2006/relationships/image" Target="../media/image22.png"/><Relationship Id="rId1" Type="http://schemas.openxmlformats.org/officeDocument/2006/relationships/slideLayout" Target="../slideLayouts/slideLayout26.xml"/></Relationships>
</file>

<file path=ppt/slides/_rels/slide18.xml.rels><?xml version="1.0" encoding="UTF-8" standalone="yes"?>
<Relationships xmlns="http://schemas.openxmlformats.org/package/2006/relationships"><Relationship Id="rId3" Type="http://schemas.openxmlformats.org/officeDocument/2006/relationships/image" Target="../media/image17.jpeg"/><Relationship Id="rId2" Type="http://schemas.openxmlformats.org/officeDocument/2006/relationships/notesSlide" Target="../notesSlides/notesSlide12.xml"/><Relationship Id="rId1" Type="http://schemas.openxmlformats.org/officeDocument/2006/relationships/slideLayout" Target="../slideLayouts/slideLayout42.xml"/><Relationship Id="rId4" Type="http://schemas.openxmlformats.org/officeDocument/2006/relationships/image" Target="../media/image18.png"/></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3" Type="http://schemas.openxmlformats.org/officeDocument/2006/relationships/diagramData" Target="../diagrams/data2.xml"/><Relationship Id="rId7" Type="http://schemas.microsoft.com/office/2007/relationships/diagramDrawing" Target="../diagrams/drawing2.xml"/><Relationship Id="rId2" Type="http://schemas.openxmlformats.org/officeDocument/2006/relationships/notesSlide" Target="../notesSlides/notesSlide14.xml"/><Relationship Id="rId1" Type="http://schemas.openxmlformats.org/officeDocument/2006/relationships/slideLayout" Target="../slideLayouts/slideLayout7.xml"/><Relationship Id="rId6" Type="http://schemas.openxmlformats.org/officeDocument/2006/relationships/diagramColors" Target="../diagrams/colors2.xml"/><Relationship Id="rId5" Type="http://schemas.openxmlformats.org/officeDocument/2006/relationships/diagramQuickStyle" Target="../diagrams/quickStyle2.xml"/><Relationship Id="rId4" Type="http://schemas.openxmlformats.org/officeDocument/2006/relationships/diagramLayout" Target="../diagrams/layout2.xml"/></Relationships>
</file>

<file path=ppt/slides/_rels/slide21.xml.rels><?xml version="1.0" encoding="UTF-8" standalone="yes"?>
<Relationships xmlns="http://schemas.openxmlformats.org/package/2006/relationships"><Relationship Id="rId3" Type="http://schemas.openxmlformats.org/officeDocument/2006/relationships/diagramData" Target="../diagrams/data3.xml"/><Relationship Id="rId7" Type="http://schemas.microsoft.com/office/2007/relationships/diagramDrawing" Target="../diagrams/drawing3.xml"/><Relationship Id="rId2" Type="http://schemas.openxmlformats.org/officeDocument/2006/relationships/notesSlide" Target="../notesSlides/notesSlide15.xml"/><Relationship Id="rId1" Type="http://schemas.openxmlformats.org/officeDocument/2006/relationships/slideLayout" Target="../slideLayouts/slideLayout7.xml"/><Relationship Id="rId6" Type="http://schemas.openxmlformats.org/officeDocument/2006/relationships/diagramColors" Target="../diagrams/colors3.xml"/><Relationship Id="rId5" Type="http://schemas.openxmlformats.org/officeDocument/2006/relationships/diagramQuickStyle" Target="../diagrams/quickStyle3.xml"/><Relationship Id="rId4" Type="http://schemas.openxmlformats.org/officeDocument/2006/relationships/diagramLayout" Target="../diagrams/layout3.xml"/></Relationships>
</file>

<file path=ppt/slides/_rels/slide22.xml.rels><?xml version="1.0" encoding="UTF-8" standalone="yes"?>
<Relationships xmlns="http://schemas.openxmlformats.org/package/2006/relationships"><Relationship Id="rId8" Type="http://schemas.openxmlformats.org/officeDocument/2006/relationships/image" Target="../media/image16.png"/><Relationship Id="rId3" Type="http://schemas.openxmlformats.org/officeDocument/2006/relationships/diagramData" Target="../diagrams/data4.xml"/><Relationship Id="rId7" Type="http://schemas.microsoft.com/office/2007/relationships/diagramDrawing" Target="../diagrams/drawing4.xml"/><Relationship Id="rId2" Type="http://schemas.openxmlformats.org/officeDocument/2006/relationships/notesSlide" Target="../notesSlides/notesSlide16.xml"/><Relationship Id="rId1" Type="http://schemas.openxmlformats.org/officeDocument/2006/relationships/slideLayout" Target="../slideLayouts/slideLayout7.xml"/><Relationship Id="rId6" Type="http://schemas.openxmlformats.org/officeDocument/2006/relationships/diagramColors" Target="../diagrams/colors4.xml"/><Relationship Id="rId5" Type="http://schemas.openxmlformats.org/officeDocument/2006/relationships/diagramQuickStyle" Target="../diagrams/quickStyle4.xml"/><Relationship Id="rId4" Type="http://schemas.openxmlformats.org/officeDocument/2006/relationships/diagramLayout" Target="../diagrams/layout4.xml"/></Relationships>
</file>

<file path=ppt/slides/_rels/slide23.xml.rels><?xml version="1.0" encoding="UTF-8" standalone="yes"?>
<Relationships xmlns="http://schemas.openxmlformats.org/package/2006/relationships"><Relationship Id="rId3" Type="http://schemas.openxmlformats.org/officeDocument/2006/relationships/image" Target="../media/image17.jpeg"/><Relationship Id="rId2" Type="http://schemas.openxmlformats.org/officeDocument/2006/relationships/notesSlide" Target="../notesSlides/notesSlide17.xml"/><Relationship Id="rId1" Type="http://schemas.openxmlformats.org/officeDocument/2006/relationships/slideLayout" Target="../slideLayouts/slideLayout15.xml"/><Relationship Id="rId4" Type="http://schemas.openxmlformats.org/officeDocument/2006/relationships/image" Target="../media/image18.png"/></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7.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7.xml"/></Relationships>
</file>

<file path=ppt/slides/_rels/slide26.xml.rels><?xml version="1.0" encoding="UTF-8" standalone="yes"?>
<Relationships xmlns="http://schemas.openxmlformats.org/package/2006/relationships"><Relationship Id="rId3" Type="http://schemas.openxmlformats.org/officeDocument/2006/relationships/image" Target="../media/image32.png"/><Relationship Id="rId2" Type="http://schemas.openxmlformats.org/officeDocument/2006/relationships/image" Target="../media/image31.png"/><Relationship Id="rId1" Type="http://schemas.openxmlformats.org/officeDocument/2006/relationships/slideLayout" Target="../slideLayouts/slideLayout61.xml"/><Relationship Id="rId4" Type="http://schemas.openxmlformats.org/officeDocument/2006/relationships/hyperlink" Target="https://nam11.safelinks.protection.outlook.com/?url=http%3A%2F%2Ftinyaps.com%2F%3F2026GOTeamDeclaration&amp;data=05%7C02%7CChaundra.Gipson%40atlanta.k12.ga.us%7C35c3b1f36595457d854208de6039250b%7C0d95ef40a0dd431890985e10f876f635%7C0%7C0%7C639053995707438666%7CUnknown%7CTWFpbGZsb3d8eyJFbXB0eU1hcGkiOnRydWUsIlYiOiIwLjAuMDAwMCIsIlAiOiJXaW4zMiIsIkFOIjoiTWFpbCIsIldUIjoyfQ%3D%3D%7C0%7C%7C%7C&amp;sdata=InoYUh55NWyeDnAlI3YnkLnCGTOpzZSOSJOZ7df1f1w%3D&amp;reserved=0" TargetMode="Externa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39" name="Rectangle 38">
            <a:extLst>
              <a:ext uri="{FF2B5EF4-FFF2-40B4-BE49-F238E27FC236}">
                <a16:creationId xmlns:a16="http://schemas.microsoft.com/office/drawing/2014/main" id="{9499C9FE-4B17-4937-9EB8-3E1A97E32D8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1695"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41" name="Group 40">
            <a:extLst>
              <a:ext uri="{FF2B5EF4-FFF2-40B4-BE49-F238E27FC236}">
                <a16:creationId xmlns:a16="http://schemas.microsoft.com/office/drawing/2014/main" id="{BA1AA859-8E3B-49BF-83F6-ADF050A2CF37}"/>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329674" y="-59376"/>
            <a:ext cx="12515851" cy="6923798"/>
            <a:chOff x="-329674" y="-51881"/>
            <a:chExt cx="12515851" cy="6923798"/>
          </a:xfrm>
        </p:grpSpPr>
        <p:sp>
          <p:nvSpPr>
            <p:cNvPr id="42" name="Freeform 5">
              <a:extLst>
                <a:ext uri="{FF2B5EF4-FFF2-40B4-BE49-F238E27FC236}">
                  <a16:creationId xmlns:a16="http://schemas.microsoft.com/office/drawing/2014/main" id="{EA5E9A71-2A94-4FAA-859F-1930C2E9187B}"/>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329674" y="1298404"/>
              <a:ext cx="9702800" cy="5573512"/>
            </a:xfrm>
            <a:custGeom>
              <a:avLst/>
              <a:gdLst>
                <a:gd name="T0" fmla="*/ 1752 w 2038"/>
                <a:gd name="T1" fmla="*/ 1169 h 1169"/>
                <a:gd name="T2" fmla="*/ 1487 w 2038"/>
                <a:gd name="T3" fmla="*/ 334 h 1169"/>
                <a:gd name="T4" fmla="*/ 860 w 2038"/>
                <a:gd name="T5" fmla="*/ 22 h 1169"/>
                <a:gd name="T6" fmla="*/ 199 w 2038"/>
                <a:gd name="T7" fmla="*/ 318 h 1169"/>
                <a:gd name="T8" fmla="*/ 399 w 2038"/>
                <a:gd name="T9" fmla="*/ 1165 h 1169"/>
              </a:gdLst>
              <a:ahLst/>
              <a:cxnLst>
                <a:cxn ang="0">
                  <a:pos x="T0" y="T1"/>
                </a:cxn>
                <a:cxn ang="0">
                  <a:pos x="T2" y="T3"/>
                </a:cxn>
                <a:cxn ang="0">
                  <a:pos x="T4" y="T5"/>
                </a:cxn>
                <a:cxn ang="0">
                  <a:pos x="T6" y="T7"/>
                </a:cxn>
                <a:cxn ang="0">
                  <a:pos x="T8" y="T9"/>
                </a:cxn>
              </a:cxnLst>
              <a:rect l="0" t="0" r="r" b="b"/>
              <a:pathLst>
                <a:path w="2038" h="1169">
                  <a:moveTo>
                    <a:pt x="1752" y="1169"/>
                  </a:moveTo>
                  <a:cubicBezTo>
                    <a:pt x="2038" y="928"/>
                    <a:pt x="1673" y="513"/>
                    <a:pt x="1487" y="334"/>
                  </a:cubicBezTo>
                  <a:cubicBezTo>
                    <a:pt x="1316" y="170"/>
                    <a:pt x="1099" y="43"/>
                    <a:pt x="860" y="22"/>
                  </a:cubicBezTo>
                  <a:cubicBezTo>
                    <a:pt x="621" y="0"/>
                    <a:pt x="341" y="128"/>
                    <a:pt x="199" y="318"/>
                  </a:cubicBezTo>
                  <a:cubicBezTo>
                    <a:pt x="0" y="586"/>
                    <a:pt x="184" y="965"/>
                    <a:pt x="399" y="1165"/>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43" name="Freeform 6">
              <a:extLst>
                <a:ext uri="{FF2B5EF4-FFF2-40B4-BE49-F238E27FC236}">
                  <a16:creationId xmlns:a16="http://schemas.microsoft.com/office/drawing/2014/main" id="{15C43A1A-EE63-4F18-BA50-6BCC0C5FB00A}"/>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670451" y="2018236"/>
              <a:ext cx="7373938" cy="4848892"/>
            </a:xfrm>
            <a:custGeom>
              <a:avLst/>
              <a:gdLst>
                <a:gd name="T0" fmla="*/ 1025 w 1549"/>
                <a:gd name="T1" fmla="*/ 1016 h 1017"/>
                <a:gd name="T2" fmla="*/ 1443 w 1549"/>
                <a:gd name="T3" fmla="*/ 592 h 1017"/>
                <a:gd name="T4" fmla="*/ 782 w 1549"/>
                <a:gd name="T5" fmla="*/ 53 h 1017"/>
                <a:gd name="T6" fmla="*/ 150 w 1549"/>
                <a:gd name="T7" fmla="*/ 329 h 1017"/>
                <a:gd name="T8" fmla="*/ 477 w 1549"/>
                <a:gd name="T9" fmla="*/ 1017 h 1017"/>
              </a:gdLst>
              <a:ahLst/>
              <a:cxnLst>
                <a:cxn ang="0">
                  <a:pos x="T0" y="T1"/>
                </a:cxn>
                <a:cxn ang="0">
                  <a:pos x="T2" y="T3"/>
                </a:cxn>
                <a:cxn ang="0">
                  <a:pos x="T4" y="T5"/>
                </a:cxn>
                <a:cxn ang="0">
                  <a:pos x="T6" y="T7"/>
                </a:cxn>
                <a:cxn ang="0">
                  <a:pos x="T8" y="T9"/>
                </a:cxn>
              </a:cxnLst>
              <a:rect l="0" t="0" r="r" b="b"/>
              <a:pathLst>
                <a:path w="1549" h="1017">
                  <a:moveTo>
                    <a:pt x="1025" y="1016"/>
                  </a:moveTo>
                  <a:cubicBezTo>
                    <a:pt x="1223" y="971"/>
                    <a:pt x="1549" y="857"/>
                    <a:pt x="1443" y="592"/>
                  </a:cubicBezTo>
                  <a:cubicBezTo>
                    <a:pt x="1344" y="344"/>
                    <a:pt x="1041" y="111"/>
                    <a:pt x="782" y="53"/>
                  </a:cubicBezTo>
                  <a:cubicBezTo>
                    <a:pt x="545" y="0"/>
                    <a:pt x="275" y="117"/>
                    <a:pt x="150" y="329"/>
                  </a:cubicBezTo>
                  <a:cubicBezTo>
                    <a:pt x="0" y="584"/>
                    <a:pt x="243" y="911"/>
                    <a:pt x="477" y="1017"/>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44" name="Freeform 7">
              <a:extLst>
                <a:ext uri="{FF2B5EF4-FFF2-40B4-BE49-F238E27FC236}">
                  <a16:creationId xmlns:a16="http://schemas.microsoft.com/office/drawing/2014/main" id="{D20E631E-2C68-4E27-B833-094ECE50952B}"/>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251351" y="1788400"/>
              <a:ext cx="8035925" cy="5083516"/>
            </a:xfrm>
            <a:custGeom>
              <a:avLst/>
              <a:gdLst>
                <a:gd name="T0" fmla="*/ 1302 w 1688"/>
                <a:gd name="T1" fmla="*/ 1066 h 1066"/>
                <a:gd name="T2" fmla="*/ 1613 w 1688"/>
                <a:gd name="T3" fmla="*/ 850 h 1066"/>
                <a:gd name="T4" fmla="*/ 1517 w 1688"/>
                <a:gd name="T5" fmla="*/ 471 h 1066"/>
                <a:gd name="T6" fmla="*/ 798 w 1688"/>
                <a:gd name="T7" fmla="*/ 28 h 1066"/>
                <a:gd name="T8" fmla="*/ 181 w 1688"/>
                <a:gd name="T9" fmla="*/ 333 h 1066"/>
                <a:gd name="T10" fmla="*/ 420 w 1688"/>
                <a:gd name="T11" fmla="*/ 1066 h 1066"/>
              </a:gdLst>
              <a:ahLst/>
              <a:cxnLst>
                <a:cxn ang="0">
                  <a:pos x="T0" y="T1"/>
                </a:cxn>
                <a:cxn ang="0">
                  <a:pos x="T2" y="T3"/>
                </a:cxn>
                <a:cxn ang="0">
                  <a:pos x="T4" y="T5"/>
                </a:cxn>
                <a:cxn ang="0">
                  <a:pos x="T6" y="T7"/>
                </a:cxn>
                <a:cxn ang="0">
                  <a:pos x="T8" y="T9"/>
                </a:cxn>
                <a:cxn ang="0">
                  <a:pos x="T10" y="T11"/>
                </a:cxn>
              </a:cxnLst>
              <a:rect l="0" t="0" r="r" b="b"/>
              <a:pathLst>
                <a:path w="1688" h="1066">
                  <a:moveTo>
                    <a:pt x="1302" y="1066"/>
                  </a:moveTo>
                  <a:cubicBezTo>
                    <a:pt x="1416" y="1024"/>
                    <a:pt x="1551" y="962"/>
                    <a:pt x="1613" y="850"/>
                  </a:cubicBezTo>
                  <a:cubicBezTo>
                    <a:pt x="1688" y="715"/>
                    <a:pt x="1606" y="575"/>
                    <a:pt x="1517" y="471"/>
                  </a:cubicBezTo>
                  <a:cubicBezTo>
                    <a:pt x="1336" y="258"/>
                    <a:pt x="1084" y="62"/>
                    <a:pt x="798" y="28"/>
                  </a:cubicBezTo>
                  <a:cubicBezTo>
                    <a:pt x="559" y="0"/>
                    <a:pt x="317" y="138"/>
                    <a:pt x="181" y="333"/>
                  </a:cubicBezTo>
                  <a:cubicBezTo>
                    <a:pt x="0" y="592"/>
                    <a:pt x="191" y="907"/>
                    <a:pt x="420" y="1066"/>
                  </a:cubicBezTo>
                </a:path>
              </a:pathLst>
            </a:custGeom>
            <a:noFill/>
            <a:ln w="9525" cap="flat">
              <a:solidFill>
                <a:schemeClr val="tx1">
                  <a:alpha val="20000"/>
                </a:schemeClr>
              </a:solidFill>
              <a:prstDash val="dash"/>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45" name="Freeform 8">
              <a:extLst>
                <a:ext uri="{FF2B5EF4-FFF2-40B4-BE49-F238E27FC236}">
                  <a16:creationId xmlns:a16="http://schemas.microsoft.com/office/drawing/2014/main" id="{2446723A-FC6F-4012-8557-06069FA130F7}"/>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1061" y="549842"/>
              <a:ext cx="10334625" cy="6322075"/>
            </a:xfrm>
            <a:custGeom>
              <a:avLst/>
              <a:gdLst>
                <a:gd name="T0" fmla="*/ 1873 w 2171"/>
                <a:gd name="T1" fmla="*/ 1326 h 1326"/>
                <a:gd name="T2" fmla="*/ 1609 w 2171"/>
                <a:gd name="T3" fmla="*/ 473 h 1326"/>
                <a:gd name="T4" fmla="*/ 880 w 2171"/>
                <a:gd name="T5" fmla="*/ 63 h 1326"/>
                <a:gd name="T6" fmla="*/ 0 w 2171"/>
                <a:gd name="T7" fmla="*/ 423 h 1326"/>
              </a:gdLst>
              <a:ahLst/>
              <a:cxnLst>
                <a:cxn ang="0">
                  <a:pos x="T0" y="T1"/>
                </a:cxn>
                <a:cxn ang="0">
                  <a:pos x="T2" y="T3"/>
                </a:cxn>
                <a:cxn ang="0">
                  <a:pos x="T4" y="T5"/>
                </a:cxn>
                <a:cxn ang="0">
                  <a:pos x="T6" y="T7"/>
                </a:cxn>
              </a:cxnLst>
              <a:rect l="0" t="0" r="r" b="b"/>
              <a:pathLst>
                <a:path w="2171" h="1326">
                  <a:moveTo>
                    <a:pt x="1873" y="1326"/>
                  </a:moveTo>
                  <a:cubicBezTo>
                    <a:pt x="2171" y="1045"/>
                    <a:pt x="1825" y="678"/>
                    <a:pt x="1609" y="473"/>
                  </a:cubicBezTo>
                  <a:cubicBezTo>
                    <a:pt x="1406" y="281"/>
                    <a:pt x="1159" y="116"/>
                    <a:pt x="880" y="63"/>
                  </a:cubicBezTo>
                  <a:cubicBezTo>
                    <a:pt x="545" y="0"/>
                    <a:pt x="214" y="161"/>
                    <a:pt x="0" y="423"/>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46" name="Freeform 9">
              <a:extLst>
                <a:ext uri="{FF2B5EF4-FFF2-40B4-BE49-F238E27FC236}">
                  <a16:creationId xmlns:a16="http://schemas.microsoft.com/office/drawing/2014/main" id="{7F3D87D4-252C-4471-A220-28B58BF4391B}"/>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3701" y="6186246"/>
              <a:ext cx="504825" cy="681527"/>
            </a:xfrm>
            <a:custGeom>
              <a:avLst/>
              <a:gdLst>
                <a:gd name="T0" fmla="*/ 0 w 106"/>
                <a:gd name="T1" fmla="*/ 0 h 143"/>
                <a:gd name="T2" fmla="*/ 106 w 106"/>
                <a:gd name="T3" fmla="*/ 143 h 143"/>
              </a:gdLst>
              <a:ahLst/>
              <a:cxnLst>
                <a:cxn ang="0">
                  <a:pos x="T0" y="T1"/>
                </a:cxn>
                <a:cxn ang="0">
                  <a:pos x="T2" y="T3"/>
                </a:cxn>
              </a:cxnLst>
              <a:rect l="0" t="0" r="r" b="b"/>
              <a:pathLst>
                <a:path w="106" h="143">
                  <a:moveTo>
                    <a:pt x="0" y="0"/>
                  </a:moveTo>
                  <a:cubicBezTo>
                    <a:pt x="35" y="54"/>
                    <a:pt x="70" y="101"/>
                    <a:pt x="106" y="143"/>
                  </a:cubicBezTo>
                </a:path>
              </a:pathLst>
            </a:custGeom>
            <a:noFill/>
            <a:ln w="4763"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47" name="Freeform 10">
              <a:extLst>
                <a:ext uri="{FF2B5EF4-FFF2-40B4-BE49-F238E27FC236}">
                  <a16:creationId xmlns:a16="http://schemas.microsoft.com/office/drawing/2014/main" id="{054B916A-0FD0-4006-BD6C-9D29CA03AC84}"/>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1061" y="-51881"/>
              <a:ext cx="11091863" cy="6923796"/>
            </a:xfrm>
            <a:custGeom>
              <a:avLst/>
              <a:gdLst>
                <a:gd name="T0" fmla="*/ 2046 w 2330"/>
                <a:gd name="T1" fmla="*/ 1452 h 1452"/>
                <a:gd name="T2" fmla="*/ 1813 w 2330"/>
                <a:gd name="T3" fmla="*/ 601 h 1452"/>
                <a:gd name="T4" fmla="*/ 956 w 2330"/>
                <a:gd name="T5" fmla="*/ 97 h 1452"/>
                <a:gd name="T6" fmla="*/ 0 w 2330"/>
                <a:gd name="T7" fmla="*/ 366 h 1452"/>
              </a:gdLst>
              <a:ahLst/>
              <a:cxnLst>
                <a:cxn ang="0">
                  <a:pos x="T0" y="T1"/>
                </a:cxn>
                <a:cxn ang="0">
                  <a:pos x="T2" y="T3"/>
                </a:cxn>
                <a:cxn ang="0">
                  <a:pos x="T4" y="T5"/>
                </a:cxn>
                <a:cxn ang="0">
                  <a:pos x="T6" y="T7"/>
                </a:cxn>
              </a:cxnLst>
              <a:rect l="0" t="0" r="r" b="b"/>
              <a:pathLst>
                <a:path w="2330" h="1452">
                  <a:moveTo>
                    <a:pt x="2046" y="1452"/>
                  </a:moveTo>
                  <a:cubicBezTo>
                    <a:pt x="2330" y="1153"/>
                    <a:pt x="2049" y="821"/>
                    <a:pt x="1813" y="601"/>
                  </a:cubicBezTo>
                  <a:cubicBezTo>
                    <a:pt x="1569" y="375"/>
                    <a:pt x="1282" y="179"/>
                    <a:pt x="956" y="97"/>
                  </a:cubicBezTo>
                  <a:cubicBezTo>
                    <a:pt x="572" y="0"/>
                    <a:pt x="292" y="101"/>
                    <a:pt x="0" y="366"/>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48" name="Freeform 11">
              <a:extLst>
                <a:ext uri="{FF2B5EF4-FFF2-40B4-BE49-F238E27FC236}">
                  <a16:creationId xmlns:a16="http://schemas.microsoft.com/office/drawing/2014/main" id="{2133C3B4-D163-43CB-B3FC-A1B9A1DC387C}"/>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5426601" y="5579"/>
              <a:ext cx="5788025" cy="6847184"/>
            </a:xfrm>
            <a:custGeom>
              <a:avLst/>
              <a:gdLst>
                <a:gd name="T0" fmla="*/ 1094 w 1216"/>
                <a:gd name="T1" fmla="*/ 1436 h 1436"/>
                <a:gd name="T2" fmla="*/ 709 w 1216"/>
                <a:gd name="T3" fmla="*/ 551 h 1436"/>
                <a:gd name="T4" fmla="*/ 0 w 1216"/>
                <a:gd name="T5" fmla="*/ 0 h 1436"/>
              </a:gdLst>
              <a:ahLst/>
              <a:cxnLst>
                <a:cxn ang="0">
                  <a:pos x="T0" y="T1"/>
                </a:cxn>
                <a:cxn ang="0">
                  <a:pos x="T2" y="T3"/>
                </a:cxn>
                <a:cxn ang="0">
                  <a:pos x="T4" y="T5"/>
                </a:cxn>
              </a:cxnLst>
              <a:rect l="0" t="0" r="r" b="b"/>
              <a:pathLst>
                <a:path w="1216" h="1436">
                  <a:moveTo>
                    <a:pt x="1094" y="1436"/>
                  </a:moveTo>
                  <a:cubicBezTo>
                    <a:pt x="1216" y="1114"/>
                    <a:pt x="904" y="770"/>
                    <a:pt x="709" y="551"/>
                  </a:cubicBezTo>
                  <a:cubicBezTo>
                    <a:pt x="509" y="327"/>
                    <a:pt x="274" y="127"/>
                    <a:pt x="0"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49" name="Freeform 12">
              <a:extLst>
                <a:ext uri="{FF2B5EF4-FFF2-40B4-BE49-F238E27FC236}">
                  <a16:creationId xmlns:a16="http://schemas.microsoft.com/office/drawing/2014/main" id="{44DECBCA-815C-4296-B4DA-F12AD81F2DB9}"/>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1061" y="5579"/>
              <a:ext cx="1057275" cy="614491"/>
            </a:xfrm>
            <a:custGeom>
              <a:avLst/>
              <a:gdLst>
                <a:gd name="T0" fmla="*/ 222 w 222"/>
                <a:gd name="T1" fmla="*/ 0 h 129"/>
                <a:gd name="T2" fmla="*/ 0 w 222"/>
                <a:gd name="T3" fmla="*/ 129 h 129"/>
              </a:gdLst>
              <a:ahLst/>
              <a:cxnLst>
                <a:cxn ang="0">
                  <a:pos x="T0" y="T1"/>
                </a:cxn>
                <a:cxn ang="0">
                  <a:pos x="T2" y="T3"/>
                </a:cxn>
              </a:cxnLst>
              <a:rect l="0" t="0" r="r" b="b"/>
              <a:pathLst>
                <a:path w="222" h="129">
                  <a:moveTo>
                    <a:pt x="222" y="0"/>
                  </a:moveTo>
                  <a:cubicBezTo>
                    <a:pt x="152" y="35"/>
                    <a:pt x="76" y="78"/>
                    <a:pt x="0" y="129"/>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50" name="Freeform 13">
              <a:extLst>
                <a:ext uri="{FF2B5EF4-FFF2-40B4-BE49-F238E27FC236}">
                  <a16:creationId xmlns:a16="http://schemas.microsoft.com/office/drawing/2014/main" id="{B6C3CA6F-2113-4095-B77D-19519074C196}"/>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5821889" y="5579"/>
              <a:ext cx="5588000" cy="6866337"/>
            </a:xfrm>
            <a:custGeom>
              <a:avLst/>
              <a:gdLst>
                <a:gd name="T0" fmla="*/ 1067 w 1174"/>
                <a:gd name="T1" fmla="*/ 1440 h 1440"/>
                <a:gd name="T2" fmla="*/ 698 w 1174"/>
                <a:gd name="T3" fmla="*/ 577 h 1440"/>
                <a:gd name="T4" fmla="*/ 0 w 1174"/>
                <a:gd name="T5" fmla="*/ 0 h 1440"/>
              </a:gdLst>
              <a:ahLst/>
              <a:cxnLst>
                <a:cxn ang="0">
                  <a:pos x="T0" y="T1"/>
                </a:cxn>
                <a:cxn ang="0">
                  <a:pos x="T2" y="T3"/>
                </a:cxn>
                <a:cxn ang="0">
                  <a:pos x="T4" y="T5"/>
                </a:cxn>
              </a:cxnLst>
              <a:rect l="0" t="0" r="r" b="b"/>
              <a:pathLst>
                <a:path w="1174" h="1440">
                  <a:moveTo>
                    <a:pt x="1067" y="1440"/>
                  </a:moveTo>
                  <a:cubicBezTo>
                    <a:pt x="1174" y="1124"/>
                    <a:pt x="887" y="797"/>
                    <a:pt x="698" y="577"/>
                  </a:cubicBezTo>
                  <a:cubicBezTo>
                    <a:pt x="500" y="348"/>
                    <a:pt x="270" y="141"/>
                    <a:pt x="0" y="0"/>
                  </a:cubicBezTo>
                </a:path>
              </a:pathLst>
            </a:custGeom>
            <a:noFill/>
            <a:ln w="9525" cap="flat">
              <a:solidFill>
                <a:schemeClr val="tx1">
                  <a:alpha val="20000"/>
                </a:schemeClr>
              </a:solidFill>
              <a:prstDash val="dash"/>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51" name="Freeform 14">
              <a:extLst>
                <a:ext uri="{FF2B5EF4-FFF2-40B4-BE49-F238E27FC236}">
                  <a16:creationId xmlns:a16="http://schemas.microsoft.com/office/drawing/2014/main" id="{6A23EEC5-4C2F-4460-B6F6-A6852C46F1AE}"/>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3701" y="790"/>
              <a:ext cx="595313" cy="352734"/>
            </a:xfrm>
            <a:custGeom>
              <a:avLst/>
              <a:gdLst>
                <a:gd name="T0" fmla="*/ 125 w 125"/>
                <a:gd name="T1" fmla="*/ 0 h 74"/>
                <a:gd name="T2" fmla="*/ 0 w 125"/>
                <a:gd name="T3" fmla="*/ 74 h 74"/>
              </a:gdLst>
              <a:ahLst/>
              <a:cxnLst>
                <a:cxn ang="0">
                  <a:pos x="T0" y="T1"/>
                </a:cxn>
                <a:cxn ang="0">
                  <a:pos x="T2" y="T3"/>
                </a:cxn>
              </a:cxnLst>
              <a:rect l="0" t="0" r="r" b="b"/>
              <a:pathLst>
                <a:path w="125" h="74">
                  <a:moveTo>
                    <a:pt x="125" y="0"/>
                  </a:moveTo>
                  <a:cubicBezTo>
                    <a:pt x="85" y="22"/>
                    <a:pt x="43" y="47"/>
                    <a:pt x="0" y="74"/>
                  </a:cubicBezTo>
                </a:path>
              </a:pathLst>
            </a:custGeom>
            <a:noFill/>
            <a:ln w="9525" cap="flat">
              <a:solidFill>
                <a:schemeClr val="tx1">
                  <a:alpha val="20000"/>
                </a:schemeClr>
              </a:solidFill>
              <a:prstDash val="dash"/>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52" name="Freeform 15">
              <a:extLst>
                <a:ext uri="{FF2B5EF4-FFF2-40B4-BE49-F238E27FC236}">
                  <a16:creationId xmlns:a16="http://schemas.microsoft.com/office/drawing/2014/main" id="{9CAEC751-845A-4873-BCB3-29B7EF60FDF7}"/>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6012389" y="5579"/>
              <a:ext cx="5497513" cy="6866337"/>
            </a:xfrm>
            <a:custGeom>
              <a:avLst/>
              <a:gdLst>
                <a:gd name="T0" fmla="*/ 1056 w 1155"/>
                <a:gd name="T1" fmla="*/ 1440 h 1440"/>
                <a:gd name="T2" fmla="*/ 686 w 1155"/>
                <a:gd name="T3" fmla="*/ 580 h 1440"/>
                <a:gd name="T4" fmla="*/ 0 w 1155"/>
                <a:gd name="T5" fmla="*/ 0 h 1440"/>
              </a:gdLst>
              <a:ahLst/>
              <a:cxnLst>
                <a:cxn ang="0">
                  <a:pos x="T0" y="T1"/>
                </a:cxn>
                <a:cxn ang="0">
                  <a:pos x="T2" y="T3"/>
                </a:cxn>
                <a:cxn ang="0">
                  <a:pos x="T4" y="T5"/>
                </a:cxn>
              </a:cxnLst>
              <a:rect l="0" t="0" r="r" b="b"/>
              <a:pathLst>
                <a:path w="1155" h="1440">
                  <a:moveTo>
                    <a:pt x="1056" y="1440"/>
                  </a:moveTo>
                  <a:cubicBezTo>
                    <a:pt x="1155" y="1123"/>
                    <a:pt x="875" y="801"/>
                    <a:pt x="686" y="580"/>
                  </a:cubicBezTo>
                  <a:cubicBezTo>
                    <a:pt x="491" y="352"/>
                    <a:pt x="264" y="145"/>
                    <a:pt x="0" y="0"/>
                  </a:cubicBezTo>
                </a:path>
              </a:pathLst>
            </a:custGeom>
            <a:noFill/>
            <a:ln w="12700" cap="flat">
              <a:solidFill>
                <a:schemeClr val="tx1">
                  <a:alpha val="20000"/>
                </a:schemeClr>
              </a:solidFill>
              <a:prstDash val="dashDot"/>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53" name="Freeform 16">
              <a:extLst>
                <a:ext uri="{FF2B5EF4-FFF2-40B4-BE49-F238E27FC236}">
                  <a16:creationId xmlns:a16="http://schemas.microsoft.com/office/drawing/2014/main" id="{FA38FC93-11A4-4EB5-BC13-85FB353CD10F}"/>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1061" y="5579"/>
              <a:ext cx="357188" cy="213875"/>
            </a:xfrm>
            <a:custGeom>
              <a:avLst/>
              <a:gdLst>
                <a:gd name="T0" fmla="*/ 75 w 75"/>
                <a:gd name="T1" fmla="*/ 0 h 45"/>
                <a:gd name="T2" fmla="*/ 0 w 75"/>
                <a:gd name="T3" fmla="*/ 45 h 45"/>
              </a:gdLst>
              <a:ahLst/>
              <a:cxnLst>
                <a:cxn ang="0">
                  <a:pos x="T0" y="T1"/>
                </a:cxn>
                <a:cxn ang="0">
                  <a:pos x="T2" y="T3"/>
                </a:cxn>
              </a:cxnLst>
              <a:rect l="0" t="0" r="r" b="b"/>
              <a:pathLst>
                <a:path w="75" h="45">
                  <a:moveTo>
                    <a:pt x="75" y="0"/>
                  </a:moveTo>
                  <a:cubicBezTo>
                    <a:pt x="50" y="14"/>
                    <a:pt x="25" y="29"/>
                    <a:pt x="0" y="45"/>
                  </a:cubicBezTo>
                </a:path>
              </a:pathLst>
            </a:custGeom>
            <a:noFill/>
            <a:ln w="12700" cap="flat">
              <a:solidFill>
                <a:schemeClr val="tx1">
                  <a:alpha val="20000"/>
                </a:schemeClr>
              </a:solidFill>
              <a:prstDash val="dashDot"/>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54" name="Freeform 17">
              <a:extLst>
                <a:ext uri="{FF2B5EF4-FFF2-40B4-BE49-F238E27FC236}">
                  <a16:creationId xmlns:a16="http://schemas.microsoft.com/office/drawing/2014/main" id="{B5B6AC4D-E640-47F2-AA5A-9F9A1DB88E99}"/>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6210826" y="790"/>
              <a:ext cx="5522913" cy="6871126"/>
            </a:xfrm>
            <a:custGeom>
              <a:avLst/>
              <a:gdLst>
                <a:gd name="T0" fmla="*/ 1053 w 1160"/>
                <a:gd name="T1" fmla="*/ 1441 h 1441"/>
                <a:gd name="T2" fmla="*/ 705 w 1160"/>
                <a:gd name="T3" fmla="*/ 599 h 1441"/>
                <a:gd name="T4" fmla="*/ 0 w 1160"/>
                <a:gd name="T5" fmla="*/ 0 h 1441"/>
              </a:gdLst>
              <a:ahLst/>
              <a:cxnLst>
                <a:cxn ang="0">
                  <a:pos x="T0" y="T1"/>
                </a:cxn>
                <a:cxn ang="0">
                  <a:pos x="T2" y="T3"/>
                </a:cxn>
                <a:cxn ang="0">
                  <a:pos x="T4" y="T5"/>
                </a:cxn>
              </a:cxnLst>
              <a:rect l="0" t="0" r="r" b="b"/>
              <a:pathLst>
                <a:path w="1160" h="1441">
                  <a:moveTo>
                    <a:pt x="1053" y="1441"/>
                  </a:moveTo>
                  <a:cubicBezTo>
                    <a:pt x="1160" y="1129"/>
                    <a:pt x="892" y="817"/>
                    <a:pt x="705" y="599"/>
                  </a:cubicBezTo>
                  <a:cubicBezTo>
                    <a:pt x="503" y="365"/>
                    <a:pt x="270" y="152"/>
                    <a:pt x="0"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55" name="Freeform 18">
              <a:extLst>
                <a:ext uri="{FF2B5EF4-FFF2-40B4-BE49-F238E27FC236}">
                  <a16:creationId xmlns:a16="http://schemas.microsoft.com/office/drawing/2014/main" id="{962630FB-473F-4D83-8B9F-EC52E31CA558}"/>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6463239" y="5579"/>
              <a:ext cx="5413375" cy="6866337"/>
            </a:xfrm>
            <a:custGeom>
              <a:avLst/>
              <a:gdLst>
                <a:gd name="T0" fmla="*/ 1040 w 1137"/>
                <a:gd name="T1" fmla="*/ 1440 h 1440"/>
                <a:gd name="T2" fmla="*/ 698 w 1137"/>
                <a:gd name="T3" fmla="*/ 611 h 1440"/>
                <a:gd name="T4" fmla="*/ 0 w 1137"/>
                <a:gd name="T5" fmla="*/ 0 h 1440"/>
              </a:gdLst>
              <a:ahLst/>
              <a:cxnLst>
                <a:cxn ang="0">
                  <a:pos x="T0" y="T1"/>
                </a:cxn>
                <a:cxn ang="0">
                  <a:pos x="T2" y="T3"/>
                </a:cxn>
                <a:cxn ang="0">
                  <a:pos x="T4" y="T5"/>
                </a:cxn>
              </a:cxnLst>
              <a:rect l="0" t="0" r="r" b="b"/>
              <a:pathLst>
                <a:path w="1137" h="1440">
                  <a:moveTo>
                    <a:pt x="1040" y="1440"/>
                  </a:moveTo>
                  <a:cubicBezTo>
                    <a:pt x="1137" y="1131"/>
                    <a:pt x="883" y="828"/>
                    <a:pt x="698" y="611"/>
                  </a:cubicBezTo>
                  <a:cubicBezTo>
                    <a:pt x="498" y="375"/>
                    <a:pt x="268" y="159"/>
                    <a:pt x="0"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56" name="Freeform 19">
              <a:extLst>
                <a:ext uri="{FF2B5EF4-FFF2-40B4-BE49-F238E27FC236}">
                  <a16:creationId xmlns:a16="http://schemas.microsoft.com/office/drawing/2014/main" id="{035721E2-E73B-4E57-92E2-DE71F0D17052}"/>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6877576" y="5579"/>
              <a:ext cx="5037138" cy="6861550"/>
            </a:xfrm>
            <a:custGeom>
              <a:avLst/>
              <a:gdLst>
                <a:gd name="T0" fmla="*/ 1011 w 1058"/>
                <a:gd name="T1" fmla="*/ 1439 h 1439"/>
                <a:gd name="T2" fmla="*/ 648 w 1058"/>
                <a:gd name="T3" fmla="*/ 617 h 1439"/>
                <a:gd name="T4" fmla="*/ 0 w 1058"/>
                <a:gd name="T5" fmla="*/ 0 h 1439"/>
              </a:gdLst>
              <a:ahLst/>
              <a:cxnLst>
                <a:cxn ang="0">
                  <a:pos x="T0" y="T1"/>
                </a:cxn>
                <a:cxn ang="0">
                  <a:pos x="T2" y="T3"/>
                </a:cxn>
                <a:cxn ang="0">
                  <a:pos x="T4" y="T5"/>
                </a:cxn>
              </a:cxnLst>
              <a:rect l="0" t="0" r="r" b="b"/>
              <a:pathLst>
                <a:path w="1058" h="1439">
                  <a:moveTo>
                    <a:pt x="1011" y="1439"/>
                  </a:moveTo>
                  <a:cubicBezTo>
                    <a:pt x="1058" y="1131"/>
                    <a:pt x="825" y="841"/>
                    <a:pt x="648" y="617"/>
                  </a:cubicBezTo>
                  <a:cubicBezTo>
                    <a:pt x="462" y="383"/>
                    <a:pt x="248" y="168"/>
                    <a:pt x="0"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57" name="Freeform 20">
              <a:extLst>
                <a:ext uri="{FF2B5EF4-FFF2-40B4-BE49-F238E27FC236}">
                  <a16:creationId xmlns:a16="http://schemas.microsoft.com/office/drawing/2014/main" id="{3071D074-66CD-4273-AF66-207364BA3EA2}"/>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8768289" y="5579"/>
              <a:ext cx="3417888" cy="2742066"/>
            </a:xfrm>
            <a:custGeom>
              <a:avLst/>
              <a:gdLst>
                <a:gd name="T0" fmla="*/ 718 w 718"/>
                <a:gd name="T1" fmla="*/ 575 h 575"/>
                <a:gd name="T2" fmla="*/ 0 w 718"/>
                <a:gd name="T3" fmla="*/ 0 h 575"/>
              </a:gdLst>
              <a:ahLst/>
              <a:cxnLst>
                <a:cxn ang="0">
                  <a:pos x="T0" y="T1"/>
                </a:cxn>
                <a:cxn ang="0">
                  <a:pos x="T2" y="T3"/>
                </a:cxn>
              </a:cxnLst>
              <a:rect l="0" t="0" r="r" b="b"/>
              <a:pathLst>
                <a:path w="718" h="575">
                  <a:moveTo>
                    <a:pt x="718" y="575"/>
                  </a:moveTo>
                  <a:cubicBezTo>
                    <a:pt x="500" y="360"/>
                    <a:pt x="260" y="163"/>
                    <a:pt x="0"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58" name="Freeform 21">
              <a:extLst>
                <a:ext uri="{FF2B5EF4-FFF2-40B4-BE49-F238E27FC236}">
                  <a16:creationId xmlns:a16="http://schemas.microsoft.com/office/drawing/2014/main" id="{4197CB22-95EA-4E41-94A6-6BCE8C027870}"/>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9235014" y="10367"/>
              <a:ext cx="2951163" cy="2555325"/>
            </a:xfrm>
            <a:custGeom>
              <a:avLst/>
              <a:gdLst>
                <a:gd name="T0" fmla="*/ 620 w 620"/>
                <a:gd name="T1" fmla="*/ 536 h 536"/>
                <a:gd name="T2" fmla="*/ 0 w 620"/>
                <a:gd name="T3" fmla="*/ 0 h 536"/>
              </a:gdLst>
              <a:ahLst/>
              <a:cxnLst>
                <a:cxn ang="0">
                  <a:pos x="T0" y="T1"/>
                </a:cxn>
                <a:cxn ang="0">
                  <a:pos x="T2" y="T3"/>
                </a:cxn>
              </a:cxnLst>
              <a:rect l="0" t="0" r="r" b="b"/>
              <a:pathLst>
                <a:path w="620" h="536">
                  <a:moveTo>
                    <a:pt x="620" y="536"/>
                  </a:moveTo>
                  <a:cubicBezTo>
                    <a:pt x="404" y="314"/>
                    <a:pt x="196" y="138"/>
                    <a:pt x="0"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59" name="Freeform 22">
              <a:extLst>
                <a:ext uri="{FF2B5EF4-FFF2-40B4-BE49-F238E27FC236}">
                  <a16:creationId xmlns:a16="http://schemas.microsoft.com/office/drawing/2014/main" id="{622F5B4E-EBC2-4021-A986-B40B49442B72}"/>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10020826" y="5579"/>
              <a:ext cx="2165350" cy="1358265"/>
            </a:xfrm>
            <a:custGeom>
              <a:avLst/>
              <a:gdLst>
                <a:gd name="T0" fmla="*/ 0 w 455"/>
                <a:gd name="T1" fmla="*/ 0 h 285"/>
                <a:gd name="T2" fmla="*/ 455 w 455"/>
                <a:gd name="T3" fmla="*/ 285 h 285"/>
              </a:gdLst>
              <a:ahLst/>
              <a:cxnLst>
                <a:cxn ang="0">
                  <a:pos x="T0" y="T1"/>
                </a:cxn>
                <a:cxn ang="0">
                  <a:pos x="T2" y="T3"/>
                </a:cxn>
              </a:cxnLst>
              <a:rect l="0" t="0" r="r" b="b"/>
              <a:pathLst>
                <a:path w="455" h="285">
                  <a:moveTo>
                    <a:pt x="0" y="0"/>
                  </a:moveTo>
                  <a:cubicBezTo>
                    <a:pt x="153" y="85"/>
                    <a:pt x="308" y="180"/>
                    <a:pt x="455" y="285"/>
                  </a:cubicBezTo>
                </a:path>
              </a:pathLst>
            </a:custGeom>
            <a:noFill/>
            <a:ln w="9525" cap="flat">
              <a:solidFill>
                <a:schemeClr val="tx1">
                  <a:alpha val="20000"/>
                </a:schemeClr>
              </a:solidFill>
              <a:prstDash val="dash"/>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60" name="Freeform 23">
              <a:extLst>
                <a:ext uri="{FF2B5EF4-FFF2-40B4-BE49-F238E27FC236}">
                  <a16:creationId xmlns:a16="http://schemas.microsoft.com/office/drawing/2014/main" id="{A1450C78-508B-412D-8354-C6AE7E9F939B}"/>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11290826" y="5579"/>
              <a:ext cx="895350" cy="534687"/>
            </a:xfrm>
            <a:custGeom>
              <a:avLst/>
              <a:gdLst>
                <a:gd name="T0" fmla="*/ 0 w 188"/>
                <a:gd name="T1" fmla="*/ 0 h 112"/>
                <a:gd name="T2" fmla="*/ 188 w 188"/>
                <a:gd name="T3" fmla="*/ 112 h 112"/>
              </a:gdLst>
              <a:ahLst/>
              <a:cxnLst>
                <a:cxn ang="0">
                  <a:pos x="T0" y="T1"/>
                </a:cxn>
                <a:cxn ang="0">
                  <a:pos x="T2" y="T3"/>
                </a:cxn>
              </a:cxnLst>
              <a:rect l="0" t="0" r="r" b="b"/>
              <a:pathLst>
                <a:path w="188" h="112">
                  <a:moveTo>
                    <a:pt x="0" y="0"/>
                  </a:moveTo>
                  <a:cubicBezTo>
                    <a:pt x="63" y="36"/>
                    <a:pt x="126" y="73"/>
                    <a:pt x="188" y="112"/>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grpSp>
      <p:grpSp>
        <p:nvGrpSpPr>
          <p:cNvPr id="62" name="Group 61">
            <a:extLst>
              <a:ext uri="{FF2B5EF4-FFF2-40B4-BE49-F238E27FC236}">
                <a16:creationId xmlns:a16="http://schemas.microsoft.com/office/drawing/2014/main" id="{0D2C6055-EB42-4E7C-B358-308A54C713E3}"/>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807084" y="1186483"/>
            <a:ext cx="3822597" cy="4477933"/>
            <a:chOff x="807084" y="1186483"/>
            <a:chExt cx="3822597" cy="4477933"/>
          </a:xfrm>
        </p:grpSpPr>
        <p:sp>
          <p:nvSpPr>
            <p:cNvPr id="63" name="Rectangle 62">
              <a:extLst>
                <a:ext uri="{FF2B5EF4-FFF2-40B4-BE49-F238E27FC236}">
                  <a16:creationId xmlns:a16="http://schemas.microsoft.com/office/drawing/2014/main" id="{8A0384A8-C4E8-407C-BD44-2B989327E070}"/>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807531" y="1186483"/>
              <a:ext cx="3821702" cy="716184"/>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4" name="Isosceles Triangle 39">
              <a:extLst>
                <a:ext uri="{FF2B5EF4-FFF2-40B4-BE49-F238E27FC236}">
                  <a16:creationId xmlns:a16="http://schemas.microsoft.com/office/drawing/2014/main" id="{B7F9FA9E-2650-4B17-BA91-C12C0C5F9D96}"/>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10800000">
              <a:off x="2514766" y="5313353"/>
              <a:ext cx="407233" cy="351063"/>
            </a:xfrm>
            <a:prstGeom prst="triangl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5" name="Rectangle 64">
              <a:extLst>
                <a:ext uri="{FF2B5EF4-FFF2-40B4-BE49-F238E27FC236}">
                  <a16:creationId xmlns:a16="http://schemas.microsoft.com/office/drawing/2014/main" id="{E96B943E-BAEE-4DC2-87CB-78F6E433D5CB}"/>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807084" y="1991156"/>
              <a:ext cx="3822597" cy="3322196"/>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2" name="Title 1">
            <a:extLst>
              <a:ext uri="{FF2B5EF4-FFF2-40B4-BE49-F238E27FC236}">
                <a16:creationId xmlns:a16="http://schemas.microsoft.com/office/drawing/2014/main" id="{51DF3D98-3C30-4CFC-8643-C81E829C8C25}"/>
              </a:ext>
            </a:extLst>
          </p:cNvPr>
          <p:cNvSpPr>
            <a:spLocks noGrp="1"/>
          </p:cNvSpPr>
          <p:nvPr>
            <p:ph type="ctrTitle"/>
          </p:nvPr>
        </p:nvSpPr>
        <p:spPr>
          <a:xfrm>
            <a:off x="794380" y="1719704"/>
            <a:ext cx="3915764" cy="2483023"/>
          </a:xfrm>
        </p:spPr>
        <p:txBody>
          <a:bodyPr>
            <a:noAutofit/>
          </a:bodyPr>
          <a:lstStyle/>
          <a:p>
            <a:r>
              <a:rPr lang="en-US" sz="3200" b="1" dirty="0">
                <a:latin typeface="Georgia" panose="02040502050405020303" pitchFamily="18" charset="0"/>
              </a:rPr>
              <a:t>West Manor </a:t>
            </a:r>
            <a:br>
              <a:rPr lang="en-US" sz="3200" b="1" dirty="0">
                <a:latin typeface="Georgia" panose="02040502050405020303" pitchFamily="18" charset="0"/>
              </a:rPr>
            </a:br>
            <a:r>
              <a:rPr lang="en-US" sz="3200" b="1" dirty="0">
                <a:latin typeface="Georgia" panose="02040502050405020303" pitchFamily="18" charset="0"/>
              </a:rPr>
              <a:t>FY27 Budget Feedback Meeting</a:t>
            </a:r>
            <a:endParaRPr lang="en-US" sz="3200" b="1" dirty="0">
              <a:latin typeface="Georgia" panose="02040502050405020303" pitchFamily="18" charset="0"/>
              <a:ea typeface="Calibri Light"/>
              <a:cs typeface="Calibri Light"/>
            </a:endParaRPr>
          </a:p>
        </p:txBody>
      </p:sp>
      <p:sp>
        <p:nvSpPr>
          <p:cNvPr id="3" name="Subtitle 2">
            <a:extLst>
              <a:ext uri="{FF2B5EF4-FFF2-40B4-BE49-F238E27FC236}">
                <a16:creationId xmlns:a16="http://schemas.microsoft.com/office/drawing/2014/main" id="{A068D447-28D3-4F5F-B2DC-FD67E9015868}"/>
              </a:ext>
            </a:extLst>
          </p:cNvPr>
          <p:cNvSpPr>
            <a:spLocks noGrp="1"/>
          </p:cNvSpPr>
          <p:nvPr>
            <p:ph type="subTitle" idx="1"/>
          </p:nvPr>
        </p:nvSpPr>
        <p:spPr>
          <a:xfrm>
            <a:off x="895417" y="4202728"/>
            <a:ext cx="3654568" cy="1026125"/>
          </a:xfrm>
        </p:spPr>
        <p:txBody>
          <a:bodyPr vert="horz" lIns="91440" tIns="0" rIns="91440" bIns="45720" rtlCol="0">
            <a:normAutofit/>
          </a:bodyPr>
          <a:lstStyle/>
          <a:p>
            <a:endParaRPr lang="en-US" dirty="0"/>
          </a:p>
          <a:p>
            <a:r>
              <a:rPr lang="en-US" sz="2400" b="1" dirty="0">
                <a:latin typeface="Georgia" panose="02040502050405020303" pitchFamily="18" charset="0"/>
              </a:rPr>
              <a:t>02/10/26</a:t>
            </a:r>
          </a:p>
        </p:txBody>
      </p:sp>
      <p:pic>
        <p:nvPicPr>
          <p:cNvPr id="35" name="Picture 34" descr="Desk with productivity items">
            <a:extLst>
              <a:ext uri="{FF2B5EF4-FFF2-40B4-BE49-F238E27FC236}">
                <a16:creationId xmlns:a16="http://schemas.microsoft.com/office/drawing/2014/main" id="{ACB1FE51-1E50-F57E-131E-36C1F043E859}"/>
              </a:ext>
            </a:extLst>
          </p:cNvPr>
          <p:cNvPicPr>
            <a:picLocks noChangeAspect="1"/>
          </p:cNvPicPr>
          <p:nvPr/>
        </p:nvPicPr>
        <p:blipFill>
          <a:blip r:embed="rId2"/>
          <a:srcRect l="25417" r="9028" b="-3"/>
          <a:stretch>
            <a:fillRect/>
          </a:stretch>
        </p:blipFill>
        <p:spPr>
          <a:xfrm>
            <a:off x="5446972" y="227"/>
            <a:ext cx="6745028" cy="6858000"/>
          </a:xfrm>
          <a:prstGeom prst="rect">
            <a:avLst/>
          </a:prstGeom>
          <a:ln w="9525">
            <a:noFill/>
          </a:ln>
        </p:spPr>
      </p:pic>
    </p:spTree>
    <p:extLst>
      <p:ext uri="{BB962C8B-B14F-4D97-AF65-F5344CB8AC3E}">
        <p14:creationId xmlns:p14="http://schemas.microsoft.com/office/powerpoint/2010/main" val="2259308896"/>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ACC650F-79DC-E343-4190-CCDCB8AB7A7C}"/>
            </a:ext>
          </a:extLst>
        </p:cNvPr>
        <p:cNvGrpSpPr/>
        <p:nvPr/>
      </p:nvGrpSpPr>
      <p:grpSpPr>
        <a:xfrm>
          <a:off x="0" y="0"/>
          <a:ext cx="0" cy="0"/>
          <a:chOff x="0" y="0"/>
          <a:chExt cx="0" cy="0"/>
        </a:xfrm>
      </p:grpSpPr>
      <p:sp>
        <p:nvSpPr>
          <p:cNvPr id="11" name="Slide Number Placeholder 3">
            <a:extLst>
              <a:ext uri="{FF2B5EF4-FFF2-40B4-BE49-F238E27FC236}">
                <a16:creationId xmlns:a16="http://schemas.microsoft.com/office/drawing/2014/main" id="{407347F0-12DB-5AF8-52FC-47893AF341F9}"/>
              </a:ext>
            </a:extLst>
          </p:cNvPr>
          <p:cNvSpPr>
            <a:spLocks noGrp="1"/>
          </p:cNvSpPr>
          <p:nvPr>
            <p:ph type="sldNum" sz="quarter" idx="12"/>
          </p:nvPr>
        </p:nvSpPr>
        <p:spPr/>
        <p:txBody>
          <a:bodyPr anchor="ctr">
            <a:normAutofit/>
          </a:bodyPr>
          <a:lstStyle/>
          <a:p>
            <a:pPr>
              <a:spcAft>
                <a:spcPts val="600"/>
              </a:spcAft>
            </a:pPr>
            <a:fld id="{294A09A9-5501-47C1-A89A-A340965A2BE2}" type="slidenum">
              <a:rPr lang="en-US" smtClean="0"/>
              <a:pPr>
                <a:spcAft>
                  <a:spcPts val="600"/>
                </a:spcAft>
              </a:pPr>
              <a:t>2</a:t>
            </a:fld>
            <a:endParaRPr lang="en-US"/>
          </a:p>
        </p:txBody>
      </p:sp>
      <p:sp>
        <p:nvSpPr>
          <p:cNvPr id="6" name="Google Shape;727;p98">
            <a:extLst>
              <a:ext uri="{FF2B5EF4-FFF2-40B4-BE49-F238E27FC236}">
                <a16:creationId xmlns:a16="http://schemas.microsoft.com/office/drawing/2014/main" id="{301B4EA8-36B9-DC29-26DE-CEB9C21E2FDB}"/>
              </a:ext>
            </a:extLst>
          </p:cNvPr>
          <p:cNvSpPr txBox="1"/>
          <p:nvPr/>
        </p:nvSpPr>
        <p:spPr>
          <a:xfrm>
            <a:off x="0" y="0"/>
            <a:ext cx="10591800" cy="646290"/>
          </a:xfrm>
          <a:prstGeom prst="rect">
            <a:avLst/>
          </a:prstGeom>
          <a:solidFill>
            <a:srgbClr val="C00000"/>
          </a:solidFill>
          <a:ln>
            <a:noFill/>
          </a:ln>
        </p:spPr>
        <p:txBody>
          <a:bodyPr spcFirstLastPara="1" wrap="square" lIns="91425" tIns="45700" rIns="91425" bIns="45700" anchor="t" anchorCtr="0">
            <a:spAutoFit/>
          </a:bodyPr>
          <a:lstStyle/>
          <a:p>
            <a:pPr>
              <a:defRPr/>
            </a:pPr>
            <a:r>
              <a:rPr lang="en-US" sz="3600" kern="0" dirty="0">
                <a:solidFill>
                  <a:srgbClr val="FFFFFF"/>
                </a:solidFill>
                <a:latin typeface="Georgia" panose="02040502050405020303" pitchFamily="18" charset="0"/>
                <a:ea typeface="+mn-lt"/>
                <a:cs typeface="+mn-lt"/>
                <a:sym typeface="Georgia"/>
              </a:rPr>
              <a:t>Purpose, Agenda, &amp; Norms </a:t>
            </a:r>
            <a:endParaRPr lang="en-US" sz="2000" dirty="0">
              <a:latin typeface="Georgia" panose="02040502050405020303" pitchFamily="18" charset="0"/>
            </a:endParaRPr>
          </a:p>
        </p:txBody>
      </p:sp>
      <p:sp>
        <p:nvSpPr>
          <p:cNvPr id="10" name="Rectangle 9">
            <a:extLst>
              <a:ext uri="{FF2B5EF4-FFF2-40B4-BE49-F238E27FC236}">
                <a16:creationId xmlns:a16="http://schemas.microsoft.com/office/drawing/2014/main" id="{1E06AA0C-2C82-36F2-CB6B-64E379B78551}"/>
              </a:ext>
            </a:extLst>
          </p:cNvPr>
          <p:cNvSpPr/>
          <p:nvPr/>
        </p:nvSpPr>
        <p:spPr>
          <a:xfrm>
            <a:off x="0" y="5769428"/>
            <a:ext cx="762000" cy="1077178"/>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Content Placeholder 2">
            <a:extLst>
              <a:ext uri="{FF2B5EF4-FFF2-40B4-BE49-F238E27FC236}">
                <a16:creationId xmlns:a16="http://schemas.microsoft.com/office/drawing/2014/main" id="{39F2D0AD-32F8-B373-C925-8D37C8D55FAE}"/>
              </a:ext>
            </a:extLst>
          </p:cNvPr>
          <p:cNvSpPr txBox="1">
            <a:spLocks/>
          </p:cNvSpPr>
          <p:nvPr/>
        </p:nvSpPr>
        <p:spPr>
          <a:xfrm>
            <a:off x="561685" y="2907070"/>
            <a:ext cx="5737192" cy="3905153"/>
          </a:xfrm>
          <a:prstGeom prst="rect">
            <a:avLst/>
          </a:prstGeom>
        </p:spPr>
        <p:txBody>
          <a:bodyPr lIns="91440" tIns="45720" rIns="91440" bIns="45720" anchor="t">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342900" indent="-342900">
              <a:lnSpc>
                <a:spcPct val="107000"/>
              </a:lnSpc>
              <a:buClr>
                <a:srgbClr val="D47B22"/>
              </a:buClr>
              <a:buFont typeface="+mj-lt"/>
              <a:buAutoNum type="romanUcPeriod"/>
            </a:pPr>
            <a:r>
              <a:rPr lang="en-US" sz="1600" b="1" dirty="0">
                <a:latin typeface="Calibri"/>
                <a:ea typeface="Calibri"/>
                <a:cs typeface="Arial"/>
              </a:rPr>
              <a:t>Action Items Approval of Agenda</a:t>
            </a:r>
            <a:r>
              <a:rPr lang="en-US" sz="1600" dirty="0">
                <a:latin typeface="Calibri"/>
                <a:ea typeface="Calibri"/>
                <a:cs typeface="Arial"/>
              </a:rPr>
              <a:t> </a:t>
            </a:r>
          </a:p>
          <a:p>
            <a:pPr marL="742950" lvl="1" indent="-285750">
              <a:lnSpc>
                <a:spcPct val="107000"/>
              </a:lnSpc>
              <a:buFont typeface="+mj-lt"/>
              <a:buAutoNum type="alphaUcPeriod"/>
            </a:pPr>
            <a:r>
              <a:rPr lang="en-US" sz="1600" b="1" dirty="0">
                <a:latin typeface="Calibri"/>
                <a:ea typeface="Calibri"/>
                <a:cs typeface="Arial"/>
              </a:rPr>
              <a:t>Approval of Previous Minutes</a:t>
            </a:r>
            <a:endParaRPr lang="en-US" sz="1600" dirty="0">
              <a:latin typeface="Calibri"/>
              <a:ea typeface="Calibri"/>
              <a:cs typeface="Arial"/>
            </a:endParaRPr>
          </a:p>
          <a:p>
            <a:pPr marL="342900" indent="-342900">
              <a:lnSpc>
                <a:spcPct val="107000"/>
              </a:lnSpc>
              <a:buClr>
                <a:srgbClr val="D47B22"/>
              </a:buClr>
              <a:buFont typeface="+mj-lt"/>
              <a:buAutoNum type="romanUcPeriod"/>
            </a:pPr>
            <a:r>
              <a:rPr lang="en-US" sz="1600" b="1" dirty="0">
                <a:latin typeface="Calibri"/>
                <a:ea typeface="Calibri"/>
                <a:cs typeface="Arial"/>
              </a:rPr>
              <a:t>Discussion Items </a:t>
            </a:r>
            <a:endParaRPr lang="en-US" sz="1600" dirty="0">
              <a:latin typeface="Calibri"/>
              <a:ea typeface="Calibri"/>
              <a:cs typeface="Arial"/>
            </a:endParaRPr>
          </a:p>
          <a:p>
            <a:pPr marL="742950" lvl="1" indent="-285750">
              <a:lnSpc>
                <a:spcPct val="107000"/>
              </a:lnSpc>
              <a:buFont typeface="+mj-lt"/>
              <a:buAutoNum type="alphaUcPeriod"/>
            </a:pPr>
            <a:r>
              <a:rPr lang="en-US" sz="1600" b="1" dirty="0">
                <a:latin typeface="Calibri"/>
                <a:ea typeface="Calibri"/>
                <a:cs typeface="Arial"/>
              </a:rPr>
              <a:t>Budget Development Presentation</a:t>
            </a:r>
            <a:endParaRPr lang="en-US" sz="1600" dirty="0">
              <a:latin typeface="Calibri"/>
              <a:ea typeface="Calibri"/>
              <a:cs typeface="Arial"/>
            </a:endParaRPr>
          </a:p>
          <a:p>
            <a:pPr lvl="2">
              <a:lnSpc>
                <a:spcPct val="107000"/>
              </a:lnSpc>
              <a:buFont typeface="+mj-lt"/>
              <a:buAutoNum type="romanLcPeriod"/>
            </a:pPr>
            <a:r>
              <a:rPr lang="en-US" sz="1600" b="1" dirty="0">
                <a:solidFill>
                  <a:srgbClr val="FF0000"/>
                </a:solidFill>
                <a:latin typeface="Calibri"/>
                <a:ea typeface="Calibri"/>
                <a:cs typeface="Arial"/>
              </a:rPr>
              <a:t>ACTION ITEM:</a:t>
            </a:r>
            <a:r>
              <a:rPr lang="en-US" sz="1600" b="1" dirty="0">
                <a:latin typeface="Calibri"/>
                <a:ea typeface="Calibri"/>
                <a:cs typeface="Arial"/>
              </a:rPr>
              <a:t> GO Team vote on Draft Budget  </a:t>
            </a:r>
            <a:endParaRPr lang="en-US" sz="1600" dirty="0">
              <a:latin typeface="Calibri"/>
              <a:ea typeface="Calibri"/>
              <a:cs typeface="Arial"/>
            </a:endParaRPr>
          </a:p>
          <a:p>
            <a:pPr marL="342900" indent="-342900">
              <a:lnSpc>
                <a:spcPct val="107000"/>
              </a:lnSpc>
              <a:buClr>
                <a:srgbClr val="D47B22"/>
              </a:buClr>
              <a:buFont typeface="+mj-lt"/>
              <a:buAutoNum type="romanUcPeriod"/>
            </a:pPr>
            <a:r>
              <a:rPr lang="en-US" sz="1600" b="1" dirty="0">
                <a:latin typeface="Calibri"/>
                <a:ea typeface="Calibri"/>
                <a:cs typeface="Arial"/>
              </a:rPr>
              <a:t>Information Items </a:t>
            </a:r>
            <a:endParaRPr lang="en-US" sz="1600" dirty="0">
              <a:latin typeface="Calibri"/>
              <a:ea typeface="Calibri"/>
              <a:cs typeface="Arial"/>
            </a:endParaRPr>
          </a:p>
          <a:p>
            <a:pPr marL="742950" lvl="1" indent="-285750">
              <a:lnSpc>
                <a:spcPct val="107000"/>
              </a:lnSpc>
              <a:buFont typeface="+mj-lt"/>
              <a:buAutoNum type="alphaUcPeriod"/>
            </a:pPr>
            <a:r>
              <a:rPr lang="en-US" sz="1600" b="1" dirty="0">
                <a:latin typeface="Calibri"/>
                <a:ea typeface="Calibri"/>
                <a:cs typeface="Arial"/>
              </a:rPr>
              <a:t>Principal’s Report</a:t>
            </a:r>
            <a:endParaRPr lang="en-US" sz="1600" dirty="0">
              <a:latin typeface="Calibri"/>
              <a:ea typeface="Calibri"/>
              <a:cs typeface="Arial"/>
            </a:endParaRPr>
          </a:p>
          <a:p>
            <a:pPr marL="342900" indent="-342900">
              <a:lnSpc>
                <a:spcPct val="107000"/>
              </a:lnSpc>
              <a:buClr>
                <a:srgbClr val="D47B22"/>
              </a:buClr>
              <a:buFont typeface="+mj-lt"/>
              <a:buAutoNum type="romanUcPeriod"/>
            </a:pPr>
            <a:r>
              <a:rPr lang="en-US" sz="1600" b="1" dirty="0">
                <a:latin typeface="Calibri"/>
                <a:ea typeface="Calibri"/>
                <a:cs typeface="Arial"/>
              </a:rPr>
              <a:t>Announcements </a:t>
            </a:r>
            <a:endParaRPr lang="en-US" sz="1600" dirty="0">
              <a:latin typeface="Calibri"/>
              <a:ea typeface="Calibri"/>
              <a:cs typeface="Arial"/>
            </a:endParaRPr>
          </a:p>
          <a:p>
            <a:pPr marL="342900" indent="-342900">
              <a:lnSpc>
                <a:spcPct val="107000"/>
              </a:lnSpc>
              <a:buClr>
                <a:srgbClr val="D47B22"/>
              </a:buClr>
              <a:buAutoNum type="romanUcPeriod"/>
            </a:pPr>
            <a:r>
              <a:rPr lang="en-US" sz="1600" b="1" dirty="0">
                <a:latin typeface="Calibri"/>
                <a:ea typeface="Calibri"/>
                <a:cs typeface="Arial"/>
              </a:rPr>
              <a:t>Public Comment </a:t>
            </a:r>
            <a:endParaRPr lang="en-US" sz="1600" dirty="0">
              <a:latin typeface="Calibri"/>
              <a:ea typeface="Calibri"/>
              <a:cs typeface="Arial"/>
            </a:endParaRPr>
          </a:p>
        </p:txBody>
      </p:sp>
      <p:sp>
        <p:nvSpPr>
          <p:cNvPr id="7" name="Shape 100">
            <a:extLst>
              <a:ext uri="{FF2B5EF4-FFF2-40B4-BE49-F238E27FC236}">
                <a16:creationId xmlns:a16="http://schemas.microsoft.com/office/drawing/2014/main" id="{9C1F7EA1-F5D2-B0A0-3A39-8DB30E819713}"/>
              </a:ext>
            </a:extLst>
          </p:cNvPr>
          <p:cNvSpPr txBox="1">
            <a:spLocks/>
          </p:cNvSpPr>
          <p:nvPr/>
        </p:nvSpPr>
        <p:spPr>
          <a:xfrm>
            <a:off x="68160" y="797250"/>
            <a:ext cx="11827263" cy="917624"/>
          </a:xfrm>
          <a:prstGeom prst="rect">
            <a:avLst/>
          </a:prstGeom>
          <a:noFill/>
          <a:ln>
            <a:noFill/>
          </a:ln>
        </p:spPr>
        <p:txBody>
          <a:bodyPr vert="horz" lIns="91425" tIns="45700" rIns="91425" bIns="45700" rtlCol="0" anchor="t" anchorCtr="0">
            <a:noAutofit/>
          </a:bodyPr>
          <a:lstStyle>
            <a:lvl1pPr marL="0" indent="0" algn="l" defTabSz="914400" rtl="0" eaLnBrk="1" latinLnBrk="0" hangingPunct="1">
              <a:lnSpc>
                <a:spcPct val="90000"/>
              </a:lnSpc>
              <a:spcBef>
                <a:spcPts val="1000"/>
              </a:spcBef>
              <a:buFont typeface="Arial" panose="020B0604020202020204" pitchFamily="34" charset="0"/>
              <a:buNone/>
              <a:defRPr lang="en-US" sz="1800" b="1" kern="1200" spc="50" baseline="0" dirty="0" smtClean="0">
                <a:solidFill>
                  <a:schemeClr val="tx1"/>
                </a:solidFill>
                <a:latin typeface="+mj-lt"/>
                <a:ea typeface="+mj-ea"/>
                <a:cs typeface="+mj-cs"/>
              </a:defRPr>
            </a:lvl1pPr>
            <a:lvl2pPr marL="457200" indent="0" algn="l" defTabSz="914400" rtl="0" eaLnBrk="1" latinLnBrk="0" hangingPunct="1">
              <a:lnSpc>
                <a:spcPct val="90000"/>
              </a:lnSpc>
              <a:spcBef>
                <a:spcPts val="500"/>
              </a:spcBef>
              <a:buFont typeface="Arial" panose="020B0604020202020204" pitchFamily="34" charset="0"/>
              <a:buNone/>
              <a:defRPr sz="2000" b="1" kern="1200">
                <a:solidFill>
                  <a:schemeClr val="tx1"/>
                </a:solidFill>
                <a:latin typeface="+mn-lt"/>
                <a:ea typeface="+mn-ea"/>
                <a:cs typeface="+mn-cs"/>
              </a:defRPr>
            </a:lvl2pPr>
            <a:lvl3pPr marL="914400" indent="0" algn="l" defTabSz="914400" rtl="0" eaLnBrk="1" latinLnBrk="0" hangingPunct="1">
              <a:lnSpc>
                <a:spcPct val="90000"/>
              </a:lnSpc>
              <a:spcBef>
                <a:spcPts val="500"/>
              </a:spcBef>
              <a:buFont typeface="Arial" panose="020B0604020202020204" pitchFamily="34" charset="0"/>
              <a:buNone/>
              <a:defRPr sz="1800" b="1" kern="1200">
                <a:solidFill>
                  <a:schemeClr val="tx1"/>
                </a:solidFill>
                <a:latin typeface="+mn-lt"/>
                <a:ea typeface="+mn-ea"/>
                <a:cs typeface="+mn-cs"/>
              </a:defRPr>
            </a:lvl3pPr>
            <a:lvl4pPr marL="1371600" indent="0" algn="l" defTabSz="914400" rtl="0" eaLnBrk="1" latinLnBrk="0" hangingPunct="1">
              <a:lnSpc>
                <a:spcPct val="90000"/>
              </a:lnSpc>
              <a:spcBef>
                <a:spcPts val="500"/>
              </a:spcBef>
              <a:buFont typeface="Arial" panose="020B0604020202020204" pitchFamily="34" charset="0"/>
              <a:buNone/>
              <a:defRPr sz="1600" b="1" kern="1200">
                <a:solidFill>
                  <a:schemeClr val="tx1"/>
                </a:solidFill>
                <a:latin typeface="+mn-lt"/>
                <a:ea typeface="+mn-ea"/>
                <a:cs typeface="+mn-cs"/>
              </a:defRPr>
            </a:lvl4pPr>
            <a:lvl5pPr marL="1828800" indent="0" algn="l" defTabSz="914400" rtl="0" eaLnBrk="1" latinLnBrk="0" hangingPunct="1">
              <a:lnSpc>
                <a:spcPct val="90000"/>
              </a:lnSpc>
              <a:spcBef>
                <a:spcPts val="500"/>
              </a:spcBef>
              <a:buFont typeface="Arial" panose="020B0604020202020204" pitchFamily="34" charset="0"/>
              <a:buNone/>
              <a:defRPr sz="1600" b="1" kern="1200">
                <a:solidFill>
                  <a:schemeClr val="tx1"/>
                </a:solidFill>
                <a:latin typeface="+mn-lt"/>
                <a:ea typeface="+mn-ea"/>
                <a:cs typeface="+mn-cs"/>
              </a:defRPr>
            </a:lvl5pPr>
            <a:lvl6pPr marL="2286000" indent="0" algn="l" defTabSz="914400" rtl="0" eaLnBrk="1" latinLnBrk="0" hangingPunct="1">
              <a:lnSpc>
                <a:spcPct val="90000"/>
              </a:lnSpc>
              <a:spcBef>
                <a:spcPts val="500"/>
              </a:spcBef>
              <a:buFont typeface="Arial" panose="020B0604020202020204" pitchFamily="34" charset="0"/>
              <a:buNone/>
              <a:defRPr sz="1600" b="1" kern="1200">
                <a:solidFill>
                  <a:schemeClr val="tx1"/>
                </a:solidFill>
                <a:latin typeface="+mn-lt"/>
                <a:ea typeface="+mn-ea"/>
                <a:cs typeface="+mn-cs"/>
              </a:defRPr>
            </a:lvl6pPr>
            <a:lvl7pPr marL="2743200" indent="0" algn="l" defTabSz="914400" rtl="0" eaLnBrk="1" latinLnBrk="0" hangingPunct="1">
              <a:lnSpc>
                <a:spcPct val="90000"/>
              </a:lnSpc>
              <a:spcBef>
                <a:spcPts val="500"/>
              </a:spcBef>
              <a:buFont typeface="Arial" panose="020B0604020202020204" pitchFamily="34" charset="0"/>
              <a:buNone/>
              <a:defRPr sz="1600" b="1" kern="1200">
                <a:solidFill>
                  <a:schemeClr val="tx1"/>
                </a:solidFill>
                <a:latin typeface="+mn-lt"/>
                <a:ea typeface="+mn-ea"/>
                <a:cs typeface="+mn-cs"/>
              </a:defRPr>
            </a:lvl7pPr>
            <a:lvl8pPr marL="3200400" indent="0" algn="l" defTabSz="914400" rtl="0" eaLnBrk="1" latinLnBrk="0" hangingPunct="1">
              <a:lnSpc>
                <a:spcPct val="90000"/>
              </a:lnSpc>
              <a:spcBef>
                <a:spcPts val="500"/>
              </a:spcBef>
              <a:buFont typeface="Arial" panose="020B0604020202020204" pitchFamily="34" charset="0"/>
              <a:buNone/>
              <a:defRPr sz="1600" b="1" kern="1200">
                <a:solidFill>
                  <a:schemeClr val="tx1"/>
                </a:solidFill>
                <a:latin typeface="+mn-lt"/>
                <a:ea typeface="+mn-ea"/>
                <a:cs typeface="+mn-cs"/>
              </a:defRPr>
            </a:lvl8pPr>
            <a:lvl9pPr marL="3657600" indent="0" algn="l" defTabSz="914400" rtl="0" eaLnBrk="1" latinLnBrk="0" hangingPunct="1">
              <a:lnSpc>
                <a:spcPct val="90000"/>
              </a:lnSpc>
              <a:spcBef>
                <a:spcPts val="500"/>
              </a:spcBef>
              <a:buFont typeface="Arial" panose="020B0604020202020204" pitchFamily="34" charset="0"/>
              <a:buNone/>
              <a:defRPr sz="1600" b="1" kern="1200">
                <a:solidFill>
                  <a:schemeClr val="tx1"/>
                </a:solidFill>
                <a:latin typeface="+mn-lt"/>
                <a:ea typeface="+mn-ea"/>
                <a:cs typeface="+mn-cs"/>
              </a:defRPr>
            </a:lvl9pPr>
          </a:lstStyle>
          <a:p>
            <a:pPr>
              <a:lnSpc>
                <a:spcPct val="100000"/>
              </a:lnSpc>
              <a:spcBef>
                <a:spcPts val="0"/>
              </a:spcBef>
              <a:buSzPct val="100000"/>
            </a:pPr>
            <a:r>
              <a:rPr lang="en-US" dirty="0">
                <a:solidFill>
                  <a:srgbClr val="000000"/>
                </a:solidFill>
                <a:latin typeface="Calibri Light"/>
                <a:ea typeface="Calibri Light"/>
                <a:cs typeface="Calibri Light"/>
              </a:rPr>
              <a:t> </a:t>
            </a:r>
            <a:r>
              <a:rPr lang="en-US" b="0">
                <a:solidFill>
                  <a:srgbClr val="000000"/>
                </a:solidFill>
                <a:latin typeface="Calibri Light"/>
                <a:ea typeface="Calibri Light"/>
                <a:cs typeface="Calibri Light"/>
              </a:rPr>
              <a:t>During this meeting the GO Team will </a:t>
            </a:r>
            <a:r>
              <a:rPr lang="en-US">
                <a:solidFill>
                  <a:srgbClr val="000000"/>
                </a:solidFill>
                <a:latin typeface="Calibri Light"/>
                <a:ea typeface="Calibri Light"/>
                <a:cs typeface="Calibri Light"/>
              </a:rPr>
              <a:t>discuss the proposed school budget</a:t>
            </a:r>
            <a:r>
              <a:rPr lang="en-US" b="0">
                <a:solidFill>
                  <a:srgbClr val="000000"/>
                </a:solidFill>
                <a:latin typeface="Calibri Light"/>
                <a:ea typeface="Calibri Light"/>
                <a:cs typeface="Calibri Light"/>
              </a:rPr>
              <a:t>, how it </a:t>
            </a:r>
            <a:r>
              <a:rPr lang="en-US">
                <a:solidFill>
                  <a:srgbClr val="000000"/>
                </a:solidFill>
                <a:latin typeface="Calibri Light"/>
                <a:ea typeface="Calibri Light"/>
                <a:cs typeface="Calibri Light"/>
              </a:rPr>
              <a:t>supports the school's programmatic needs</a:t>
            </a:r>
            <a:r>
              <a:rPr lang="en-US" b="0">
                <a:solidFill>
                  <a:srgbClr val="000000"/>
                </a:solidFill>
                <a:latin typeface="Calibri Light"/>
                <a:ea typeface="Calibri Light"/>
                <a:cs typeface="Calibri Light"/>
              </a:rPr>
              <a:t> and </a:t>
            </a:r>
            <a:r>
              <a:rPr lang="en-US">
                <a:solidFill>
                  <a:srgbClr val="000000"/>
                </a:solidFill>
                <a:latin typeface="Calibri Light"/>
                <a:ea typeface="Calibri Light"/>
                <a:cs typeface="Calibri Light"/>
              </a:rPr>
              <a:t>aligns to the School’s Strategic Plan</a:t>
            </a:r>
            <a:r>
              <a:rPr lang="en-US" b="0">
                <a:solidFill>
                  <a:srgbClr val="000000"/>
                </a:solidFill>
                <a:latin typeface="Calibri Light"/>
                <a:ea typeface="Calibri Light"/>
                <a:cs typeface="Calibri Light"/>
              </a:rPr>
              <a:t>. </a:t>
            </a:r>
            <a:r>
              <a:rPr lang="en-US" b="0">
                <a:latin typeface="Calibri Light"/>
                <a:ea typeface="Calibri Light"/>
                <a:cs typeface="Calibri Light"/>
              </a:rPr>
              <a:t>The</a:t>
            </a:r>
            <a:r>
              <a:rPr lang="en-US" b="0">
                <a:ea typeface="Calibri Light"/>
                <a:cs typeface="Calibri Light"/>
              </a:rPr>
              <a:t> </a:t>
            </a:r>
            <a:r>
              <a:rPr lang="en-US" b="0" kern="0" spc="-25">
                <a:uFill>
                  <a:solidFill>
                    <a:srgbClr val="585B5D"/>
                  </a:solidFill>
                </a:uFill>
                <a:cs typeface="Calibri"/>
              </a:rPr>
              <a:t>GO</a:t>
            </a:r>
            <a:r>
              <a:rPr lang="en-US" b="0" kern="0" spc="-25">
                <a:cs typeface="Calibri"/>
              </a:rPr>
              <a:t> </a:t>
            </a:r>
            <a:r>
              <a:rPr lang="en-US" b="0" kern="0" spc="80">
                <a:uFill>
                  <a:solidFill>
                    <a:srgbClr val="585B5D"/>
                  </a:solidFill>
                </a:uFill>
                <a:cs typeface="Calibri"/>
              </a:rPr>
              <a:t>Team will also </a:t>
            </a:r>
            <a:r>
              <a:rPr lang="en-US" kern="0" spc="0">
                <a:uFill>
                  <a:solidFill>
                    <a:srgbClr val="585B5D"/>
                  </a:solidFill>
                </a:uFill>
                <a:cs typeface="Calibri"/>
              </a:rPr>
              <a:t>review</a:t>
            </a:r>
            <a:r>
              <a:rPr lang="en-US" kern="0" spc="225">
                <a:uFill>
                  <a:solidFill>
                    <a:srgbClr val="585B5D"/>
                  </a:solidFill>
                </a:uFill>
                <a:cs typeface="Calibri"/>
              </a:rPr>
              <a:t> </a:t>
            </a:r>
            <a:r>
              <a:rPr lang="en-US" kern="0" spc="100">
                <a:uFill>
                  <a:solidFill>
                    <a:srgbClr val="585B5D"/>
                  </a:solidFill>
                </a:uFill>
                <a:cs typeface="Calibri"/>
              </a:rPr>
              <a:t>and</a:t>
            </a:r>
            <a:r>
              <a:rPr lang="en-US" kern="0" spc="210">
                <a:uFill>
                  <a:solidFill>
                    <a:srgbClr val="585B5D"/>
                  </a:solidFill>
                </a:uFill>
                <a:cs typeface="Calibri"/>
              </a:rPr>
              <a:t> </a:t>
            </a:r>
            <a:r>
              <a:rPr lang="en-US" kern="0" spc="65">
                <a:uFill>
                  <a:solidFill>
                    <a:srgbClr val="585B5D"/>
                  </a:solidFill>
                </a:uFill>
                <a:cs typeface="Calibri"/>
              </a:rPr>
              <a:t>provide</a:t>
            </a:r>
            <a:r>
              <a:rPr lang="en-US" kern="0" spc="190">
                <a:uFill>
                  <a:solidFill>
                    <a:srgbClr val="585B5D"/>
                  </a:solidFill>
                </a:uFill>
                <a:cs typeface="Calibri"/>
              </a:rPr>
              <a:t> </a:t>
            </a:r>
            <a:r>
              <a:rPr lang="en-US" kern="0" spc="105">
                <a:uFill>
                  <a:solidFill>
                    <a:srgbClr val="585B5D"/>
                  </a:solidFill>
                </a:uFill>
                <a:cs typeface="Calibri"/>
              </a:rPr>
              <a:t>feedback</a:t>
            </a:r>
            <a:r>
              <a:rPr lang="en-US" kern="0" spc="215">
                <a:uFill>
                  <a:solidFill>
                    <a:srgbClr val="585B5D"/>
                  </a:solidFill>
                </a:uFill>
                <a:cs typeface="Calibri"/>
              </a:rPr>
              <a:t> </a:t>
            </a:r>
            <a:r>
              <a:rPr lang="en-US" kern="0" spc="0">
                <a:uFill>
                  <a:solidFill>
                    <a:srgbClr val="585B5D"/>
                  </a:solidFill>
                </a:uFill>
                <a:cs typeface="Calibri"/>
              </a:rPr>
              <a:t>on</a:t>
            </a:r>
            <a:r>
              <a:rPr lang="en-US" kern="0" spc="210">
                <a:uFill>
                  <a:solidFill>
                    <a:srgbClr val="585B5D"/>
                  </a:solidFill>
                </a:uFill>
                <a:cs typeface="Calibri"/>
              </a:rPr>
              <a:t> </a:t>
            </a:r>
            <a:r>
              <a:rPr lang="en-US" kern="0" spc="75">
                <a:uFill>
                  <a:solidFill>
                    <a:srgbClr val="585B5D"/>
                  </a:solidFill>
                </a:uFill>
                <a:cs typeface="Calibri"/>
              </a:rPr>
              <a:t>proposed</a:t>
            </a:r>
            <a:r>
              <a:rPr lang="en-US" kern="0" spc="195">
                <a:uFill>
                  <a:solidFill>
                    <a:srgbClr val="585B5D"/>
                  </a:solidFill>
                </a:uFill>
                <a:cs typeface="Calibri"/>
              </a:rPr>
              <a:t> </a:t>
            </a:r>
            <a:r>
              <a:rPr lang="en-US" kern="0">
                <a:uFill>
                  <a:solidFill>
                    <a:srgbClr val="585B5D"/>
                  </a:solidFill>
                </a:uFill>
                <a:cs typeface="Calibri"/>
              </a:rPr>
              <a:t>use</a:t>
            </a:r>
            <a:r>
              <a:rPr lang="en-US" kern="0" spc="210">
                <a:uFill>
                  <a:solidFill>
                    <a:srgbClr val="585B5D"/>
                  </a:solidFill>
                </a:uFill>
                <a:cs typeface="Calibri"/>
              </a:rPr>
              <a:t> </a:t>
            </a:r>
            <a:r>
              <a:rPr lang="en-US" kern="0" spc="-25">
                <a:uFill>
                  <a:solidFill>
                    <a:srgbClr val="585B5D"/>
                  </a:solidFill>
                </a:uFill>
                <a:cs typeface="Calibri"/>
              </a:rPr>
              <a:t>of</a:t>
            </a:r>
            <a:r>
              <a:rPr lang="en-US" kern="0" spc="-25">
                <a:cs typeface="Calibri"/>
              </a:rPr>
              <a:t> </a:t>
            </a:r>
            <a:r>
              <a:rPr lang="en-US" kern="0" spc="125">
                <a:uFill>
                  <a:solidFill>
                    <a:srgbClr val="585B5D"/>
                  </a:solidFill>
                </a:uFill>
                <a:cs typeface="Calibri"/>
              </a:rPr>
              <a:t>school-</a:t>
            </a:r>
            <a:r>
              <a:rPr lang="en-US" kern="0" spc="0">
                <a:uFill>
                  <a:solidFill>
                    <a:srgbClr val="585B5D"/>
                  </a:solidFill>
                </a:uFill>
                <a:cs typeface="Calibri"/>
              </a:rPr>
              <a:t>level</a:t>
            </a:r>
            <a:r>
              <a:rPr lang="en-US" kern="0" spc="380">
                <a:uFill>
                  <a:solidFill>
                    <a:srgbClr val="585B5D"/>
                  </a:solidFill>
                </a:uFill>
                <a:cs typeface="Calibri"/>
              </a:rPr>
              <a:t> </a:t>
            </a:r>
            <a:r>
              <a:rPr lang="en-US" kern="0">
                <a:uFill>
                  <a:solidFill>
                    <a:srgbClr val="585B5D"/>
                  </a:solidFill>
                </a:uFill>
                <a:cs typeface="Calibri"/>
              </a:rPr>
              <a:t>flexibility</a:t>
            </a:r>
            <a:r>
              <a:rPr lang="en-US" b="0" kern="0">
                <a:uFill>
                  <a:solidFill>
                    <a:srgbClr val="585B5D"/>
                  </a:solidFill>
                </a:uFill>
                <a:cs typeface="Calibri"/>
              </a:rPr>
              <a:t> in the FY27 Budget.</a:t>
            </a:r>
            <a:r>
              <a:rPr lang="en-US" kern="0">
                <a:uFill>
                  <a:solidFill>
                    <a:srgbClr val="585B5D"/>
                  </a:solidFill>
                </a:uFill>
                <a:cs typeface="Calibri"/>
              </a:rPr>
              <a:t> </a:t>
            </a:r>
            <a:endParaRPr lang="en-US" kern="0" spc="0">
              <a:cs typeface="Calibri"/>
            </a:endParaRPr>
          </a:p>
          <a:p>
            <a:pPr>
              <a:lnSpc>
                <a:spcPct val="100000"/>
              </a:lnSpc>
              <a:spcBef>
                <a:spcPts val="0"/>
              </a:spcBef>
              <a:buSzPct val="100000"/>
            </a:pPr>
            <a:endParaRPr lang="en-US" sz="2000" dirty="0">
              <a:solidFill>
                <a:srgbClr val="000000"/>
              </a:solidFill>
              <a:latin typeface="Calibri Light"/>
              <a:ea typeface="Calibri Light"/>
              <a:cs typeface="Calibri Light"/>
            </a:endParaRPr>
          </a:p>
        </p:txBody>
      </p:sp>
      <p:pic>
        <p:nvPicPr>
          <p:cNvPr id="8" name="Picture 7" descr="A group of text and images&#10;&#10;AI-generated content may be incorrect.">
            <a:extLst>
              <a:ext uri="{FF2B5EF4-FFF2-40B4-BE49-F238E27FC236}">
                <a16:creationId xmlns:a16="http://schemas.microsoft.com/office/drawing/2014/main" id="{CAB43E56-0F87-2877-93AB-7F9DC6598CB7}"/>
              </a:ext>
            </a:extLst>
          </p:cNvPr>
          <p:cNvPicPr>
            <a:picLocks noChangeAspect="1"/>
          </p:cNvPicPr>
          <p:nvPr/>
        </p:nvPicPr>
        <p:blipFill>
          <a:blip r:embed="rId3"/>
          <a:srcRect t="-357" r="51623" b="45000"/>
          <a:stretch>
            <a:fillRect/>
          </a:stretch>
        </p:blipFill>
        <p:spPr>
          <a:xfrm>
            <a:off x="7074433" y="3137903"/>
            <a:ext cx="3028667" cy="1574842"/>
          </a:xfrm>
          <a:prstGeom prst="rect">
            <a:avLst/>
          </a:prstGeom>
        </p:spPr>
      </p:pic>
      <p:pic>
        <p:nvPicPr>
          <p:cNvPr id="12" name="Picture 11" descr="A group of text and images&#10;&#10;AI-generated content may be incorrect.">
            <a:extLst>
              <a:ext uri="{FF2B5EF4-FFF2-40B4-BE49-F238E27FC236}">
                <a16:creationId xmlns:a16="http://schemas.microsoft.com/office/drawing/2014/main" id="{87A37A4A-7223-6A6D-A170-16446106285E}"/>
              </a:ext>
            </a:extLst>
          </p:cNvPr>
          <p:cNvPicPr>
            <a:picLocks noChangeAspect="1"/>
          </p:cNvPicPr>
          <p:nvPr/>
        </p:nvPicPr>
        <p:blipFill>
          <a:blip r:embed="rId3"/>
          <a:srcRect l="51786" t="12500" b="53928"/>
          <a:stretch>
            <a:fillRect/>
          </a:stretch>
        </p:blipFill>
        <p:spPr>
          <a:xfrm>
            <a:off x="7074433" y="5746412"/>
            <a:ext cx="3018469" cy="954830"/>
          </a:xfrm>
          <a:prstGeom prst="rect">
            <a:avLst/>
          </a:prstGeom>
        </p:spPr>
      </p:pic>
      <p:pic>
        <p:nvPicPr>
          <p:cNvPr id="13" name="Picture 12" descr="A group of text and images&#10;&#10;AI-generated content may be incorrect.">
            <a:extLst>
              <a:ext uri="{FF2B5EF4-FFF2-40B4-BE49-F238E27FC236}">
                <a16:creationId xmlns:a16="http://schemas.microsoft.com/office/drawing/2014/main" id="{CEE7A4A4-AA22-7DE6-6B1C-EB2C8A2751B3}"/>
              </a:ext>
            </a:extLst>
          </p:cNvPr>
          <p:cNvPicPr>
            <a:picLocks noChangeAspect="1"/>
          </p:cNvPicPr>
          <p:nvPr/>
        </p:nvPicPr>
        <p:blipFill>
          <a:blip r:embed="rId3"/>
          <a:srcRect t="66071" r="51623" b="357"/>
          <a:stretch>
            <a:fillRect/>
          </a:stretch>
        </p:blipFill>
        <p:spPr>
          <a:xfrm>
            <a:off x="7074433" y="4780212"/>
            <a:ext cx="3028667" cy="955051"/>
          </a:xfrm>
          <a:prstGeom prst="rect">
            <a:avLst/>
          </a:prstGeom>
        </p:spPr>
      </p:pic>
      <p:sp>
        <p:nvSpPr>
          <p:cNvPr id="15" name="TextBox 14">
            <a:extLst>
              <a:ext uri="{FF2B5EF4-FFF2-40B4-BE49-F238E27FC236}">
                <a16:creationId xmlns:a16="http://schemas.microsoft.com/office/drawing/2014/main" id="{1EC2DFFF-BDA2-2B34-18F1-15A46AF0F4B3}"/>
              </a:ext>
            </a:extLst>
          </p:cNvPr>
          <p:cNvSpPr txBox="1"/>
          <p:nvPr/>
        </p:nvSpPr>
        <p:spPr>
          <a:xfrm>
            <a:off x="6409032" y="2411021"/>
            <a:ext cx="4638101" cy="461665"/>
          </a:xfrm>
          <a:prstGeom prst="rect">
            <a:avLst/>
          </a:prstGeom>
          <a:noFill/>
        </p:spPr>
        <p:txBody>
          <a:bodyPr wrap="square" rtlCol="0">
            <a:spAutoFit/>
          </a:bodyPr>
          <a:lstStyle/>
          <a:p>
            <a:pPr algn="ctr"/>
            <a:r>
              <a:rPr lang="en-US" sz="2400" b="1" u="sng" dirty="0"/>
              <a:t>Meeting Norms</a:t>
            </a:r>
          </a:p>
        </p:txBody>
      </p:sp>
      <p:sp>
        <p:nvSpPr>
          <p:cNvPr id="17" name="TextBox 16">
            <a:extLst>
              <a:ext uri="{FF2B5EF4-FFF2-40B4-BE49-F238E27FC236}">
                <a16:creationId xmlns:a16="http://schemas.microsoft.com/office/drawing/2014/main" id="{AADA78BE-F34C-E573-B1A9-C6A0A467A077}"/>
              </a:ext>
            </a:extLst>
          </p:cNvPr>
          <p:cNvSpPr txBox="1"/>
          <p:nvPr/>
        </p:nvSpPr>
        <p:spPr>
          <a:xfrm>
            <a:off x="0" y="2400719"/>
            <a:ext cx="4638101" cy="461665"/>
          </a:xfrm>
          <a:prstGeom prst="rect">
            <a:avLst/>
          </a:prstGeom>
          <a:noFill/>
        </p:spPr>
        <p:txBody>
          <a:bodyPr wrap="square" rtlCol="0">
            <a:spAutoFit/>
          </a:bodyPr>
          <a:lstStyle/>
          <a:p>
            <a:pPr algn="ctr"/>
            <a:r>
              <a:rPr lang="en-US" sz="2400" b="1" u="sng" dirty="0"/>
              <a:t>Meeting Agenda</a:t>
            </a:r>
          </a:p>
        </p:txBody>
      </p:sp>
    </p:spTree>
    <p:extLst>
      <p:ext uri="{BB962C8B-B14F-4D97-AF65-F5344CB8AC3E}">
        <p14:creationId xmlns:p14="http://schemas.microsoft.com/office/powerpoint/2010/main" val="3807328514"/>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4CF1043-62AB-2030-FDBB-7AB304AAB881}"/>
            </a:ext>
          </a:extLst>
        </p:cNvPr>
        <p:cNvGrpSpPr/>
        <p:nvPr/>
      </p:nvGrpSpPr>
      <p:grpSpPr>
        <a:xfrm>
          <a:off x="0" y="0"/>
          <a:ext cx="0" cy="0"/>
          <a:chOff x="0" y="0"/>
          <a:chExt cx="0" cy="0"/>
        </a:xfrm>
      </p:grpSpPr>
      <p:sp>
        <p:nvSpPr>
          <p:cNvPr id="11" name="Slide Number Placeholder 3">
            <a:extLst>
              <a:ext uri="{FF2B5EF4-FFF2-40B4-BE49-F238E27FC236}">
                <a16:creationId xmlns:a16="http://schemas.microsoft.com/office/drawing/2014/main" id="{0DF5FEC4-6671-8FA9-9344-2B08C88FF2EF}"/>
              </a:ext>
            </a:extLst>
          </p:cNvPr>
          <p:cNvSpPr>
            <a:spLocks noGrp="1"/>
          </p:cNvSpPr>
          <p:nvPr>
            <p:ph type="sldNum" sz="quarter" idx="12"/>
          </p:nvPr>
        </p:nvSpPr>
        <p:spPr/>
        <p:txBody>
          <a:bodyPr anchor="ctr">
            <a:normAutofit/>
          </a:bodyPr>
          <a:lstStyle/>
          <a:p>
            <a:pPr>
              <a:spcAft>
                <a:spcPts val="600"/>
              </a:spcAft>
            </a:pPr>
            <a:fld id="{294A09A9-5501-47C1-A89A-A340965A2BE2}" type="slidenum">
              <a:rPr lang="en-US" smtClean="0"/>
              <a:pPr>
                <a:spcAft>
                  <a:spcPts val="600"/>
                </a:spcAft>
              </a:pPr>
              <a:t>3</a:t>
            </a:fld>
            <a:endParaRPr lang="en-US"/>
          </a:p>
        </p:txBody>
      </p:sp>
      <p:sp>
        <p:nvSpPr>
          <p:cNvPr id="6" name="Google Shape;727;p98">
            <a:extLst>
              <a:ext uri="{FF2B5EF4-FFF2-40B4-BE49-F238E27FC236}">
                <a16:creationId xmlns:a16="http://schemas.microsoft.com/office/drawing/2014/main" id="{2B58BD6A-454B-2F62-8DA4-5A4EACD3DD09}"/>
              </a:ext>
            </a:extLst>
          </p:cNvPr>
          <p:cNvSpPr txBox="1"/>
          <p:nvPr/>
        </p:nvSpPr>
        <p:spPr>
          <a:xfrm>
            <a:off x="0" y="0"/>
            <a:ext cx="10591800" cy="584735"/>
          </a:xfrm>
          <a:prstGeom prst="rect">
            <a:avLst/>
          </a:prstGeom>
          <a:solidFill>
            <a:srgbClr val="C00000"/>
          </a:solidFill>
          <a:ln>
            <a:noFill/>
          </a:ln>
        </p:spPr>
        <p:txBody>
          <a:bodyPr spcFirstLastPara="1" wrap="square" lIns="91425" tIns="45700" rIns="91425" bIns="45700" anchor="t" anchorCtr="0">
            <a:spAutoFit/>
          </a:bodyPr>
          <a:lstStyle/>
          <a:p>
            <a:pPr>
              <a:defRPr/>
            </a:pPr>
            <a:r>
              <a:rPr lang="en-US" sz="3200" kern="0" dirty="0">
                <a:solidFill>
                  <a:srgbClr val="FFFFFF"/>
                </a:solidFill>
                <a:latin typeface="Georgia" panose="02040502050405020303" pitchFamily="18" charset="0"/>
                <a:ea typeface="+mn-lt"/>
                <a:cs typeface="+mn-lt"/>
                <a:sym typeface="Georgia"/>
              </a:rPr>
              <a:t>FY 27 GO Team Budget Development Process Timeline</a:t>
            </a:r>
            <a:endParaRPr lang="en-US" dirty="0">
              <a:latin typeface="Georgia" panose="02040502050405020303" pitchFamily="18" charset="0"/>
            </a:endParaRPr>
          </a:p>
        </p:txBody>
      </p:sp>
      <p:sp>
        <p:nvSpPr>
          <p:cNvPr id="10" name="Rectangle 9">
            <a:extLst>
              <a:ext uri="{FF2B5EF4-FFF2-40B4-BE49-F238E27FC236}">
                <a16:creationId xmlns:a16="http://schemas.microsoft.com/office/drawing/2014/main" id="{4C487401-431F-012C-E798-4A8E2ED780E3}"/>
              </a:ext>
            </a:extLst>
          </p:cNvPr>
          <p:cNvSpPr/>
          <p:nvPr/>
        </p:nvSpPr>
        <p:spPr>
          <a:xfrm>
            <a:off x="0" y="5769428"/>
            <a:ext cx="762000" cy="1077178"/>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graphicFrame>
        <p:nvGraphicFramePr>
          <p:cNvPr id="3" name="Diagram 2">
            <a:extLst>
              <a:ext uri="{FF2B5EF4-FFF2-40B4-BE49-F238E27FC236}">
                <a16:creationId xmlns:a16="http://schemas.microsoft.com/office/drawing/2014/main" id="{1604B375-08D4-BDDC-DA44-1BBFCA7C42FE}"/>
              </a:ext>
            </a:extLst>
          </p:cNvPr>
          <p:cNvGraphicFramePr/>
          <p:nvPr/>
        </p:nvGraphicFramePr>
        <p:xfrm>
          <a:off x="1797044" y="2152726"/>
          <a:ext cx="8597912" cy="3570516"/>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35" name="Rectangle 34">
            <a:extLst>
              <a:ext uri="{FF2B5EF4-FFF2-40B4-BE49-F238E27FC236}">
                <a16:creationId xmlns:a16="http://schemas.microsoft.com/office/drawing/2014/main" id="{F25943C0-E7B3-DCA4-174A-C9DBD394663C}"/>
              </a:ext>
            </a:extLst>
          </p:cNvPr>
          <p:cNvSpPr/>
          <p:nvPr/>
        </p:nvSpPr>
        <p:spPr>
          <a:xfrm>
            <a:off x="2849645" y="5864757"/>
            <a:ext cx="6122594" cy="584775"/>
          </a:xfrm>
          <a:prstGeom prst="rect">
            <a:avLst/>
          </a:prstGeom>
        </p:spPr>
        <p:txBody>
          <a:bodyPr wrap="square" lIns="91440" tIns="45720" rIns="91440" bIns="45720" anchor="t">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400" b="1" i="0" u="none" strike="noStrike" kern="1200" cap="none" spc="0" normalizeH="0" baseline="0" noProof="0">
                <a:ln>
                  <a:noFill/>
                </a:ln>
                <a:solidFill>
                  <a:prstClr val="black"/>
                </a:solidFill>
                <a:effectLst/>
                <a:uLnTx/>
                <a:uFillTx/>
                <a:latin typeface="Calibri"/>
                <a:ea typeface="+mn-ea"/>
                <a:cs typeface="+mn-cs"/>
              </a:rPr>
              <a:t>GO Teams are encouraged to have ongoing conversations</a:t>
            </a:r>
          </a:p>
          <a:p>
            <a:pPr marL="0" marR="0" lvl="0" indent="0" algn="ctr" defTabSz="914400" rtl="0" eaLnBrk="1" fontAlgn="auto" latinLnBrk="0" hangingPunct="1">
              <a:lnSpc>
                <a:spcPct val="100000"/>
              </a:lnSpc>
              <a:spcBef>
                <a:spcPts val="0"/>
              </a:spcBef>
              <a:spcAft>
                <a:spcPts val="0"/>
              </a:spcAft>
              <a:buClrTx/>
              <a:buSzTx/>
              <a:buFontTx/>
              <a:buNone/>
              <a:tabLst/>
              <a:defRPr/>
            </a:pPr>
            <a:r>
              <a:rPr lang="en-US" b="1">
                <a:solidFill>
                  <a:srgbClr val="FF0000"/>
                </a:solidFill>
                <a:latin typeface="Calibri"/>
              </a:rPr>
              <a:t>*</a:t>
            </a:r>
            <a:r>
              <a:rPr lang="en-US" sz="1400">
                <a:solidFill>
                  <a:prstClr val="black"/>
                </a:solidFill>
                <a:latin typeface="Calibri"/>
              </a:rPr>
              <a:t> GO Teams will need to take</a:t>
            </a:r>
            <a:r>
              <a:rPr lang="en-US" sz="1400" b="1">
                <a:solidFill>
                  <a:prstClr val="black"/>
                </a:solidFill>
                <a:latin typeface="Calibri"/>
              </a:rPr>
              <a:t> </a:t>
            </a:r>
            <a:r>
              <a:rPr lang="en-US" sz="1400" b="1">
                <a:solidFill>
                  <a:srgbClr val="FF0000"/>
                </a:solidFill>
                <a:latin typeface="Calibri"/>
              </a:rPr>
              <a:t>ACTION</a:t>
            </a:r>
            <a:r>
              <a:rPr lang="en-US" sz="1400">
                <a:solidFill>
                  <a:prstClr val="black"/>
                </a:solidFill>
                <a:latin typeface="Calibri"/>
              </a:rPr>
              <a:t> on the budget at these meetings.</a:t>
            </a:r>
            <a:endParaRPr kumimoji="0" lang="en-US" sz="1400" i="0" u="none" strike="noStrike" kern="1200" cap="none" spc="0" normalizeH="0" baseline="0" noProof="0">
              <a:ln>
                <a:noFill/>
              </a:ln>
              <a:solidFill>
                <a:prstClr val="black"/>
              </a:solidFill>
              <a:effectLst/>
              <a:uLnTx/>
              <a:uFillTx/>
              <a:latin typeface="Calibri"/>
              <a:ea typeface="+mn-ea"/>
              <a:cs typeface="+mn-cs"/>
            </a:endParaRPr>
          </a:p>
        </p:txBody>
      </p:sp>
      <p:pic>
        <p:nvPicPr>
          <p:cNvPr id="37" name="Picture 4" descr="Image result for you are here">
            <a:extLst>
              <a:ext uri="{FF2B5EF4-FFF2-40B4-BE49-F238E27FC236}">
                <a16:creationId xmlns:a16="http://schemas.microsoft.com/office/drawing/2014/main" id="{7CE34C6C-FC39-DBC6-20E0-DA00900A1AAA}"/>
              </a:ext>
            </a:extLst>
          </p:cNvPr>
          <p:cNvPicPr>
            <a:picLocks noChangeAspect="1" noChangeArrowheads="1"/>
          </p:cNvPicPr>
          <p:nvPr/>
        </p:nvPicPr>
        <p:blipFill>
          <a:blip r:embed="rId8" cstate="print">
            <a:extLst>
              <a:ext uri="{28A0092B-C50C-407E-A947-70E740481C1C}">
                <a14:useLocalDpi xmlns:a14="http://schemas.microsoft.com/office/drawing/2010/main" val="0"/>
              </a:ext>
            </a:extLst>
          </a:blip>
          <a:srcRect/>
          <a:stretch>
            <a:fillRect/>
          </a:stretch>
        </p:blipFill>
        <p:spPr bwMode="auto">
          <a:xfrm>
            <a:off x="5715266" y="2250239"/>
            <a:ext cx="745775" cy="1060759"/>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544261388"/>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Shape 895">
          <a:extLst>
            <a:ext uri="{FF2B5EF4-FFF2-40B4-BE49-F238E27FC236}">
              <a16:creationId xmlns:a16="http://schemas.microsoft.com/office/drawing/2014/main" id="{8AA1324D-CB42-95AF-86CB-C37835C715DD}"/>
            </a:ext>
          </a:extLst>
        </p:cNvPr>
        <p:cNvGrpSpPr/>
        <p:nvPr/>
      </p:nvGrpSpPr>
      <p:grpSpPr>
        <a:xfrm>
          <a:off x="0" y="0"/>
          <a:ext cx="0" cy="0"/>
          <a:chOff x="0" y="0"/>
          <a:chExt cx="0" cy="0"/>
        </a:xfrm>
      </p:grpSpPr>
      <p:pic>
        <p:nvPicPr>
          <p:cNvPr id="896" name="Google Shape;896;p110">
            <a:extLst>
              <a:ext uri="{FF2B5EF4-FFF2-40B4-BE49-F238E27FC236}">
                <a16:creationId xmlns:a16="http://schemas.microsoft.com/office/drawing/2014/main" id="{BC230E33-8296-B7DB-0FD5-FCDEC4253AC8}"/>
              </a:ext>
            </a:extLst>
          </p:cNvPr>
          <p:cNvPicPr preferRelativeResize="0">
            <a:picLocks noGrp="1"/>
          </p:cNvPicPr>
          <p:nvPr>
            <p:ph type="pic" idx="2"/>
          </p:nvPr>
        </p:nvPicPr>
        <p:blipFill rotWithShape="1">
          <a:blip r:embed="rId4">
            <a:alphaModFix/>
          </a:blip>
          <a:srcRect t="7926" b="7926"/>
          <a:stretch/>
        </p:blipFill>
        <p:spPr>
          <a:xfrm>
            <a:off x="-318053" y="-178906"/>
            <a:ext cx="12510051" cy="7036907"/>
          </a:xfrm>
          <a:prstGeom prst="rect">
            <a:avLst/>
          </a:prstGeom>
          <a:noFill/>
          <a:ln>
            <a:noFill/>
          </a:ln>
        </p:spPr>
      </p:pic>
      <p:sp>
        <p:nvSpPr>
          <p:cNvPr id="897" name="Google Shape;897;p110">
            <a:extLst>
              <a:ext uri="{FF2B5EF4-FFF2-40B4-BE49-F238E27FC236}">
                <a16:creationId xmlns:a16="http://schemas.microsoft.com/office/drawing/2014/main" id="{B1603DF3-2C9F-EE44-198F-59B33886C961}"/>
              </a:ext>
            </a:extLst>
          </p:cNvPr>
          <p:cNvSpPr/>
          <p:nvPr/>
        </p:nvSpPr>
        <p:spPr>
          <a:xfrm>
            <a:off x="-318053" y="-268360"/>
            <a:ext cx="12510000" cy="7215900"/>
          </a:xfrm>
          <a:prstGeom prst="rect">
            <a:avLst/>
          </a:prstGeom>
          <a:solidFill>
            <a:schemeClr val="dk1">
              <a:alpha val="77650"/>
            </a:schemeClr>
          </a:solidFill>
          <a:ln w="19050" cap="flat" cmpd="sng">
            <a:solidFill>
              <a:srgbClr val="5D5D5D"/>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Arial"/>
              <a:ea typeface="Arial"/>
              <a:cs typeface="Arial"/>
              <a:sym typeface="Arial"/>
            </a:endParaRPr>
          </a:p>
        </p:txBody>
      </p:sp>
      <p:grpSp>
        <p:nvGrpSpPr>
          <p:cNvPr id="898" name="Google Shape;898;p110">
            <a:extLst>
              <a:ext uri="{FF2B5EF4-FFF2-40B4-BE49-F238E27FC236}">
                <a16:creationId xmlns:a16="http://schemas.microsoft.com/office/drawing/2014/main" id="{4DBE74C2-49EC-A412-2C5F-0A07C598A7BF}"/>
              </a:ext>
            </a:extLst>
          </p:cNvPr>
          <p:cNvGrpSpPr/>
          <p:nvPr/>
        </p:nvGrpSpPr>
        <p:grpSpPr>
          <a:xfrm>
            <a:off x="9153" y="1987743"/>
            <a:ext cx="11632909" cy="2963773"/>
            <a:chOff x="1539126" y="2781058"/>
            <a:chExt cx="10552348" cy="2963773"/>
          </a:xfrm>
        </p:grpSpPr>
        <p:sp>
          <p:nvSpPr>
            <p:cNvPr id="899" name="Google Shape;899;p110">
              <a:extLst>
                <a:ext uri="{FF2B5EF4-FFF2-40B4-BE49-F238E27FC236}">
                  <a16:creationId xmlns:a16="http://schemas.microsoft.com/office/drawing/2014/main" id="{30CCC5E3-A929-D1B5-3FEA-A5F958D436D8}"/>
                </a:ext>
              </a:extLst>
            </p:cNvPr>
            <p:cNvSpPr txBox="1"/>
            <p:nvPr/>
          </p:nvSpPr>
          <p:spPr>
            <a:xfrm>
              <a:off x="1539126" y="2781058"/>
              <a:ext cx="10552348" cy="1754286"/>
            </a:xfrm>
            <a:prstGeom prst="rect">
              <a:avLst/>
            </a:prstGeom>
            <a:solidFill>
              <a:srgbClr val="C00000"/>
            </a:solidFill>
            <a:ln>
              <a:noFill/>
            </a:ln>
          </p:spPr>
          <p:txBody>
            <a:bodyPr spcFirstLastPara="1" wrap="square" lIns="91425" tIns="45700" rIns="91425" bIns="45700" anchor="t" anchorCtr="0">
              <a:spAutoFit/>
            </a:bodyPr>
            <a:lstStyle/>
            <a:p>
              <a:pPr marL="457200"/>
              <a:r>
                <a:rPr lang="en-US" sz="4000" dirty="0">
                  <a:solidFill>
                    <a:schemeClr val="lt1"/>
                  </a:solidFill>
                  <a:latin typeface="Georgia"/>
                  <a:sym typeface="Georgia"/>
                </a:rPr>
                <a:t>West Manor </a:t>
              </a:r>
              <a:r>
                <a:rPr lang="en-US" sz="3600" dirty="0">
                  <a:solidFill>
                    <a:schemeClr val="lt1"/>
                  </a:solidFill>
                  <a:latin typeface="Georgia"/>
                  <a:sym typeface="Georgia"/>
                </a:rPr>
                <a:t>FY27 Strategy and Budget Alignment</a:t>
              </a:r>
            </a:p>
            <a:p>
              <a:pPr marL="457200"/>
              <a:endParaRPr lang="en-US" sz="3600" dirty="0">
                <a:solidFill>
                  <a:schemeClr val="lt1"/>
                </a:solidFill>
                <a:latin typeface="Georgia"/>
                <a:sym typeface="Georgia"/>
              </a:endParaRPr>
            </a:p>
            <a:p>
              <a:pPr marL="457200"/>
              <a:r>
                <a:rPr lang="en-US" sz="3200" i="1" dirty="0">
                  <a:solidFill>
                    <a:schemeClr val="lt1"/>
                  </a:solidFill>
                  <a:latin typeface="Georgia"/>
                  <a:sym typeface="Georgia"/>
                </a:rPr>
                <a:t>Strategic Resource Allocation to Support Student Outcomes</a:t>
              </a:r>
              <a:endParaRPr lang="en-US" sz="3200" i="1" dirty="0">
                <a:solidFill>
                  <a:schemeClr val="lt1"/>
                </a:solidFill>
                <a:latin typeface="Georgia"/>
              </a:endParaRPr>
            </a:p>
          </p:txBody>
        </p:sp>
        <p:sp>
          <p:nvSpPr>
            <p:cNvPr id="900" name="Google Shape;900;p110">
              <a:extLst>
                <a:ext uri="{FF2B5EF4-FFF2-40B4-BE49-F238E27FC236}">
                  <a16:creationId xmlns:a16="http://schemas.microsoft.com/office/drawing/2014/main" id="{B631AB93-8088-2592-CDDB-A07433592B6E}"/>
                </a:ext>
              </a:extLst>
            </p:cNvPr>
            <p:cNvSpPr txBox="1"/>
            <p:nvPr/>
          </p:nvSpPr>
          <p:spPr>
            <a:xfrm>
              <a:off x="1858407" y="5467931"/>
              <a:ext cx="2739600" cy="276900"/>
            </a:xfrm>
            <a:prstGeom prst="rect">
              <a:avLst/>
            </a:prstGeom>
            <a:noFill/>
            <a:ln>
              <a:noFill/>
            </a:ln>
          </p:spPr>
          <p:txBody>
            <a:bodyPr spcFirstLastPara="1" wrap="square" lIns="91425" tIns="45700" rIns="91425" bIns="45700" anchor="ctr" anchorCtr="0">
              <a:spAutoFit/>
            </a:bodyPr>
            <a:lstStyle/>
            <a:p>
              <a:pPr marL="0" marR="0" lvl="0" indent="0" algn="l" rtl="0">
                <a:spcBef>
                  <a:spcPts val="0"/>
                </a:spcBef>
                <a:spcAft>
                  <a:spcPts val="0"/>
                </a:spcAft>
                <a:buNone/>
              </a:pPr>
              <a:endParaRPr sz="1200">
                <a:solidFill>
                  <a:schemeClr val="lt1"/>
                </a:solidFill>
                <a:latin typeface="Arial"/>
                <a:ea typeface="Arial"/>
                <a:cs typeface="Arial"/>
                <a:sym typeface="Arial"/>
              </a:endParaRPr>
            </a:p>
          </p:txBody>
        </p:sp>
      </p:grpSp>
      <p:sp>
        <p:nvSpPr>
          <p:cNvPr id="901" name="Google Shape;901;p110">
            <a:extLst>
              <a:ext uri="{FF2B5EF4-FFF2-40B4-BE49-F238E27FC236}">
                <a16:creationId xmlns:a16="http://schemas.microsoft.com/office/drawing/2014/main" id="{79446A44-7B9C-2865-2FF7-5D84658B3466}"/>
              </a:ext>
            </a:extLst>
          </p:cNvPr>
          <p:cNvSpPr txBox="1"/>
          <p:nvPr/>
        </p:nvSpPr>
        <p:spPr>
          <a:xfrm>
            <a:off x="1871334" y="6314798"/>
            <a:ext cx="7915800" cy="338700"/>
          </a:xfrm>
          <a:prstGeom prst="rect">
            <a:avLst/>
          </a:prstGeom>
          <a:no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en-US" sz="1600" b="1">
                <a:solidFill>
                  <a:schemeClr val="lt1"/>
                </a:solidFill>
                <a:latin typeface="Georgia"/>
                <a:ea typeface="Georgia"/>
                <a:cs typeface="Georgia"/>
                <a:sym typeface="Georgia"/>
              </a:rPr>
              <a:t>One District. One Goal. Every Child.</a:t>
            </a:r>
            <a:endParaRPr sz="1600" b="1">
              <a:solidFill>
                <a:schemeClr val="lt1"/>
              </a:solidFill>
              <a:latin typeface="Georgia"/>
              <a:ea typeface="Georgia"/>
              <a:cs typeface="Georgia"/>
              <a:sym typeface="Georgia"/>
            </a:endParaRPr>
          </a:p>
        </p:txBody>
      </p:sp>
      <p:pic>
        <p:nvPicPr>
          <p:cNvPr id="902" name="Google Shape;902;p110" title="APSLogo_White_Horz.png">
            <a:extLst>
              <a:ext uri="{FF2B5EF4-FFF2-40B4-BE49-F238E27FC236}">
                <a16:creationId xmlns:a16="http://schemas.microsoft.com/office/drawing/2014/main" id="{B3977AE4-756B-0355-D655-808ED593DC02}"/>
              </a:ext>
            </a:extLst>
          </p:cNvPr>
          <p:cNvPicPr preferRelativeResize="0"/>
          <p:nvPr/>
        </p:nvPicPr>
        <p:blipFill>
          <a:blip r:embed="rId5">
            <a:alphaModFix/>
          </a:blip>
          <a:stretch>
            <a:fillRect/>
          </a:stretch>
        </p:blipFill>
        <p:spPr>
          <a:xfrm>
            <a:off x="10614800" y="6208613"/>
            <a:ext cx="1400274" cy="551074"/>
          </a:xfrm>
          <a:prstGeom prst="rect">
            <a:avLst/>
          </a:prstGeom>
          <a:noFill/>
          <a:ln>
            <a:noFill/>
          </a:ln>
        </p:spPr>
      </p:pic>
    </p:spTree>
    <p:extLst>
      <p:ext uri="{BB962C8B-B14F-4D97-AF65-F5344CB8AC3E}">
        <p14:creationId xmlns:p14="http://schemas.microsoft.com/office/powerpoint/2010/main" val="120477935"/>
      </p:ext>
    </p:extLst>
  </p:cSld>
  <p:clrMapOvr>
    <a:masterClrMapping/>
  </p:clrMapOvr>
  <p:extLst>
    <p:ext uri="{6950BFC3-D8DA-4A85-94F7-54DA5524770B}">
      <p188:commentRel xmlns:p188="http://schemas.microsoft.com/office/powerpoint/2018/8/main" r:id="rId3"/>
    </p:ext>
  </p:extLst>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Slide Number Placeholder 3">
            <a:extLst>
              <a:ext uri="{FF2B5EF4-FFF2-40B4-BE49-F238E27FC236}">
                <a16:creationId xmlns:a16="http://schemas.microsoft.com/office/drawing/2014/main" id="{0B592630-CD62-5174-6753-A006DA672E3A}"/>
              </a:ext>
            </a:extLst>
          </p:cNvPr>
          <p:cNvSpPr>
            <a:spLocks noGrp="1"/>
          </p:cNvSpPr>
          <p:nvPr>
            <p:ph type="sldNum" sz="quarter" idx="12"/>
          </p:nvPr>
        </p:nvSpPr>
        <p:spPr/>
        <p:txBody>
          <a:bodyPr anchor="ctr">
            <a:normAutofit/>
          </a:bodyPr>
          <a:lstStyle/>
          <a:p>
            <a:pPr>
              <a:spcAft>
                <a:spcPts val="600"/>
              </a:spcAft>
            </a:pPr>
            <a:fld id="{294A09A9-5501-47C1-A89A-A340965A2BE2}" type="slidenum">
              <a:rPr lang="en-US" smtClean="0"/>
              <a:pPr>
                <a:spcAft>
                  <a:spcPts val="600"/>
                </a:spcAft>
              </a:pPr>
              <a:t>5</a:t>
            </a:fld>
            <a:endParaRPr lang="en-US"/>
          </a:p>
        </p:txBody>
      </p:sp>
      <p:sp>
        <p:nvSpPr>
          <p:cNvPr id="6" name="Google Shape;727;p98">
            <a:extLst>
              <a:ext uri="{FF2B5EF4-FFF2-40B4-BE49-F238E27FC236}">
                <a16:creationId xmlns:a16="http://schemas.microsoft.com/office/drawing/2014/main" id="{EE8A33F9-BE9F-4904-9D30-92F7D154CC79}"/>
              </a:ext>
            </a:extLst>
          </p:cNvPr>
          <p:cNvSpPr txBox="1"/>
          <p:nvPr/>
        </p:nvSpPr>
        <p:spPr>
          <a:xfrm>
            <a:off x="0" y="0"/>
            <a:ext cx="10591800" cy="584735"/>
          </a:xfrm>
          <a:prstGeom prst="rect">
            <a:avLst/>
          </a:prstGeom>
          <a:solidFill>
            <a:srgbClr val="C00000"/>
          </a:solidFill>
          <a:ln>
            <a:noFill/>
          </a:ln>
        </p:spPr>
        <p:txBody>
          <a:bodyPr spcFirstLastPara="1" wrap="square" lIns="91425" tIns="45700" rIns="91425" bIns="45700" anchor="t" anchorCtr="0">
            <a:spAutoFit/>
          </a:bodyPr>
          <a:lstStyle/>
          <a:p>
            <a:pPr>
              <a:defRPr/>
            </a:pPr>
            <a:r>
              <a:rPr lang="en-US" sz="3200" kern="0" dirty="0">
                <a:solidFill>
                  <a:srgbClr val="FFFFFF"/>
                </a:solidFill>
                <a:latin typeface="Georgia"/>
                <a:sym typeface="Georgia"/>
              </a:rPr>
              <a:t>West Manor  Strategic Plan</a:t>
            </a:r>
            <a:endParaRPr lang="en-US" dirty="0"/>
          </a:p>
        </p:txBody>
      </p:sp>
      <p:pic>
        <p:nvPicPr>
          <p:cNvPr id="7" name="Picture 6">
            <a:extLst>
              <a:ext uri="{FF2B5EF4-FFF2-40B4-BE49-F238E27FC236}">
                <a16:creationId xmlns:a16="http://schemas.microsoft.com/office/drawing/2014/main" id="{B9CCFDB7-47F1-BDC6-0983-423F776451DE}"/>
              </a:ext>
            </a:extLst>
          </p:cNvPr>
          <p:cNvPicPr>
            <a:picLocks noChangeAspect="1"/>
          </p:cNvPicPr>
          <p:nvPr/>
        </p:nvPicPr>
        <p:blipFill>
          <a:blip r:embed="rId3"/>
          <a:stretch>
            <a:fillRect/>
          </a:stretch>
        </p:blipFill>
        <p:spPr>
          <a:xfrm>
            <a:off x="477629" y="726831"/>
            <a:ext cx="8868679" cy="6752493"/>
          </a:xfrm>
          <a:prstGeom prst="rect">
            <a:avLst/>
          </a:prstGeom>
        </p:spPr>
      </p:pic>
    </p:spTree>
    <p:extLst>
      <p:ext uri="{BB962C8B-B14F-4D97-AF65-F5344CB8AC3E}">
        <p14:creationId xmlns:p14="http://schemas.microsoft.com/office/powerpoint/2010/main" val="3201250446"/>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EDB7ACF9-399A-D9FE-3F8B-36A0D9DB5CC7}"/>
              </a:ext>
            </a:extLst>
          </p:cNvPr>
          <p:cNvPicPr>
            <a:picLocks noChangeAspect="1"/>
          </p:cNvPicPr>
          <p:nvPr/>
        </p:nvPicPr>
        <p:blipFill>
          <a:blip r:embed="rId2"/>
          <a:stretch>
            <a:fillRect/>
          </a:stretch>
        </p:blipFill>
        <p:spPr>
          <a:xfrm>
            <a:off x="724252" y="451704"/>
            <a:ext cx="10585939" cy="5954591"/>
          </a:xfrm>
          <a:prstGeom prst="rect">
            <a:avLst/>
          </a:prstGeom>
        </p:spPr>
      </p:pic>
    </p:spTree>
    <p:extLst>
      <p:ext uri="{BB962C8B-B14F-4D97-AF65-F5344CB8AC3E}">
        <p14:creationId xmlns:p14="http://schemas.microsoft.com/office/powerpoint/2010/main" val="1317518644"/>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AAE2004-9A97-A968-7328-015A2BE81CA1}"/>
            </a:ext>
          </a:extLst>
        </p:cNvPr>
        <p:cNvGrpSpPr/>
        <p:nvPr/>
      </p:nvGrpSpPr>
      <p:grpSpPr>
        <a:xfrm>
          <a:off x="0" y="0"/>
          <a:ext cx="0" cy="0"/>
          <a:chOff x="0" y="0"/>
          <a:chExt cx="0" cy="0"/>
        </a:xfrm>
      </p:grpSpPr>
      <p:sp>
        <p:nvSpPr>
          <p:cNvPr id="11" name="Slide Number Placeholder 3">
            <a:extLst>
              <a:ext uri="{FF2B5EF4-FFF2-40B4-BE49-F238E27FC236}">
                <a16:creationId xmlns:a16="http://schemas.microsoft.com/office/drawing/2014/main" id="{038856E2-15B6-A408-4A86-493B91D7757B}"/>
              </a:ext>
            </a:extLst>
          </p:cNvPr>
          <p:cNvSpPr>
            <a:spLocks noGrp="1"/>
          </p:cNvSpPr>
          <p:nvPr>
            <p:ph type="sldNum" sz="quarter" idx="12"/>
          </p:nvPr>
        </p:nvSpPr>
        <p:spPr/>
        <p:txBody>
          <a:bodyPr anchor="ctr">
            <a:normAutofit/>
          </a:bodyPr>
          <a:lstStyle/>
          <a:p>
            <a:pPr>
              <a:spcAft>
                <a:spcPts val="600"/>
              </a:spcAft>
            </a:pPr>
            <a:fld id="{294A09A9-5501-47C1-A89A-A340965A2BE2}" type="slidenum">
              <a:rPr lang="en-US" smtClean="0"/>
              <a:pPr>
                <a:spcAft>
                  <a:spcPts val="600"/>
                </a:spcAft>
              </a:pPr>
              <a:t>7</a:t>
            </a:fld>
            <a:endParaRPr lang="en-US"/>
          </a:p>
        </p:txBody>
      </p:sp>
      <p:sp>
        <p:nvSpPr>
          <p:cNvPr id="6" name="Google Shape;727;p98">
            <a:extLst>
              <a:ext uri="{FF2B5EF4-FFF2-40B4-BE49-F238E27FC236}">
                <a16:creationId xmlns:a16="http://schemas.microsoft.com/office/drawing/2014/main" id="{206D50C0-A90F-3631-B70A-A892E67D8D18}"/>
              </a:ext>
            </a:extLst>
          </p:cNvPr>
          <p:cNvSpPr txBox="1"/>
          <p:nvPr/>
        </p:nvSpPr>
        <p:spPr>
          <a:xfrm>
            <a:off x="0" y="0"/>
            <a:ext cx="10591800" cy="584735"/>
          </a:xfrm>
          <a:prstGeom prst="rect">
            <a:avLst/>
          </a:prstGeom>
          <a:solidFill>
            <a:srgbClr val="C00000"/>
          </a:solidFill>
          <a:ln>
            <a:noFill/>
          </a:ln>
        </p:spPr>
        <p:txBody>
          <a:bodyPr spcFirstLastPara="1" wrap="square" lIns="91425" tIns="45700" rIns="91425" bIns="45700" anchor="t" anchorCtr="0">
            <a:spAutoFit/>
          </a:bodyPr>
          <a:lstStyle/>
          <a:p>
            <a:pPr>
              <a:defRPr/>
            </a:pPr>
            <a:r>
              <a:rPr lang="en-US" sz="3200" kern="0" dirty="0">
                <a:solidFill>
                  <a:srgbClr val="FFFFFF"/>
                </a:solidFill>
                <a:latin typeface="Georgia"/>
                <a:sym typeface="Georgia"/>
              </a:rPr>
              <a:t>Strategic Plan Objective Rankings</a:t>
            </a:r>
            <a:endParaRPr lang="en-US" dirty="0"/>
          </a:p>
        </p:txBody>
      </p:sp>
      <p:sp>
        <p:nvSpPr>
          <p:cNvPr id="4" name="TextBox 3">
            <a:extLst>
              <a:ext uri="{FF2B5EF4-FFF2-40B4-BE49-F238E27FC236}">
                <a16:creationId xmlns:a16="http://schemas.microsoft.com/office/drawing/2014/main" id="{FFCCFBF6-BA05-DF29-D3D3-DAE5B3612F0F}"/>
              </a:ext>
            </a:extLst>
          </p:cNvPr>
          <p:cNvSpPr txBox="1"/>
          <p:nvPr/>
        </p:nvSpPr>
        <p:spPr>
          <a:xfrm>
            <a:off x="502920" y="1181120"/>
            <a:ext cx="8618220" cy="5016758"/>
          </a:xfrm>
          <a:prstGeom prst="rect">
            <a:avLst/>
          </a:prstGeom>
          <a:noFill/>
        </p:spPr>
        <p:txBody>
          <a:bodyPr wrap="square">
            <a:spAutoFit/>
          </a:bodyPr>
          <a:lstStyle/>
          <a:p>
            <a:pPr>
              <a:spcBef>
                <a:spcPts val="600"/>
              </a:spcBef>
              <a:buClr>
                <a:srgbClr val="000000"/>
              </a:buClr>
              <a:buSzPts val="1000"/>
            </a:pPr>
            <a:r>
              <a:rPr lang="en-US" sz="1800" b="1" dirty="0">
                <a:solidFill>
                  <a:srgbClr val="FF0000"/>
                </a:solidFill>
                <a:latin typeface="Calibri"/>
                <a:ea typeface="Calibri"/>
                <a:cs typeface="Calibri"/>
                <a:sym typeface="Calibri"/>
              </a:rPr>
              <a:t>1.Increase student phonic awareness and create early readers</a:t>
            </a:r>
          </a:p>
          <a:p>
            <a:pPr>
              <a:spcBef>
                <a:spcPts val="600"/>
              </a:spcBef>
              <a:buClr>
                <a:srgbClr val="000000"/>
              </a:buClr>
              <a:buSzPts val="1000"/>
            </a:pPr>
            <a:endParaRPr lang="en-US" sz="1800" b="1" dirty="0">
              <a:solidFill>
                <a:srgbClr val="FF0000"/>
              </a:solidFill>
              <a:latin typeface="Calibri"/>
              <a:ea typeface="Calibri"/>
              <a:cs typeface="Calibri"/>
              <a:sym typeface="Calibri"/>
            </a:endParaRPr>
          </a:p>
          <a:p>
            <a:pPr>
              <a:spcBef>
                <a:spcPts val="600"/>
              </a:spcBef>
              <a:buClr>
                <a:srgbClr val="000000"/>
              </a:buClr>
              <a:buSzPts val="1000"/>
            </a:pPr>
            <a:r>
              <a:rPr lang="en-US" sz="1800" b="1" dirty="0">
                <a:solidFill>
                  <a:srgbClr val="FF0000"/>
                </a:solidFill>
                <a:latin typeface="Calibri"/>
                <a:ea typeface="Calibri"/>
                <a:cs typeface="Calibri"/>
                <a:sym typeface="Calibri"/>
              </a:rPr>
              <a:t>2.Increase student knowledge in numbers and operations domain</a:t>
            </a:r>
          </a:p>
          <a:p>
            <a:pPr>
              <a:spcBef>
                <a:spcPts val="600"/>
              </a:spcBef>
              <a:buClr>
                <a:srgbClr val="000000"/>
              </a:buClr>
              <a:buSzPts val="1000"/>
            </a:pPr>
            <a:endParaRPr lang="en-US" sz="1800" b="1" dirty="0">
              <a:solidFill>
                <a:srgbClr val="FF0000"/>
              </a:solidFill>
              <a:latin typeface="Calibri"/>
              <a:ea typeface="Calibri"/>
              <a:cs typeface="Calibri"/>
              <a:sym typeface="Calibri"/>
            </a:endParaRPr>
          </a:p>
          <a:p>
            <a:pPr>
              <a:spcBef>
                <a:spcPts val="600"/>
              </a:spcBef>
              <a:buClr>
                <a:srgbClr val="000000"/>
              </a:buClr>
              <a:buSzPts val="1000"/>
            </a:pPr>
            <a:r>
              <a:rPr lang="en-US" sz="1800" b="1" dirty="0">
                <a:solidFill>
                  <a:srgbClr val="FF0000"/>
                </a:solidFill>
                <a:latin typeface="Calibri"/>
                <a:ea typeface="Calibri"/>
                <a:cs typeface="Calibri"/>
                <a:sym typeface="Calibri"/>
              </a:rPr>
              <a:t>3. Increase student multiplication skills </a:t>
            </a:r>
          </a:p>
          <a:p>
            <a:pPr>
              <a:spcBef>
                <a:spcPts val="600"/>
              </a:spcBef>
              <a:buClr>
                <a:srgbClr val="000000"/>
              </a:buClr>
              <a:buSzPts val="1000"/>
            </a:pPr>
            <a:endParaRPr lang="en-US" sz="1800" b="1" dirty="0">
              <a:solidFill>
                <a:srgbClr val="FF0000"/>
              </a:solidFill>
              <a:latin typeface="Calibri"/>
              <a:ea typeface="Calibri"/>
              <a:cs typeface="Calibri"/>
              <a:sym typeface="Calibri"/>
            </a:endParaRPr>
          </a:p>
          <a:p>
            <a:pPr>
              <a:spcBef>
                <a:spcPts val="600"/>
              </a:spcBef>
              <a:buClr>
                <a:srgbClr val="000000"/>
              </a:buClr>
              <a:buSzPts val="1000"/>
            </a:pPr>
            <a:r>
              <a:rPr lang="en-US" sz="1800" b="1" dirty="0">
                <a:solidFill>
                  <a:srgbClr val="FF0000"/>
                </a:solidFill>
                <a:latin typeface="Calibri"/>
                <a:ea typeface="Calibri"/>
                <a:cs typeface="Calibri"/>
                <a:sym typeface="Calibri"/>
              </a:rPr>
              <a:t> 4. Increase student attendance and decrease suspension rate </a:t>
            </a:r>
          </a:p>
          <a:p>
            <a:pPr>
              <a:spcBef>
                <a:spcPts val="600"/>
              </a:spcBef>
              <a:buClr>
                <a:srgbClr val="000000"/>
              </a:buClr>
              <a:buSzPts val="1000"/>
            </a:pPr>
            <a:endParaRPr lang="en-US" sz="1800" b="1" dirty="0">
              <a:solidFill>
                <a:srgbClr val="FF0000"/>
              </a:solidFill>
              <a:latin typeface="Calibri"/>
              <a:ea typeface="Calibri"/>
              <a:cs typeface="Calibri"/>
              <a:sym typeface="Calibri"/>
            </a:endParaRPr>
          </a:p>
          <a:p>
            <a:pPr>
              <a:buClr>
                <a:srgbClr val="000000"/>
              </a:buClr>
              <a:buSzPts val="1000"/>
            </a:pPr>
            <a:r>
              <a:rPr lang="en-US" sz="1800" b="1" dirty="0">
                <a:solidFill>
                  <a:srgbClr val="FF0000"/>
                </a:solidFill>
                <a:latin typeface="Calibri"/>
                <a:ea typeface="Calibri"/>
                <a:cs typeface="Calibri"/>
                <a:sym typeface="Calibri"/>
              </a:rPr>
              <a:t> 5.Increasing Teacher knowledge of Standards </a:t>
            </a:r>
          </a:p>
          <a:p>
            <a:pPr>
              <a:buClr>
                <a:srgbClr val="000000"/>
              </a:buClr>
              <a:buSzPts val="1000"/>
            </a:pPr>
            <a:endParaRPr lang="en-US" sz="1800" b="1" dirty="0">
              <a:solidFill>
                <a:srgbClr val="FF0000"/>
              </a:solidFill>
              <a:ea typeface="Arial"/>
              <a:cs typeface="Arial"/>
              <a:sym typeface="Arial"/>
            </a:endParaRPr>
          </a:p>
          <a:p>
            <a:pPr>
              <a:spcBef>
                <a:spcPts val="600"/>
              </a:spcBef>
              <a:buClr>
                <a:srgbClr val="000000"/>
              </a:buClr>
              <a:buSzPts val="1000"/>
            </a:pPr>
            <a:r>
              <a:rPr lang="en-US" sz="1800" b="1" dirty="0">
                <a:solidFill>
                  <a:srgbClr val="FF0000"/>
                </a:solidFill>
                <a:latin typeface="Calibri"/>
                <a:ea typeface="Calibri"/>
                <a:cs typeface="Calibri"/>
                <a:sym typeface="Calibri"/>
              </a:rPr>
              <a:t>6.Increase Teacher knowledge of IB Program</a:t>
            </a:r>
          </a:p>
          <a:p>
            <a:pPr>
              <a:spcBef>
                <a:spcPts val="600"/>
              </a:spcBef>
              <a:buClr>
                <a:srgbClr val="000000"/>
              </a:buClr>
              <a:buSzPts val="1000"/>
            </a:pPr>
            <a:endParaRPr lang="en-US" sz="1800" b="1" dirty="0">
              <a:solidFill>
                <a:srgbClr val="FF0000"/>
              </a:solidFill>
              <a:latin typeface="Calibri"/>
              <a:ea typeface="Calibri"/>
              <a:cs typeface="Calibri"/>
              <a:sym typeface="Calibri"/>
            </a:endParaRPr>
          </a:p>
          <a:p>
            <a:pPr>
              <a:buClr>
                <a:srgbClr val="000000"/>
              </a:buClr>
              <a:buSzPts val="1000"/>
            </a:pPr>
            <a:r>
              <a:rPr lang="en-US" sz="1800" b="1" dirty="0">
                <a:solidFill>
                  <a:srgbClr val="FF0000"/>
                </a:solidFill>
                <a:latin typeface="Calibri"/>
                <a:ea typeface="Calibri"/>
                <a:cs typeface="Calibri"/>
                <a:sym typeface="Calibri"/>
              </a:rPr>
              <a:t>7. Improve stakeholder knowledge of school data and how to assist</a:t>
            </a:r>
          </a:p>
          <a:p>
            <a:pPr>
              <a:buClr>
                <a:srgbClr val="000000"/>
              </a:buClr>
              <a:buSzPts val="1000"/>
            </a:pPr>
            <a:endParaRPr lang="en-US" sz="1800" b="1" dirty="0">
              <a:solidFill>
                <a:srgbClr val="FF0000"/>
              </a:solidFill>
              <a:ea typeface="Arial"/>
              <a:cs typeface="Arial"/>
              <a:sym typeface="Arial"/>
            </a:endParaRPr>
          </a:p>
          <a:p>
            <a:pPr>
              <a:spcBef>
                <a:spcPts val="600"/>
              </a:spcBef>
              <a:buClr>
                <a:srgbClr val="000000"/>
              </a:buClr>
              <a:buSzPts val="1000"/>
            </a:pPr>
            <a:r>
              <a:rPr lang="en-US" sz="1800" b="1" dirty="0">
                <a:solidFill>
                  <a:srgbClr val="FF0000"/>
                </a:solidFill>
                <a:latin typeface="Calibri"/>
                <a:ea typeface="Calibri"/>
                <a:cs typeface="Calibri"/>
                <a:sym typeface="Calibri"/>
              </a:rPr>
              <a:t>8. Provide support to students and stakeholders in need</a:t>
            </a:r>
          </a:p>
        </p:txBody>
      </p:sp>
    </p:spTree>
    <p:extLst>
      <p:ext uri="{BB962C8B-B14F-4D97-AF65-F5344CB8AC3E}">
        <p14:creationId xmlns:p14="http://schemas.microsoft.com/office/powerpoint/2010/main" val="1912949441"/>
      </p:ext>
    </p:extLst>
  </p:cSld>
  <p:clrMapOvr>
    <a:masterClrMapping/>
  </p:clrMapOvr>
  <p:extLst>
    <p:ext uri="{6950BFC3-D8DA-4A85-94F7-54DA5524770B}">
      <p188:commentRel xmlns:p188="http://schemas.microsoft.com/office/powerpoint/2018/8/main" r:id="rId3"/>
    </p:ext>
  </p:extLst>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EF2D330-8750-3DE8-68BA-85DF9E3768B9}"/>
            </a:ext>
          </a:extLst>
        </p:cNvPr>
        <p:cNvGrpSpPr/>
        <p:nvPr/>
      </p:nvGrpSpPr>
      <p:grpSpPr>
        <a:xfrm>
          <a:off x="0" y="0"/>
          <a:ext cx="0" cy="0"/>
          <a:chOff x="0" y="0"/>
          <a:chExt cx="0" cy="0"/>
        </a:xfrm>
      </p:grpSpPr>
      <p:graphicFrame>
        <p:nvGraphicFramePr>
          <p:cNvPr id="13" name="Table 12">
            <a:extLst>
              <a:ext uri="{FF2B5EF4-FFF2-40B4-BE49-F238E27FC236}">
                <a16:creationId xmlns:a16="http://schemas.microsoft.com/office/drawing/2014/main" id="{B6D78A91-527C-4221-BFF3-6AED540980B3}"/>
              </a:ext>
            </a:extLst>
          </p:cNvPr>
          <p:cNvGraphicFramePr>
            <a:graphicFrameLocks noGrp="1"/>
          </p:cNvGraphicFramePr>
          <p:nvPr>
            <p:extLst>
              <p:ext uri="{D42A27DB-BD31-4B8C-83A1-F6EECF244321}">
                <p14:modId xmlns:p14="http://schemas.microsoft.com/office/powerpoint/2010/main" val="3513235421"/>
              </p:ext>
            </p:extLst>
          </p:nvPr>
        </p:nvGraphicFramePr>
        <p:xfrm>
          <a:off x="435428" y="1045028"/>
          <a:ext cx="10948420" cy="5229826"/>
        </p:xfrm>
        <a:graphic>
          <a:graphicData uri="http://schemas.openxmlformats.org/drawingml/2006/table">
            <a:tbl>
              <a:tblPr firstRow="1" bandRow="1">
                <a:tableStyleId>{073A0DAA-6AF3-43AB-8588-CEC1D06C72B9}</a:tableStyleId>
              </a:tblPr>
              <a:tblGrid>
                <a:gridCol w="5474210">
                  <a:extLst>
                    <a:ext uri="{9D8B030D-6E8A-4147-A177-3AD203B41FA5}">
                      <a16:colId xmlns:a16="http://schemas.microsoft.com/office/drawing/2014/main" val="20000"/>
                    </a:ext>
                  </a:extLst>
                </a:gridCol>
                <a:gridCol w="5474210">
                  <a:extLst>
                    <a:ext uri="{9D8B030D-6E8A-4147-A177-3AD203B41FA5}">
                      <a16:colId xmlns:a16="http://schemas.microsoft.com/office/drawing/2014/main" val="3625081633"/>
                    </a:ext>
                  </a:extLst>
                </a:gridCol>
              </a:tblGrid>
              <a:tr h="777397">
                <a:tc>
                  <a:txBody>
                    <a:bodyPr/>
                    <a:lstStyle/>
                    <a:p>
                      <a:pPr algn="ctr"/>
                      <a:r>
                        <a:rPr lang="en-US" sz="1750" dirty="0">
                          <a:latin typeface="Calibri Light"/>
                        </a:rPr>
                        <a:t>FY27 Ranked Objectives </a:t>
                      </a:r>
                      <a:endParaRPr lang="en-US" dirty="0">
                        <a:latin typeface="Calibri Light"/>
                      </a:endParaRPr>
                    </a:p>
                    <a:p>
                      <a:pPr lvl="0" algn="ctr">
                        <a:buNone/>
                      </a:pPr>
                      <a:r>
                        <a:rPr lang="en-US" sz="1400" i="1" dirty="0">
                          <a:latin typeface="Calibri Light"/>
                        </a:rPr>
                        <a:t>Insert the Strategic Objectives as ranked by the GO Team from Highest to Lowest</a:t>
                      </a:r>
                    </a:p>
                  </a:txBody>
                  <a:tcPr/>
                </a:tc>
                <a:tc>
                  <a:txBody>
                    <a:bodyPr/>
                    <a:lstStyle/>
                    <a:p>
                      <a:pPr lvl="0" algn="ctr">
                        <a:buNone/>
                      </a:pPr>
                      <a:r>
                        <a:rPr lang="en-US" sz="1800" b="1" i="0" u="none" strike="noStrike" noProof="0" dirty="0">
                          <a:solidFill>
                            <a:srgbClr val="F5F5F5"/>
                          </a:solidFill>
                          <a:latin typeface="Calibri Light"/>
                        </a:rPr>
                        <a:t>What Does This Mean for West Manor  in the </a:t>
                      </a:r>
                      <a:endParaRPr lang="en-US" dirty="0"/>
                    </a:p>
                    <a:p>
                      <a:pPr lvl="0" algn="ctr">
                        <a:buNone/>
                      </a:pPr>
                      <a:r>
                        <a:rPr lang="en-US" sz="1800" b="1" i="0" u="none" strike="noStrike" noProof="0" dirty="0">
                          <a:solidFill>
                            <a:srgbClr val="F5F5F5"/>
                          </a:solidFill>
                          <a:latin typeface="Calibri Light"/>
                        </a:rPr>
                        <a:t>2026-2027 School Year? </a:t>
                      </a:r>
                      <a:endParaRPr lang="en-US" dirty="0"/>
                    </a:p>
                  </a:txBody>
                  <a:tcPr/>
                </a:tc>
                <a:extLst>
                  <a:ext uri="{0D108BD9-81ED-4DB2-BD59-A6C34878D82A}">
                    <a16:rowId xmlns:a16="http://schemas.microsoft.com/office/drawing/2014/main" val="10000"/>
                  </a:ext>
                </a:extLst>
              </a:tr>
              <a:tr h="575850">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100" b="1" dirty="0">
                          <a:solidFill>
                            <a:srgbClr val="FF0000"/>
                          </a:solidFill>
                          <a:latin typeface="Arial" panose="020B0604020202020204" pitchFamily="34" charset="0"/>
                          <a:ea typeface="Calibri"/>
                          <a:cs typeface="Arial" panose="020B0604020202020204" pitchFamily="34" charset="0"/>
                          <a:sym typeface="Calibri"/>
                        </a:rPr>
                        <a:t>Increase student phonic awareness and create early readers</a:t>
                      </a:r>
                    </a:p>
                    <a:p>
                      <a:pPr algn="ctr"/>
                      <a:endParaRPr lang="en-US" sz="1100" b="1" dirty="0">
                        <a:solidFill>
                          <a:schemeClr val="accent1"/>
                        </a:solidFill>
                        <a:latin typeface="Arial" panose="020B0604020202020204" pitchFamily="34" charset="0"/>
                        <a:cs typeface="Arial" panose="020B0604020202020204" pitchFamily="34" charset="0"/>
                      </a:endParaRPr>
                    </a:p>
                  </a:txBody>
                  <a:tcPr/>
                </a:tc>
                <a:tc>
                  <a:txBody>
                    <a:bodyPr/>
                    <a:lstStyle/>
                    <a:p>
                      <a:pPr lvl="0" algn="ctr">
                        <a:buNone/>
                      </a:pPr>
                      <a:r>
                        <a:rPr lang="en-US" sz="1200" b="1" dirty="0">
                          <a:solidFill>
                            <a:schemeClr val="accent4">
                              <a:lumMod val="75000"/>
                            </a:schemeClr>
                          </a:solidFill>
                          <a:latin typeface="Arial" panose="020B0604020202020204" pitchFamily="34" charset="0"/>
                          <a:cs typeface="Arial" panose="020B0604020202020204" pitchFamily="34" charset="0"/>
                        </a:rPr>
                        <a:t>Focus on grades k-2 literacy with small class sizes and providing paraprofessionals for intentional small groups, intervention support </a:t>
                      </a:r>
                    </a:p>
                  </a:txBody>
                  <a:tcPr/>
                </a:tc>
                <a:extLst>
                  <a:ext uri="{0D108BD9-81ED-4DB2-BD59-A6C34878D82A}">
                    <a16:rowId xmlns:a16="http://schemas.microsoft.com/office/drawing/2014/main" val="10001"/>
                  </a:ext>
                </a:extLst>
              </a:tr>
              <a:tr h="417491">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100" b="1" dirty="0">
                          <a:solidFill>
                            <a:srgbClr val="FF0000"/>
                          </a:solidFill>
                          <a:latin typeface="Arial" panose="020B0604020202020204" pitchFamily="34" charset="0"/>
                          <a:ea typeface="Calibri"/>
                          <a:cs typeface="Arial" panose="020B0604020202020204" pitchFamily="34" charset="0"/>
                          <a:sym typeface="Calibri"/>
                        </a:rPr>
                        <a:t>Increase student knowledge in numbers and operations domain</a:t>
                      </a:r>
                    </a:p>
                    <a:p>
                      <a:pPr algn="ctr"/>
                      <a:endParaRPr lang="en-US" sz="1100" b="1" dirty="0">
                        <a:solidFill>
                          <a:schemeClr val="accent1"/>
                        </a:solidFill>
                        <a:latin typeface="Arial" panose="020B0604020202020204" pitchFamily="34" charset="0"/>
                        <a:cs typeface="Arial" panose="020B0604020202020204" pitchFamily="34" charset="0"/>
                      </a:endParaRPr>
                    </a:p>
                  </a:txBody>
                  <a:tcPr/>
                </a:tc>
                <a:tc>
                  <a:txBody>
                    <a:bodyPr/>
                    <a:lstStyle/>
                    <a:p>
                      <a:pPr lvl="0" algn="ctr">
                        <a:buNone/>
                      </a:pPr>
                      <a:r>
                        <a:rPr lang="en-US" sz="1200" b="1" dirty="0">
                          <a:solidFill>
                            <a:schemeClr val="accent4">
                              <a:lumMod val="75000"/>
                            </a:schemeClr>
                          </a:solidFill>
                          <a:latin typeface="Arial" panose="020B0604020202020204" pitchFamily="34" charset="0"/>
                          <a:cs typeface="Arial" panose="020B0604020202020204" pitchFamily="34" charset="0"/>
                        </a:rPr>
                        <a:t>Math PLC reviewing new standards, small group instruction, intervention support </a:t>
                      </a:r>
                    </a:p>
                  </a:txBody>
                  <a:tcPr/>
                </a:tc>
                <a:extLst>
                  <a:ext uri="{0D108BD9-81ED-4DB2-BD59-A6C34878D82A}">
                    <a16:rowId xmlns:a16="http://schemas.microsoft.com/office/drawing/2014/main" val="10002"/>
                  </a:ext>
                </a:extLst>
              </a:tr>
              <a:tr h="475077">
                <a:tc>
                  <a:txBody>
                    <a:bodyPr/>
                    <a:lstStyle/>
                    <a:p>
                      <a:pPr algn="ctr"/>
                      <a:r>
                        <a:rPr lang="en-US" sz="1100" b="1" dirty="0">
                          <a:solidFill>
                            <a:srgbClr val="FF0000"/>
                          </a:solidFill>
                          <a:latin typeface="Arial" panose="020B0604020202020204" pitchFamily="34" charset="0"/>
                          <a:ea typeface="Calibri"/>
                          <a:cs typeface="Arial" panose="020B0604020202020204" pitchFamily="34" charset="0"/>
                          <a:sym typeface="Calibri"/>
                        </a:rPr>
                        <a:t>Increase student multiplication skills </a:t>
                      </a:r>
                      <a:endParaRPr lang="en-US" sz="1100" baseline="0" dirty="0">
                        <a:latin typeface="Arial" panose="020B0604020202020204" pitchFamily="34" charset="0"/>
                        <a:cs typeface="Arial" panose="020B0604020202020204" pitchFamily="34" charset="0"/>
                      </a:endParaRPr>
                    </a:p>
                  </a:txBody>
                  <a:tcPr/>
                </a:tc>
                <a:tc>
                  <a:txBody>
                    <a:bodyPr/>
                    <a:lstStyle/>
                    <a:p>
                      <a:pPr lvl="0" algn="ctr">
                        <a:buNone/>
                      </a:pPr>
                      <a:r>
                        <a:rPr lang="en-US" sz="1200" b="1" baseline="0" dirty="0">
                          <a:solidFill>
                            <a:schemeClr val="accent4">
                              <a:lumMod val="75000"/>
                            </a:schemeClr>
                          </a:solidFill>
                          <a:latin typeface="Arial" panose="020B0604020202020204" pitchFamily="34" charset="0"/>
                          <a:cs typeface="Arial" panose="020B0604020202020204" pitchFamily="34" charset="0"/>
                        </a:rPr>
                        <a:t>Use technology to increase fluency with mathematical functions, PLC, small group instruction, MTSS intervention </a:t>
                      </a:r>
                    </a:p>
                  </a:txBody>
                  <a:tcPr/>
                </a:tc>
                <a:extLst>
                  <a:ext uri="{0D108BD9-81ED-4DB2-BD59-A6C34878D82A}">
                    <a16:rowId xmlns:a16="http://schemas.microsoft.com/office/drawing/2014/main" val="10003"/>
                  </a:ext>
                </a:extLst>
              </a:tr>
              <a:tr h="475077">
                <a:tc>
                  <a:txBody>
                    <a:bodyPr/>
                    <a:lstStyle/>
                    <a:p>
                      <a:pPr lvl="0" algn="ctr">
                        <a:buNone/>
                      </a:pPr>
                      <a:r>
                        <a:rPr lang="en-US" sz="1100" b="1" dirty="0">
                          <a:solidFill>
                            <a:srgbClr val="FF0000"/>
                          </a:solidFill>
                          <a:latin typeface="Arial" panose="020B0604020202020204" pitchFamily="34" charset="0"/>
                          <a:ea typeface="Calibri"/>
                          <a:cs typeface="Arial" panose="020B0604020202020204" pitchFamily="34" charset="0"/>
                          <a:sym typeface="Calibri"/>
                        </a:rPr>
                        <a:t>Increase student attendance and decrease suspension rate </a:t>
                      </a:r>
                      <a:endParaRPr lang="en-US" sz="1100" baseline="0" dirty="0">
                        <a:latin typeface="Arial" panose="020B0604020202020204" pitchFamily="34" charset="0"/>
                        <a:cs typeface="Arial" panose="020B0604020202020204" pitchFamily="34" charset="0"/>
                      </a:endParaRPr>
                    </a:p>
                  </a:txBody>
                  <a:tcPr/>
                </a:tc>
                <a:tc>
                  <a:txBody>
                    <a:bodyPr/>
                    <a:lstStyle/>
                    <a:p>
                      <a:pPr lvl="0" algn="ctr">
                        <a:buNone/>
                      </a:pPr>
                      <a:r>
                        <a:rPr lang="en-US" sz="1200" b="1" baseline="0" dirty="0">
                          <a:solidFill>
                            <a:schemeClr val="accent4">
                              <a:lumMod val="75000"/>
                            </a:schemeClr>
                          </a:solidFill>
                          <a:latin typeface="Arial" panose="020B0604020202020204" pitchFamily="34" charset="0"/>
                          <a:cs typeface="Arial" panose="020B0604020202020204" pitchFamily="34" charset="0"/>
                        </a:rPr>
                        <a:t>Care Team, attendance incentives, Social emotional learning </a:t>
                      </a:r>
                    </a:p>
                  </a:txBody>
                  <a:tcPr/>
                </a:tc>
                <a:extLst>
                  <a:ext uri="{0D108BD9-81ED-4DB2-BD59-A6C34878D82A}">
                    <a16:rowId xmlns:a16="http://schemas.microsoft.com/office/drawing/2014/main" val="3847624538"/>
                  </a:ext>
                </a:extLst>
              </a:tr>
              <a:tr h="561454">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100" b="1" dirty="0">
                          <a:solidFill>
                            <a:srgbClr val="FF0000"/>
                          </a:solidFill>
                          <a:latin typeface="Arial" panose="020B0604020202020204" pitchFamily="34" charset="0"/>
                          <a:ea typeface="Calibri"/>
                          <a:cs typeface="Arial" panose="020B0604020202020204" pitchFamily="34" charset="0"/>
                          <a:sym typeface="Calibri"/>
                        </a:rPr>
                        <a:t>Increasing Teacher knowledge of Standards </a:t>
                      </a:r>
                      <a:endParaRPr lang="en-US" sz="1100" b="1" dirty="0">
                        <a:solidFill>
                          <a:srgbClr val="FF0000"/>
                        </a:solidFill>
                        <a:latin typeface="Arial" panose="020B0604020202020204" pitchFamily="34" charset="0"/>
                        <a:ea typeface="Arial"/>
                        <a:cs typeface="Arial" panose="020B0604020202020204" pitchFamily="34" charset="0"/>
                        <a:sym typeface="Arial"/>
                      </a:endParaRPr>
                    </a:p>
                    <a:p>
                      <a:pPr lvl="0" algn="ctr">
                        <a:buNone/>
                      </a:pPr>
                      <a:endParaRPr lang="en-US" sz="1100" baseline="0" dirty="0">
                        <a:latin typeface="Arial" panose="020B0604020202020204" pitchFamily="34" charset="0"/>
                        <a:cs typeface="Arial" panose="020B0604020202020204" pitchFamily="34" charset="0"/>
                      </a:endParaRPr>
                    </a:p>
                  </a:txBody>
                  <a:tcPr/>
                </a:tc>
                <a:tc>
                  <a:txBody>
                    <a:bodyPr/>
                    <a:lstStyle/>
                    <a:p>
                      <a:pPr lvl="0" algn="ctr">
                        <a:buNone/>
                      </a:pPr>
                      <a:r>
                        <a:rPr lang="en-US" sz="1200" b="1" baseline="0" dirty="0">
                          <a:solidFill>
                            <a:schemeClr val="accent4">
                              <a:lumMod val="75000"/>
                            </a:schemeClr>
                          </a:solidFill>
                          <a:latin typeface="Arial" panose="020B0604020202020204" pitchFamily="34" charset="0"/>
                          <a:cs typeface="Arial" panose="020B0604020202020204" pitchFamily="34" charset="0"/>
                        </a:rPr>
                        <a:t>Instructional Coaches reviewing best practices of implementing new standards, extended  planning block </a:t>
                      </a:r>
                    </a:p>
                  </a:txBody>
                  <a:tcPr/>
                </a:tc>
                <a:extLst>
                  <a:ext uri="{0D108BD9-81ED-4DB2-BD59-A6C34878D82A}">
                    <a16:rowId xmlns:a16="http://schemas.microsoft.com/office/drawing/2014/main" val="339939375"/>
                  </a:ext>
                </a:extLst>
              </a:tr>
              <a:tr h="475077">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100" b="1" dirty="0">
                          <a:solidFill>
                            <a:srgbClr val="FF0000"/>
                          </a:solidFill>
                          <a:latin typeface="Arial" panose="020B0604020202020204" pitchFamily="34" charset="0"/>
                          <a:ea typeface="Calibri"/>
                          <a:cs typeface="Arial" panose="020B0604020202020204" pitchFamily="34" charset="0"/>
                          <a:sym typeface="Calibri"/>
                        </a:rPr>
                        <a:t>Increase Teacher knowledge of IB Program</a:t>
                      </a:r>
                    </a:p>
                    <a:p>
                      <a:pPr lvl="0" algn="ctr">
                        <a:buNone/>
                      </a:pPr>
                      <a:endParaRPr lang="en-US" sz="1100" baseline="0" dirty="0">
                        <a:latin typeface="Arial" panose="020B0604020202020204" pitchFamily="34" charset="0"/>
                        <a:cs typeface="Arial" panose="020B0604020202020204" pitchFamily="34" charset="0"/>
                      </a:endParaRPr>
                    </a:p>
                  </a:txBody>
                  <a:tcPr/>
                </a:tc>
                <a:tc>
                  <a:txBody>
                    <a:bodyPr/>
                    <a:lstStyle/>
                    <a:p>
                      <a:pPr lvl="0" algn="ctr">
                        <a:buNone/>
                      </a:pPr>
                      <a:r>
                        <a:rPr lang="en-US" sz="1200" b="1" baseline="0" dirty="0">
                          <a:solidFill>
                            <a:schemeClr val="accent4">
                              <a:lumMod val="75000"/>
                            </a:schemeClr>
                          </a:solidFill>
                          <a:latin typeface="Arial" panose="020B0604020202020204" pitchFamily="34" charset="0"/>
                          <a:cs typeface="Arial" panose="020B0604020202020204" pitchFamily="34" charset="0"/>
                        </a:rPr>
                        <a:t>IB Coordinator, IB PLC, Toddle for evidence and planning, </a:t>
                      </a:r>
                    </a:p>
                  </a:txBody>
                  <a:tcPr/>
                </a:tc>
                <a:extLst>
                  <a:ext uri="{0D108BD9-81ED-4DB2-BD59-A6C34878D82A}">
                    <a16:rowId xmlns:a16="http://schemas.microsoft.com/office/drawing/2014/main" val="2819046699"/>
                  </a:ext>
                </a:extLst>
              </a:tr>
              <a:tr h="475077">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100" b="1" dirty="0">
                          <a:solidFill>
                            <a:srgbClr val="FF0000"/>
                          </a:solidFill>
                          <a:latin typeface="Arial" panose="020B0604020202020204" pitchFamily="34" charset="0"/>
                          <a:ea typeface="Calibri"/>
                          <a:cs typeface="Arial" panose="020B0604020202020204" pitchFamily="34" charset="0"/>
                          <a:sym typeface="Calibri"/>
                        </a:rPr>
                        <a:t>Improve stakeholder knowledge of school data and how to assist</a:t>
                      </a:r>
                      <a:endParaRPr lang="en-US" sz="1100" b="1" dirty="0">
                        <a:solidFill>
                          <a:srgbClr val="FF0000"/>
                        </a:solidFill>
                        <a:latin typeface="Arial" panose="020B0604020202020204" pitchFamily="34" charset="0"/>
                        <a:ea typeface="Arial"/>
                        <a:cs typeface="Arial" panose="020B0604020202020204" pitchFamily="34" charset="0"/>
                        <a:sym typeface="Arial"/>
                      </a:endParaRPr>
                    </a:p>
                    <a:p>
                      <a:pPr lvl="0" algn="ctr">
                        <a:buNone/>
                      </a:pPr>
                      <a:endParaRPr lang="en-US" sz="1100" baseline="0" dirty="0">
                        <a:latin typeface="Arial" panose="020B0604020202020204" pitchFamily="34" charset="0"/>
                        <a:cs typeface="Arial" panose="020B0604020202020204" pitchFamily="34" charset="0"/>
                      </a:endParaRPr>
                    </a:p>
                  </a:txBody>
                  <a:tcPr/>
                </a:tc>
                <a:tc>
                  <a:txBody>
                    <a:bodyPr/>
                    <a:lstStyle/>
                    <a:p>
                      <a:pPr lvl="0" algn="ctr">
                        <a:buNone/>
                      </a:pPr>
                      <a:r>
                        <a:rPr lang="en-US" sz="1200" b="1" baseline="0" dirty="0">
                          <a:solidFill>
                            <a:schemeClr val="accent4">
                              <a:lumMod val="75000"/>
                            </a:schemeClr>
                          </a:solidFill>
                          <a:latin typeface="Arial" panose="020B0604020202020204" pitchFamily="34" charset="0"/>
                          <a:cs typeface="Arial" panose="020B0604020202020204" pitchFamily="34" charset="0"/>
                        </a:rPr>
                        <a:t>IB APTT meetings, Parent Liaison in contact with community, parent university, data days, student conferences, title One meetings </a:t>
                      </a:r>
                    </a:p>
                  </a:txBody>
                  <a:tcPr/>
                </a:tc>
                <a:extLst>
                  <a:ext uri="{0D108BD9-81ED-4DB2-BD59-A6C34878D82A}">
                    <a16:rowId xmlns:a16="http://schemas.microsoft.com/office/drawing/2014/main" val="426796139"/>
                  </a:ext>
                </a:extLst>
              </a:tr>
              <a:tr h="475077">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100" b="1" dirty="0">
                          <a:solidFill>
                            <a:srgbClr val="FF0000"/>
                          </a:solidFill>
                          <a:latin typeface="Arial" panose="020B0604020202020204" pitchFamily="34" charset="0"/>
                          <a:ea typeface="Calibri"/>
                          <a:cs typeface="Arial" panose="020B0604020202020204" pitchFamily="34" charset="0"/>
                          <a:sym typeface="Calibri"/>
                        </a:rPr>
                        <a:t>Provide support to students and stakeholders in need</a:t>
                      </a:r>
                    </a:p>
                    <a:p>
                      <a:pPr lvl="0" algn="ctr">
                        <a:buNone/>
                      </a:pPr>
                      <a:endParaRPr lang="en-US" sz="1100" baseline="0" dirty="0">
                        <a:latin typeface="Arial" panose="020B0604020202020204" pitchFamily="34" charset="0"/>
                        <a:cs typeface="Arial" panose="020B0604020202020204" pitchFamily="34" charset="0"/>
                      </a:endParaRPr>
                    </a:p>
                  </a:txBody>
                  <a:tcPr/>
                </a:tc>
                <a:tc>
                  <a:txBody>
                    <a:bodyPr/>
                    <a:lstStyle/>
                    <a:p>
                      <a:pPr lvl="0" algn="ctr">
                        <a:buNone/>
                      </a:pPr>
                      <a:r>
                        <a:rPr lang="en-US" sz="1200" b="1" baseline="0" dirty="0">
                          <a:solidFill>
                            <a:schemeClr val="accent4">
                              <a:lumMod val="75000"/>
                            </a:schemeClr>
                          </a:solidFill>
                          <a:latin typeface="Arial" panose="020B0604020202020204" pitchFamily="34" charset="0"/>
                          <a:cs typeface="Arial" panose="020B0604020202020204" pitchFamily="34" charset="0"/>
                        </a:rPr>
                        <a:t>Care Team, Social Worker Services , Counseling groups, Nurse, SRO </a:t>
                      </a:r>
                    </a:p>
                  </a:txBody>
                  <a:tcPr/>
                </a:tc>
                <a:extLst>
                  <a:ext uri="{0D108BD9-81ED-4DB2-BD59-A6C34878D82A}">
                    <a16:rowId xmlns:a16="http://schemas.microsoft.com/office/drawing/2014/main" val="567844441"/>
                  </a:ext>
                </a:extLst>
              </a:tr>
              <a:tr h="475077">
                <a:tc>
                  <a:txBody>
                    <a:bodyPr/>
                    <a:lstStyle/>
                    <a:p>
                      <a:pPr lvl="0" algn="ctr">
                        <a:buNone/>
                      </a:pPr>
                      <a:endParaRPr lang="en-US" sz="1200" baseline="0"/>
                    </a:p>
                  </a:txBody>
                  <a:tcPr/>
                </a:tc>
                <a:tc>
                  <a:txBody>
                    <a:bodyPr/>
                    <a:lstStyle/>
                    <a:p>
                      <a:pPr lvl="0" algn="ctr">
                        <a:buNone/>
                      </a:pPr>
                      <a:endParaRPr lang="en-US" sz="1200" baseline="0" dirty="0">
                        <a:latin typeface="Arial" panose="020B0604020202020204" pitchFamily="34" charset="0"/>
                        <a:cs typeface="Arial" panose="020B0604020202020204" pitchFamily="34" charset="0"/>
                      </a:endParaRPr>
                    </a:p>
                  </a:txBody>
                  <a:tcPr/>
                </a:tc>
                <a:extLst>
                  <a:ext uri="{0D108BD9-81ED-4DB2-BD59-A6C34878D82A}">
                    <a16:rowId xmlns:a16="http://schemas.microsoft.com/office/drawing/2014/main" val="1420827926"/>
                  </a:ext>
                </a:extLst>
              </a:tr>
            </a:tbl>
          </a:graphicData>
        </a:graphic>
      </p:graphicFrame>
      <p:sp>
        <p:nvSpPr>
          <p:cNvPr id="11" name="Slide Number Placeholder 3">
            <a:extLst>
              <a:ext uri="{FF2B5EF4-FFF2-40B4-BE49-F238E27FC236}">
                <a16:creationId xmlns:a16="http://schemas.microsoft.com/office/drawing/2014/main" id="{078C7B10-326B-B172-FA92-E413B8F54367}"/>
              </a:ext>
            </a:extLst>
          </p:cNvPr>
          <p:cNvSpPr>
            <a:spLocks noGrp="1"/>
          </p:cNvSpPr>
          <p:nvPr>
            <p:ph type="sldNum" sz="quarter" idx="12"/>
          </p:nvPr>
        </p:nvSpPr>
        <p:spPr/>
        <p:txBody>
          <a:bodyPr anchor="ctr">
            <a:normAutofit/>
          </a:bodyPr>
          <a:lstStyle/>
          <a:p>
            <a:pPr>
              <a:spcAft>
                <a:spcPts val="600"/>
              </a:spcAft>
            </a:pPr>
            <a:fld id="{294A09A9-5501-47C1-A89A-A340965A2BE2}" type="slidenum">
              <a:rPr lang="en-US" smtClean="0"/>
              <a:pPr>
                <a:spcAft>
                  <a:spcPts val="600"/>
                </a:spcAft>
              </a:pPr>
              <a:t>8</a:t>
            </a:fld>
            <a:endParaRPr lang="en-US"/>
          </a:p>
        </p:txBody>
      </p:sp>
      <p:sp>
        <p:nvSpPr>
          <p:cNvPr id="6" name="Google Shape;727;p98">
            <a:extLst>
              <a:ext uri="{FF2B5EF4-FFF2-40B4-BE49-F238E27FC236}">
                <a16:creationId xmlns:a16="http://schemas.microsoft.com/office/drawing/2014/main" id="{71344023-F777-D0A0-7E46-7331F1C6E240}"/>
              </a:ext>
            </a:extLst>
          </p:cNvPr>
          <p:cNvSpPr txBox="1"/>
          <p:nvPr/>
        </p:nvSpPr>
        <p:spPr>
          <a:xfrm>
            <a:off x="-1" y="0"/>
            <a:ext cx="10700657" cy="584735"/>
          </a:xfrm>
          <a:prstGeom prst="rect">
            <a:avLst/>
          </a:prstGeom>
          <a:solidFill>
            <a:srgbClr val="C00000"/>
          </a:solidFill>
          <a:ln>
            <a:noFill/>
          </a:ln>
        </p:spPr>
        <p:txBody>
          <a:bodyPr spcFirstLastPara="1" wrap="square" lIns="91425" tIns="45700" rIns="91425" bIns="45700" anchor="t" anchorCtr="0">
            <a:spAutoFit/>
          </a:bodyPr>
          <a:lstStyle/>
          <a:p>
            <a:pPr>
              <a:defRPr/>
            </a:pPr>
            <a:r>
              <a:rPr lang="en-US" sz="3200" kern="0" dirty="0">
                <a:solidFill>
                  <a:srgbClr val="FFFFFF"/>
                </a:solidFill>
                <a:latin typeface="Georgia"/>
                <a:sym typeface="Georgia"/>
              </a:rPr>
              <a:t>Strategic Plan Objective Rankings w/School Context</a:t>
            </a:r>
            <a:endParaRPr lang="en-US" dirty="0"/>
          </a:p>
        </p:txBody>
      </p:sp>
    </p:spTree>
    <p:extLst>
      <p:ext uri="{BB962C8B-B14F-4D97-AF65-F5344CB8AC3E}">
        <p14:creationId xmlns:p14="http://schemas.microsoft.com/office/powerpoint/2010/main" val="893915626"/>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6EA17BF-02C0-A2D4-C4B3-7499B9B46275}"/>
            </a:ext>
          </a:extLst>
        </p:cNvPr>
        <p:cNvGrpSpPr/>
        <p:nvPr/>
      </p:nvGrpSpPr>
      <p:grpSpPr>
        <a:xfrm>
          <a:off x="0" y="0"/>
          <a:ext cx="0" cy="0"/>
          <a:chOff x="0" y="0"/>
          <a:chExt cx="0" cy="0"/>
        </a:xfrm>
      </p:grpSpPr>
      <p:sp>
        <p:nvSpPr>
          <p:cNvPr id="11" name="Slide Number Placeholder 3">
            <a:extLst>
              <a:ext uri="{FF2B5EF4-FFF2-40B4-BE49-F238E27FC236}">
                <a16:creationId xmlns:a16="http://schemas.microsoft.com/office/drawing/2014/main" id="{F58A3130-DA72-DDE1-84E5-D15907EF3636}"/>
              </a:ext>
            </a:extLst>
          </p:cNvPr>
          <p:cNvSpPr>
            <a:spLocks noGrp="1"/>
          </p:cNvSpPr>
          <p:nvPr>
            <p:ph type="sldNum" sz="quarter" idx="12"/>
          </p:nvPr>
        </p:nvSpPr>
        <p:spPr/>
        <p:txBody>
          <a:bodyPr anchor="ctr">
            <a:normAutofit/>
          </a:bodyPr>
          <a:lstStyle/>
          <a:p>
            <a:pPr>
              <a:spcAft>
                <a:spcPts val="600"/>
              </a:spcAft>
            </a:pPr>
            <a:fld id="{294A09A9-5501-47C1-A89A-A340965A2BE2}" type="slidenum">
              <a:rPr lang="en-US" smtClean="0"/>
              <a:pPr>
                <a:spcAft>
                  <a:spcPts val="600"/>
                </a:spcAft>
              </a:pPr>
              <a:t>9</a:t>
            </a:fld>
            <a:endParaRPr lang="en-US"/>
          </a:p>
        </p:txBody>
      </p:sp>
      <p:sp>
        <p:nvSpPr>
          <p:cNvPr id="6" name="Google Shape;727;p98">
            <a:extLst>
              <a:ext uri="{FF2B5EF4-FFF2-40B4-BE49-F238E27FC236}">
                <a16:creationId xmlns:a16="http://schemas.microsoft.com/office/drawing/2014/main" id="{8D5CD71F-7A4D-8A70-E13B-91571BF7F4B4}"/>
              </a:ext>
            </a:extLst>
          </p:cNvPr>
          <p:cNvSpPr txBox="1"/>
          <p:nvPr/>
        </p:nvSpPr>
        <p:spPr>
          <a:xfrm>
            <a:off x="0" y="0"/>
            <a:ext cx="10939182" cy="584735"/>
          </a:xfrm>
          <a:prstGeom prst="rect">
            <a:avLst/>
          </a:prstGeom>
          <a:solidFill>
            <a:srgbClr val="C00000"/>
          </a:solidFill>
          <a:ln>
            <a:noFill/>
          </a:ln>
        </p:spPr>
        <p:txBody>
          <a:bodyPr spcFirstLastPara="1" wrap="square" lIns="91425" tIns="45700" rIns="91425" bIns="45700" anchor="t" anchorCtr="0">
            <a:spAutoFit/>
          </a:bodyPr>
          <a:lstStyle/>
          <a:p>
            <a:pPr>
              <a:defRPr/>
            </a:pPr>
            <a:r>
              <a:rPr lang="en-US" sz="3200" kern="0" dirty="0">
                <a:solidFill>
                  <a:srgbClr val="FFFFFF"/>
                </a:solidFill>
                <a:latin typeface="Georgia" panose="02040502050405020303" pitchFamily="18" charset="0"/>
                <a:ea typeface="+mn-lt"/>
                <a:cs typeface="+mn-lt"/>
                <a:sym typeface="Georgia"/>
              </a:rPr>
              <a:t>Strategic Use of Resources: Category Descriptions</a:t>
            </a:r>
            <a:endParaRPr lang="en-US" dirty="0">
              <a:latin typeface="Georgia" panose="02040502050405020303" pitchFamily="18" charset="0"/>
            </a:endParaRPr>
          </a:p>
        </p:txBody>
      </p:sp>
      <p:sp>
        <p:nvSpPr>
          <p:cNvPr id="10" name="Rectangle 9">
            <a:extLst>
              <a:ext uri="{FF2B5EF4-FFF2-40B4-BE49-F238E27FC236}">
                <a16:creationId xmlns:a16="http://schemas.microsoft.com/office/drawing/2014/main" id="{C0518470-EAFB-69E0-1F6C-FCD0EFE77D1D}"/>
              </a:ext>
            </a:extLst>
          </p:cNvPr>
          <p:cNvSpPr/>
          <p:nvPr/>
        </p:nvSpPr>
        <p:spPr>
          <a:xfrm>
            <a:off x="0" y="5769428"/>
            <a:ext cx="762000" cy="1077178"/>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extBox 5">
            <a:extLst>
              <a:ext uri="{FF2B5EF4-FFF2-40B4-BE49-F238E27FC236}">
                <a16:creationId xmlns:a16="http://schemas.microsoft.com/office/drawing/2014/main" id="{C664D598-9881-D6BC-7672-7D43E8B70597}"/>
              </a:ext>
            </a:extLst>
          </p:cNvPr>
          <p:cNvSpPr txBox="1"/>
          <p:nvPr/>
        </p:nvSpPr>
        <p:spPr>
          <a:xfrm>
            <a:off x="602575" y="3435161"/>
            <a:ext cx="5175995" cy="2215991"/>
          </a:xfrm>
          <a:prstGeom prst="rect">
            <a:avLst/>
          </a:prstGeom>
          <a:noFill/>
        </p:spPr>
        <p:txBody>
          <a:bodyPr wrap="square" lIns="91440" tIns="45720" rIns="91440" bIns="45720" rtlCol="0" anchor="t">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defRPr/>
            </a:pPr>
            <a:r>
              <a:rPr lang="en-US" b="1" dirty="0">
                <a:latin typeface="Rockwell"/>
                <a:ea typeface="Calibri Light"/>
                <a:cs typeface="Calibri Light"/>
              </a:rPr>
              <a:t>WHAT? </a:t>
            </a:r>
            <a:endParaRPr lang="en-US" sz="1400" dirty="0">
              <a:latin typeface="Rockwell"/>
              <a:ea typeface="Calibri Light"/>
              <a:cs typeface="Calibri Light"/>
            </a:endParaRPr>
          </a:p>
          <a:p>
            <a:pPr algn="ctr">
              <a:defRPr/>
            </a:pPr>
            <a:r>
              <a:rPr lang="en-US" sz="1200" b="1" i="1" dirty="0">
                <a:latin typeface="Rockwell"/>
                <a:ea typeface="Calibri Light"/>
                <a:cs typeface="Calibri Light"/>
              </a:rPr>
              <a:t>What are we doing to achieve our goals?</a:t>
            </a:r>
            <a:endParaRPr lang="en-US" sz="1200" dirty="0">
              <a:latin typeface="Rockwell"/>
            </a:endParaRPr>
          </a:p>
          <a:p>
            <a:pPr algn="ctr">
              <a:defRPr/>
            </a:pPr>
            <a:endParaRPr lang="en-US" sz="1200" b="1" i="1" dirty="0">
              <a:latin typeface="Rockwell"/>
              <a:ea typeface="Calibri Light"/>
              <a:cs typeface="Calibri Light"/>
            </a:endParaRPr>
          </a:p>
          <a:p>
            <a:pPr>
              <a:defRPr/>
            </a:pPr>
            <a:r>
              <a:rPr lang="en-US" sz="1600" b="1" dirty="0">
                <a:ea typeface="Calibri Light"/>
                <a:cs typeface="Calibri Light"/>
              </a:rPr>
              <a:t>Focus Area: </a:t>
            </a:r>
            <a:r>
              <a:rPr lang="en-US" sz="1600" dirty="0">
                <a:ea typeface="Calibri Light"/>
                <a:cs typeface="Calibri Light"/>
              </a:rPr>
              <a:t>Which focus area is the objective aligned with? </a:t>
            </a:r>
          </a:p>
          <a:p>
            <a:pPr>
              <a:defRPr/>
            </a:pPr>
            <a:endParaRPr lang="en-US" sz="1600" b="1" dirty="0">
              <a:latin typeface="Rockwell"/>
              <a:ea typeface="Calibri Light"/>
              <a:cs typeface="Calibri Light"/>
            </a:endParaRPr>
          </a:p>
          <a:p>
            <a:pPr>
              <a:defRPr/>
            </a:pPr>
            <a:r>
              <a:rPr lang="en-US" sz="1600" b="1" dirty="0">
                <a:latin typeface="Rockwell"/>
                <a:ea typeface="Calibri Light"/>
                <a:cs typeface="Calibri Light"/>
              </a:rPr>
              <a:t>Objectives</a:t>
            </a:r>
            <a:r>
              <a:rPr kumimoji="0" lang="en-US" sz="1600" b="1" i="0" u="none" strike="noStrike" kern="1200" cap="none" spc="0" normalizeH="0" baseline="0" noProof="0" dirty="0">
                <a:ln>
                  <a:noFill/>
                </a:ln>
                <a:effectLst/>
                <a:uLnTx/>
                <a:uFillTx/>
                <a:latin typeface="Rockwell"/>
                <a:ea typeface="Calibri Light"/>
                <a:cs typeface="Calibri Light"/>
              </a:rPr>
              <a:t>: </a:t>
            </a:r>
            <a:r>
              <a:rPr lang="en-US" sz="1600" dirty="0">
                <a:latin typeface="Rockwell"/>
                <a:ea typeface="Calibri Light"/>
                <a:cs typeface="Calibri Light"/>
              </a:rPr>
              <a:t>FY27 Objectives</a:t>
            </a:r>
            <a:r>
              <a:rPr kumimoji="0" lang="en-US" sz="1600" b="0" i="0" u="none" strike="noStrike" kern="1200" cap="none" spc="0" normalizeH="0" baseline="0" noProof="0" dirty="0">
                <a:ln>
                  <a:noFill/>
                </a:ln>
                <a:effectLst/>
                <a:uLnTx/>
                <a:uFillTx/>
                <a:latin typeface="Rockwell"/>
                <a:ea typeface="Calibri Light"/>
                <a:cs typeface="Calibri Light"/>
              </a:rPr>
              <a:t> </a:t>
            </a:r>
            <a:r>
              <a:rPr lang="en-US" sz="1600" dirty="0">
                <a:latin typeface="Rockwell"/>
                <a:ea typeface="Calibri Light"/>
                <a:cs typeface="Calibri Light"/>
              </a:rPr>
              <a:t>from the school’s strategic </a:t>
            </a:r>
            <a:r>
              <a:rPr kumimoji="0" lang="en-US" sz="1600" b="0" i="0" u="none" strike="noStrike" kern="1200" cap="none" spc="0" normalizeH="0" baseline="0" noProof="0" dirty="0">
                <a:ln>
                  <a:noFill/>
                </a:ln>
                <a:effectLst/>
                <a:uLnTx/>
                <a:uFillTx/>
                <a:latin typeface="Rockwell"/>
                <a:ea typeface="Calibri Light"/>
                <a:cs typeface="Calibri Light"/>
              </a:rPr>
              <a:t>plan, </a:t>
            </a:r>
            <a:r>
              <a:rPr lang="en-US" sz="1600" dirty="0">
                <a:latin typeface="Rockwell"/>
                <a:ea typeface="Calibri Light"/>
                <a:cs typeface="Calibri Light"/>
              </a:rPr>
              <a:t>ranked </a:t>
            </a:r>
            <a:r>
              <a:rPr kumimoji="0" lang="en-US" sz="1600" b="0" i="0" u="none" strike="noStrike" kern="1200" cap="none" spc="0" normalizeH="0" baseline="0" noProof="0" dirty="0">
                <a:ln>
                  <a:noFill/>
                </a:ln>
                <a:effectLst/>
                <a:uLnTx/>
                <a:uFillTx/>
                <a:latin typeface="Rockwell"/>
                <a:ea typeface="Calibri Light"/>
                <a:cs typeface="Calibri Light"/>
              </a:rPr>
              <a:t>by the order of importance</a:t>
            </a:r>
            <a:r>
              <a:rPr lang="en-US" sz="1600" dirty="0">
                <a:latin typeface="Rockwell"/>
                <a:ea typeface="Calibri Light"/>
                <a:cs typeface="Calibri Light"/>
              </a:rPr>
              <a:t>.</a:t>
            </a:r>
            <a:endParaRPr lang="en-US" sz="1600" dirty="0">
              <a:latin typeface="Rockwell"/>
            </a:endParaRPr>
          </a:p>
          <a:p>
            <a:pPr>
              <a:defRPr/>
            </a:pPr>
            <a:endParaRPr lang="en-US" sz="1600" dirty="0">
              <a:latin typeface="Rockwell"/>
              <a:ea typeface="Calibri Light"/>
              <a:cs typeface="Calibri Light"/>
            </a:endParaRPr>
          </a:p>
        </p:txBody>
      </p:sp>
      <p:graphicFrame>
        <p:nvGraphicFramePr>
          <p:cNvPr id="8" name="Table 7">
            <a:extLst>
              <a:ext uri="{FF2B5EF4-FFF2-40B4-BE49-F238E27FC236}">
                <a16:creationId xmlns:a16="http://schemas.microsoft.com/office/drawing/2014/main" id="{E26C8AAA-FC0D-D913-E852-B12587A22789}"/>
              </a:ext>
            </a:extLst>
          </p:cNvPr>
          <p:cNvGraphicFramePr>
            <a:graphicFrameLocks noGrp="1"/>
          </p:cNvGraphicFramePr>
          <p:nvPr>
            <p:extLst>
              <p:ext uri="{D42A27DB-BD31-4B8C-83A1-F6EECF244321}">
                <p14:modId xmlns:p14="http://schemas.microsoft.com/office/powerpoint/2010/main" val="4143839450"/>
              </p:ext>
            </p:extLst>
          </p:nvPr>
        </p:nvGraphicFramePr>
        <p:xfrm>
          <a:off x="444078" y="1428559"/>
          <a:ext cx="10989365" cy="1788230"/>
        </p:xfrm>
        <a:graphic>
          <a:graphicData uri="http://schemas.openxmlformats.org/drawingml/2006/table">
            <a:tbl>
              <a:tblPr firstRow="1" bandRow="1">
                <a:tableStyleId>{21E4AEA4-8DFA-4A89-87EB-49C32662AFE0}</a:tableStyleId>
              </a:tblPr>
              <a:tblGrid>
                <a:gridCol w="2656619">
                  <a:extLst>
                    <a:ext uri="{9D8B030D-6E8A-4147-A177-3AD203B41FA5}">
                      <a16:colId xmlns:a16="http://schemas.microsoft.com/office/drawing/2014/main" val="4208936690"/>
                    </a:ext>
                  </a:extLst>
                </a:gridCol>
                <a:gridCol w="2656619">
                  <a:extLst>
                    <a:ext uri="{9D8B030D-6E8A-4147-A177-3AD203B41FA5}">
                      <a16:colId xmlns:a16="http://schemas.microsoft.com/office/drawing/2014/main" val="20000"/>
                    </a:ext>
                  </a:extLst>
                </a:gridCol>
                <a:gridCol w="2954684">
                  <a:extLst>
                    <a:ext uri="{9D8B030D-6E8A-4147-A177-3AD203B41FA5}">
                      <a16:colId xmlns:a16="http://schemas.microsoft.com/office/drawing/2014/main" val="3537604031"/>
                    </a:ext>
                  </a:extLst>
                </a:gridCol>
                <a:gridCol w="2721443">
                  <a:extLst>
                    <a:ext uri="{9D8B030D-6E8A-4147-A177-3AD203B41FA5}">
                      <a16:colId xmlns:a16="http://schemas.microsoft.com/office/drawing/2014/main" val="20003"/>
                    </a:ext>
                  </a:extLst>
                </a:gridCol>
              </a:tblGrid>
              <a:tr h="320527">
                <a:tc gridSpan="2">
                  <a:txBody>
                    <a:bodyPr/>
                    <a:lstStyle/>
                    <a:p>
                      <a:pPr lvl="0" algn="ctr">
                        <a:buNone/>
                      </a:pPr>
                      <a:r>
                        <a:rPr lang="en-US" sz="1400" dirty="0"/>
                        <a:t>WHAT? </a:t>
                      </a:r>
                    </a:p>
                  </a:txBody>
                  <a:tcPr marL="68580" marR="68580" marT="34290" marB="34290" anchor="ctr"/>
                </a:tc>
                <a:tc hMerge="1">
                  <a:txBody>
                    <a:bodyPr/>
                    <a:lstStyle/>
                    <a:p>
                      <a:endParaRPr lang="en-US"/>
                    </a:p>
                  </a:txBody>
                  <a:tcPr marL="68580" marR="68580" marT="34290" marB="34290" anchor="ctr"/>
                </a:tc>
                <a:tc>
                  <a:txBody>
                    <a:bodyPr/>
                    <a:lstStyle/>
                    <a:p>
                      <a:pPr marL="0" lvl="0" algn="ctr">
                        <a:buNone/>
                      </a:pPr>
                      <a:r>
                        <a:rPr lang="en-US" sz="1400" b="1" kern="1200" dirty="0">
                          <a:solidFill>
                            <a:schemeClr val="lt1"/>
                          </a:solidFill>
                        </a:rPr>
                        <a:t>HOW MUCH?</a:t>
                      </a:r>
                    </a:p>
                  </a:txBody>
                  <a:tcPr marL="68580" marR="68580" marT="34290" marB="34290" anchor="ctr"/>
                </a:tc>
                <a:tc>
                  <a:txBody>
                    <a:bodyPr/>
                    <a:lstStyle/>
                    <a:p>
                      <a:pPr marL="0" lvl="0" algn="ctr">
                        <a:buNone/>
                      </a:pPr>
                      <a:r>
                        <a:rPr lang="en-US" sz="1400" b="1" kern="1200" dirty="0">
                          <a:solidFill>
                            <a:schemeClr val="lt1"/>
                          </a:solidFill>
                        </a:rPr>
                        <a:t>WHY?</a:t>
                      </a:r>
                    </a:p>
                  </a:txBody>
                  <a:tcPr marL="68580" marR="68580" marT="34290" marB="34290" anchor="ctr"/>
                </a:tc>
                <a:extLst>
                  <a:ext uri="{0D108BD9-81ED-4DB2-BD59-A6C34878D82A}">
                    <a16:rowId xmlns:a16="http://schemas.microsoft.com/office/drawing/2014/main" val="900083484"/>
                  </a:ext>
                </a:extLst>
              </a:tr>
              <a:tr h="560923">
                <a:tc>
                  <a:txBody>
                    <a:bodyPr/>
                    <a:lstStyle/>
                    <a:p>
                      <a:pPr lvl="0" algn="ctr">
                        <a:buNone/>
                      </a:pPr>
                      <a:r>
                        <a:rPr lang="en-US" sz="1600" b="1">
                          <a:solidFill>
                            <a:schemeClr val="bg1"/>
                          </a:solidFill>
                        </a:rPr>
                        <a:t>Focus Area</a:t>
                      </a:r>
                      <a:endParaRPr lang="en-US"/>
                    </a:p>
                  </a:txBody>
                  <a:tcPr marL="68580" marR="68580" marT="34290" marB="34290" anchor="ctr">
                    <a:solidFill>
                      <a:schemeClr val="tx1">
                        <a:lumMod val="65000"/>
                        <a:lumOff val="35000"/>
                      </a:schemeClr>
                    </a:solidFill>
                  </a:tcPr>
                </a:tc>
                <a:tc>
                  <a:txBody>
                    <a:bodyPr/>
                    <a:lstStyle/>
                    <a:p>
                      <a:pPr lvl="0" algn="ctr">
                        <a:buNone/>
                      </a:pPr>
                      <a:r>
                        <a:rPr lang="en-US" sz="1600" b="1">
                          <a:solidFill>
                            <a:schemeClr val="bg1"/>
                          </a:solidFill>
                        </a:rPr>
                        <a:t>Strategic Objective</a:t>
                      </a:r>
                      <a:endParaRPr lang="en-US" sz="2000" b="1">
                        <a:solidFill>
                          <a:schemeClr val="bg1"/>
                        </a:solidFill>
                      </a:endParaRPr>
                    </a:p>
                  </a:txBody>
                  <a:tcPr marL="68580" marR="68580" marT="34290" marB="34290" anchor="ctr">
                    <a:solidFill>
                      <a:schemeClr val="tx1">
                        <a:lumMod val="65000"/>
                        <a:lumOff val="35000"/>
                      </a:schemeClr>
                    </a:solidFill>
                  </a:tcPr>
                </a:tc>
                <a:tc>
                  <a:txBody>
                    <a:bodyPr/>
                    <a:lstStyle/>
                    <a:p>
                      <a:pPr marL="0" lvl="0" algn="ctr">
                        <a:buNone/>
                      </a:pPr>
                      <a:r>
                        <a:rPr lang="en-US" sz="1600" b="1" kern="1200" dirty="0">
                          <a:solidFill>
                            <a:schemeClr val="bg1"/>
                          </a:solidFill>
                        </a:rPr>
                        <a:t>FY27 Resource Recommendation</a:t>
                      </a:r>
                      <a:endParaRPr lang="en-US" sz="1600" b="1" kern="1200" dirty="0">
                        <a:solidFill>
                          <a:schemeClr val="bg1"/>
                        </a:solidFill>
                        <a:latin typeface="Calibri"/>
                        <a:ea typeface="+mn-ea"/>
                        <a:cs typeface="+mn-cs"/>
                      </a:endParaRPr>
                    </a:p>
                  </a:txBody>
                  <a:tcPr marL="68580" marR="68580" marT="34290" marB="34290" anchor="ctr">
                    <a:solidFill>
                      <a:schemeClr val="tx1">
                        <a:lumMod val="65000"/>
                        <a:lumOff val="35000"/>
                      </a:schemeClr>
                    </a:solidFill>
                  </a:tcPr>
                </a:tc>
                <a:tc>
                  <a:txBody>
                    <a:bodyPr/>
                    <a:lstStyle/>
                    <a:p>
                      <a:pPr marL="0" lvl="0" algn="ctr">
                        <a:buNone/>
                      </a:pPr>
                      <a:r>
                        <a:rPr lang="en-US" sz="1600" b="1" kern="1200">
                          <a:solidFill>
                            <a:schemeClr val="bg1"/>
                          </a:solidFill>
                        </a:rPr>
                        <a:t>Additional Information (OPTIONAL)</a:t>
                      </a:r>
                      <a:endParaRPr lang="en-US" sz="2000">
                        <a:solidFill>
                          <a:schemeClr val="bg1"/>
                        </a:solidFill>
                      </a:endParaRPr>
                    </a:p>
                  </a:txBody>
                  <a:tcPr marL="68580" marR="68580" marT="34290" marB="34290" anchor="ctr">
                    <a:solidFill>
                      <a:schemeClr val="tx1">
                        <a:lumMod val="65000"/>
                        <a:lumOff val="35000"/>
                      </a:schemeClr>
                    </a:solidFill>
                  </a:tcPr>
                </a:tc>
                <a:extLst>
                  <a:ext uri="{0D108BD9-81ED-4DB2-BD59-A6C34878D82A}">
                    <a16:rowId xmlns:a16="http://schemas.microsoft.com/office/drawing/2014/main" val="10000"/>
                  </a:ext>
                </a:extLst>
              </a:tr>
              <a:tr h="480791">
                <a:tc>
                  <a:txBody>
                    <a:bodyPr/>
                    <a:lstStyle/>
                    <a:p>
                      <a:pPr lvl="0" algn="l">
                        <a:buNone/>
                      </a:pPr>
                      <a:r>
                        <a:rPr lang="en-US" sz="1100" b="0" i="0" baseline="0">
                          <a:solidFill>
                            <a:srgbClr val="FF0000"/>
                          </a:solidFill>
                        </a:rPr>
                        <a:t>We Are Sparking Student Curiosity</a:t>
                      </a:r>
                    </a:p>
                    <a:p>
                      <a:pPr lvl="0" algn="l">
                        <a:buNone/>
                      </a:pPr>
                      <a:endParaRPr lang="en-US" sz="1100" b="0" i="1" baseline="0">
                        <a:solidFill>
                          <a:srgbClr val="FF0000"/>
                        </a:solidFill>
                      </a:endParaRPr>
                    </a:p>
                    <a:p>
                      <a:pPr lvl="0" algn="l">
                        <a:buNone/>
                      </a:pPr>
                      <a:endParaRPr lang="en-US" sz="1100" b="0" i="1" baseline="0">
                        <a:solidFill>
                          <a:srgbClr val="FF0000"/>
                        </a:solidFill>
                      </a:endParaRPr>
                    </a:p>
                  </a:txBody>
                  <a:tcPr marL="68580" marR="68580" marT="34290" marB="34290"/>
                </a:tc>
                <a:tc>
                  <a:txBody>
                    <a:bodyPr/>
                    <a:lstStyle/>
                    <a:p>
                      <a:pPr lvl="0" algn="l">
                        <a:buNone/>
                      </a:pPr>
                      <a:r>
                        <a:rPr lang="en-US" sz="1100" b="0" i="0" u="none" strike="noStrike" baseline="0" noProof="0">
                          <a:solidFill>
                            <a:srgbClr val="FF0000"/>
                          </a:solidFill>
                        </a:rPr>
                        <a:t>Increase STEAM Integration</a:t>
                      </a:r>
                      <a:endParaRPr lang="en-US"/>
                    </a:p>
                  </a:txBody>
                  <a:tcPr marL="68580" marR="68580" marT="34290" marB="34290"/>
                </a:tc>
                <a:tc>
                  <a:txBody>
                    <a:bodyPr/>
                    <a:lstStyle/>
                    <a:p>
                      <a:pPr marL="0" lvl="0" algn="l">
                        <a:buNone/>
                      </a:pPr>
                      <a:r>
                        <a:rPr lang="en-US" sz="1100" b="0" i="0" u="none" strike="noStrike" baseline="0" noProof="0">
                          <a:solidFill>
                            <a:srgbClr val="FF0000"/>
                          </a:solidFill>
                        </a:rPr>
                        <a:t>K-5 Science Lab Materials ($10,000)</a:t>
                      </a:r>
                      <a:endParaRPr lang="en-US" sz="1100" b="0" i="1" u="none" strike="noStrike" baseline="0" noProof="0">
                        <a:solidFill>
                          <a:srgbClr val="FF0000"/>
                        </a:solidFill>
                        <a:latin typeface="Rockwell"/>
                      </a:endParaRPr>
                    </a:p>
                    <a:p>
                      <a:pPr marL="0" lvl="0" algn="l">
                        <a:buNone/>
                      </a:pPr>
                      <a:endParaRPr lang="en-US" sz="1100" b="0" i="1" u="none" strike="noStrike" baseline="0" noProof="0">
                        <a:solidFill>
                          <a:srgbClr val="FF0000"/>
                        </a:solidFill>
                        <a:latin typeface="Rockwell"/>
                      </a:endParaRPr>
                    </a:p>
                    <a:p>
                      <a:pPr marL="0" lvl="0" algn="l">
                        <a:buNone/>
                      </a:pPr>
                      <a:endParaRPr lang="en-US" sz="1100" b="0" i="1" u="none" strike="noStrike" baseline="0" noProof="0">
                        <a:solidFill>
                          <a:srgbClr val="FF0000"/>
                        </a:solidFill>
                        <a:latin typeface="Rockwell"/>
                      </a:endParaRPr>
                    </a:p>
                  </a:txBody>
                  <a:tcPr marL="68580" marR="68580" marT="34290" marB="34290"/>
                </a:tc>
                <a:tc>
                  <a:txBody>
                    <a:bodyPr/>
                    <a:lstStyle/>
                    <a:p>
                      <a:pPr marL="0" marR="0" lvl="0" indent="0" algn="l">
                        <a:lnSpc>
                          <a:spcPct val="100000"/>
                        </a:lnSpc>
                        <a:spcBef>
                          <a:spcPts val="0"/>
                        </a:spcBef>
                        <a:spcAft>
                          <a:spcPts val="0"/>
                        </a:spcAft>
                        <a:buNone/>
                      </a:pPr>
                      <a:r>
                        <a:rPr lang="en-US" sz="1100" b="0" i="0" u="none" strike="noStrike" kern="1200" noProof="0" dirty="0">
                          <a:solidFill>
                            <a:srgbClr val="FF0000"/>
                          </a:solidFill>
                          <a:latin typeface="Rockwell"/>
                        </a:rPr>
                        <a:t>To ensure we have the appropriate supplies for students to complete project-based learning opportunities</a:t>
                      </a:r>
                    </a:p>
                    <a:p>
                      <a:pPr marL="0" marR="0" lvl="0" indent="0" algn="l">
                        <a:lnSpc>
                          <a:spcPct val="100000"/>
                        </a:lnSpc>
                        <a:spcBef>
                          <a:spcPts val="0"/>
                        </a:spcBef>
                        <a:spcAft>
                          <a:spcPts val="0"/>
                        </a:spcAft>
                        <a:buNone/>
                      </a:pPr>
                      <a:endParaRPr lang="en-US" sz="1100" b="0" i="1" u="none" strike="noStrike" kern="1200" noProof="0" dirty="0">
                        <a:solidFill>
                          <a:srgbClr val="FF0000"/>
                        </a:solidFill>
                        <a:latin typeface="Rockwell"/>
                      </a:endParaRPr>
                    </a:p>
                    <a:p>
                      <a:pPr marL="0" marR="0" lvl="0" indent="0" algn="l">
                        <a:lnSpc>
                          <a:spcPct val="100000"/>
                        </a:lnSpc>
                        <a:spcBef>
                          <a:spcPts val="0"/>
                        </a:spcBef>
                        <a:spcAft>
                          <a:spcPts val="0"/>
                        </a:spcAft>
                        <a:buNone/>
                      </a:pPr>
                      <a:endParaRPr lang="en-US" sz="1100" b="0" i="1" u="none" strike="noStrike" kern="1200" noProof="0" dirty="0">
                        <a:solidFill>
                          <a:srgbClr val="FF0000"/>
                        </a:solidFill>
                        <a:latin typeface="Rockwell"/>
                      </a:endParaRPr>
                    </a:p>
                  </a:txBody>
                  <a:tcPr marL="68580" marR="68580" marT="34290" marB="34290"/>
                </a:tc>
                <a:extLst>
                  <a:ext uri="{0D108BD9-81ED-4DB2-BD59-A6C34878D82A}">
                    <a16:rowId xmlns:a16="http://schemas.microsoft.com/office/drawing/2014/main" val="10001"/>
                  </a:ext>
                </a:extLst>
              </a:tr>
            </a:tbl>
          </a:graphicData>
        </a:graphic>
      </p:graphicFrame>
      <p:sp>
        <p:nvSpPr>
          <p:cNvPr id="13" name="TextBox 5">
            <a:extLst>
              <a:ext uri="{FF2B5EF4-FFF2-40B4-BE49-F238E27FC236}">
                <a16:creationId xmlns:a16="http://schemas.microsoft.com/office/drawing/2014/main" id="{EEA1E110-5A24-A57C-25E7-59717AEDBAE5}"/>
              </a:ext>
            </a:extLst>
          </p:cNvPr>
          <p:cNvSpPr txBox="1"/>
          <p:nvPr/>
        </p:nvSpPr>
        <p:spPr>
          <a:xfrm>
            <a:off x="6093811" y="3435160"/>
            <a:ext cx="2660188" cy="3077766"/>
          </a:xfrm>
          <a:prstGeom prst="rect">
            <a:avLst/>
          </a:prstGeom>
          <a:noFill/>
        </p:spPr>
        <p:txBody>
          <a:bodyPr wrap="square" lIns="91440" tIns="45720" rIns="91440" bIns="45720" rtlCol="0" anchor="t">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defRPr/>
            </a:pPr>
            <a:r>
              <a:rPr lang="en-US" b="1" dirty="0">
                <a:latin typeface="Rockwell"/>
                <a:ea typeface="Calibri Light"/>
                <a:cs typeface="Calibri Light"/>
              </a:rPr>
              <a:t>HOW MUCH? </a:t>
            </a:r>
            <a:endParaRPr lang="en-US" sz="1400" dirty="0">
              <a:latin typeface="Rockwell"/>
              <a:ea typeface="Calibri Light"/>
              <a:cs typeface="Calibri Light"/>
            </a:endParaRPr>
          </a:p>
          <a:p>
            <a:pPr algn="ctr">
              <a:defRPr/>
            </a:pPr>
            <a:r>
              <a:rPr lang="en-US" sz="1200" b="1" i="1" dirty="0">
                <a:latin typeface="Rockwell"/>
                <a:ea typeface="Calibri Light"/>
                <a:cs typeface="Calibri Light"/>
              </a:rPr>
              <a:t>What resources (financial, staffing) are recommended to support this work in your school?</a:t>
            </a:r>
          </a:p>
          <a:p>
            <a:pPr algn="ctr">
              <a:defRPr/>
            </a:pPr>
            <a:endParaRPr lang="en-US" sz="1200" b="1" i="1" dirty="0">
              <a:latin typeface="Rockwell"/>
              <a:ea typeface="Calibri Light"/>
              <a:cs typeface="Calibri Light"/>
            </a:endParaRPr>
          </a:p>
          <a:p>
            <a:pPr>
              <a:defRPr/>
            </a:pPr>
            <a:r>
              <a:rPr lang="en-US" sz="1600" b="1" dirty="0">
                <a:ea typeface="+mn-lt"/>
                <a:cs typeface="+mn-lt"/>
              </a:rPr>
              <a:t>FY27 Resource Recommendation</a:t>
            </a:r>
            <a:r>
              <a:rPr kumimoji="0" lang="en-US" sz="1600" b="1" i="0" u="none" strike="noStrike" kern="1200" cap="none" spc="0" normalizeH="0" baseline="0" noProof="0" dirty="0">
                <a:ln>
                  <a:noFill/>
                </a:ln>
                <a:effectLst/>
                <a:uLnTx/>
                <a:uFillTx/>
                <a:latin typeface="Rockwell"/>
                <a:ea typeface="Calibri Light"/>
                <a:cs typeface="Calibri Light"/>
              </a:rPr>
              <a:t>:</a:t>
            </a:r>
            <a:r>
              <a:rPr lang="en-US" sz="1600" b="1" dirty="0">
                <a:latin typeface="Rockwell"/>
                <a:ea typeface="Calibri Light"/>
                <a:cs typeface="Calibri Light"/>
              </a:rPr>
              <a:t> </a:t>
            </a:r>
            <a:r>
              <a:rPr lang="en-US" sz="1600" dirty="0">
                <a:latin typeface="Rockwell"/>
                <a:ea typeface="Calibri Light"/>
                <a:cs typeface="Calibri Light"/>
              </a:rPr>
              <a:t>Shares what resources you have allocated to support the objective in your FY27 Budget Proposal. Can be staffing and/or non-staffing resources. </a:t>
            </a:r>
            <a:endParaRPr lang="en-US" sz="1600" dirty="0"/>
          </a:p>
        </p:txBody>
      </p:sp>
      <p:sp>
        <p:nvSpPr>
          <p:cNvPr id="14" name="TextBox 5">
            <a:extLst>
              <a:ext uri="{FF2B5EF4-FFF2-40B4-BE49-F238E27FC236}">
                <a16:creationId xmlns:a16="http://schemas.microsoft.com/office/drawing/2014/main" id="{7B282602-79D7-F030-40B4-7FEA7FE6A12F}"/>
              </a:ext>
            </a:extLst>
          </p:cNvPr>
          <p:cNvSpPr txBox="1"/>
          <p:nvPr/>
        </p:nvSpPr>
        <p:spPr>
          <a:xfrm>
            <a:off x="9020858" y="3435160"/>
            <a:ext cx="2563425" cy="2215991"/>
          </a:xfrm>
          <a:prstGeom prst="rect">
            <a:avLst/>
          </a:prstGeom>
          <a:noFill/>
        </p:spPr>
        <p:txBody>
          <a:bodyPr wrap="square" lIns="91440" tIns="45720" rIns="91440" bIns="45720" rtlCol="0" anchor="t">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defRPr/>
            </a:pPr>
            <a:r>
              <a:rPr lang="en-US" b="1" dirty="0">
                <a:latin typeface="Rockwell"/>
                <a:ea typeface="Calibri Light"/>
                <a:cs typeface="Calibri Light"/>
              </a:rPr>
              <a:t>WHY?</a:t>
            </a:r>
            <a:endParaRPr lang="en-US" sz="1400" dirty="0">
              <a:latin typeface="Rockwell"/>
              <a:ea typeface="Calibri Light"/>
              <a:cs typeface="Calibri Light"/>
            </a:endParaRPr>
          </a:p>
          <a:p>
            <a:pPr algn="ctr">
              <a:defRPr/>
            </a:pPr>
            <a:r>
              <a:rPr lang="en-US" sz="1200" b="1" i="1" dirty="0">
                <a:latin typeface="Rockwell"/>
                <a:ea typeface="Calibri Light"/>
                <a:cs typeface="Calibri Light"/>
              </a:rPr>
              <a:t>Why is this important?</a:t>
            </a:r>
            <a:endParaRPr lang="en-US" sz="1400" dirty="0"/>
          </a:p>
          <a:p>
            <a:pPr algn="ctr">
              <a:defRPr/>
            </a:pPr>
            <a:endParaRPr lang="en-US" sz="1200" b="1" i="1" dirty="0">
              <a:latin typeface="Rockwell"/>
              <a:ea typeface="Calibri Light"/>
              <a:cs typeface="Calibri Light"/>
            </a:endParaRPr>
          </a:p>
          <a:p>
            <a:pPr>
              <a:defRPr/>
            </a:pPr>
            <a:r>
              <a:rPr lang="en-US" sz="1600" b="1" dirty="0">
                <a:ea typeface="+mn-lt"/>
                <a:cs typeface="+mn-lt"/>
              </a:rPr>
              <a:t>Additional Information</a:t>
            </a:r>
            <a:r>
              <a:rPr kumimoji="0" lang="en-US" sz="1600" b="1" i="0" u="none" strike="noStrike" kern="1200" cap="none" spc="0" normalizeH="0" baseline="0" noProof="0" dirty="0">
                <a:ln>
                  <a:noFill/>
                </a:ln>
                <a:effectLst/>
                <a:uLnTx/>
                <a:uFillTx/>
                <a:latin typeface="Rockwell"/>
                <a:ea typeface="Calibri Light"/>
                <a:cs typeface="Calibri Light"/>
              </a:rPr>
              <a:t>:</a:t>
            </a:r>
            <a:r>
              <a:rPr lang="en-US" sz="1600" b="1" dirty="0">
                <a:latin typeface="Rockwell"/>
                <a:ea typeface="Calibri Light"/>
                <a:cs typeface="Calibri Light"/>
              </a:rPr>
              <a:t> </a:t>
            </a:r>
            <a:r>
              <a:rPr lang="en-US" sz="1600" dirty="0">
                <a:latin typeface="Rockwell"/>
                <a:ea typeface="Calibri Light"/>
                <a:cs typeface="Calibri Light"/>
              </a:rPr>
              <a:t>Share why this recommendation is important to achieving your goals. Is it new for FY27? </a:t>
            </a:r>
            <a:endParaRPr lang="en-US" sz="1600" dirty="0">
              <a:ea typeface="Calibri Light"/>
              <a:cs typeface="Calibri Light"/>
            </a:endParaRPr>
          </a:p>
        </p:txBody>
      </p:sp>
      <p:cxnSp>
        <p:nvCxnSpPr>
          <p:cNvPr id="15" name="Straight Arrow Connector 14">
            <a:extLst>
              <a:ext uri="{FF2B5EF4-FFF2-40B4-BE49-F238E27FC236}">
                <a16:creationId xmlns:a16="http://schemas.microsoft.com/office/drawing/2014/main" id="{6B81B8D5-15B0-23A4-B11C-7274D3BE4FE3}"/>
              </a:ext>
            </a:extLst>
          </p:cNvPr>
          <p:cNvCxnSpPr/>
          <p:nvPr/>
        </p:nvCxnSpPr>
        <p:spPr>
          <a:xfrm>
            <a:off x="5926666" y="3725333"/>
            <a:ext cx="24190" cy="1898952"/>
          </a:xfrm>
          <a:prstGeom prst="straightConnector1">
            <a:avLst/>
          </a:prstGeom>
        </p:spPr>
        <p:style>
          <a:lnRef idx="1">
            <a:schemeClr val="accent1"/>
          </a:lnRef>
          <a:fillRef idx="0">
            <a:schemeClr val="accent1"/>
          </a:fillRef>
          <a:effectRef idx="0">
            <a:schemeClr val="accent1"/>
          </a:effectRef>
          <a:fontRef idx="minor">
            <a:schemeClr val="tx1"/>
          </a:fontRef>
        </p:style>
      </p:cxnSp>
      <p:cxnSp>
        <p:nvCxnSpPr>
          <p:cNvPr id="16" name="Straight Arrow Connector 15">
            <a:extLst>
              <a:ext uri="{FF2B5EF4-FFF2-40B4-BE49-F238E27FC236}">
                <a16:creationId xmlns:a16="http://schemas.microsoft.com/office/drawing/2014/main" id="{68666833-1070-AEEF-B062-23EE4E240284}"/>
              </a:ext>
            </a:extLst>
          </p:cNvPr>
          <p:cNvCxnSpPr>
            <a:cxnSpLocks/>
          </p:cNvCxnSpPr>
          <p:nvPr/>
        </p:nvCxnSpPr>
        <p:spPr>
          <a:xfrm>
            <a:off x="8877904" y="3725333"/>
            <a:ext cx="24190" cy="1898952"/>
          </a:xfrm>
          <a:prstGeom prst="straightConnector1">
            <a:avLst/>
          </a:prstGeom>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104880538"/>
      </p:ext>
    </p:extLst>
  </p:cSld>
  <p:clrMapOvr>
    <a:masterClrMapping/>
  </p:clrMapOvr>
  <p:extLst>
    <p:ext uri="{6950BFC3-D8DA-4A85-94F7-54DA5524770B}">
      <p188:commentRel xmlns:p188="http://schemas.microsoft.com/office/powerpoint/2018/8/main" r:id="rId3"/>
    </p:ext>
  </p:extLst>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2E5433F-854C-E551-A8C4-9499AA4C0E54}"/>
            </a:ext>
          </a:extLst>
        </p:cNvPr>
        <p:cNvGrpSpPr/>
        <p:nvPr/>
      </p:nvGrpSpPr>
      <p:grpSpPr>
        <a:xfrm>
          <a:off x="0" y="0"/>
          <a:ext cx="0" cy="0"/>
          <a:chOff x="0" y="0"/>
          <a:chExt cx="0" cy="0"/>
        </a:xfrm>
      </p:grpSpPr>
      <p:graphicFrame>
        <p:nvGraphicFramePr>
          <p:cNvPr id="7" name="Table 6">
            <a:extLst>
              <a:ext uri="{FF2B5EF4-FFF2-40B4-BE49-F238E27FC236}">
                <a16:creationId xmlns:a16="http://schemas.microsoft.com/office/drawing/2014/main" id="{34977652-C1A4-5B17-2D20-AA3C13620663}"/>
              </a:ext>
            </a:extLst>
          </p:cNvPr>
          <p:cNvGraphicFramePr>
            <a:graphicFrameLocks noGrp="1"/>
          </p:cNvGraphicFramePr>
          <p:nvPr>
            <p:extLst>
              <p:ext uri="{D42A27DB-BD31-4B8C-83A1-F6EECF244321}">
                <p14:modId xmlns:p14="http://schemas.microsoft.com/office/powerpoint/2010/main" val="1703590307"/>
              </p:ext>
            </p:extLst>
          </p:nvPr>
        </p:nvGraphicFramePr>
        <p:xfrm>
          <a:off x="476714" y="904775"/>
          <a:ext cx="8455414" cy="5814569"/>
        </p:xfrm>
        <a:graphic>
          <a:graphicData uri="http://schemas.openxmlformats.org/drawingml/2006/table">
            <a:tbl>
              <a:tblPr firstRow="1" bandRow="1">
                <a:tableStyleId>{21E4AEA4-8DFA-4A89-87EB-49C32662AFE0}</a:tableStyleId>
              </a:tblPr>
              <a:tblGrid>
                <a:gridCol w="2716863">
                  <a:extLst>
                    <a:ext uri="{9D8B030D-6E8A-4147-A177-3AD203B41FA5}">
                      <a16:colId xmlns:a16="http://schemas.microsoft.com/office/drawing/2014/main" val="4208936690"/>
                    </a:ext>
                  </a:extLst>
                </a:gridCol>
                <a:gridCol w="2716863">
                  <a:extLst>
                    <a:ext uri="{9D8B030D-6E8A-4147-A177-3AD203B41FA5}">
                      <a16:colId xmlns:a16="http://schemas.microsoft.com/office/drawing/2014/main" val="20000"/>
                    </a:ext>
                  </a:extLst>
                </a:gridCol>
                <a:gridCol w="3021688">
                  <a:extLst>
                    <a:ext uri="{9D8B030D-6E8A-4147-A177-3AD203B41FA5}">
                      <a16:colId xmlns:a16="http://schemas.microsoft.com/office/drawing/2014/main" val="3537604031"/>
                    </a:ext>
                  </a:extLst>
                </a:gridCol>
              </a:tblGrid>
              <a:tr h="526653">
                <a:tc>
                  <a:txBody>
                    <a:bodyPr/>
                    <a:lstStyle/>
                    <a:p>
                      <a:pPr lvl="0" algn="ctr">
                        <a:buNone/>
                      </a:pPr>
                      <a:r>
                        <a:rPr lang="en-US" sz="1600" b="1">
                          <a:solidFill>
                            <a:schemeClr val="bg1"/>
                          </a:solidFill>
                        </a:rPr>
                        <a:t>Focus Area</a:t>
                      </a:r>
                      <a:endParaRPr lang="en-US"/>
                    </a:p>
                  </a:txBody>
                  <a:tcPr marL="68580" marR="68580" marT="34290" marB="34290" anchor="ctr">
                    <a:solidFill>
                      <a:schemeClr val="tx1">
                        <a:lumMod val="65000"/>
                        <a:lumOff val="35000"/>
                      </a:schemeClr>
                    </a:solidFill>
                  </a:tcPr>
                </a:tc>
                <a:tc>
                  <a:txBody>
                    <a:bodyPr/>
                    <a:lstStyle/>
                    <a:p>
                      <a:pPr lvl="0" algn="ctr">
                        <a:buNone/>
                      </a:pPr>
                      <a:r>
                        <a:rPr lang="en-US" sz="1600" b="1">
                          <a:solidFill>
                            <a:schemeClr val="bg1"/>
                          </a:solidFill>
                        </a:rPr>
                        <a:t>Strategic Objective</a:t>
                      </a:r>
                      <a:endParaRPr lang="en-US"/>
                    </a:p>
                  </a:txBody>
                  <a:tcPr marL="68580" marR="68580" marT="34290" marB="34290" anchor="ctr">
                    <a:solidFill>
                      <a:schemeClr val="tx1">
                        <a:lumMod val="65000"/>
                        <a:lumOff val="35000"/>
                      </a:schemeClr>
                    </a:solidFill>
                  </a:tcPr>
                </a:tc>
                <a:tc>
                  <a:txBody>
                    <a:bodyPr/>
                    <a:lstStyle/>
                    <a:p>
                      <a:pPr marL="0" lvl="0" algn="ctr">
                        <a:buNone/>
                      </a:pPr>
                      <a:r>
                        <a:rPr lang="en-US" sz="1600" b="1" kern="1200" dirty="0">
                          <a:solidFill>
                            <a:schemeClr val="bg1"/>
                          </a:solidFill>
                        </a:rPr>
                        <a:t>FY27 Resource Recommendation</a:t>
                      </a:r>
                      <a:endParaRPr lang="en-US" sz="1600" b="1" kern="1200" dirty="0">
                        <a:solidFill>
                          <a:schemeClr val="bg1"/>
                        </a:solidFill>
                        <a:latin typeface="Calibri"/>
                        <a:ea typeface="+mn-ea"/>
                        <a:cs typeface="+mn-cs"/>
                      </a:endParaRPr>
                    </a:p>
                  </a:txBody>
                  <a:tcPr marL="68580" marR="68580" marT="34290" marB="34290" anchor="ctr">
                    <a:solidFill>
                      <a:schemeClr val="tx1">
                        <a:lumMod val="65000"/>
                        <a:lumOff val="35000"/>
                      </a:schemeClr>
                    </a:solidFill>
                  </a:tcPr>
                </a:tc>
                <a:extLst>
                  <a:ext uri="{0D108BD9-81ED-4DB2-BD59-A6C34878D82A}">
                    <a16:rowId xmlns:a16="http://schemas.microsoft.com/office/drawing/2014/main" val="10000"/>
                  </a:ext>
                </a:extLst>
              </a:tr>
              <a:tr h="685370">
                <a:tc>
                  <a:txBody>
                    <a:bodyPr/>
                    <a:lstStyle/>
                    <a:p>
                      <a:pPr lvl="0" algn="l">
                        <a:buNone/>
                      </a:pPr>
                      <a:r>
                        <a:rPr lang="en-US" sz="1400" b="1" baseline="0" dirty="0">
                          <a:solidFill>
                            <a:schemeClr val="accent1"/>
                          </a:solidFill>
                        </a:rPr>
                        <a:t>We Are Sparking Student Curiosity</a:t>
                      </a:r>
                    </a:p>
                  </a:txBody>
                  <a:tcPr marL="68580" marR="68580" marT="34290" marB="34290" anchor="b"/>
                </a:tc>
                <a:tc>
                  <a:txBody>
                    <a:bodyPr/>
                    <a:lstStyle/>
                    <a:p>
                      <a:pPr algn="l"/>
                      <a:r>
                        <a:rPr lang="en-US" sz="1100" b="0" baseline="0" dirty="0">
                          <a:solidFill>
                            <a:srgbClr val="FF0000"/>
                          </a:solidFill>
                        </a:rPr>
                        <a:t>Continue IB Program</a:t>
                      </a:r>
                    </a:p>
                    <a:p>
                      <a:pPr algn="l"/>
                      <a:r>
                        <a:rPr lang="en-US" sz="1100" b="0" baseline="0" dirty="0">
                          <a:solidFill>
                            <a:srgbClr val="FF0000"/>
                          </a:solidFill>
                        </a:rPr>
                        <a:t>Continue Gifted inquiry lab, Clubs and activities </a:t>
                      </a:r>
                    </a:p>
                  </a:txBody>
                  <a:tcPr marL="68580" marR="68580" marT="34290" marB="34290" anchor="b"/>
                </a:tc>
                <a:tc>
                  <a:txBody>
                    <a:bodyPr/>
                    <a:lstStyle/>
                    <a:p>
                      <a:pPr marL="0" lvl="0" algn="l" defTabSz="685800">
                        <a:buNone/>
                      </a:pPr>
                      <a:r>
                        <a:rPr lang="en-US" sz="1600" b="1" baseline="0" dirty="0">
                          <a:solidFill>
                            <a:schemeClr val="accent1"/>
                          </a:solidFill>
                        </a:rPr>
                        <a:t>280,000 IB Coordinator and Gifted teacher </a:t>
                      </a:r>
                    </a:p>
                  </a:txBody>
                  <a:tcPr marL="68580" marR="68580" marT="34290" marB="34290" anchor="b"/>
                </a:tc>
                <a:extLst>
                  <a:ext uri="{0D108BD9-81ED-4DB2-BD59-A6C34878D82A}">
                    <a16:rowId xmlns:a16="http://schemas.microsoft.com/office/drawing/2014/main" val="10001"/>
                  </a:ext>
                </a:extLst>
              </a:tr>
              <a:tr h="670941">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400" b="1" dirty="0">
                          <a:solidFill>
                            <a:schemeClr val="accent1"/>
                          </a:solidFill>
                        </a:rPr>
                        <a:t>We Are Strengthening Our Instructional Core</a:t>
                      </a:r>
                    </a:p>
                    <a:p>
                      <a:pPr lvl="0">
                        <a:buNone/>
                      </a:pPr>
                      <a:endParaRPr lang="en-US" sz="1400" b="1" dirty="0">
                        <a:solidFill>
                          <a:schemeClr val="accent1"/>
                        </a:solidFill>
                      </a:endParaRPr>
                    </a:p>
                  </a:txBody>
                  <a:tcPr marL="68580" marR="68580" marT="34290" marB="34290" anchor="ctr"/>
                </a:tc>
                <a:tc>
                  <a:txBody>
                    <a:bodyPr/>
                    <a:lstStyle/>
                    <a:p>
                      <a:pPr>
                        <a:spcBef>
                          <a:spcPts val="600"/>
                        </a:spcBef>
                        <a:buClr>
                          <a:srgbClr val="000000"/>
                        </a:buClr>
                        <a:buSzPts val="1000"/>
                      </a:pPr>
                      <a:r>
                        <a:rPr lang="en-US" sz="1100" b="1" dirty="0">
                          <a:solidFill>
                            <a:srgbClr val="FF0000"/>
                          </a:solidFill>
                          <a:latin typeface="Calibri"/>
                          <a:ea typeface="Calibri"/>
                          <a:cs typeface="Calibri"/>
                          <a:sym typeface="Calibri"/>
                        </a:rPr>
                        <a:t>Increase student phonic awareness and create early readers</a:t>
                      </a:r>
                    </a:p>
                    <a:p>
                      <a:pPr>
                        <a:spcBef>
                          <a:spcPts val="600"/>
                        </a:spcBef>
                        <a:buClr>
                          <a:srgbClr val="000000"/>
                        </a:buClr>
                        <a:buSzPts val="1000"/>
                      </a:pPr>
                      <a:r>
                        <a:rPr lang="en-US" sz="1100" b="1" dirty="0">
                          <a:solidFill>
                            <a:srgbClr val="FF0000"/>
                          </a:solidFill>
                          <a:latin typeface="Calibri"/>
                          <a:ea typeface="Calibri"/>
                          <a:cs typeface="Calibri"/>
                          <a:sym typeface="Calibri"/>
                        </a:rPr>
                        <a:t>Increase student knowledge in numbers and operations domain</a:t>
                      </a:r>
                    </a:p>
                    <a:p>
                      <a:pPr>
                        <a:spcBef>
                          <a:spcPts val="600"/>
                        </a:spcBef>
                        <a:buClr>
                          <a:srgbClr val="000000"/>
                        </a:buClr>
                        <a:buSzPts val="1000"/>
                      </a:pPr>
                      <a:r>
                        <a:rPr lang="en-US" sz="1100" b="1" dirty="0">
                          <a:solidFill>
                            <a:srgbClr val="FF0000"/>
                          </a:solidFill>
                          <a:latin typeface="Calibri"/>
                          <a:ea typeface="Calibri"/>
                          <a:cs typeface="Calibri"/>
                          <a:sym typeface="Calibri"/>
                        </a:rPr>
                        <a:t>Increase student multiplication skills </a:t>
                      </a:r>
                    </a:p>
                    <a:p>
                      <a:endParaRPr lang="en-US" sz="800" dirty="0"/>
                    </a:p>
                  </a:txBody>
                  <a:tcPr marL="68580" marR="68580" marT="34290" marB="34290" anchor="ctr"/>
                </a:tc>
                <a:tc>
                  <a:txBody>
                    <a:bodyPr/>
                    <a:lstStyle/>
                    <a:p>
                      <a:pPr lvl="0">
                        <a:buNone/>
                      </a:pPr>
                      <a:r>
                        <a:rPr lang="en-US" sz="1600" b="1" dirty="0">
                          <a:solidFill>
                            <a:schemeClr val="accent1"/>
                          </a:solidFill>
                        </a:rPr>
                        <a:t>305,000 MTSS Interventionist and Instructional Coach, additional Teacher cost </a:t>
                      </a:r>
                    </a:p>
                  </a:txBody>
                  <a:tcPr marL="68580" marR="68580" marT="34290" marB="34290" anchor="ctr"/>
                </a:tc>
                <a:extLst>
                  <a:ext uri="{0D108BD9-81ED-4DB2-BD59-A6C34878D82A}">
                    <a16:rowId xmlns:a16="http://schemas.microsoft.com/office/drawing/2014/main" val="10002"/>
                  </a:ext>
                </a:extLst>
              </a:tr>
              <a:tr h="1074949">
                <a:tc>
                  <a:txBody>
                    <a:bodyPr/>
                    <a:lstStyle/>
                    <a:p>
                      <a:pPr lvl="0">
                        <a:buNone/>
                      </a:pPr>
                      <a:r>
                        <a:rPr lang="en-US" sz="1600" b="1" dirty="0">
                          <a:solidFill>
                            <a:schemeClr val="accent1"/>
                          </a:solidFill>
                        </a:rPr>
                        <a:t>We are Caring for Every Child </a:t>
                      </a:r>
                    </a:p>
                  </a:txBody>
                  <a:tcPr marL="68580" marR="68580" marT="34290" marB="34290" anchor="ctr"/>
                </a:tc>
                <a:tc>
                  <a:txBody>
                    <a:bodyPr/>
                    <a:lstStyle/>
                    <a:p>
                      <a:r>
                        <a:rPr lang="en-US" sz="1100" b="1" dirty="0">
                          <a:solidFill>
                            <a:srgbClr val="FF0000"/>
                          </a:solidFill>
                          <a:latin typeface="Calibri"/>
                          <a:ea typeface="Calibri"/>
                          <a:cs typeface="Calibri"/>
                          <a:sym typeface="Calibri"/>
                        </a:rPr>
                        <a:t>Provide support to students and stakeholders in need</a:t>
                      </a:r>
                    </a:p>
                    <a:p>
                      <a:endParaRPr lang="en-US" sz="1100" b="1" dirty="0">
                        <a:solidFill>
                          <a:srgbClr val="FF0000"/>
                        </a:solidFill>
                        <a:latin typeface="Calibri"/>
                        <a:ea typeface="Calibri"/>
                        <a:cs typeface="Calibri"/>
                        <a:sym typeface="Calibri"/>
                      </a:endParaRPr>
                    </a:p>
                    <a:p>
                      <a:r>
                        <a:rPr lang="en-US" sz="1100" b="1" dirty="0">
                          <a:solidFill>
                            <a:srgbClr val="FF0000"/>
                          </a:solidFill>
                          <a:latin typeface="Calibri"/>
                          <a:ea typeface="Calibri"/>
                          <a:cs typeface="Calibri"/>
                          <a:sym typeface="Calibri"/>
                        </a:rPr>
                        <a:t>Increase student attendance and decrease suspension rate </a:t>
                      </a:r>
                      <a:endParaRPr lang="en-US" sz="1100" dirty="0"/>
                    </a:p>
                  </a:txBody>
                  <a:tcPr marL="68580" marR="68580" marT="34290" marB="34290" anchor="ctr"/>
                </a:tc>
                <a:tc>
                  <a:txBody>
                    <a:bodyPr/>
                    <a:lstStyle/>
                    <a:p>
                      <a:pPr lvl="0">
                        <a:buNone/>
                      </a:pPr>
                      <a:r>
                        <a:rPr lang="en-US" sz="1600" b="1" dirty="0">
                          <a:solidFill>
                            <a:schemeClr val="accent1"/>
                          </a:solidFill>
                        </a:rPr>
                        <a:t>310,000 Nurse, Social Worker</a:t>
                      </a:r>
                      <a:r>
                        <a:rPr lang="en-US" sz="1600" b="1">
                          <a:solidFill>
                            <a:schemeClr val="accent1"/>
                          </a:solidFill>
                        </a:rPr>
                        <a:t>, Counselor</a:t>
                      </a:r>
                      <a:endParaRPr lang="en-US" sz="1600" b="1" dirty="0">
                        <a:solidFill>
                          <a:schemeClr val="accent1"/>
                        </a:solidFill>
                      </a:endParaRPr>
                    </a:p>
                  </a:txBody>
                  <a:tcPr marL="68580" marR="68580" marT="34290" marB="34290" anchor="ctr">
                    <a:lnB w="0">
                      <a:noFill/>
                    </a:lnB>
                  </a:tcPr>
                </a:tc>
                <a:extLst>
                  <a:ext uri="{0D108BD9-81ED-4DB2-BD59-A6C34878D82A}">
                    <a16:rowId xmlns:a16="http://schemas.microsoft.com/office/drawing/2014/main" val="10003"/>
                  </a:ext>
                </a:extLst>
              </a:tr>
              <a:tr h="757514">
                <a:tc>
                  <a:txBody>
                    <a:bodyPr/>
                    <a:lstStyle/>
                    <a:p>
                      <a:pPr lvl="0">
                        <a:buNone/>
                      </a:pPr>
                      <a:endParaRPr lang="en-US" sz="1600" b="1" dirty="0">
                        <a:solidFill>
                          <a:schemeClr val="accent1"/>
                        </a:solidFill>
                      </a:endParaRPr>
                    </a:p>
                  </a:txBody>
                  <a:tcPr marL="68580" marR="68580" marT="34290" marB="34290" anchor="ct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en-US" sz="1200" b="1" dirty="0">
                        <a:solidFill>
                          <a:schemeClr val="accent1"/>
                        </a:solidFill>
                      </a:endParaRPr>
                    </a:p>
                  </a:txBody>
                  <a:tcPr marL="68580" marR="68580" marT="34290" marB="34290" anchor="ctr"/>
                </a:tc>
                <a:tc>
                  <a:txBody>
                    <a:bodyPr/>
                    <a:lstStyle/>
                    <a:p>
                      <a:pPr lvl="0">
                        <a:buNone/>
                      </a:pPr>
                      <a:endParaRPr lang="en-US" sz="1600" b="1" dirty="0">
                        <a:solidFill>
                          <a:schemeClr val="accent1"/>
                        </a:solidFill>
                      </a:endParaRPr>
                    </a:p>
                  </a:txBody>
                  <a:tcPr marL="68580" marR="68580" marT="34290" marB="34290" anchor="ctr">
                    <a:lnT w="0">
                      <a:noFill/>
                    </a:lnT>
                  </a:tcPr>
                </a:tc>
                <a:extLst>
                  <a:ext uri="{0D108BD9-81ED-4DB2-BD59-A6C34878D82A}">
                    <a16:rowId xmlns:a16="http://schemas.microsoft.com/office/drawing/2014/main" val="10005"/>
                  </a:ext>
                </a:extLst>
              </a:tr>
              <a:tr h="519792">
                <a:tc>
                  <a:txBody>
                    <a:bodyPr/>
                    <a:lstStyle/>
                    <a:p>
                      <a:pPr lvl="0">
                        <a:buNone/>
                      </a:pPr>
                      <a:endParaRPr lang="en-US" sz="800"/>
                    </a:p>
                  </a:txBody>
                  <a:tcPr marL="68580" marR="68580" marT="34290" marB="34290" anchor="ctr"/>
                </a:tc>
                <a:tc>
                  <a:txBody>
                    <a:bodyPr/>
                    <a:lstStyle/>
                    <a:p>
                      <a:endParaRPr lang="en-US" sz="800" dirty="0"/>
                    </a:p>
                  </a:txBody>
                  <a:tcPr marL="68580" marR="68580" marT="34290" marB="34290" anchor="ctr"/>
                </a:tc>
                <a:tc>
                  <a:txBody>
                    <a:bodyPr/>
                    <a:lstStyle/>
                    <a:p>
                      <a:pPr lvl="0" algn="ctr">
                        <a:buNone/>
                      </a:pPr>
                      <a:endParaRPr lang="en-US" sz="800"/>
                    </a:p>
                  </a:txBody>
                  <a:tcPr marL="68580" marR="68580" marT="34290" marB="34290" anchor="ctr"/>
                </a:tc>
                <a:extLst>
                  <a:ext uri="{0D108BD9-81ED-4DB2-BD59-A6C34878D82A}">
                    <a16:rowId xmlns:a16="http://schemas.microsoft.com/office/drawing/2014/main" val="10006"/>
                  </a:ext>
                </a:extLst>
              </a:tr>
              <a:tr h="519792">
                <a:tc>
                  <a:txBody>
                    <a:bodyPr/>
                    <a:lstStyle/>
                    <a:p>
                      <a:pPr lvl="0">
                        <a:buNone/>
                      </a:pPr>
                      <a:endParaRPr lang="en-US" sz="800"/>
                    </a:p>
                  </a:txBody>
                  <a:tcPr marL="68580" marR="68580" marT="34290" marB="34290" anchor="ctr"/>
                </a:tc>
                <a:tc>
                  <a:txBody>
                    <a:bodyPr/>
                    <a:lstStyle/>
                    <a:p>
                      <a:pPr lvl="0">
                        <a:buNone/>
                      </a:pPr>
                      <a:endParaRPr lang="en-US" sz="800" dirty="0"/>
                    </a:p>
                  </a:txBody>
                  <a:tcPr marL="68580" marR="68580" marT="34290" marB="34290" anchor="ctr"/>
                </a:tc>
                <a:tc>
                  <a:txBody>
                    <a:bodyPr/>
                    <a:lstStyle/>
                    <a:p>
                      <a:pPr lvl="0" algn="ctr">
                        <a:buNone/>
                      </a:pPr>
                      <a:endParaRPr lang="en-US" sz="800" dirty="0"/>
                    </a:p>
                  </a:txBody>
                  <a:tcPr marL="68580" marR="68580" marT="34290" marB="34290" anchor="ctr"/>
                </a:tc>
                <a:extLst>
                  <a:ext uri="{0D108BD9-81ED-4DB2-BD59-A6C34878D82A}">
                    <a16:rowId xmlns:a16="http://schemas.microsoft.com/office/drawing/2014/main" val="3224519821"/>
                  </a:ext>
                </a:extLst>
              </a:tr>
              <a:tr h="519792">
                <a:tc>
                  <a:txBody>
                    <a:bodyPr/>
                    <a:lstStyle/>
                    <a:p>
                      <a:pPr lvl="0">
                        <a:buNone/>
                      </a:pPr>
                      <a:endParaRPr lang="en-US" sz="800" dirty="0"/>
                    </a:p>
                  </a:txBody>
                  <a:tcPr marL="68580" marR="68580" marT="34290" marB="34290" anchor="ctr"/>
                </a:tc>
                <a:tc>
                  <a:txBody>
                    <a:bodyPr/>
                    <a:lstStyle/>
                    <a:p>
                      <a:pPr lvl="0">
                        <a:buNone/>
                      </a:pPr>
                      <a:endParaRPr lang="en-US" sz="800" dirty="0"/>
                    </a:p>
                  </a:txBody>
                  <a:tcPr marL="68580" marR="68580" marT="34290" marB="34290" anchor="ctr"/>
                </a:tc>
                <a:tc>
                  <a:txBody>
                    <a:bodyPr/>
                    <a:lstStyle/>
                    <a:p>
                      <a:pPr lvl="0" algn="ctr">
                        <a:buNone/>
                      </a:pPr>
                      <a:endParaRPr lang="en-US" sz="800" dirty="0"/>
                    </a:p>
                  </a:txBody>
                  <a:tcPr marL="68580" marR="68580" marT="34290" marB="34290" anchor="ctr"/>
                </a:tc>
                <a:extLst>
                  <a:ext uri="{0D108BD9-81ED-4DB2-BD59-A6C34878D82A}">
                    <a16:rowId xmlns:a16="http://schemas.microsoft.com/office/drawing/2014/main" val="943006382"/>
                  </a:ext>
                </a:extLst>
              </a:tr>
            </a:tbl>
          </a:graphicData>
        </a:graphic>
      </p:graphicFrame>
      <p:sp>
        <p:nvSpPr>
          <p:cNvPr id="11" name="Slide Number Placeholder 3">
            <a:extLst>
              <a:ext uri="{FF2B5EF4-FFF2-40B4-BE49-F238E27FC236}">
                <a16:creationId xmlns:a16="http://schemas.microsoft.com/office/drawing/2014/main" id="{E2025972-C5C6-24A9-F904-CFE2D5777956}"/>
              </a:ext>
            </a:extLst>
          </p:cNvPr>
          <p:cNvSpPr>
            <a:spLocks noGrp="1"/>
          </p:cNvSpPr>
          <p:nvPr>
            <p:ph type="sldNum" sz="quarter" idx="12"/>
          </p:nvPr>
        </p:nvSpPr>
        <p:spPr/>
        <p:txBody>
          <a:bodyPr anchor="ctr">
            <a:normAutofit/>
          </a:bodyPr>
          <a:lstStyle/>
          <a:p>
            <a:pPr>
              <a:spcAft>
                <a:spcPts val="600"/>
              </a:spcAft>
            </a:pPr>
            <a:fld id="{294A09A9-5501-47C1-A89A-A340965A2BE2}" type="slidenum">
              <a:rPr lang="en-US" smtClean="0"/>
              <a:pPr>
                <a:spcAft>
                  <a:spcPts val="600"/>
                </a:spcAft>
              </a:pPr>
              <a:t>10</a:t>
            </a:fld>
            <a:endParaRPr lang="en-US"/>
          </a:p>
        </p:txBody>
      </p:sp>
      <p:sp>
        <p:nvSpPr>
          <p:cNvPr id="6" name="Google Shape;727;p98">
            <a:extLst>
              <a:ext uri="{FF2B5EF4-FFF2-40B4-BE49-F238E27FC236}">
                <a16:creationId xmlns:a16="http://schemas.microsoft.com/office/drawing/2014/main" id="{4F65CD6D-ED89-E7A0-0F49-E9A1A98FC832}"/>
              </a:ext>
            </a:extLst>
          </p:cNvPr>
          <p:cNvSpPr txBox="1"/>
          <p:nvPr/>
        </p:nvSpPr>
        <p:spPr>
          <a:xfrm>
            <a:off x="0" y="0"/>
            <a:ext cx="10591800" cy="584735"/>
          </a:xfrm>
          <a:prstGeom prst="rect">
            <a:avLst/>
          </a:prstGeom>
          <a:solidFill>
            <a:srgbClr val="C00000"/>
          </a:solidFill>
          <a:ln>
            <a:noFill/>
          </a:ln>
        </p:spPr>
        <p:txBody>
          <a:bodyPr spcFirstLastPara="1" wrap="square" lIns="91425" tIns="45700" rIns="91425" bIns="45700" anchor="t" anchorCtr="0">
            <a:spAutoFit/>
          </a:bodyPr>
          <a:lstStyle/>
          <a:p>
            <a:pPr>
              <a:defRPr/>
            </a:pPr>
            <a:r>
              <a:rPr lang="en-US" sz="3200" kern="0">
                <a:solidFill>
                  <a:srgbClr val="FFFFFF"/>
                </a:solidFill>
                <a:latin typeface="Georgia"/>
                <a:ea typeface="+mn-lt"/>
                <a:cs typeface="+mn-lt"/>
                <a:sym typeface="Georgia"/>
              </a:rPr>
              <a:t>Strategic Use of Resources </a:t>
            </a:r>
            <a:r>
              <a:rPr lang="en-US" kern="0">
                <a:solidFill>
                  <a:srgbClr val="000000"/>
                </a:solidFill>
                <a:latin typeface="Georgia"/>
                <a:ea typeface="+mn-lt"/>
                <a:cs typeface="+mn-lt"/>
                <a:sym typeface="Georgia"/>
              </a:rPr>
              <a:t>(</a:t>
            </a:r>
            <a:r>
              <a:rPr lang="en-US" i="1" kern="0">
                <a:solidFill>
                  <a:srgbClr val="000000"/>
                </a:solidFill>
                <a:latin typeface="Georgia"/>
                <a:ea typeface="+mn-lt"/>
                <a:cs typeface="+mn-lt"/>
                <a:sym typeface="Georgia"/>
              </a:rPr>
              <a:t>Required)</a:t>
            </a:r>
            <a:endParaRPr lang="en-US" dirty="0">
              <a:latin typeface="Georgia" panose="02040502050405020303" pitchFamily="18" charset="0"/>
              <a:ea typeface="+mn-lt"/>
              <a:cs typeface="+mn-lt"/>
            </a:endParaRPr>
          </a:p>
        </p:txBody>
      </p:sp>
    </p:spTree>
    <p:extLst>
      <p:ext uri="{BB962C8B-B14F-4D97-AF65-F5344CB8AC3E}">
        <p14:creationId xmlns:p14="http://schemas.microsoft.com/office/powerpoint/2010/main" val="2014351956"/>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Shape 895"/>
        <p:cNvGrpSpPr/>
        <p:nvPr/>
      </p:nvGrpSpPr>
      <p:grpSpPr>
        <a:xfrm>
          <a:off x="0" y="0"/>
          <a:ext cx="0" cy="0"/>
          <a:chOff x="0" y="0"/>
          <a:chExt cx="0" cy="0"/>
        </a:xfrm>
      </p:grpSpPr>
      <p:pic>
        <p:nvPicPr>
          <p:cNvPr id="896" name="Google Shape;896;p110"/>
          <p:cNvPicPr preferRelativeResize="0">
            <a:picLocks noGrp="1"/>
          </p:cNvPicPr>
          <p:nvPr>
            <p:ph type="pic" idx="2"/>
          </p:nvPr>
        </p:nvPicPr>
        <p:blipFill rotWithShape="1">
          <a:blip r:embed="rId3">
            <a:alphaModFix/>
          </a:blip>
          <a:srcRect t="7926" b="7926"/>
          <a:stretch/>
        </p:blipFill>
        <p:spPr>
          <a:xfrm>
            <a:off x="-318053" y="-178906"/>
            <a:ext cx="12510051" cy="7036907"/>
          </a:xfrm>
          <a:prstGeom prst="rect">
            <a:avLst/>
          </a:prstGeom>
          <a:noFill/>
          <a:ln>
            <a:noFill/>
          </a:ln>
        </p:spPr>
      </p:pic>
      <p:sp>
        <p:nvSpPr>
          <p:cNvPr id="897" name="Google Shape;897;p110"/>
          <p:cNvSpPr/>
          <p:nvPr/>
        </p:nvSpPr>
        <p:spPr>
          <a:xfrm>
            <a:off x="-318053" y="-268360"/>
            <a:ext cx="12510000" cy="7215900"/>
          </a:xfrm>
          <a:prstGeom prst="rect">
            <a:avLst/>
          </a:prstGeom>
          <a:solidFill>
            <a:schemeClr val="dk1">
              <a:alpha val="77650"/>
            </a:schemeClr>
          </a:solidFill>
          <a:ln w="19050" cap="flat" cmpd="sng">
            <a:solidFill>
              <a:srgbClr val="5D5D5D"/>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Arial"/>
              <a:ea typeface="Arial"/>
              <a:cs typeface="Arial"/>
              <a:sym typeface="Arial"/>
            </a:endParaRPr>
          </a:p>
        </p:txBody>
      </p:sp>
      <p:grpSp>
        <p:nvGrpSpPr>
          <p:cNvPr id="898" name="Google Shape;898;p110"/>
          <p:cNvGrpSpPr/>
          <p:nvPr/>
        </p:nvGrpSpPr>
        <p:grpSpPr>
          <a:xfrm>
            <a:off x="-18480" y="1998627"/>
            <a:ext cx="12030655" cy="2952887"/>
            <a:chOff x="1741174" y="2781058"/>
            <a:chExt cx="10646536" cy="2963773"/>
          </a:xfrm>
        </p:grpSpPr>
        <p:sp>
          <p:nvSpPr>
            <p:cNvPr id="899" name="Google Shape;899;p110"/>
            <p:cNvSpPr txBox="1"/>
            <p:nvPr/>
          </p:nvSpPr>
          <p:spPr>
            <a:xfrm>
              <a:off x="1741174" y="2781058"/>
              <a:ext cx="10646536" cy="1698971"/>
            </a:xfrm>
            <a:prstGeom prst="rect">
              <a:avLst/>
            </a:prstGeom>
            <a:solidFill>
              <a:srgbClr val="C00000"/>
            </a:solidFill>
            <a:ln>
              <a:noFill/>
            </a:ln>
          </p:spPr>
          <p:txBody>
            <a:bodyPr spcFirstLastPara="1" wrap="square" lIns="91425" tIns="45700" rIns="91425" bIns="45700" anchor="t" anchorCtr="0">
              <a:spAutoFit/>
            </a:bodyPr>
            <a:lstStyle/>
            <a:p>
              <a:pPr marL="457200"/>
              <a:r>
                <a:rPr lang="en-US" sz="4000" dirty="0">
                  <a:solidFill>
                    <a:schemeClr val="lt1"/>
                  </a:solidFill>
                  <a:latin typeface="Georgia"/>
                  <a:sym typeface="Georgia"/>
                </a:rPr>
                <a:t>West Manor  </a:t>
              </a:r>
              <a:endParaRPr lang="en-US" sz="4000" dirty="0">
                <a:solidFill>
                  <a:schemeClr val="lt1"/>
                </a:solidFill>
                <a:latin typeface="Georgia"/>
              </a:endParaRPr>
            </a:p>
            <a:p>
              <a:pPr marL="457200"/>
              <a:r>
                <a:rPr lang="en-US" sz="3200" dirty="0">
                  <a:solidFill>
                    <a:schemeClr val="lt1"/>
                  </a:solidFill>
                  <a:latin typeface="Georgia"/>
                  <a:sym typeface="Georgia"/>
                </a:rPr>
                <a:t>FY27 Proposed Use of Staffing &amp; Non-Staffing Allocation</a:t>
              </a:r>
              <a:endParaRPr lang="en-US" sz="3200" dirty="0">
                <a:solidFill>
                  <a:schemeClr val="lt1"/>
                </a:solidFill>
                <a:latin typeface="Georgia"/>
              </a:endParaRPr>
            </a:p>
            <a:p>
              <a:pPr marL="457200"/>
              <a:r>
                <a:rPr lang="en-US" sz="3200" dirty="0">
                  <a:solidFill>
                    <a:schemeClr val="lt1"/>
                  </a:solidFill>
                  <a:latin typeface="Georgia"/>
                  <a:sym typeface="Georgia"/>
                </a:rPr>
                <a:t> and School-Level Flexibility</a:t>
              </a:r>
              <a:endParaRPr lang="en-US" sz="3200" dirty="0">
                <a:solidFill>
                  <a:schemeClr val="lt1"/>
                </a:solidFill>
                <a:latin typeface="Georgia"/>
              </a:endParaRPr>
            </a:p>
          </p:txBody>
        </p:sp>
        <p:sp>
          <p:nvSpPr>
            <p:cNvPr id="900" name="Google Shape;900;p110"/>
            <p:cNvSpPr txBox="1"/>
            <p:nvPr/>
          </p:nvSpPr>
          <p:spPr>
            <a:xfrm>
              <a:off x="1858407" y="5467931"/>
              <a:ext cx="2739600" cy="276900"/>
            </a:xfrm>
            <a:prstGeom prst="rect">
              <a:avLst/>
            </a:prstGeom>
            <a:noFill/>
            <a:ln>
              <a:noFill/>
            </a:ln>
          </p:spPr>
          <p:txBody>
            <a:bodyPr spcFirstLastPara="1" wrap="square" lIns="91425" tIns="45700" rIns="91425" bIns="45700" anchor="ctr" anchorCtr="0">
              <a:spAutoFit/>
            </a:bodyPr>
            <a:lstStyle/>
            <a:p>
              <a:pPr marL="0" marR="0" lvl="0" indent="0" algn="l" rtl="0">
                <a:spcBef>
                  <a:spcPts val="0"/>
                </a:spcBef>
                <a:spcAft>
                  <a:spcPts val="0"/>
                </a:spcAft>
                <a:buNone/>
              </a:pPr>
              <a:endParaRPr sz="1200">
                <a:solidFill>
                  <a:schemeClr val="lt1"/>
                </a:solidFill>
                <a:latin typeface="Arial"/>
                <a:ea typeface="Arial"/>
                <a:cs typeface="Arial"/>
                <a:sym typeface="Arial"/>
              </a:endParaRPr>
            </a:p>
          </p:txBody>
        </p:sp>
      </p:grpSp>
      <p:sp>
        <p:nvSpPr>
          <p:cNvPr id="901" name="Google Shape;901;p110"/>
          <p:cNvSpPr txBox="1"/>
          <p:nvPr/>
        </p:nvSpPr>
        <p:spPr>
          <a:xfrm>
            <a:off x="1871334" y="6314798"/>
            <a:ext cx="7915800" cy="338700"/>
          </a:xfrm>
          <a:prstGeom prst="rect">
            <a:avLst/>
          </a:prstGeom>
          <a:no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en-US" sz="1600" b="1">
                <a:solidFill>
                  <a:schemeClr val="lt1"/>
                </a:solidFill>
                <a:latin typeface="Georgia"/>
                <a:ea typeface="Georgia"/>
                <a:cs typeface="Georgia"/>
                <a:sym typeface="Georgia"/>
              </a:rPr>
              <a:t>One District. One Goal. Every Child.</a:t>
            </a:r>
            <a:endParaRPr sz="1600" b="1">
              <a:solidFill>
                <a:schemeClr val="lt1"/>
              </a:solidFill>
              <a:latin typeface="Georgia"/>
              <a:ea typeface="Georgia"/>
              <a:cs typeface="Georgia"/>
              <a:sym typeface="Georgia"/>
            </a:endParaRPr>
          </a:p>
        </p:txBody>
      </p:sp>
      <p:pic>
        <p:nvPicPr>
          <p:cNvPr id="902" name="Google Shape;902;p110" title="APSLogo_White_Horz.png"/>
          <p:cNvPicPr preferRelativeResize="0"/>
          <p:nvPr/>
        </p:nvPicPr>
        <p:blipFill>
          <a:blip r:embed="rId4">
            <a:alphaModFix/>
          </a:blip>
          <a:stretch>
            <a:fillRect/>
          </a:stretch>
        </p:blipFill>
        <p:spPr>
          <a:xfrm>
            <a:off x="10614800" y="6208613"/>
            <a:ext cx="1400274" cy="551074"/>
          </a:xfrm>
          <a:prstGeom prst="rect">
            <a:avLst/>
          </a:prstGeom>
          <a:noFill/>
          <a:ln>
            <a:noFill/>
          </a:ln>
        </p:spPr>
      </p:pic>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26D547E-3275-7172-60FC-DAF389CEB95C}"/>
            </a:ext>
          </a:extLst>
        </p:cNvPr>
        <p:cNvGrpSpPr/>
        <p:nvPr/>
      </p:nvGrpSpPr>
      <p:grpSpPr>
        <a:xfrm>
          <a:off x="0" y="0"/>
          <a:ext cx="0" cy="0"/>
          <a:chOff x="0" y="0"/>
          <a:chExt cx="0" cy="0"/>
        </a:xfrm>
      </p:grpSpPr>
      <p:sp>
        <p:nvSpPr>
          <p:cNvPr id="11" name="Slide Number Placeholder 3">
            <a:extLst>
              <a:ext uri="{FF2B5EF4-FFF2-40B4-BE49-F238E27FC236}">
                <a16:creationId xmlns:a16="http://schemas.microsoft.com/office/drawing/2014/main" id="{36DBA8DA-3BBA-2DCF-EB3E-4848080CF2A1}"/>
              </a:ext>
            </a:extLst>
          </p:cNvPr>
          <p:cNvSpPr>
            <a:spLocks noGrp="1"/>
          </p:cNvSpPr>
          <p:nvPr>
            <p:ph type="sldNum" sz="quarter" idx="12"/>
          </p:nvPr>
        </p:nvSpPr>
        <p:spPr/>
        <p:txBody>
          <a:bodyPr anchor="ctr">
            <a:normAutofit/>
          </a:bodyPr>
          <a:lstStyle/>
          <a:p>
            <a:pPr>
              <a:spcAft>
                <a:spcPts val="600"/>
              </a:spcAft>
            </a:pPr>
            <a:fld id="{294A09A9-5501-47C1-A89A-A340965A2BE2}" type="slidenum">
              <a:rPr lang="en-US" smtClean="0"/>
              <a:pPr>
                <a:spcAft>
                  <a:spcPts val="600"/>
                </a:spcAft>
              </a:pPr>
              <a:t>12</a:t>
            </a:fld>
            <a:endParaRPr lang="en-US"/>
          </a:p>
        </p:txBody>
      </p:sp>
      <p:sp>
        <p:nvSpPr>
          <p:cNvPr id="6" name="Google Shape;727;p98">
            <a:extLst>
              <a:ext uri="{FF2B5EF4-FFF2-40B4-BE49-F238E27FC236}">
                <a16:creationId xmlns:a16="http://schemas.microsoft.com/office/drawing/2014/main" id="{F901A6BD-1C60-BCCA-CE1F-FF3D286B701F}"/>
              </a:ext>
            </a:extLst>
          </p:cNvPr>
          <p:cNvSpPr txBox="1"/>
          <p:nvPr/>
        </p:nvSpPr>
        <p:spPr>
          <a:xfrm>
            <a:off x="0" y="0"/>
            <a:ext cx="10591800" cy="584735"/>
          </a:xfrm>
          <a:prstGeom prst="rect">
            <a:avLst/>
          </a:prstGeom>
          <a:solidFill>
            <a:srgbClr val="C00000"/>
          </a:solidFill>
          <a:ln>
            <a:noFill/>
          </a:ln>
        </p:spPr>
        <p:txBody>
          <a:bodyPr spcFirstLastPara="1" wrap="square" lIns="91425" tIns="45700" rIns="91425" bIns="45700" anchor="t" anchorCtr="0">
            <a:spAutoFit/>
          </a:bodyPr>
          <a:lstStyle/>
          <a:p>
            <a:pPr>
              <a:defRPr/>
            </a:pPr>
            <a:r>
              <a:rPr lang="en-US" sz="3200" kern="0" dirty="0">
                <a:solidFill>
                  <a:srgbClr val="FFFFFF"/>
                </a:solidFill>
                <a:latin typeface="Georgia"/>
                <a:sym typeface="Georgia"/>
              </a:rPr>
              <a:t>Summary Tab Overview</a:t>
            </a:r>
            <a:endParaRPr lang="en-US" dirty="0"/>
          </a:p>
        </p:txBody>
      </p:sp>
      <p:sp>
        <p:nvSpPr>
          <p:cNvPr id="10" name="Rectangle 9">
            <a:extLst>
              <a:ext uri="{FF2B5EF4-FFF2-40B4-BE49-F238E27FC236}">
                <a16:creationId xmlns:a16="http://schemas.microsoft.com/office/drawing/2014/main" id="{0221F86E-36EE-36FB-5BCF-02C7C464E2B9}"/>
              </a:ext>
            </a:extLst>
          </p:cNvPr>
          <p:cNvSpPr/>
          <p:nvPr/>
        </p:nvSpPr>
        <p:spPr>
          <a:xfrm>
            <a:off x="0" y="5769428"/>
            <a:ext cx="762000" cy="1077178"/>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TextBox 4">
            <a:extLst>
              <a:ext uri="{FF2B5EF4-FFF2-40B4-BE49-F238E27FC236}">
                <a16:creationId xmlns:a16="http://schemas.microsoft.com/office/drawing/2014/main" id="{04335C22-08CC-2A1C-EFAA-0F4637920B9C}"/>
              </a:ext>
            </a:extLst>
          </p:cNvPr>
          <p:cNvSpPr txBox="1"/>
          <p:nvPr/>
        </p:nvSpPr>
        <p:spPr>
          <a:xfrm>
            <a:off x="231472" y="3555505"/>
            <a:ext cx="11724932" cy="2939266"/>
          </a:xfrm>
          <a:prstGeom prst="rect">
            <a:avLst/>
          </a:prstGeom>
          <a:noFill/>
        </p:spPr>
        <p:txBody>
          <a:bodyPr wrap="square" lIns="91440" tIns="45720" rIns="91440" bIns="45720" rtlCol="0" anchor="t">
            <a:spAutoFit/>
          </a:bodyPr>
          <a:lstStyle/>
          <a:p>
            <a:pPr>
              <a:spcAft>
                <a:spcPts val="600"/>
              </a:spcAft>
            </a:pPr>
            <a:r>
              <a:rPr lang="en-US" dirty="0"/>
              <a:t>The Summary Tab provides a summary of the staff in our school. The columns show how many positions are:</a:t>
            </a:r>
          </a:p>
          <a:p>
            <a:pPr marL="285750" indent="-285750">
              <a:spcAft>
                <a:spcPts val="600"/>
              </a:spcAft>
              <a:buFont typeface="Arial" panose="020B0604020202020204" pitchFamily="34" charset="0"/>
              <a:buChar char="•"/>
            </a:pPr>
            <a:r>
              <a:rPr lang="en-US" b="1" u="sng" dirty="0">
                <a:solidFill>
                  <a:schemeClr val="accent4"/>
                </a:solidFill>
              </a:rPr>
              <a:t>Baseline</a:t>
            </a:r>
            <a:r>
              <a:rPr lang="en-US" dirty="0"/>
              <a:t> – District’s recommended staffing for positions where there is some school-level flexibility with staffing the position.</a:t>
            </a:r>
            <a:endParaRPr lang="en-US" dirty="0">
              <a:solidFill>
                <a:srgbClr val="000000"/>
              </a:solidFill>
            </a:endParaRPr>
          </a:p>
          <a:p>
            <a:pPr marL="285750" indent="-285750">
              <a:spcAft>
                <a:spcPts val="600"/>
              </a:spcAft>
              <a:buFont typeface="Arial" panose="020B0604020202020204" pitchFamily="34" charset="0"/>
              <a:buChar char="•"/>
            </a:pPr>
            <a:r>
              <a:rPr lang="en-US" b="1" u="sng" dirty="0">
                <a:solidFill>
                  <a:schemeClr val="accent4"/>
                </a:solidFill>
              </a:rPr>
              <a:t>Staffed</a:t>
            </a:r>
            <a:r>
              <a:rPr lang="en-US" dirty="0"/>
              <a:t> – This shows how the principal is proposing to staff the position for the FY27 school year. </a:t>
            </a:r>
            <a:endParaRPr lang="en-US" dirty="0">
              <a:solidFill>
                <a:srgbClr val="000000"/>
              </a:solidFill>
              <a:cs typeface="Sabon Next LT"/>
            </a:endParaRPr>
          </a:p>
          <a:p>
            <a:pPr marL="285750" indent="-285750">
              <a:spcAft>
                <a:spcPts val="600"/>
              </a:spcAft>
              <a:buFont typeface="Arial" panose="020B0604020202020204" pitchFamily="34" charset="0"/>
              <a:buChar char="•"/>
            </a:pPr>
            <a:r>
              <a:rPr lang="en-US" b="1" u="sng" dirty="0">
                <a:solidFill>
                  <a:schemeClr val="accent4"/>
                </a:solidFill>
                <a:cs typeface="Sabon Next LT"/>
              </a:rPr>
              <a:t>Difference</a:t>
            </a:r>
            <a:r>
              <a:rPr lang="en-US" dirty="0">
                <a:cs typeface="Sabon Next LT"/>
              </a:rPr>
              <a:t>—This shows the difference between the recommendation from the District and the Principal's proposed FY27 staffing plan. </a:t>
            </a:r>
            <a:endParaRPr lang="en-US" dirty="0">
              <a:solidFill>
                <a:srgbClr val="000000"/>
              </a:solidFill>
              <a:cs typeface="Sabon Next LT"/>
            </a:endParaRPr>
          </a:p>
          <a:p>
            <a:pPr marL="285750" indent="-285750">
              <a:spcAft>
                <a:spcPts val="600"/>
              </a:spcAft>
              <a:buFont typeface="Arial" panose="020B0604020202020204" pitchFamily="34" charset="0"/>
              <a:buChar char="•"/>
            </a:pPr>
            <a:r>
              <a:rPr lang="en-US" b="1" u="sng" dirty="0">
                <a:solidFill>
                  <a:schemeClr val="accent4"/>
                </a:solidFill>
                <a:cs typeface="Sabon Next LT"/>
              </a:rPr>
              <a:t>Comments:</a:t>
            </a:r>
            <a:r>
              <a:rPr lang="en-US" dirty="0">
                <a:cs typeface="Sabon Next LT"/>
              </a:rPr>
              <a:t> The principal must provide comments if there is a difference in what is Baseline and Staffed. Principals and GO Teams will discuss the rationale for the use of school-level flexibility. </a:t>
            </a:r>
          </a:p>
          <a:p>
            <a:pPr marL="111125" indent="-111125">
              <a:buFont typeface="Calibri" panose="020B0604020202020204" pitchFamily="34" charset="0"/>
              <a:buChar char="-"/>
            </a:pPr>
            <a:endParaRPr lang="en-US" sz="1600" dirty="0">
              <a:cs typeface="Sabon Next LT"/>
            </a:endParaRPr>
          </a:p>
        </p:txBody>
      </p:sp>
      <p:pic>
        <p:nvPicPr>
          <p:cNvPr id="4" name="Picture 3">
            <a:extLst>
              <a:ext uri="{FF2B5EF4-FFF2-40B4-BE49-F238E27FC236}">
                <a16:creationId xmlns:a16="http://schemas.microsoft.com/office/drawing/2014/main" id="{C0645128-B7B7-4081-BF1C-A9608CD2BBDB}"/>
              </a:ext>
            </a:extLst>
          </p:cNvPr>
          <p:cNvPicPr>
            <a:picLocks noChangeAspect="1"/>
          </p:cNvPicPr>
          <p:nvPr/>
        </p:nvPicPr>
        <p:blipFill>
          <a:blip r:embed="rId4"/>
          <a:stretch>
            <a:fillRect/>
          </a:stretch>
        </p:blipFill>
        <p:spPr>
          <a:xfrm>
            <a:off x="2063956" y="780679"/>
            <a:ext cx="7905750" cy="2228850"/>
          </a:xfrm>
          <a:prstGeom prst="rect">
            <a:avLst/>
          </a:prstGeom>
        </p:spPr>
      </p:pic>
    </p:spTree>
    <p:extLst>
      <p:ext uri="{BB962C8B-B14F-4D97-AF65-F5344CB8AC3E}">
        <p14:creationId xmlns:p14="http://schemas.microsoft.com/office/powerpoint/2010/main" val="925374608"/>
      </p:ext>
    </p:extLst>
  </p:cSld>
  <p:clrMapOvr>
    <a:masterClrMapping/>
  </p:clrMapOvr>
  <p:extLst>
    <p:ext uri="{6950BFC3-D8DA-4A85-94F7-54DA5524770B}">
      <p188:commentRel xmlns:p188="http://schemas.microsoft.com/office/powerpoint/2018/8/main" r:id="rId3"/>
    </p:ext>
  </p:extLst>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a:extLst>
              <a:ext uri="{FF2B5EF4-FFF2-40B4-BE49-F238E27FC236}">
                <a16:creationId xmlns:a16="http://schemas.microsoft.com/office/drawing/2014/main" id="{6523EB2C-377D-B2B9-FFA0-6FA54414C40E}"/>
              </a:ext>
            </a:extLst>
          </p:cNvPr>
          <p:cNvSpPr>
            <a:spLocks noGrp="1"/>
          </p:cNvSpPr>
          <p:nvPr>
            <p:ph type="sldNum" sz="quarter" idx="4294967295"/>
          </p:nvPr>
        </p:nvSpPr>
        <p:spPr>
          <a:xfrm>
            <a:off x="9377844" y="6448879"/>
            <a:ext cx="2743200" cy="365125"/>
          </a:xfrm>
        </p:spPr>
        <p:txBody>
          <a:bodyPr/>
          <a:lstStyle/>
          <a:p>
            <a:fld id="{AEC10A0C-BB77-FD4A-8FA4-D4334D01E3A4}" type="slidenum">
              <a:rPr lang="en-US" smtClean="0"/>
              <a:pPr/>
              <a:t>13</a:t>
            </a:fld>
            <a:endParaRPr lang="en-US"/>
          </a:p>
        </p:txBody>
      </p:sp>
      <p:sp>
        <p:nvSpPr>
          <p:cNvPr id="3" name="Google Shape;727;p98">
            <a:extLst>
              <a:ext uri="{FF2B5EF4-FFF2-40B4-BE49-F238E27FC236}">
                <a16:creationId xmlns:a16="http://schemas.microsoft.com/office/drawing/2014/main" id="{AFE06A42-2C32-22B0-5742-E84A1546AC40}"/>
              </a:ext>
            </a:extLst>
          </p:cNvPr>
          <p:cNvSpPr txBox="1"/>
          <p:nvPr/>
        </p:nvSpPr>
        <p:spPr>
          <a:xfrm>
            <a:off x="0" y="0"/>
            <a:ext cx="10591800" cy="830956"/>
          </a:xfrm>
          <a:prstGeom prst="rect">
            <a:avLst/>
          </a:prstGeom>
          <a:solidFill>
            <a:srgbClr val="C00000"/>
          </a:solidFill>
          <a:ln>
            <a:noFill/>
          </a:ln>
        </p:spPr>
        <p:txBody>
          <a:bodyPr spcFirstLastPara="1" wrap="square" lIns="91425" tIns="45700" rIns="91425" bIns="45700" anchor="t" anchorCtr="0">
            <a:spAutoFit/>
          </a:bodyPr>
          <a:lstStyle/>
          <a:p>
            <a:pPr>
              <a:defRPr/>
            </a:pPr>
            <a:r>
              <a:rPr lang="en-US" sz="3000" kern="0" dirty="0">
                <a:solidFill>
                  <a:srgbClr val="FFFFFF"/>
                </a:solidFill>
                <a:latin typeface="Georgia"/>
                <a:sym typeface="Georgia"/>
              </a:rPr>
              <a:t>FY27 Staffing Proposal and Use of School-Level Flexibility </a:t>
            </a:r>
            <a:r>
              <a:rPr lang="en-US" dirty="0">
                <a:latin typeface="Georgia" panose="02040502050405020303" pitchFamily="18" charset="0"/>
                <a:ea typeface="Calibri Light"/>
                <a:cs typeface="Calibri Light"/>
              </a:rPr>
              <a:t>(</a:t>
            </a:r>
            <a:r>
              <a:rPr lang="en-US" i="1" dirty="0">
                <a:latin typeface="Georgia" panose="02040502050405020303" pitchFamily="18" charset="0"/>
                <a:ea typeface="Calibri Light"/>
                <a:cs typeface="Calibri Light"/>
              </a:rPr>
              <a:t>Required)</a:t>
            </a:r>
            <a:endParaRPr lang="en-US" dirty="0"/>
          </a:p>
        </p:txBody>
      </p:sp>
      <p:graphicFrame>
        <p:nvGraphicFramePr>
          <p:cNvPr id="5" name="Table 4">
            <a:extLst>
              <a:ext uri="{FF2B5EF4-FFF2-40B4-BE49-F238E27FC236}">
                <a16:creationId xmlns:a16="http://schemas.microsoft.com/office/drawing/2014/main" id="{A57D8187-F6EE-E4F5-A27C-7ED197B0ADC4}"/>
              </a:ext>
            </a:extLst>
          </p:cNvPr>
          <p:cNvGraphicFramePr>
            <a:graphicFrameLocks noGrp="1"/>
          </p:cNvGraphicFramePr>
          <p:nvPr>
            <p:extLst>
              <p:ext uri="{D42A27DB-BD31-4B8C-83A1-F6EECF244321}">
                <p14:modId xmlns:p14="http://schemas.microsoft.com/office/powerpoint/2010/main" val="222210476"/>
              </p:ext>
            </p:extLst>
          </p:nvPr>
        </p:nvGraphicFramePr>
        <p:xfrm>
          <a:off x="969264" y="1161288"/>
          <a:ext cx="8138161" cy="4407408"/>
        </p:xfrm>
        <a:graphic>
          <a:graphicData uri="http://schemas.openxmlformats.org/drawingml/2006/table">
            <a:tbl>
              <a:tblPr/>
              <a:tblGrid>
                <a:gridCol w="522945">
                  <a:extLst>
                    <a:ext uri="{9D8B030D-6E8A-4147-A177-3AD203B41FA5}">
                      <a16:colId xmlns:a16="http://schemas.microsoft.com/office/drawing/2014/main" val="849865938"/>
                    </a:ext>
                  </a:extLst>
                </a:gridCol>
                <a:gridCol w="3413448">
                  <a:extLst>
                    <a:ext uri="{9D8B030D-6E8A-4147-A177-3AD203B41FA5}">
                      <a16:colId xmlns:a16="http://schemas.microsoft.com/office/drawing/2014/main" val="3040010829"/>
                    </a:ext>
                  </a:extLst>
                </a:gridCol>
                <a:gridCol w="585387">
                  <a:extLst>
                    <a:ext uri="{9D8B030D-6E8A-4147-A177-3AD203B41FA5}">
                      <a16:colId xmlns:a16="http://schemas.microsoft.com/office/drawing/2014/main" val="1327686875"/>
                    </a:ext>
                  </a:extLst>
                </a:gridCol>
                <a:gridCol w="491724">
                  <a:extLst>
                    <a:ext uri="{9D8B030D-6E8A-4147-A177-3AD203B41FA5}">
                      <a16:colId xmlns:a16="http://schemas.microsoft.com/office/drawing/2014/main" val="929242652"/>
                    </a:ext>
                  </a:extLst>
                </a:gridCol>
                <a:gridCol w="679047">
                  <a:extLst>
                    <a:ext uri="{9D8B030D-6E8A-4147-A177-3AD203B41FA5}">
                      <a16:colId xmlns:a16="http://schemas.microsoft.com/office/drawing/2014/main" val="3179681264"/>
                    </a:ext>
                  </a:extLst>
                </a:gridCol>
                <a:gridCol w="1946082">
                  <a:extLst>
                    <a:ext uri="{9D8B030D-6E8A-4147-A177-3AD203B41FA5}">
                      <a16:colId xmlns:a16="http://schemas.microsoft.com/office/drawing/2014/main" val="3175027671"/>
                    </a:ext>
                  </a:extLst>
                </a:gridCol>
                <a:gridCol w="499528">
                  <a:extLst>
                    <a:ext uri="{9D8B030D-6E8A-4147-A177-3AD203B41FA5}">
                      <a16:colId xmlns:a16="http://schemas.microsoft.com/office/drawing/2014/main" val="3981288494"/>
                    </a:ext>
                  </a:extLst>
                </a:gridCol>
              </a:tblGrid>
              <a:tr h="244856">
                <a:tc>
                  <a:txBody>
                    <a:bodyPr/>
                    <a:lstStyle/>
                    <a:p>
                      <a:pPr algn="l" fontAlgn="ctr">
                        <a:buNone/>
                      </a:pPr>
                      <a:r>
                        <a:rPr lang="en-US" sz="600" b="0" i="0" u="none" strike="noStrike">
                          <a:solidFill>
                            <a:srgbClr val="000000"/>
                          </a:solidFill>
                          <a:effectLst/>
                          <a:latin typeface="Arial" panose="020B0604020202020204" pitchFamily="34" charset="0"/>
                        </a:rPr>
                        <a:t>Row</a:t>
                      </a:r>
                    </a:p>
                  </a:txBody>
                  <a:tcPr marL="5706" marR="5706" marT="5706" marB="27391" anchor="ctr">
                    <a:lnL>
                      <a:noFill/>
                    </a:lnL>
                    <a:lnR>
                      <a:noFill/>
                    </a:lnR>
                    <a:lnT>
                      <a:noFill/>
                    </a:lnT>
                    <a:lnB>
                      <a:noFill/>
                    </a:lnB>
                    <a:noFill/>
                  </a:tcPr>
                </a:tc>
                <a:tc>
                  <a:txBody>
                    <a:bodyPr/>
                    <a:lstStyle/>
                    <a:p>
                      <a:pPr algn="r" fontAlgn="ctr">
                        <a:buNone/>
                      </a:pPr>
                      <a:r>
                        <a:rPr lang="en-US" sz="700" b="1" i="0" u="none" strike="noStrike">
                          <a:solidFill>
                            <a:srgbClr val="000000"/>
                          </a:solidFill>
                          <a:effectLst/>
                          <a:latin typeface="Arial" panose="020B0604020202020204" pitchFamily="34" charset="0"/>
                        </a:rPr>
                        <a:t>Position</a:t>
                      </a:r>
                    </a:p>
                  </a:txBody>
                  <a:tcPr marL="5706" marR="5706" marT="5706" marB="27391" anchor="ctr">
                    <a:lnL>
                      <a:noFill/>
                    </a:lnL>
                    <a:lnR>
                      <a:noFill/>
                    </a:lnR>
                    <a:lnT>
                      <a:noFill/>
                    </a:lnT>
                    <a:lnB>
                      <a:noFill/>
                    </a:lnB>
                    <a:noFill/>
                  </a:tcPr>
                </a:tc>
                <a:tc>
                  <a:txBody>
                    <a:bodyPr/>
                    <a:lstStyle/>
                    <a:p>
                      <a:pPr algn="ctr" fontAlgn="ctr">
                        <a:buNone/>
                      </a:pPr>
                      <a:r>
                        <a:rPr lang="en-US" sz="700" b="1" i="0" u="none" strike="noStrike">
                          <a:solidFill>
                            <a:srgbClr val="000000"/>
                          </a:solidFill>
                          <a:effectLst/>
                          <a:latin typeface="Arial" panose="020B0604020202020204" pitchFamily="34" charset="0"/>
                        </a:rPr>
                        <a:t>Baseline</a:t>
                      </a:r>
                    </a:p>
                  </a:txBody>
                  <a:tcPr marL="5706" marR="5706" marT="5706" marB="27391" anchor="ctr">
                    <a:lnL>
                      <a:noFill/>
                    </a:lnL>
                    <a:lnR>
                      <a:noFill/>
                    </a:lnR>
                    <a:lnT>
                      <a:noFill/>
                    </a:lnT>
                    <a:lnB>
                      <a:noFill/>
                    </a:lnB>
                    <a:noFill/>
                  </a:tcPr>
                </a:tc>
                <a:tc>
                  <a:txBody>
                    <a:bodyPr/>
                    <a:lstStyle/>
                    <a:p>
                      <a:pPr algn="ctr" fontAlgn="ctr">
                        <a:buNone/>
                      </a:pPr>
                      <a:r>
                        <a:rPr lang="en-US" sz="700" b="1" i="0" u="none" strike="noStrike">
                          <a:solidFill>
                            <a:srgbClr val="000000"/>
                          </a:solidFill>
                          <a:effectLst/>
                          <a:latin typeface="Arial" panose="020B0604020202020204" pitchFamily="34" charset="0"/>
                        </a:rPr>
                        <a:t>Staffed</a:t>
                      </a:r>
                    </a:p>
                  </a:txBody>
                  <a:tcPr marL="5706" marR="5706" marT="5706" marB="27391" anchor="ctr">
                    <a:lnL>
                      <a:noFill/>
                    </a:lnL>
                    <a:lnR>
                      <a:noFill/>
                    </a:lnR>
                    <a:lnT>
                      <a:noFill/>
                    </a:lnT>
                    <a:lnB>
                      <a:noFill/>
                    </a:lnB>
                    <a:noFill/>
                  </a:tcPr>
                </a:tc>
                <a:tc>
                  <a:txBody>
                    <a:bodyPr/>
                    <a:lstStyle/>
                    <a:p>
                      <a:pPr algn="ctr" fontAlgn="ctr">
                        <a:buNone/>
                      </a:pPr>
                      <a:r>
                        <a:rPr lang="en-US" sz="700" b="1" i="0" u="none" strike="noStrike">
                          <a:solidFill>
                            <a:srgbClr val="000000"/>
                          </a:solidFill>
                          <a:effectLst/>
                          <a:latin typeface="Arial" panose="020B0604020202020204" pitchFamily="34" charset="0"/>
                        </a:rPr>
                        <a:t>Difference</a:t>
                      </a:r>
                    </a:p>
                  </a:txBody>
                  <a:tcPr marL="5706" marR="5706" marT="5706" marB="27391" anchor="ctr">
                    <a:lnL>
                      <a:noFill/>
                    </a:lnL>
                    <a:lnR>
                      <a:noFill/>
                    </a:lnR>
                    <a:lnT>
                      <a:noFill/>
                    </a:lnT>
                    <a:lnB>
                      <a:noFill/>
                    </a:lnB>
                    <a:noFill/>
                  </a:tcPr>
                </a:tc>
                <a:tc>
                  <a:txBody>
                    <a:bodyPr/>
                    <a:lstStyle/>
                    <a:p>
                      <a:pPr algn="l" fontAlgn="ctr">
                        <a:buNone/>
                      </a:pPr>
                      <a:r>
                        <a:rPr lang="en-US" sz="700" b="1" i="0" u="none" strike="noStrike">
                          <a:solidFill>
                            <a:srgbClr val="000000"/>
                          </a:solidFill>
                          <a:effectLst/>
                          <a:latin typeface="Arial" panose="020B0604020202020204" pitchFamily="34" charset="0"/>
                        </a:rPr>
                        <a:t>Comment</a:t>
                      </a:r>
                    </a:p>
                  </a:txBody>
                  <a:tcPr marL="5706" marR="5706" marT="5706" marB="27391" anchor="ctr">
                    <a:lnL>
                      <a:noFill/>
                    </a:lnL>
                    <a:lnR>
                      <a:noFill/>
                    </a:lnR>
                    <a:lnT>
                      <a:noFill/>
                    </a:lnT>
                    <a:lnB>
                      <a:noFill/>
                    </a:lnB>
                    <a:noFill/>
                  </a:tcPr>
                </a:tc>
                <a:tc>
                  <a:txBody>
                    <a:bodyPr/>
                    <a:lstStyle/>
                    <a:p>
                      <a:pPr algn="l" fontAlgn="ctr">
                        <a:buNone/>
                      </a:pPr>
                      <a:endParaRPr lang="en-US" sz="700" b="0" i="0" u="none" strike="noStrike">
                        <a:solidFill>
                          <a:srgbClr val="000000"/>
                        </a:solidFill>
                        <a:effectLst/>
                        <a:latin typeface="Arial" panose="020B0604020202020204" pitchFamily="34" charset="0"/>
                      </a:endParaRPr>
                    </a:p>
                  </a:txBody>
                  <a:tcPr marL="5706" marR="5706" marT="5706" marB="27391" anchor="ctr">
                    <a:lnL>
                      <a:noFill/>
                    </a:lnL>
                    <a:lnR>
                      <a:noFill/>
                    </a:lnR>
                    <a:lnT>
                      <a:noFill/>
                    </a:lnT>
                    <a:lnB>
                      <a:noFill/>
                    </a:lnB>
                    <a:noFill/>
                  </a:tcPr>
                </a:tc>
                <a:extLst>
                  <a:ext uri="{0D108BD9-81ED-4DB2-BD59-A6C34878D82A}">
                    <a16:rowId xmlns:a16="http://schemas.microsoft.com/office/drawing/2014/main" val="298239818"/>
                  </a:ext>
                </a:extLst>
              </a:tr>
              <a:tr h="244856">
                <a:tc>
                  <a:txBody>
                    <a:bodyPr/>
                    <a:lstStyle/>
                    <a:p>
                      <a:pPr algn="l" fontAlgn="ctr">
                        <a:buNone/>
                      </a:pPr>
                      <a:r>
                        <a:rPr lang="en-US" sz="700" b="1" i="0" u="none" strike="noStrike">
                          <a:solidFill>
                            <a:srgbClr val="000000"/>
                          </a:solidFill>
                          <a:effectLst/>
                          <a:latin typeface="Arial" panose="020B0604020202020204" pitchFamily="34" charset="0"/>
                        </a:rPr>
                        <a:t>13</a:t>
                      </a:r>
                    </a:p>
                  </a:txBody>
                  <a:tcPr marL="5706" marR="5706" marT="5706" marB="27391" anchor="ctr">
                    <a:lnL>
                      <a:noFill/>
                    </a:lnL>
                    <a:lnR>
                      <a:noFill/>
                    </a:lnR>
                    <a:lnT>
                      <a:noFill/>
                    </a:lnT>
                    <a:lnB>
                      <a:noFill/>
                    </a:lnB>
                    <a:solidFill>
                      <a:srgbClr val="FFFF66"/>
                    </a:solidFill>
                  </a:tcPr>
                </a:tc>
                <a:tc>
                  <a:txBody>
                    <a:bodyPr/>
                    <a:lstStyle/>
                    <a:p>
                      <a:pPr algn="r" fontAlgn="ctr">
                        <a:buNone/>
                      </a:pPr>
                      <a:r>
                        <a:rPr lang="en-US" sz="700" b="1" i="0" u="none" strike="noStrike">
                          <a:solidFill>
                            <a:srgbClr val="000000"/>
                          </a:solidFill>
                          <a:effectLst/>
                          <a:latin typeface="Arial" panose="020B0604020202020204" pitchFamily="34" charset="0"/>
                        </a:rPr>
                        <a:t>All General Fund Positions</a:t>
                      </a:r>
                    </a:p>
                  </a:txBody>
                  <a:tcPr marL="5706" marR="5706" marT="5706" marB="27391" anchor="ctr">
                    <a:lnL>
                      <a:noFill/>
                    </a:lnL>
                    <a:lnR>
                      <a:noFill/>
                    </a:lnR>
                    <a:lnT>
                      <a:noFill/>
                    </a:lnT>
                    <a:lnB>
                      <a:noFill/>
                    </a:lnB>
                    <a:solidFill>
                      <a:srgbClr val="FFFF66"/>
                    </a:solidFill>
                  </a:tcPr>
                </a:tc>
                <a:tc>
                  <a:txBody>
                    <a:bodyPr/>
                    <a:lstStyle/>
                    <a:p>
                      <a:pPr algn="ctr" fontAlgn="ctr">
                        <a:buNone/>
                      </a:pPr>
                      <a:r>
                        <a:rPr lang="en-US" sz="700" b="1" i="0" u="none" strike="noStrike">
                          <a:solidFill>
                            <a:srgbClr val="000000"/>
                          </a:solidFill>
                          <a:effectLst/>
                          <a:latin typeface="Arial" panose="020B0604020202020204" pitchFamily="34" charset="0"/>
                        </a:rPr>
                        <a:t>40.05</a:t>
                      </a:r>
                    </a:p>
                  </a:txBody>
                  <a:tcPr marL="5706" marR="5706" marT="5706" marB="27391" anchor="ctr">
                    <a:lnL>
                      <a:noFill/>
                    </a:lnL>
                    <a:lnR>
                      <a:noFill/>
                    </a:lnR>
                    <a:lnT>
                      <a:noFill/>
                    </a:lnT>
                    <a:lnB>
                      <a:noFill/>
                    </a:lnB>
                    <a:solidFill>
                      <a:srgbClr val="FFFF66"/>
                    </a:solidFill>
                  </a:tcPr>
                </a:tc>
                <a:tc>
                  <a:txBody>
                    <a:bodyPr/>
                    <a:lstStyle/>
                    <a:p>
                      <a:pPr algn="ctr" fontAlgn="ctr">
                        <a:buNone/>
                      </a:pPr>
                      <a:r>
                        <a:rPr lang="en-US" sz="700" b="1" i="0" u="none" strike="noStrike">
                          <a:solidFill>
                            <a:srgbClr val="000000"/>
                          </a:solidFill>
                          <a:effectLst/>
                          <a:latin typeface="Arial" panose="020B0604020202020204" pitchFamily="34" charset="0"/>
                        </a:rPr>
                        <a:t>40.65</a:t>
                      </a:r>
                    </a:p>
                  </a:txBody>
                  <a:tcPr marL="5706" marR="5706" marT="5706" marB="27391" anchor="ctr">
                    <a:lnL>
                      <a:noFill/>
                    </a:lnL>
                    <a:lnR>
                      <a:noFill/>
                    </a:lnR>
                    <a:lnT>
                      <a:noFill/>
                    </a:lnT>
                    <a:lnB>
                      <a:noFill/>
                    </a:lnB>
                    <a:solidFill>
                      <a:srgbClr val="FFFF66"/>
                    </a:solidFill>
                  </a:tcPr>
                </a:tc>
                <a:tc>
                  <a:txBody>
                    <a:bodyPr/>
                    <a:lstStyle/>
                    <a:p>
                      <a:pPr algn="ctr" fontAlgn="ctr">
                        <a:buNone/>
                      </a:pPr>
                      <a:r>
                        <a:rPr lang="en-US" sz="700" b="1" i="0" u="none" strike="noStrike">
                          <a:solidFill>
                            <a:srgbClr val="000000"/>
                          </a:solidFill>
                          <a:effectLst/>
                          <a:latin typeface="Arial" panose="020B0604020202020204" pitchFamily="34" charset="0"/>
                        </a:rPr>
                        <a:t>0.6</a:t>
                      </a:r>
                    </a:p>
                  </a:txBody>
                  <a:tcPr marL="5706" marR="5706" marT="5706" marB="27391" anchor="ctr">
                    <a:lnL>
                      <a:noFill/>
                    </a:lnL>
                    <a:lnR>
                      <a:noFill/>
                    </a:lnR>
                    <a:lnT>
                      <a:noFill/>
                    </a:lnT>
                    <a:lnB>
                      <a:noFill/>
                    </a:lnB>
                    <a:solidFill>
                      <a:srgbClr val="FFC7CE"/>
                    </a:solidFill>
                  </a:tcPr>
                </a:tc>
                <a:tc>
                  <a:txBody>
                    <a:bodyPr/>
                    <a:lstStyle/>
                    <a:p>
                      <a:pPr algn="l" fontAlgn="ctr">
                        <a:buNone/>
                      </a:pPr>
                      <a:endParaRPr lang="en-US" sz="700" b="1" i="0" u="none" strike="noStrike">
                        <a:solidFill>
                          <a:srgbClr val="000000"/>
                        </a:solidFill>
                        <a:effectLst/>
                        <a:latin typeface="Arial" panose="020B0604020202020204" pitchFamily="34" charset="0"/>
                      </a:endParaRPr>
                    </a:p>
                  </a:txBody>
                  <a:tcPr marL="5706" marR="5706" marT="5706" marB="27391" anchor="ctr">
                    <a:lnL>
                      <a:noFill/>
                    </a:lnL>
                    <a:lnR>
                      <a:noFill/>
                    </a:lnR>
                    <a:lnT>
                      <a:noFill/>
                    </a:lnT>
                    <a:lnB>
                      <a:noFill/>
                    </a:lnB>
                    <a:solidFill>
                      <a:srgbClr val="FFFF66"/>
                    </a:solidFill>
                  </a:tcPr>
                </a:tc>
                <a:tc>
                  <a:txBody>
                    <a:bodyPr/>
                    <a:lstStyle/>
                    <a:p>
                      <a:pPr algn="l" fontAlgn="ctr">
                        <a:buNone/>
                      </a:pPr>
                      <a:endParaRPr lang="en-US" sz="700" b="0" i="0" u="none" strike="noStrike">
                        <a:solidFill>
                          <a:srgbClr val="000000"/>
                        </a:solidFill>
                        <a:effectLst/>
                        <a:latin typeface="Arial" panose="020B0604020202020204" pitchFamily="34" charset="0"/>
                      </a:endParaRPr>
                    </a:p>
                  </a:txBody>
                  <a:tcPr marL="5706" marR="5706" marT="5706" marB="27391" anchor="ctr">
                    <a:lnL>
                      <a:noFill/>
                    </a:lnL>
                    <a:lnR>
                      <a:noFill/>
                    </a:lnR>
                    <a:lnT>
                      <a:noFill/>
                    </a:lnT>
                    <a:lnB>
                      <a:noFill/>
                    </a:lnB>
                    <a:noFill/>
                  </a:tcPr>
                </a:tc>
                <a:extLst>
                  <a:ext uri="{0D108BD9-81ED-4DB2-BD59-A6C34878D82A}">
                    <a16:rowId xmlns:a16="http://schemas.microsoft.com/office/drawing/2014/main" val="1141975195"/>
                  </a:ext>
                </a:extLst>
              </a:tr>
              <a:tr h="244856">
                <a:tc>
                  <a:txBody>
                    <a:bodyPr/>
                    <a:lstStyle/>
                    <a:p>
                      <a:pPr algn="l" fontAlgn="ctr">
                        <a:buNone/>
                      </a:pPr>
                      <a:r>
                        <a:rPr lang="en-US" sz="700" b="1" i="0" u="none" strike="noStrike">
                          <a:solidFill>
                            <a:srgbClr val="000000"/>
                          </a:solidFill>
                          <a:effectLst/>
                          <a:latin typeface="Arial" panose="020B0604020202020204" pitchFamily="34" charset="0"/>
                        </a:rPr>
                        <a:t>14</a:t>
                      </a:r>
                    </a:p>
                  </a:txBody>
                  <a:tcPr marL="5706" marR="5706" marT="5706" marB="27391" anchor="ctr">
                    <a:lnL>
                      <a:noFill/>
                    </a:lnL>
                    <a:lnR>
                      <a:noFill/>
                    </a:lnR>
                    <a:lnT>
                      <a:noFill/>
                    </a:lnT>
                    <a:lnB>
                      <a:noFill/>
                    </a:lnB>
                    <a:solidFill>
                      <a:srgbClr val="FFFF66"/>
                    </a:solidFill>
                  </a:tcPr>
                </a:tc>
                <a:tc>
                  <a:txBody>
                    <a:bodyPr/>
                    <a:lstStyle/>
                    <a:p>
                      <a:pPr algn="r" fontAlgn="ctr">
                        <a:buNone/>
                      </a:pPr>
                      <a:r>
                        <a:rPr lang="en-US" sz="700" b="1" i="0" u="none" strike="noStrike">
                          <a:solidFill>
                            <a:srgbClr val="000000"/>
                          </a:solidFill>
                          <a:effectLst/>
                          <a:latin typeface="Arial" panose="020B0604020202020204" pitchFamily="34" charset="0"/>
                        </a:rPr>
                        <a:t>ELEMENTARY TEACHER</a:t>
                      </a:r>
                    </a:p>
                  </a:txBody>
                  <a:tcPr marL="5706" marR="5706" marT="5706" marB="27391" anchor="ctr">
                    <a:lnL>
                      <a:noFill/>
                    </a:lnL>
                    <a:lnR>
                      <a:noFill/>
                    </a:lnR>
                    <a:lnT>
                      <a:noFill/>
                    </a:lnT>
                    <a:lnB>
                      <a:noFill/>
                    </a:lnB>
                    <a:solidFill>
                      <a:srgbClr val="FFFF66"/>
                    </a:solidFill>
                  </a:tcPr>
                </a:tc>
                <a:tc>
                  <a:txBody>
                    <a:bodyPr/>
                    <a:lstStyle/>
                    <a:p>
                      <a:pPr algn="ctr" fontAlgn="ctr">
                        <a:buNone/>
                      </a:pPr>
                      <a:r>
                        <a:rPr lang="en-US" sz="700" b="1" i="0" u="none" strike="noStrike">
                          <a:solidFill>
                            <a:srgbClr val="000000"/>
                          </a:solidFill>
                          <a:effectLst/>
                          <a:latin typeface="Arial" panose="020B0604020202020204" pitchFamily="34" charset="0"/>
                        </a:rPr>
                        <a:t>13</a:t>
                      </a:r>
                    </a:p>
                  </a:txBody>
                  <a:tcPr marL="5706" marR="5706" marT="5706" marB="27391" anchor="ctr">
                    <a:lnL>
                      <a:noFill/>
                    </a:lnL>
                    <a:lnR>
                      <a:noFill/>
                    </a:lnR>
                    <a:lnT>
                      <a:noFill/>
                    </a:lnT>
                    <a:lnB>
                      <a:noFill/>
                    </a:lnB>
                    <a:solidFill>
                      <a:srgbClr val="FFFF66"/>
                    </a:solidFill>
                  </a:tcPr>
                </a:tc>
                <a:tc>
                  <a:txBody>
                    <a:bodyPr/>
                    <a:lstStyle/>
                    <a:p>
                      <a:pPr algn="ctr" fontAlgn="ctr">
                        <a:buNone/>
                      </a:pPr>
                      <a:r>
                        <a:rPr lang="en-US" sz="700" b="1" i="0" u="none" strike="noStrike">
                          <a:solidFill>
                            <a:srgbClr val="000000"/>
                          </a:solidFill>
                          <a:effectLst/>
                          <a:latin typeface="Arial" panose="020B0604020202020204" pitchFamily="34" charset="0"/>
                        </a:rPr>
                        <a:t>12</a:t>
                      </a:r>
                    </a:p>
                  </a:txBody>
                  <a:tcPr marL="5706" marR="5706" marT="5706" marB="27391" anchor="ctr">
                    <a:lnL>
                      <a:noFill/>
                    </a:lnL>
                    <a:lnR>
                      <a:noFill/>
                    </a:lnR>
                    <a:lnT>
                      <a:noFill/>
                    </a:lnT>
                    <a:lnB>
                      <a:noFill/>
                    </a:lnB>
                    <a:solidFill>
                      <a:srgbClr val="FFFF66"/>
                    </a:solidFill>
                  </a:tcPr>
                </a:tc>
                <a:tc>
                  <a:txBody>
                    <a:bodyPr/>
                    <a:lstStyle/>
                    <a:p>
                      <a:pPr algn="ctr" fontAlgn="ctr">
                        <a:buNone/>
                      </a:pPr>
                      <a:r>
                        <a:rPr lang="en-US" sz="700" b="1" i="0" u="none" strike="noStrike">
                          <a:solidFill>
                            <a:srgbClr val="000000"/>
                          </a:solidFill>
                          <a:effectLst/>
                          <a:latin typeface="Arial" panose="020B0604020202020204" pitchFamily="34" charset="0"/>
                        </a:rPr>
                        <a:t>-1</a:t>
                      </a:r>
                    </a:p>
                  </a:txBody>
                  <a:tcPr marL="5706" marR="5706" marT="5706" marB="27391" anchor="ctr">
                    <a:lnL>
                      <a:noFill/>
                    </a:lnL>
                    <a:lnR>
                      <a:noFill/>
                    </a:lnR>
                    <a:lnT>
                      <a:noFill/>
                    </a:lnT>
                    <a:lnB>
                      <a:noFill/>
                    </a:lnB>
                    <a:solidFill>
                      <a:srgbClr val="FFC7CE"/>
                    </a:solidFill>
                  </a:tcPr>
                </a:tc>
                <a:tc>
                  <a:txBody>
                    <a:bodyPr/>
                    <a:lstStyle/>
                    <a:p>
                      <a:pPr algn="l" fontAlgn="ctr">
                        <a:buNone/>
                      </a:pPr>
                      <a:endParaRPr lang="en-US" sz="700" b="1" i="0" u="none" strike="noStrike">
                        <a:solidFill>
                          <a:srgbClr val="000000"/>
                        </a:solidFill>
                        <a:effectLst/>
                        <a:latin typeface="Arial" panose="020B0604020202020204" pitchFamily="34" charset="0"/>
                      </a:endParaRPr>
                    </a:p>
                  </a:txBody>
                  <a:tcPr marL="5706" marR="5706" marT="5706" marB="27391" anchor="ctr">
                    <a:lnL>
                      <a:noFill/>
                    </a:lnL>
                    <a:lnR>
                      <a:noFill/>
                    </a:lnR>
                    <a:lnT>
                      <a:noFill/>
                    </a:lnT>
                    <a:lnB>
                      <a:noFill/>
                    </a:lnB>
                    <a:solidFill>
                      <a:srgbClr val="FFFF66"/>
                    </a:solidFill>
                  </a:tcPr>
                </a:tc>
                <a:tc>
                  <a:txBody>
                    <a:bodyPr/>
                    <a:lstStyle/>
                    <a:p>
                      <a:pPr algn="l" fontAlgn="ctr">
                        <a:buNone/>
                      </a:pPr>
                      <a:endParaRPr lang="en-US" sz="700" b="0" i="0" u="none" strike="noStrike">
                        <a:solidFill>
                          <a:srgbClr val="000000"/>
                        </a:solidFill>
                        <a:effectLst/>
                        <a:latin typeface="Arial" panose="020B0604020202020204" pitchFamily="34" charset="0"/>
                      </a:endParaRPr>
                    </a:p>
                  </a:txBody>
                  <a:tcPr marL="5706" marR="5706" marT="5706" marB="27391" anchor="ctr">
                    <a:lnL>
                      <a:noFill/>
                    </a:lnL>
                    <a:lnR>
                      <a:noFill/>
                    </a:lnR>
                    <a:lnT>
                      <a:noFill/>
                    </a:lnT>
                    <a:lnB>
                      <a:noFill/>
                    </a:lnB>
                    <a:noFill/>
                  </a:tcPr>
                </a:tc>
                <a:extLst>
                  <a:ext uri="{0D108BD9-81ED-4DB2-BD59-A6C34878D82A}">
                    <a16:rowId xmlns:a16="http://schemas.microsoft.com/office/drawing/2014/main" val="3584986028"/>
                  </a:ext>
                </a:extLst>
              </a:tr>
              <a:tr h="244856">
                <a:tc>
                  <a:txBody>
                    <a:bodyPr/>
                    <a:lstStyle/>
                    <a:p>
                      <a:pPr algn="l" fontAlgn="ctr">
                        <a:buNone/>
                      </a:pPr>
                      <a:r>
                        <a:rPr lang="en-US" sz="700" b="0" i="0" u="none" strike="noStrike">
                          <a:solidFill>
                            <a:srgbClr val="000000"/>
                          </a:solidFill>
                          <a:effectLst/>
                          <a:latin typeface="Arial" panose="020B0604020202020204" pitchFamily="34" charset="0"/>
                        </a:rPr>
                        <a:t>15</a:t>
                      </a:r>
                    </a:p>
                  </a:txBody>
                  <a:tcPr marL="5706" marR="5706" marT="5706" marB="27391" anchor="ctr">
                    <a:lnL>
                      <a:noFill/>
                    </a:lnL>
                    <a:lnR>
                      <a:noFill/>
                    </a:lnR>
                    <a:lnT>
                      <a:noFill/>
                    </a:lnT>
                    <a:lnB>
                      <a:noFill/>
                    </a:lnB>
                    <a:noFill/>
                  </a:tcPr>
                </a:tc>
                <a:tc>
                  <a:txBody>
                    <a:bodyPr/>
                    <a:lstStyle/>
                    <a:p>
                      <a:pPr algn="r" fontAlgn="ctr">
                        <a:buNone/>
                      </a:pPr>
                      <a:r>
                        <a:rPr lang="en-US" sz="700" b="0" i="0" u="none" strike="noStrike">
                          <a:solidFill>
                            <a:srgbClr val="000000"/>
                          </a:solidFill>
                          <a:effectLst/>
                          <a:latin typeface="Arial" panose="020B0604020202020204" pitchFamily="34" charset="0"/>
                        </a:rPr>
                        <a:t>Teacher Kindergarten</a:t>
                      </a:r>
                    </a:p>
                  </a:txBody>
                  <a:tcPr marL="5706" marR="5706" marT="5706" marB="27391" anchor="ctr">
                    <a:lnL>
                      <a:noFill/>
                    </a:lnL>
                    <a:lnR>
                      <a:noFill/>
                    </a:lnR>
                    <a:lnT>
                      <a:noFill/>
                    </a:lnT>
                    <a:lnB>
                      <a:noFill/>
                    </a:lnB>
                    <a:noFill/>
                  </a:tcPr>
                </a:tc>
                <a:tc>
                  <a:txBody>
                    <a:bodyPr/>
                    <a:lstStyle/>
                    <a:p>
                      <a:pPr algn="ctr" fontAlgn="ctr">
                        <a:buNone/>
                      </a:pPr>
                      <a:r>
                        <a:rPr lang="en-US" sz="700" b="0" i="0" u="none" strike="noStrike">
                          <a:solidFill>
                            <a:srgbClr val="000000"/>
                          </a:solidFill>
                          <a:effectLst/>
                          <a:latin typeface="Arial" panose="020B0604020202020204" pitchFamily="34" charset="0"/>
                        </a:rPr>
                        <a:t>2</a:t>
                      </a:r>
                    </a:p>
                  </a:txBody>
                  <a:tcPr marL="5706" marR="5706" marT="5706" marB="27391" anchor="ctr">
                    <a:lnL>
                      <a:noFill/>
                    </a:lnL>
                    <a:lnR>
                      <a:noFill/>
                    </a:lnR>
                    <a:lnT>
                      <a:noFill/>
                    </a:lnT>
                    <a:lnB>
                      <a:noFill/>
                    </a:lnB>
                    <a:noFill/>
                  </a:tcPr>
                </a:tc>
                <a:tc>
                  <a:txBody>
                    <a:bodyPr/>
                    <a:lstStyle/>
                    <a:p>
                      <a:pPr algn="ctr" fontAlgn="ctr">
                        <a:buNone/>
                      </a:pPr>
                      <a:r>
                        <a:rPr lang="en-US" sz="700" b="0" i="0" u="none" strike="noStrike">
                          <a:solidFill>
                            <a:srgbClr val="000000"/>
                          </a:solidFill>
                          <a:effectLst/>
                          <a:latin typeface="Arial" panose="020B0604020202020204" pitchFamily="34" charset="0"/>
                        </a:rPr>
                        <a:t>2</a:t>
                      </a:r>
                    </a:p>
                  </a:txBody>
                  <a:tcPr marL="5706" marR="5706" marT="5706" marB="27391" anchor="ctr">
                    <a:lnL>
                      <a:noFill/>
                    </a:lnL>
                    <a:lnR>
                      <a:noFill/>
                    </a:lnR>
                    <a:lnT>
                      <a:noFill/>
                    </a:lnT>
                    <a:lnB>
                      <a:noFill/>
                    </a:lnB>
                    <a:noFill/>
                  </a:tcPr>
                </a:tc>
                <a:tc>
                  <a:txBody>
                    <a:bodyPr/>
                    <a:lstStyle/>
                    <a:p>
                      <a:pPr algn="ctr" fontAlgn="ctr">
                        <a:buNone/>
                      </a:pPr>
                      <a:r>
                        <a:rPr lang="en-US" sz="700" b="0" i="0" u="none" strike="noStrike">
                          <a:solidFill>
                            <a:srgbClr val="000000"/>
                          </a:solidFill>
                          <a:effectLst/>
                          <a:latin typeface="Arial" panose="020B0604020202020204" pitchFamily="34" charset="0"/>
                        </a:rPr>
                        <a:t>0</a:t>
                      </a:r>
                    </a:p>
                  </a:txBody>
                  <a:tcPr marL="5706" marR="5706" marT="5706" marB="27391" anchor="ctr">
                    <a:lnL>
                      <a:noFill/>
                    </a:lnL>
                    <a:lnR>
                      <a:noFill/>
                    </a:lnR>
                    <a:lnT>
                      <a:noFill/>
                    </a:lnT>
                    <a:lnB>
                      <a:noFill/>
                    </a:lnB>
                    <a:noFill/>
                  </a:tcPr>
                </a:tc>
                <a:tc>
                  <a:txBody>
                    <a:bodyPr/>
                    <a:lstStyle/>
                    <a:p>
                      <a:pPr algn="l" fontAlgn="ctr">
                        <a:buNone/>
                      </a:pPr>
                      <a:endParaRPr lang="en-US" sz="700" b="0" i="0" u="none" strike="noStrike">
                        <a:solidFill>
                          <a:srgbClr val="000000"/>
                        </a:solidFill>
                        <a:effectLst/>
                        <a:latin typeface="Arial" panose="020B0604020202020204" pitchFamily="34" charset="0"/>
                      </a:endParaRPr>
                    </a:p>
                  </a:txBody>
                  <a:tcPr marL="5706" marR="5706" marT="5706" marB="27391" anchor="ctr">
                    <a:lnL>
                      <a:noFill/>
                    </a:lnL>
                    <a:lnR>
                      <a:noFill/>
                    </a:lnR>
                    <a:lnT>
                      <a:noFill/>
                    </a:lnT>
                    <a:lnB>
                      <a:noFill/>
                    </a:lnB>
                    <a:noFill/>
                  </a:tcPr>
                </a:tc>
                <a:tc>
                  <a:txBody>
                    <a:bodyPr/>
                    <a:lstStyle/>
                    <a:p>
                      <a:pPr algn="l" fontAlgn="ctr">
                        <a:buNone/>
                      </a:pPr>
                      <a:endParaRPr lang="en-US" sz="700" b="0" i="0" u="none" strike="noStrike">
                        <a:solidFill>
                          <a:srgbClr val="000000"/>
                        </a:solidFill>
                        <a:effectLst/>
                        <a:latin typeface="Arial" panose="020B0604020202020204" pitchFamily="34" charset="0"/>
                      </a:endParaRPr>
                    </a:p>
                  </a:txBody>
                  <a:tcPr marL="5706" marR="5706" marT="5706" marB="27391" anchor="ctr">
                    <a:lnL>
                      <a:noFill/>
                    </a:lnL>
                    <a:lnR>
                      <a:noFill/>
                    </a:lnR>
                    <a:lnT>
                      <a:noFill/>
                    </a:lnT>
                    <a:lnB>
                      <a:noFill/>
                    </a:lnB>
                    <a:noFill/>
                  </a:tcPr>
                </a:tc>
                <a:extLst>
                  <a:ext uri="{0D108BD9-81ED-4DB2-BD59-A6C34878D82A}">
                    <a16:rowId xmlns:a16="http://schemas.microsoft.com/office/drawing/2014/main" val="3685310647"/>
                  </a:ext>
                </a:extLst>
              </a:tr>
              <a:tr h="244856">
                <a:tc>
                  <a:txBody>
                    <a:bodyPr/>
                    <a:lstStyle/>
                    <a:p>
                      <a:pPr algn="l" fontAlgn="ctr">
                        <a:buNone/>
                      </a:pPr>
                      <a:r>
                        <a:rPr lang="en-US" sz="700" b="0" i="0" u="none" strike="noStrike">
                          <a:solidFill>
                            <a:srgbClr val="000000"/>
                          </a:solidFill>
                          <a:effectLst/>
                          <a:latin typeface="Arial" panose="020B0604020202020204" pitchFamily="34" charset="0"/>
                        </a:rPr>
                        <a:t>16</a:t>
                      </a:r>
                    </a:p>
                  </a:txBody>
                  <a:tcPr marL="5706" marR="5706" marT="5706" marB="27391" anchor="ctr">
                    <a:lnL>
                      <a:noFill/>
                    </a:lnL>
                    <a:lnR>
                      <a:noFill/>
                    </a:lnR>
                    <a:lnT>
                      <a:noFill/>
                    </a:lnT>
                    <a:lnB>
                      <a:noFill/>
                    </a:lnB>
                    <a:noFill/>
                  </a:tcPr>
                </a:tc>
                <a:tc>
                  <a:txBody>
                    <a:bodyPr/>
                    <a:lstStyle/>
                    <a:p>
                      <a:pPr algn="r" fontAlgn="ctr">
                        <a:buNone/>
                      </a:pPr>
                      <a:r>
                        <a:rPr lang="en-US" sz="700" b="0" i="0" u="none" strike="noStrike">
                          <a:solidFill>
                            <a:srgbClr val="000000"/>
                          </a:solidFill>
                          <a:effectLst/>
                          <a:latin typeface="Arial" panose="020B0604020202020204" pitchFamily="34" charset="0"/>
                        </a:rPr>
                        <a:t>Teacher 1st Grade</a:t>
                      </a:r>
                    </a:p>
                  </a:txBody>
                  <a:tcPr marL="5706" marR="5706" marT="5706" marB="27391" anchor="ctr">
                    <a:lnL>
                      <a:noFill/>
                    </a:lnL>
                    <a:lnR>
                      <a:noFill/>
                    </a:lnR>
                    <a:lnT>
                      <a:noFill/>
                    </a:lnT>
                    <a:lnB>
                      <a:noFill/>
                    </a:lnB>
                    <a:noFill/>
                  </a:tcPr>
                </a:tc>
                <a:tc>
                  <a:txBody>
                    <a:bodyPr/>
                    <a:lstStyle/>
                    <a:p>
                      <a:pPr algn="ctr" fontAlgn="ctr">
                        <a:buNone/>
                      </a:pPr>
                      <a:r>
                        <a:rPr lang="en-US" sz="700" b="0" i="0" u="none" strike="noStrike">
                          <a:solidFill>
                            <a:srgbClr val="000000"/>
                          </a:solidFill>
                          <a:effectLst/>
                          <a:latin typeface="Arial" panose="020B0604020202020204" pitchFamily="34" charset="0"/>
                        </a:rPr>
                        <a:t>2</a:t>
                      </a:r>
                    </a:p>
                  </a:txBody>
                  <a:tcPr marL="5706" marR="5706" marT="5706" marB="27391" anchor="ctr">
                    <a:lnL>
                      <a:noFill/>
                    </a:lnL>
                    <a:lnR>
                      <a:noFill/>
                    </a:lnR>
                    <a:lnT>
                      <a:noFill/>
                    </a:lnT>
                    <a:lnB>
                      <a:noFill/>
                    </a:lnB>
                    <a:noFill/>
                  </a:tcPr>
                </a:tc>
                <a:tc>
                  <a:txBody>
                    <a:bodyPr/>
                    <a:lstStyle/>
                    <a:p>
                      <a:pPr algn="ctr" fontAlgn="ctr">
                        <a:buNone/>
                      </a:pPr>
                      <a:r>
                        <a:rPr lang="en-US" sz="700" b="0" i="0" u="none" strike="noStrike">
                          <a:solidFill>
                            <a:srgbClr val="000000"/>
                          </a:solidFill>
                          <a:effectLst/>
                          <a:latin typeface="Arial" panose="020B0604020202020204" pitchFamily="34" charset="0"/>
                        </a:rPr>
                        <a:t>2</a:t>
                      </a:r>
                    </a:p>
                  </a:txBody>
                  <a:tcPr marL="5706" marR="5706" marT="5706" marB="27391" anchor="ctr">
                    <a:lnL>
                      <a:noFill/>
                    </a:lnL>
                    <a:lnR>
                      <a:noFill/>
                    </a:lnR>
                    <a:lnT>
                      <a:noFill/>
                    </a:lnT>
                    <a:lnB>
                      <a:noFill/>
                    </a:lnB>
                    <a:noFill/>
                  </a:tcPr>
                </a:tc>
                <a:tc>
                  <a:txBody>
                    <a:bodyPr/>
                    <a:lstStyle/>
                    <a:p>
                      <a:pPr algn="ctr" fontAlgn="ctr">
                        <a:buNone/>
                      </a:pPr>
                      <a:r>
                        <a:rPr lang="en-US" sz="700" b="0" i="0" u="none" strike="noStrike">
                          <a:solidFill>
                            <a:srgbClr val="000000"/>
                          </a:solidFill>
                          <a:effectLst/>
                          <a:latin typeface="Arial" panose="020B0604020202020204" pitchFamily="34" charset="0"/>
                        </a:rPr>
                        <a:t>0</a:t>
                      </a:r>
                    </a:p>
                  </a:txBody>
                  <a:tcPr marL="5706" marR="5706" marT="5706" marB="27391" anchor="ctr">
                    <a:lnL>
                      <a:noFill/>
                    </a:lnL>
                    <a:lnR>
                      <a:noFill/>
                    </a:lnR>
                    <a:lnT>
                      <a:noFill/>
                    </a:lnT>
                    <a:lnB>
                      <a:noFill/>
                    </a:lnB>
                    <a:noFill/>
                  </a:tcPr>
                </a:tc>
                <a:tc>
                  <a:txBody>
                    <a:bodyPr/>
                    <a:lstStyle/>
                    <a:p>
                      <a:pPr algn="l" fontAlgn="ctr">
                        <a:buNone/>
                      </a:pPr>
                      <a:endParaRPr lang="en-US" sz="700" b="0" i="0" u="none" strike="noStrike">
                        <a:solidFill>
                          <a:srgbClr val="000000"/>
                        </a:solidFill>
                        <a:effectLst/>
                        <a:latin typeface="Arial" panose="020B0604020202020204" pitchFamily="34" charset="0"/>
                      </a:endParaRPr>
                    </a:p>
                  </a:txBody>
                  <a:tcPr marL="5706" marR="5706" marT="5706" marB="27391" anchor="ctr">
                    <a:lnL>
                      <a:noFill/>
                    </a:lnL>
                    <a:lnR>
                      <a:noFill/>
                    </a:lnR>
                    <a:lnT>
                      <a:noFill/>
                    </a:lnT>
                    <a:lnB>
                      <a:noFill/>
                    </a:lnB>
                    <a:noFill/>
                  </a:tcPr>
                </a:tc>
                <a:tc>
                  <a:txBody>
                    <a:bodyPr/>
                    <a:lstStyle/>
                    <a:p>
                      <a:pPr algn="l" fontAlgn="ctr">
                        <a:buNone/>
                      </a:pPr>
                      <a:endParaRPr lang="en-US" sz="700" b="0" i="0" u="none" strike="noStrike">
                        <a:solidFill>
                          <a:srgbClr val="000000"/>
                        </a:solidFill>
                        <a:effectLst/>
                        <a:latin typeface="Arial" panose="020B0604020202020204" pitchFamily="34" charset="0"/>
                      </a:endParaRPr>
                    </a:p>
                  </a:txBody>
                  <a:tcPr marL="5706" marR="5706" marT="5706" marB="27391" anchor="ctr">
                    <a:lnL>
                      <a:noFill/>
                    </a:lnL>
                    <a:lnR>
                      <a:noFill/>
                    </a:lnR>
                    <a:lnT>
                      <a:noFill/>
                    </a:lnT>
                    <a:lnB>
                      <a:noFill/>
                    </a:lnB>
                    <a:noFill/>
                  </a:tcPr>
                </a:tc>
                <a:extLst>
                  <a:ext uri="{0D108BD9-81ED-4DB2-BD59-A6C34878D82A}">
                    <a16:rowId xmlns:a16="http://schemas.microsoft.com/office/drawing/2014/main" val="756786367"/>
                  </a:ext>
                </a:extLst>
              </a:tr>
              <a:tr h="244856">
                <a:tc>
                  <a:txBody>
                    <a:bodyPr/>
                    <a:lstStyle/>
                    <a:p>
                      <a:pPr algn="l" fontAlgn="ctr">
                        <a:buNone/>
                      </a:pPr>
                      <a:r>
                        <a:rPr lang="en-US" sz="700" b="0" i="0" u="none" strike="noStrike">
                          <a:solidFill>
                            <a:srgbClr val="000000"/>
                          </a:solidFill>
                          <a:effectLst/>
                          <a:latin typeface="Arial" panose="020B0604020202020204" pitchFamily="34" charset="0"/>
                        </a:rPr>
                        <a:t>17</a:t>
                      </a:r>
                    </a:p>
                  </a:txBody>
                  <a:tcPr marL="5706" marR="5706" marT="5706" marB="27391" anchor="ctr">
                    <a:lnL>
                      <a:noFill/>
                    </a:lnL>
                    <a:lnR>
                      <a:noFill/>
                    </a:lnR>
                    <a:lnT>
                      <a:noFill/>
                    </a:lnT>
                    <a:lnB>
                      <a:noFill/>
                    </a:lnB>
                    <a:noFill/>
                  </a:tcPr>
                </a:tc>
                <a:tc>
                  <a:txBody>
                    <a:bodyPr/>
                    <a:lstStyle/>
                    <a:p>
                      <a:pPr algn="r" fontAlgn="ctr">
                        <a:buNone/>
                      </a:pPr>
                      <a:r>
                        <a:rPr lang="en-US" sz="700" b="0" i="0" u="none" strike="noStrike">
                          <a:solidFill>
                            <a:srgbClr val="000000"/>
                          </a:solidFill>
                          <a:effectLst/>
                          <a:latin typeface="Arial" panose="020B0604020202020204" pitchFamily="34" charset="0"/>
                        </a:rPr>
                        <a:t>Teacher 2nd Grade</a:t>
                      </a:r>
                    </a:p>
                  </a:txBody>
                  <a:tcPr marL="5706" marR="5706" marT="5706" marB="27391" anchor="ctr">
                    <a:lnL>
                      <a:noFill/>
                    </a:lnL>
                    <a:lnR>
                      <a:noFill/>
                    </a:lnR>
                    <a:lnT>
                      <a:noFill/>
                    </a:lnT>
                    <a:lnB>
                      <a:noFill/>
                    </a:lnB>
                    <a:noFill/>
                  </a:tcPr>
                </a:tc>
                <a:tc>
                  <a:txBody>
                    <a:bodyPr/>
                    <a:lstStyle/>
                    <a:p>
                      <a:pPr algn="ctr" fontAlgn="ctr">
                        <a:buNone/>
                      </a:pPr>
                      <a:r>
                        <a:rPr lang="en-US" sz="700" b="0" i="0" u="none" strike="noStrike">
                          <a:solidFill>
                            <a:srgbClr val="000000"/>
                          </a:solidFill>
                          <a:effectLst/>
                          <a:latin typeface="Arial" panose="020B0604020202020204" pitchFamily="34" charset="0"/>
                        </a:rPr>
                        <a:t>3</a:t>
                      </a:r>
                    </a:p>
                  </a:txBody>
                  <a:tcPr marL="5706" marR="5706" marT="5706" marB="27391" anchor="ctr">
                    <a:lnL>
                      <a:noFill/>
                    </a:lnL>
                    <a:lnR>
                      <a:noFill/>
                    </a:lnR>
                    <a:lnT>
                      <a:noFill/>
                    </a:lnT>
                    <a:lnB>
                      <a:noFill/>
                    </a:lnB>
                    <a:noFill/>
                  </a:tcPr>
                </a:tc>
                <a:tc>
                  <a:txBody>
                    <a:bodyPr/>
                    <a:lstStyle/>
                    <a:p>
                      <a:pPr algn="ctr" fontAlgn="ctr">
                        <a:buNone/>
                      </a:pPr>
                      <a:r>
                        <a:rPr lang="en-US" sz="700" b="0" i="0" u="none" strike="noStrike">
                          <a:solidFill>
                            <a:srgbClr val="000000"/>
                          </a:solidFill>
                          <a:effectLst/>
                          <a:latin typeface="Arial" panose="020B0604020202020204" pitchFamily="34" charset="0"/>
                        </a:rPr>
                        <a:t>2</a:t>
                      </a:r>
                    </a:p>
                  </a:txBody>
                  <a:tcPr marL="5706" marR="5706" marT="5706" marB="27391" anchor="ctr">
                    <a:lnL>
                      <a:noFill/>
                    </a:lnL>
                    <a:lnR>
                      <a:noFill/>
                    </a:lnR>
                    <a:lnT>
                      <a:noFill/>
                    </a:lnT>
                    <a:lnB>
                      <a:noFill/>
                    </a:lnB>
                    <a:noFill/>
                  </a:tcPr>
                </a:tc>
                <a:tc>
                  <a:txBody>
                    <a:bodyPr/>
                    <a:lstStyle/>
                    <a:p>
                      <a:pPr algn="ctr" fontAlgn="ctr">
                        <a:buNone/>
                      </a:pPr>
                      <a:r>
                        <a:rPr lang="en-US" sz="700" b="0" i="0" u="none" strike="noStrike">
                          <a:solidFill>
                            <a:srgbClr val="000000"/>
                          </a:solidFill>
                          <a:effectLst/>
                          <a:latin typeface="Arial" panose="020B0604020202020204" pitchFamily="34" charset="0"/>
                        </a:rPr>
                        <a:t>-1</a:t>
                      </a:r>
                    </a:p>
                  </a:txBody>
                  <a:tcPr marL="5706" marR="5706" marT="5706" marB="27391" anchor="ctr">
                    <a:lnL>
                      <a:noFill/>
                    </a:lnL>
                    <a:lnR>
                      <a:noFill/>
                    </a:lnR>
                    <a:lnT>
                      <a:noFill/>
                    </a:lnT>
                    <a:lnB>
                      <a:noFill/>
                    </a:lnB>
                    <a:solidFill>
                      <a:srgbClr val="FFC7CE"/>
                    </a:solidFill>
                  </a:tcPr>
                </a:tc>
                <a:tc>
                  <a:txBody>
                    <a:bodyPr/>
                    <a:lstStyle/>
                    <a:p>
                      <a:pPr algn="l" fontAlgn="ctr">
                        <a:buNone/>
                      </a:pPr>
                      <a:endParaRPr lang="en-US" sz="700" b="0" i="0" u="none" strike="noStrike">
                        <a:solidFill>
                          <a:srgbClr val="000000"/>
                        </a:solidFill>
                        <a:effectLst/>
                        <a:latin typeface="Arial" panose="020B0604020202020204" pitchFamily="34" charset="0"/>
                      </a:endParaRPr>
                    </a:p>
                  </a:txBody>
                  <a:tcPr marL="5706" marR="5706" marT="5706" marB="27391" anchor="ctr">
                    <a:lnL>
                      <a:noFill/>
                    </a:lnL>
                    <a:lnR>
                      <a:noFill/>
                    </a:lnR>
                    <a:lnT>
                      <a:noFill/>
                    </a:lnT>
                    <a:lnB>
                      <a:noFill/>
                    </a:lnB>
                    <a:noFill/>
                  </a:tcPr>
                </a:tc>
                <a:tc>
                  <a:txBody>
                    <a:bodyPr/>
                    <a:lstStyle/>
                    <a:p>
                      <a:pPr algn="l" fontAlgn="ctr">
                        <a:buNone/>
                      </a:pPr>
                      <a:endParaRPr lang="en-US" sz="700" b="0" i="0" u="none" strike="noStrike">
                        <a:solidFill>
                          <a:srgbClr val="000000"/>
                        </a:solidFill>
                        <a:effectLst/>
                        <a:latin typeface="Arial" panose="020B0604020202020204" pitchFamily="34" charset="0"/>
                      </a:endParaRPr>
                    </a:p>
                  </a:txBody>
                  <a:tcPr marL="5706" marR="5706" marT="5706" marB="27391" anchor="ctr">
                    <a:lnL>
                      <a:noFill/>
                    </a:lnL>
                    <a:lnR>
                      <a:noFill/>
                    </a:lnR>
                    <a:lnT>
                      <a:noFill/>
                    </a:lnT>
                    <a:lnB>
                      <a:noFill/>
                    </a:lnB>
                    <a:noFill/>
                  </a:tcPr>
                </a:tc>
                <a:extLst>
                  <a:ext uri="{0D108BD9-81ED-4DB2-BD59-A6C34878D82A}">
                    <a16:rowId xmlns:a16="http://schemas.microsoft.com/office/drawing/2014/main" val="6185782"/>
                  </a:ext>
                </a:extLst>
              </a:tr>
              <a:tr h="244856">
                <a:tc>
                  <a:txBody>
                    <a:bodyPr/>
                    <a:lstStyle/>
                    <a:p>
                      <a:pPr algn="l" fontAlgn="ctr">
                        <a:buNone/>
                      </a:pPr>
                      <a:r>
                        <a:rPr lang="en-US" sz="700" b="0" i="0" u="none" strike="noStrike">
                          <a:solidFill>
                            <a:srgbClr val="000000"/>
                          </a:solidFill>
                          <a:effectLst/>
                          <a:latin typeface="Arial" panose="020B0604020202020204" pitchFamily="34" charset="0"/>
                        </a:rPr>
                        <a:t>18</a:t>
                      </a:r>
                    </a:p>
                  </a:txBody>
                  <a:tcPr marL="5706" marR="5706" marT="5706" marB="27391" anchor="ctr">
                    <a:lnL>
                      <a:noFill/>
                    </a:lnL>
                    <a:lnR>
                      <a:noFill/>
                    </a:lnR>
                    <a:lnT>
                      <a:noFill/>
                    </a:lnT>
                    <a:lnB>
                      <a:noFill/>
                    </a:lnB>
                    <a:noFill/>
                  </a:tcPr>
                </a:tc>
                <a:tc>
                  <a:txBody>
                    <a:bodyPr/>
                    <a:lstStyle/>
                    <a:p>
                      <a:pPr algn="r" fontAlgn="ctr">
                        <a:buNone/>
                      </a:pPr>
                      <a:r>
                        <a:rPr lang="en-US" sz="700" b="0" i="0" u="none" strike="noStrike">
                          <a:solidFill>
                            <a:srgbClr val="000000"/>
                          </a:solidFill>
                          <a:effectLst/>
                          <a:latin typeface="Arial" panose="020B0604020202020204" pitchFamily="34" charset="0"/>
                        </a:rPr>
                        <a:t>Teacher 3rd Grade</a:t>
                      </a:r>
                    </a:p>
                  </a:txBody>
                  <a:tcPr marL="5706" marR="5706" marT="5706" marB="27391" anchor="ctr">
                    <a:lnL>
                      <a:noFill/>
                    </a:lnL>
                    <a:lnR>
                      <a:noFill/>
                    </a:lnR>
                    <a:lnT>
                      <a:noFill/>
                    </a:lnT>
                    <a:lnB>
                      <a:noFill/>
                    </a:lnB>
                    <a:noFill/>
                  </a:tcPr>
                </a:tc>
                <a:tc>
                  <a:txBody>
                    <a:bodyPr/>
                    <a:lstStyle/>
                    <a:p>
                      <a:pPr algn="ctr" fontAlgn="ctr">
                        <a:buNone/>
                      </a:pPr>
                      <a:r>
                        <a:rPr lang="en-US" sz="700" b="0" i="0" u="none" strike="noStrike">
                          <a:solidFill>
                            <a:srgbClr val="000000"/>
                          </a:solidFill>
                          <a:effectLst/>
                          <a:latin typeface="Arial" panose="020B0604020202020204" pitchFamily="34" charset="0"/>
                        </a:rPr>
                        <a:t>2</a:t>
                      </a:r>
                    </a:p>
                  </a:txBody>
                  <a:tcPr marL="5706" marR="5706" marT="5706" marB="27391" anchor="ctr">
                    <a:lnL>
                      <a:noFill/>
                    </a:lnL>
                    <a:lnR>
                      <a:noFill/>
                    </a:lnR>
                    <a:lnT>
                      <a:noFill/>
                    </a:lnT>
                    <a:lnB>
                      <a:noFill/>
                    </a:lnB>
                    <a:noFill/>
                  </a:tcPr>
                </a:tc>
                <a:tc>
                  <a:txBody>
                    <a:bodyPr/>
                    <a:lstStyle/>
                    <a:p>
                      <a:pPr algn="ctr" fontAlgn="ctr">
                        <a:buNone/>
                      </a:pPr>
                      <a:r>
                        <a:rPr lang="en-US" sz="700" b="0" i="0" u="none" strike="noStrike">
                          <a:solidFill>
                            <a:srgbClr val="000000"/>
                          </a:solidFill>
                          <a:effectLst/>
                          <a:latin typeface="Arial" panose="020B0604020202020204" pitchFamily="34" charset="0"/>
                        </a:rPr>
                        <a:t>2</a:t>
                      </a:r>
                    </a:p>
                  </a:txBody>
                  <a:tcPr marL="5706" marR="5706" marT="5706" marB="27391" anchor="ctr">
                    <a:lnL>
                      <a:noFill/>
                    </a:lnL>
                    <a:lnR>
                      <a:noFill/>
                    </a:lnR>
                    <a:lnT>
                      <a:noFill/>
                    </a:lnT>
                    <a:lnB>
                      <a:noFill/>
                    </a:lnB>
                    <a:noFill/>
                  </a:tcPr>
                </a:tc>
                <a:tc>
                  <a:txBody>
                    <a:bodyPr/>
                    <a:lstStyle/>
                    <a:p>
                      <a:pPr algn="ctr" fontAlgn="ctr">
                        <a:buNone/>
                      </a:pPr>
                      <a:r>
                        <a:rPr lang="en-US" sz="700" b="0" i="0" u="none" strike="noStrike">
                          <a:solidFill>
                            <a:srgbClr val="000000"/>
                          </a:solidFill>
                          <a:effectLst/>
                          <a:latin typeface="Arial" panose="020B0604020202020204" pitchFamily="34" charset="0"/>
                        </a:rPr>
                        <a:t>0</a:t>
                      </a:r>
                    </a:p>
                  </a:txBody>
                  <a:tcPr marL="5706" marR="5706" marT="5706" marB="27391" anchor="ctr">
                    <a:lnL>
                      <a:noFill/>
                    </a:lnL>
                    <a:lnR>
                      <a:noFill/>
                    </a:lnR>
                    <a:lnT>
                      <a:noFill/>
                    </a:lnT>
                    <a:lnB>
                      <a:noFill/>
                    </a:lnB>
                    <a:noFill/>
                  </a:tcPr>
                </a:tc>
                <a:tc>
                  <a:txBody>
                    <a:bodyPr/>
                    <a:lstStyle/>
                    <a:p>
                      <a:pPr algn="l" fontAlgn="ctr">
                        <a:buNone/>
                      </a:pPr>
                      <a:endParaRPr lang="en-US" sz="700" b="0" i="0" u="none" strike="noStrike">
                        <a:solidFill>
                          <a:srgbClr val="000000"/>
                        </a:solidFill>
                        <a:effectLst/>
                        <a:latin typeface="Arial" panose="020B0604020202020204" pitchFamily="34" charset="0"/>
                      </a:endParaRPr>
                    </a:p>
                  </a:txBody>
                  <a:tcPr marL="5706" marR="5706" marT="5706" marB="27391" anchor="ctr">
                    <a:lnL>
                      <a:noFill/>
                    </a:lnL>
                    <a:lnR>
                      <a:noFill/>
                    </a:lnR>
                    <a:lnT>
                      <a:noFill/>
                    </a:lnT>
                    <a:lnB>
                      <a:noFill/>
                    </a:lnB>
                    <a:noFill/>
                  </a:tcPr>
                </a:tc>
                <a:tc>
                  <a:txBody>
                    <a:bodyPr/>
                    <a:lstStyle/>
                    <a:p>
                      <a:pPr algn="l" fontAlgn="ctr">
                        <a:buNone/>
                      </a:pPr>
                      <a:endParaRPr lang="en-US" sz="700" b="0" i="0" u="none" strike="noStrike">
                        <a:solidFill>
                          <a:srgbClr val="000000"/>
                        </a:solidFill>
                        <a:effectLst/>
                        <a:latin typeface="Arial" panose="020B0604020202020204" pitchFamily="34" charset="0"/>
                      </a:endParaRPr>
                    </a:p>
                  </a:txBody>
                  <a:tcPr marL="5706" marR="5706" marT="5706" marB="27391" anchor="ctr">
                    <a:lnL>
                      <a:noFill/>
                    </a:lnL>
                    <a:lnR>
                      <a:noFill/>
                    </a:lnR>
                    <a:lnT>
                      <a:noFill/>
                    </a:lnT>
                    <a:lnB>
                      <a:noFill/>
                    </a:lnB>
                    <a:noFill/>
                  </a:tcPr>
                </a:tc>
                <a:extLst>
                  <a:ext uri="{0D108BD9-81ED-4DB2-BD59-A6C34878D82A}">
                    <a16:rowId xmlns:a16="http://schemas.microsoft.com/office/drawing/2014/main" val="2872981475"/>
                  </a:ext>
                </a:extLst>
              </a:tr>
              <a:tr h="244856">
                <a:tc>
                  <a:txBody>
                    <a:bodyPr/>
                    <a:lstStyle/>
                    <a:p>
                      <a:pPr algn="l" fontAlgn="ctr">
                        <a:buNone/>
                      </a:pPr>
                      <a:r>
                        <a:rPr lang="en-US" sz="700" b="0" i="0" u="none" strike="noStrike">
                          <a:solidFill>
                            <a:srgbClr val="000000"/>
                          </a:solidFill>
                          <a:effectLst/>
                          <a:latin typeface="Arial" panose="020B0604020202020204" pitchFamily="34" charset="0"/>
                        </a:rPr>
                        <a:t>19</a:t>
                      </a:r>
                    </a:p>
                  </a:txBody>
                  <a:tcPr marL="5706" marR="5706" marT="5706" marB="27391" anchor="ctr">
                    <a:lnL>
                      <a:noFill/>
                    </a:lnL>
                    <a:lnR>
                      <a:noFill/>
                    </a:lnR>
                    <a:lnT>
                      <a:noFill/>
                    </a:lnT>
                    <a:lnB>
                      <a:noFill/>
                    </a:lnB>
                    <a:noFill/>
                  </a:tcPr>
                </a:tc>
                <a:tc>
                  <a:txBody>
                    <a:bodyPr/>
                    <a:lstStyle/>
                    <a:p>
                      <a:pPr algn="r" fontAlgn="ctr">
                        <a:buNone/>
                      </a:pPr>
                      <a:r>
                        <a:rPr lang="en-US" sz="700" b="0" i="0" u="none" strike="noStrike">
                          <a:solidFill>
                            <a:srgbClr val="000000"/>
                          </a:solidFill>
                          <a:effectLst/>
                          <a:latin typeface="Arial" panose="020B0604020202020204" pitchFamily="34" charset="0"/>
                        </a:rPr>
                        <a:t>Teacher 4th Grade</a:t>
                      </a:r>
                    </a:p>
                  </a:txBody>
                  <a:tcPr marL="5706" marR="5706" marT="5706" marB="27391" anchor="ctr">
                    <a:lnL>
                      <a:noFill/>
                    </a:lnL>
                    <a:lnR>
                      <a:noFill/>
                    </a:lnR>
                    <a:lnT>
                      <a:noFill/>
                    </a:lnT>
                    <a:lnB>
                      <a:noFill/>
                    </a:lnB>
                    <a:noFill/>
                  </a:tcPr>
                </a:tc>
                <a:tc>
                  <a:txBody>
                    <a:bodyPr/>
                    <a:lstStyle/>
                    <a:p>
                      <a:pPr algn="ctr" fontAlgn="ctr">
                        <a:buNone/>
                      </a:pPr>
                      <a:r>
                        <a:rPr lang="en-US" sz="700" b="0" i="0" u="none" strike="noStrike">
                          <a:solidFill>
                            <a:srgbClr val="000000"/>
                          </a:solidFill>
                          <a:effectLst/>
                          <a:latin typeface="Arial" panose="020B0604020202020204" pitchFamily="34" charset="0"/>
                        </a:rPr>
                        <a:t>2</a:t>
                      </a:r>
                    </a:p>
                  </a:txBody>
                  <a:tcPr marL="5706" marR="5706" marT="5706" marB="27391" anchor="ctr">
                    <a:lnL>
                      <a:noFill/>
                    </a:lnL>
                    <a:lnR>
                      <a:noFill/>
                    </a:lnR>
                    <a:lnT>
                      <a:noFill/>
                    </a:lnT>
                    <a:lnB>
                      <a:noFill/>
                    </a:lnB>
                    <a:noFill/>
                  </a:tcPr>
                </a:tc>
                <a:tc>
                  <a:txBody>
                    <a:bodyPr/>
                    <a:lstStyle/>
                    <a:p>
                      <a:pPr algn="ctr" fontAlgn="ctr">
                        <a:buNone/>
                      </a:pPr>
                      <a:r>
                        <a:rPr lang="en-US" sz="700" b="0" i="0" u="none" strike="noStrike">
                          <a:solidFill>
                            <a:srgbClr val="000000"/>
                          </a:solidFill>
                          <a:effectLst/>
                          <a:latin typeface="Arial" panose="020B0604020202020204" pitchFamily="34" charset="0"/>
                        </a:rPr>
                        <a:t>2</a:t>
                      </a:r>
                    </a:p>
                  </a:txBody>
                  <a:tcPr marL="5706" marR="5706" marT="5706" marB="27391" anchor="ctr">
                    <a:lnL>
                      <a:noFill/>
                    </a:lnL>
                    <a:lnR>
                      <a:noFill/>
                    </a:lnR>
                    <a:lnT>
                      <a:noFill/>
                    </a:lnT>
                    <a:lnB>
                      <a:noFill/>
                    </a:lnB>
                    <a:noFill/>
                  </a:tcPr>
                </a:tc>
                <a:tc>
                  <a:txBody>
                    <a:bodyPr/>
                    <a:lstStyle/>
                    <a:p>
                      <a:pPr algn="ctr" fontAlgn="ctr">
                        <a:buNone/>
                      </a:pPr>
                      <a:r>
                        <a:rPr lang="en-US" sz="700" b="0" i="0" u="none" strike="noStrike">
                          <a:solidFill>
                            <a:srgbClr val="000000"/>
                          </a:solidFill>
                          <a:effectLst/>
                          <a:latin typeface="Arial" panose="020B0604020202020204" pitchFamily="34" charset="0"/>
                        </a:rPr>
                        <a:t>0</a:t>
                      </a:r>
                    </a:p>
                  </a:txBody>
                  <a:tcPr marL="5706" marR="5706" marT="5706" marB="27391" anchor="ctr">
                    <a:lnL>
                      <a:noFill/>
                    </a:lnL>
                    <a:lnR>
                      <a:noFill/>
                    </a:lnR>
                    <a:lnT>
                      <a:noFill/>
                    </a:lnT>
                    <a:lnB>
                      <a:noFill/>
                    </a:lnB>
                    <a:noFill/>
                  </a:tcPr>
                </a:tc>
                <a:tc>
                  <a:txBody>
                    <a:bodyPr/>
                    <a:lstStyle/>
                    <a:p>
                      <a:pPr algn="l" fontAlgn="ctr">
                        <a:buNone/>
                      </a:pPr>
                      <a:endParaRPr lang="en-US" sz="700" b="0" i="0" u="none" strike="noStrike">
                        <a:solidFill>
                          <a:srgbClr val="000000"/>
                        </a:solidFill>
                        <a:effectLst/>
                        <a:latin typeface="Arial" panose="020B0604020202020204" pitchFamily="34" charset="0"/>
                      </a:endParaRPr>
                    </a:p>
                  </a:txBody>
                  <a:tcPr marL="5706" marR="5706" marT="5706" marB="27391" anchor="ctr">
                    <a:lnL>
                      <a:noFill/>
                    </a:lnL>
                    <a:lnR>
                      <a:noFill/>
                    </a:lnR>
                    <a:lnT>
                      <a:noFill/>
                    </a:lnT>
                    <a:lnB>
                      <a:noFill/>
                    </a:lnB>
                    <a:noFill/>
                  </a:tcPr>
                </a:tc>
                <a:tc>
                  <a:txBody>
                    <a:bodyPr/>
                    <a:lstStyle/>
                    <a:p>
                      <a:pPr algn="l" fontAlgn="ctr">
                        <a:buNone/>
                      </a:pPr>
                      <a:endParaRPr lang="en-US" sz="700" b="0" i="0" u="none" strike="noStrike">
                        <a:solidFill>
                          <a:srgbClr val="000000"/>
                        </a:solidFill>
                        <a:effectLst/>
                        <a:latin typeface="Arial" panose="020B0604020202020204" pitchFamily="34" charset="0"/>
                      </a:endParaRPr>
                    </a:p>
                  </a:txBody>
                  <a:tcPr marL="5706" marR="5706" marT="5706" marB="27391" anchor="ctr">
                    <a:lnL>
                      <a:noFill/>
                    </a:lnL>
                    <a:lnR>
                      <a:noFill/>
                    </a:lnR>
                    <a:lnT>
                      <a:noFill/>
                    </a:lnT>
                    <a:lnB>
                      <a:noFill/>
                    </a:lnB>
                    <a:noFill/>
                  </a:tcPr>
                </a:tc>
                <a:extLst>
                  <a:ext uri="{0D108BD9-81ED-4DB2-BD59-A6C34878D82A}">
                    <a16:rowId xmlns:a16="http://schemas.microsoft.com/office/drawing/2014/main" val="2874706788"/>
                  </a:ext>
                </a:extLst>
              </a:tr>
              <a:tr h="244856">
                <a:tc>
                  <a:txBody>
                    <a:bodyPr/>
                    <a:lstStyle/>
                    <a:p>
                      <a:pPr algn="l" fontAlgn="ctr">
                        <a:buNone/>
                      </a:pPr>
                      <a:r>
                        <a:rPr lang="en-US" sz="700" b="0" i="0" u="none" strike="noStrike">
                          <a:solidFill>
                            <a:srgbClr val="000000"/>
                          </a:solidFill>
                          <a:effectLst/>
                          <a:latin typeface="Arial" panose="020B0604020202020204" pitchFamily="34" charset="0"/>
                        </a:rPr>
                        <a:t>20</a:t>
                      </a:r>
                    </a:p>
                  </a:txBody>
                  <a:tcPr marL="5706" marR="5706" marT="5706" marB="27391" anchor="ctr">
                    <a:lnL>
                      <a:noFill/>
                    </a:lnL>
                    <a:lnR>
                      <a:noFill/>
                    </a:lnR>
                    <a:lnT>
                      <a:noFill/>
                    </a:lnT>
                    <a:lnB>
                      <a:noFill/>
                    </a:lnB>
                    <a:noFill/>
                  </a:tcPr>
                </a:tc>
                <a:tc>
                  <a:txBody>
                    <a:bodyPr/>
                    <a:lstStyle/>
                    <a:p>
                      <a:pPr algn="r" fontAlgn="ctr">
                        <a:buNone/>
                      </a:pPr>
                      <a:r>
                        <a:rPr lang="en-US" sz="700" b="0" i="0" u="none" strike="noStrike">
                          <a:solidFill>
                            <a:srgbClr val="000000"/>
                          </a:solidFill>
                          <a:effectLst/>
                          <a:latin typeface="Arial" panose="020B0604020202020204" pitchFamily="34" charset="0"/>
                        </a:rPr>
                        <a:t>Teacher 5th Grade</a:t>
                      </a:r>
                    </a:p>
                  </a:txBody>
                  <a:tcPr marL="5706" marR="5706" marT="5706" marB="27391" anchor="ctr">
                    <a:lnL>
                      <a:noFill/>
                    </a:lnL>
                    <a:lnR>
                      <a:noFill/>
                    </a:lnR>
                    <a:lnT>
                      <a:noFill/>
                    </a:lnT>
                    <a:lnB>
                      <a:noFill/>
                    </a:lnB>
                    <a:noFill/>
                  </a:tcPr>
                </a:tc>
                <a:tc>
                  <a:txBody>
                    <a:bodyPr/>
                    <a:lstStyle/>
                    <a:p>
                      <a:pPr algn="ctr" fontAlgn="ctr">
                        <a:buNone/>
                      </a:pPr>
                      <a:r>
                        <a:rPr lang="en-US" sz="700" b="0" i="0" u="none" strike="noStrike">
                          <a:solidFill>
                            <a:srgbClr val="000000"/>
                          </a:solidFill>
                          <a:effectLst/>
                          <a:latin typeface="Arial" panose="020B0604020202020204" pitchFamily="34" charset="0"/>
                        </a:rPr>
                        <a:t>2</a:t>
                      </a:r>
                    </a:p>
                  </a:txBody>
                  <a:tcPr marL="5706" marR="5706" marT="5706" marB="27391" anchor="ctr">
                    <a:lnL>
                      <a:noFill/>
                    </a:lnL>
                    <a:lnR>
                      <a:noFill/>
                    </a:lnR>
                    <a:lnT>
                      <a:noFill/>
                    </a:lnT>
                    <a:lnB>
                      <a:noFill/>
                    </a:lnB>
                    <a:noFill/>
                  </a:tcPr>
                </a:tc>
                <a:tc>
                  <a:txBody>
                    <a:bodyPr/>
                    <a:lstStyle/>
                    <a:p>
                      <a:pPr algn="ctr" fontAlgn="ctr">
                        <a:buNone/>
                      </a:pPr>
                      <a:r>
                        <a:rPr lang="en-US" sz="700" b="0" i="0" u="none" strike="noStrike">
                          <a:solidFill>
                            <a:srgbClr val="000000"/>
                          </a:solidFill>
                          <a:effectLst/>
                          <a:latin typeface="Arial" panose="020B0604020202020204" pitchFamily="34" charset="0"/>
                        </a:rPr>
                        <a:t>2</a:t>
                      </a:r>
                    </a:p>
                  </a:txBody>
                  <a:tcPr marL="5706" marR="5706" marT="5706" marB="27391" anchor="ctr">
                    <a:lnL>
                      <a:noFill/>
                    </a:lnL>
                    <a:lnR>
                      <a:noFill/>
                    </a:lnR>
                    <a:lnT>
                      <a:noFill/>
                    </a:lnT>
                    <a:lnB>
                      <a:noFill/>
                    </a:lnB>
                    <a:noFill/>
                  </a:tcPr>
                </a:tc>
                <a:tc>
                  <a:txBody>
                    <a:bodyPr/>
                    <a:lstStyle/>
                    <a:p>
                      <a:pPr algn="ctr" fontAlgn="ctr">
                        <a:buNone/>
                      </a:pPr>
                      <a:r>
                        <a:rPr lang="en-US" sz="700" b="0" i="0" u="none" strike="noStrike">
                          <a:solidFill>
                            <a:srgbClr val="000000"/>
                          </a:solidFill>
                          <a:effectLst/>
                          <a:latin typeface="Arial" panose="020B0604020202020204" pitchFamily="34" charset="0"/>
                        </a:rPr>
                        <a:t>0</a:t>
                      </a:r>
                    </a:p>
                  </a:txBody>
                  <a:tcPr marL="5706" marR="5706" marT="5706" marB="27391" anchor="ctr">
                    <a:lnL>
                      <a:noFill/>
                    </a:lnL>
                    <a:lnR>
                      <a:noFill/>
                    </a:lnR>
                    <a:lnT>
                      <a:noFill/>
                    </a:lnT>
                    <a:lnB>
                      <a:noFill/>
                    </a:lnB>
                    <a:noFill/>
                  </a:tcPr>
                </a:tc>
                <a:tc>
                  <a:txBody>
                    <a:bodyPr/>
                    <a:lstStyle/>
                    <a:p>
                      <a:pPr algn="l" fontAlgn="ctr">
                        <a:buNone/>
                      </a:pPr>
                      <a:endParaRPr lang="en-US" sz="700" b="0" i="0" u="none" strike="noStrike">
                        <a:solidFill>
                          <a:srgbClr val="000000"/>
                        </a:solidFill>
                        <a:effectLst/>
                        <a:latin typeface="Arial" panose="020B0604020202020204" pitchFamily="34" charset="0"/>
                      </a:endParaRPr>
                    </a:p>
                  </a:txBody>
                  <a:tcPr marL="5706" marR="5706" marT="5706" marB="27391" anchor="ctr">
                    <a:lnL>
                      <a:noFill/>
                    </a:lnL>
                    <a:lnR>
                      <a:noFill/>
                    </a:lnR>
                    <a:lnT>
                      <a:noFill/>
                    </a:lnT>
                    <a:lnB>
                      <a:noFill/>
                    </a:lnB>
                    <a:noFill/>
                  </a:tcPr>
                </a:tc>
                <a:tc>
                  <a:txBody>
                    <a:bodyPr/>
                    <a:lstStyle/>
                    <a:p>
                      <a:pPr algn="l" fontAlgn="ctr">
                        <a:buNone/>
                      </a:pPr>
                      <a:endParaRPr lang="en-US" sz="700" b="0" i="0" u="none" strike="noStrike">
                        <a:solidFill>
                          <a:srgbClr val="000000"/>
                        </a:solidFill>
                        <a:effectLst/>
                        <a:latin typeface="Arial" panose="020B0604020202020204" pitchFamily="34" charset="0"/>
                      </a:endParaRPr>
                    </a:p>
                  </a:txBody>
                  <a:tcPr marL="5706" marR="5706" marT="5706" marB="27391" anchor="ctr">
                    <a:lnL>
                      <a:noFill/>
                    </a:lnL>
                    <a:lnR>
                      <a:noFill/>
                    </a:lnR>
                    <a:lnT>
                      <a:noFill/>
                    </a:lnT>
                    <a:lnB>
                      <a:noFill/>
                    </a:lnB>
                    <a:noFill/>
                  </a:tcPr>
                </a:tc>
                <a:extLst>
                  <a:ext uri="{0D108BD9-81ED-4DB2-BD59-A6C34878D82A}">
                    <a16:rowId xmlns:a16="http://schemas.microsoft.com/office/drawing/2014/main" val="1053728056"/>
                  </a:ext>
                </a:extLst>
              </a:tr>
              <a:tr h="244856">
                <a:tc>
                  <a:txBody>
                    <a:bodyPr/>
                    <a:lstStyle/>
                    <a:p>
                      <a:pPr algn="l" fontAlgn="ctr">
                        <a:buNone/>
                      </a:pPr>
                      <a:r>
                        <a:rPr lang="en-US" sz="700" b="1" i="0" u="none" strike="noStrike">
                          <a:solidFill>
                            <a:srgbClr val="000000"/>
                          </a:solidFill>
                          <a:effectLst/>
                          <a:latin typeface="Arial" panose="020B0604020202020204" pitchFamily="34" charset="0"/>
                        </a:rPr>
                        <a:t>34</a:t>
                      </a:r>
                    </a:p>
                  </a:txBody>
                  <a:tcPr marL="5706" marR="5706" marT="5706" marB="27391" anchor="ctr">
                    <a:lnL>
                      <a:noFill/>
                    </a:lnL>
                    <a:lnR>
                      <a:noFill/>
                    </a:lnR>
                    <a:lnT>
                      <a:noFill/>
                    </a:lnT>
                    <a:lnB>
                      <a:noFill/>
                    </a:lnB>
                    <a:solidFill>
                      <a:srgbClr val="FFFF66"/>
                    </a:solidFill>
                  </a:tcPr>
                </a:tc>
                <a:tc>
                  <a:txBody>
                    <a:bodyPr/>
                    <a:lstStyle/>
                    <a:p>
                      <a:pPr algn="r" fontAlgn="ctr">
                        <a:buNone/>
                      </a:pPr>
                      <a:r>
                        <a:rPr lang="en-US" sz="700" b="1" i="0" u="none" strike="noStrike">
                          <a:solidFill>
                            <a:srgbClr val="000000"/>
                          </a:solidFill>
                          <a:effectLst/>
                          <a:latin typeface="Arial" panose="020B0604020202020204" pitchFamily="34" charset="0"/>
                        </a:rPr>
                        <a:t>EIP/REP TEACHERS</a:t>
                      </a:r>
                    </a:p>
                  </a:txBody>
                  <a:tcPr marL="5706" marR="5706" marT="5706" marB="27391" anchor="ctr">
                    <a:lnL>
                      <a:noFill/>
                    </a:lnL>
                    <a:lnR>
                      <a:noFill/>
                    </a:lnR>
                    <a:lnT>
                      <a:noFill/>
                    </a:lnT>
                    <a:lnB>
                      <a:noFill/>
                    </a:lnB>
                    <a:solidFill>
                      <a:srgbClr val="FFFF66"/>
                    </a:solidFill>
                  </a:tcPr>
                </a:tc>
                <a:tc>
                  <a:txBody>
                    <a:bodyPr/>
                    <a:lstStyle/>
                    <a:p>
                      <a:pPr algn="ctr" fontAlgn="ctr">
                        <a:buNone/>
                      </a:pPr>
                      <a:r>
                        <a:rPr lang="en-US" sz="700" b="1" i="0" u="none" strike="noStrike">
                          <a:solidFill>
                            <a:srgbClr val="000000"/>
                          </a:solidFill>
                          <a:effectLst/>
                          <a:latin typeface="Arial" panose="020B0604020202020204" pitchFamily="34" charset="0"/>
                        </a:rPr>
                        <a:t>1.5</a:t>
                      </a:r>
                    </a:p>
                  </a:txBody>
                  <a:tcPr marL="5706" marR="5706" marT="5706" marB="27391" anchor="ctr">
                    <a:lnL>
                      <a:noFill/>
                    </a:lnL>
                    <a:lnR>
                      <a:noFill/>
                    </a:lnR>
                    <a:lnT>
                      <a:noFill/>
                    </a:lnT>
                    <a:lnB>
                      <a:noFill/>
                    </a:lnB>
                    <a:solidFill>
                      <a:srgbClr val="FFFF66"/>
                    </a:solidFill>
                  </a:tcPr>
                </a:tc>
                <a:tc>
                  <a:txBody>
                    <a:bodyPr/>
                    <a:lstStyle/>
                    <a:p>
                      <a:pPr algn="ctr" fontAlgn="ctr">
                        <a:buNone/>
                      </a:pPr>
                      <a:r>
                        <a:rPr lang="en-US" sz="700" b="1" i="0" u="none" strike="noStrike">
                          <a:solidFill>
                            <a:srgbClr val="000000"/>
                          </a:solidFill>
                          <a:effectLst/>
                          <a:latin typeface="Arial" panose="020B0604020202020204" pitchFamily="34" charset="0"/>
                        </a:rPr>
                        <a:t>3</a:t>
                      </a:r>
                    </a:p>
                  </a:txBody>
                  <a:tcPr marL="5706" marR="5706" marT="5706" marB="27391" anchor="ctr">
                    <a:lnL>
                      <a:noFill/>
                    </a:lnL>
                    <a:lnR>
                      <a:noFill/>
                    </a:lnR>
                    <a:lnT>
                      <a:noFill/>
                    </a:lnT>
                    <a:lnB>
                      <a:noFill/>
                    </a:lnB>
                    <a:solidFill>
                      <a:srgbClr val="FFFF66"/>
                    </a:solidFill>
                  </a:tcPr>
                </a:tc>
                <a:tc>
                  <a:txBody>
                    <a:bodyPr/>
                    <a:lstStyle/>
                    <a:p>
                      <a:pPr algn="ctr" fontAlgn="ctr">
                        <a:buNone/>
                      </a:pPr>
                      <a:r>
                        <a:rPr lang="en-US" sz="700" b="1" i="0" u="none" strike="noStrike">
                          <a:solidFill>
                            <a:srgbClr val="000000"/>
                          </a:solidFill>
                          <a:effectLst/>
                          <a:latin typeface="Arial" panose="020B0604020202020204" pitchFamily="34" charset="0"/>
                        </a:rPr>
                        <a:t>1.5</a:t>
                      </a:r>
                    </a:p>
                  </a:txBody>
                  <a:tcPr marL="5706" marR="5706" marT="5706" marB="27391" anchor="ctr">
                    <a:lnL>
                      <a:noFill/>
                    </a:lnL>
                    <a:lnR>
                      <a:noFill/>
                    </a:lnR>
                    <a:lnT>
                      <a:noFill/>
                    </a:lnT>
                    <a:lnB>
                      <a:noFill/>
                    </a:lnB>
                    <a:solidFill>
                      <a:srgbClr val="FFC7CE"/>
                    </a:solidFill>
                  </a:tcPr>
                </a:tc>
                <a:tc>
                  <a:txBody>
                    <a:bodyPr/>
                    <a:lstStyle/>
                    <a:p>
                      <a:pPr algn="l" fontAlgn="ctr">
                        <a:buNone/>
                      </a:pPr>
                      <a:endParaRPr lang="en-US" sz="700" b="1" i="0" u="none" strike="noStrike">
                        <a:solidFill>
                          <a:srgbClr val="000000"/>
                        </a:solidFill>
                        <a:effectLst/>
                        <a:latin typeface="Arial" panose="020B0604020202020204" pitchFamily="34" charset="0"/>
                      </a:endParaRPr>
                    </a:p>
                  </a:txBody>
                  <a:tcPr marL="5706" marR="5706" marT="5706" marB="27391" anchor="ctr">
                    <a:lnL>
                      <a:noFill/>
                    </a:lnL>
                    <a:lnR>
                      <a:noFill/>
                    </a:lnR>
                    <a:lnT>
                      <a:noFill/>
                    </a:lnT>
                    <a:lnB>
                      <a:noFill/>
                    </a:lnB>
                    <a:solidFill>
                      <a:srgbClr val="FFFF66"/>
                    </a:solidFill>
                  </a:tcPr>
                </a:tc>
                <a:tc>
                  <a:txBody>
                    <a:bodyPr/>
                    <a:lstStyle/>
                    <a:p>
                      <a:pPr algn="l" fontAlgn="ctr">
                        <a:buNone/>
                      </a:pPr>
                      <a:endParaRPr lang="en-US" sz="700" b="0" i="0" u="none" strike="noStrike">
                        <a:solidFill>
                          <a:srgbClr val="000000"/>
                        </a:solidFill>
                        <a:effectLst/>
                        <a:latin typeface="Arial" panose="020B0604020202020204" pitchFamily="34" charset="0"/>
                      </a:endParaRPr>
                    </a:p>
                  </a:txBody>
                  <a:tcPr marL="5706" marR="5706" marT="5706" marB="27391" anchor="ctr">
                    <a:lnL>
                      <a:noFill/>
                    </a:lnL>
                    <a:lnR>
                      <a:noFill/>
                    </a:lnR>
                    <a:lnT>
                      <a:noFill/>
                    </a:lnT>
                    <a:lnB>
                      <a:noFill/>
                    </a:lnB>
                    <a:noFill/>
                  </a:tcPr>
                </a:tc>
                <a:extLst>
                  <a:ext uri="{0D108BD9-81ED-4DB2-BD59-A6C34878D82A}">
                    <a16:rowId xmlns:a16="http://schemas.microsoft.com/office/drawing/2014/main" val="752481561"/>
                  </a:ext>
                </a:extLst>
              </a:tr>
              <a:tr h="244856">
                <a:tc>
                  <a:txBody>
                    <a:bodyPr/>
                    <a:lstStyle/>
                    <a:p>
                      <a:pPr algn="l" fontAlgn="ctr">
                        <a:buNone/>
                      </a:pPr>
                      <a:r>
                        <a:rPr lang="en-US" sz="700" b="0" i="0" u="none" strike="noStrike">
                          <a:solidFill>
                            <a:srgbClr val="000000"/>
                          </a:solidFill>
                          <a:effectLst/>
                          <a:latin typeface="Arial" panose="020B0604020202020204" pitchFamily="34" charset="0"/>
                        </a:rPr>
                        <a:t>36</a:t>
                      </a:r>
                    </a:p>
                  </a:txBody>
                  <a:tcPr marL="5706" marR="5706" marT="5706" marB="27391" anchor="ctr">
                    <a:lnL>
                      <a:noFill/>
                    </a:lnL>
                    <a:lnR>
                      <a:noFill/>
                    </a:lnR>
                    <a:lnT>
                      <a:noFill/>
                    </a:lnT>
                    <a:lnB>
                      <a:noFill/>
                    </a:lnB>
                    <a:noFill/>
                  </a:tcPr>
                </a:tc>
                <a:tc>
                  <a:txBody>
                    <a:bodyPr/>
                    <a:lstStyle/>
                    <a:p>
                      <a:pPr algn="r" fontAlgn="ctr">
                        <a:buNone/>
                      </a:pPr>
                      <a:r>
                        <a:rPr lang="en-US" sz="700" b="0" i="0" u="none" strike="noStrike">
                          <a:solidFill>
                            <a:srgbClr val="000000"/>
                          </a:solidFill>
                          <a:effectLst/>
                          <a:latin typeface="Arial" panose="020B0604020202020204" pitchFamily="34" charset="0"/>
                        </a:rPr>
                        <a:t>Teacher EIP 1-3</a:t>
                      </a:r>
                    </a:p>
                  </a:txBody>
                  <a:tcPr marL="5706" marR="5706" marT="5706" marB="27391" anchor="ctr">
                    <a:lnL>
                      <a:noFill/>
                    </a:lnL>
                    <a:lnR>
                      <a:noFill/>
                    </a:lnR>
                    <a:lnT>
                      <a:noFill/>
                    </a:lnT>
                    <a:lnB>
                      <a:noFill/>
                    </a:lnB>
                    <a:noFill/>
                  </a:tcPr>
                </a:tc>
                <a:tc>
                  <a:txBody>
                    <a:bodyPr/>
                    <a:lstStyle/>
                    <a:p>
                      <a:pPr algn="ctr" fontAlgn="ctr">
                        <a:buNone/>
                      </a:pPr>
                      <a:r>
                        <a:rPr lang="en-US" sz="700" b="0" i="0" u="none" strike="noStrike">
                          <a:solidFill>
                            <a:srgbClr val="000000"/>
                          </a:solidFill>
                          <a:effectLst/>
                          <a:latin typeface="Arial" panose="020B0604020202020204" pitchFamily="34" charset="0"/>
                        </a:rPr>
                        <a:t>0</a:t>
                      </a:r>
                    </a:p>
                  </a:txBody>
                  <a:tcPr marL="5706" marR="5706" marT="5706" marB="27391" anchor="ctr">
                    <a:lnL>
                      <a:noFill/>
                    </a:lnL>
                    <a:lnR>
                      <a:noFill/>
                    </a:lnR>
                    <a:lnT>
                      <a:noFill/>
                    </a:lnT>
                    <a:lnB>
                      <a:noFill/>
                    </a:lnB>
                    <a:noFill/>
                  </a:tcPr>
                </a:tc>
                <a:tc>
                  <a:txBody>
                    <a:bodyPr/>
                    <a:lstStyle/>
                    <a:p>
                      <a:pPr algn="ctr" fontAlgn="ctr">
                        <a:buNone/>
                      </a:pPr>
                      <a:r>
                        <a:rPr lang="en-US" sz="700" b="0" i="0" u="none" strike="noStrike">
                          <a:solidFill>
                            <a:srgbClr val="000000"/>
                          </a:solidFill>
                          <a:effectLst/>
                          <a:latin typeface="Arial" panose="020B0604020202020204" pitchFamily="34" charset="0"/>
                        </a:rPr>
                        <a:t>1</a:t>
                      </a:r>
                    </a:p>
                  </a:txBody>
                  <a:tcPr marL="5706" marR="5706" marT="5706" marB="27391" anchor="ctr">
                    <a:lnL>
                      <a:noFill/>
                    </a:lnL>
                    <a:lnR>
                      <a:noFill/>
                    </a:lnR>
                    <a:lnT>
                      <a:noFill/>
                    </a:lnT>
                    <a:lnB>
                      <a:noFill/>
                    </a:lnB>
                    <a:noFill/>
                  </a:tcPr>
                </a:tc>
                <a:tc>
                  <a:txBody>
                    <a:bodyPr/>
                    <a:lstStyle/>
                    <a:p>
                      <a:pPr algn="ctr" fontAlgn="ctr">
                        <a:buNone/>
                      </a:pPr>
                      <a:r>
                        <a:rPr lang="en-US" sz="700" b="0" i="0" u="none" strike="noStrike">
                          <a:solidFill>
                            <a:srgbClr val="000000"/>
                          </a:solidFill>
                          <a:effectLst/>
                          <a:latin typeface="Arial" panose="020B0604020202020204" pitchFamily="34" charset="0"/>
                        </a:rPr>
                        <a:t>1</a:t>
                      </a:r>
                    </a:p>
                  </a:txBody>
                  <a:tcPr marL="5706" marR="5706" marT="5706" marB="27391" anchor="ctr">
                    <a:lnL>
                      <a:noFill/>
                    </a:lnL>
                    <a:lnR>
                      <a:noFill/>
                    </a:lnR>
                    <a:lnT>
                      <a:noFill/>
                    </a:lnT>
                    <a:lnB>
                      <a:noFill/>
                    </a:lnB>
                    <a:solidFill>
                      <a:srgbClr val="FFC7CE"/>
                    </a:solidFill>
                  </a:tcPr>
                </a:tc>
                <a:tc>
                  <a:txBody>
                    <a:bodyPr/>
                    <a:lstStyle/>
                    <a:p>
                      <a:pPr algn="l" fontAlgn="ctr">
                        <a:buNone/>
                      </a:pPr>
                      <a:endParaRPr lang="en-US" sz="700" b="0" i="0" u="none" strike="noStrike">
                        <a:solidFill>
                          <a:srgbClr val="000000"/>
                        </a:solidFill>
                        <a:effectLst/>
                        <a:latin typeface="Arial" panose="020B0604020202020204" pitchFamily="34" charset="0"/>
                      </a:endParaRPr>
                    </a:p>
                  </a:txBody>
                  <a:tcPr marL="5706" marR="5706" marT="5706" marB="27391" anchor="ctr">
                    <a:lnL>
                      <a:noFill/>
                    </a:lnL>
                    <a:lnR>
                      <a:noFill/>
                    </a:lnR>
                    <a:lnT>
                      <a:noFill/>
                    </a:lnT>
                    <a:lnB>
                      <a:noFill/>
                    </a:lnB>
                    <a:noFill/>
                  </a:tcPr>
                </a:tc>
                <a:tc>
                  <a:txBody>
                    <a:bodyPr/>
                    <a:lstStyle/>
                    <a:p>
                      <a:pPr algn="l" fontAlgn="ctr">
                        <a:buNone/>
                      </a:pPr>
                      <a:endParaRPr lang="en-US" sz="700" b="0" i="0" u="none" strike="noStrike">
                        <a:solidFill>
                          <a:srgbClr val="000000"/>
                        </a:solidFill>
                        <a:effectLst/>
                        <a:latin typeface="Arial" panose="020B0604020202020204" pitchFamily="34" charset="0"/>
                      </a:endParaRPr>
                    </a:p>
                  </a:txBody>
                  <a:tcPr marL="5706" marR="5706" marT="5706" marB="27391" anchor="ctr">
                    <a:lnL>
                      <a:noFill/>
                    </a:lnL>
                    <a:lnR>
                      <a:noFill/>
                    </a:lnR>
                    <a:lnT>
                      <a:noFill/>
                    </a:lnT>
                    <a:lnB>
                      <a:noFill/>
                    </a:lnB>
                    <a:noFill/>
                  </a:tcPr>
                </a:tc>
                <a:extLst>
                  <a:ext uri="{0D108BD9-81ED-4DB2-BD59-A6C34878D82A}">
                    <a16:rowId xmlns:a16="http://schemas.microsoft.com/office/drawing/2014/main" val="1253585800"/>
                  </a:ext>
                </a:extLst>
              </a:tr>
              <a:tr h="244856">
                <a:tc>
                  <a:txBody>
                    <a:bodyPr/>
                    <a:lstStyle/>
                    <a:p>
                      <a:pPr algn="l" fontAlgn="ctr">
                        <a:buNone/>
                      </a:pPr>
                      <a:r>
                        <a:rPr lang="en-US" sz="700" b="0" i="0" u="none" strike="noStrike">
                          <a:solidFill>
                            <a:srgbClr val="000000"/>
                          </a:solidFill>
                          <a:effectLst/>
                          <a:latin typeface="Arial" panose="020B0604020202020204" pitchFamily="34" charset="0"/>
                        </a:rPr>
                        <a:t>37</a:t>
                      </a:r>
                    </a:p>
                  </a:txBody>
                  <a:tcPr marL="5706" marR="5706" marT="5706" marB="27391" anchor="ctr">
                    <a:lnL>
                      <a:noFill/>
                    </a:lnL>
                    <a:lnR>
                      <a:noFill/>
                    </a:lnR>
                    <a:lnT>
                      <a:noFill/>
                    </a:lnT>
                    <a:lnB>
                      <a:noFill/>
                    </a:lnB>
                    <a:noFill/>
                  </a:tcPr>
                </a:tc>
                <a:tc>
                  <a:txBody>
                    <a:bodyPr/>
                    <a:lstStyle/>
                    <a:p>
                      <a:pPr algn="r" fontAlgn="ctr">
                        <a:buNone/>
                      </a:pPr>
                      <a:r>
                        <a:rPr lang="en-US" sz="700" b="0" i="0" u="none" strike="noStrike">
                          <a:solidFill>
                            <a:srgbClr val="000000"/>
                          </a:solidFill>
                          <a:effectLst/>
                          <a:latin typeface="Arial" panose="020B0604020202020204" pitchFamily="34" charset="0"/>
                        </a:rPr>
                        <a:t>Teacher EIP 4-5</a:t>
                      </a:r>
                    </a:p>
                  </a:txBody>
                  <a:tcPr marL="5706" marR="5706" marT="5706" marB="27391" anchor="ctr">
                    <a:lnL>
                      <a:noFill/>
                    </a:lnL>
                    <a:lnR>
                      <a:noFill/>
                    </a:lnR>
                    <a:lnT>
                      <a:noFill/>
                    </a:lnT>
                    <a:lnB>
                      <a:noFill/>
                    </a:lnB>
                    <a:noFill/>
                  </a:tcPr>
                </a:tc>
                <a:tc>
                  <a:txBody>
                    <a:bodyPr/>
                    <a:lstStyle/>
                    <a:p>
                      <a:pPr algn="ctr" fontAlgn="ctr">
                        <a:buNone/>
                      </a:pPr>
                      <a:r>
                        <a:rPr lang="en-US" sz="700" b="0" i="0" u="none" strike="noStrike">
                          <a:solidFill>
                            <a:srgbClr val="000000"/>
                          </a:solidFill>
                          <a:effectLst/>
                          <a:latin typeface="Arial" panose="020B0604020202020204" pitchFamily="34" charset="0"/>
                        </a:rPr>
                        <a:t>0</a:t>
                      </a:r>
                    </a:p>
                  </a:txBody>
                  <a:tcPr marL="5706" marR="5706" marT="5706" marB="27391" anchor="ctr">
                    <a:lnL>
                      <a:noFill/>
                    </a:lnL>
                    <a:lnR>
                      <a:noFill/>
                    </a:lnR>
                    <a:lnT>
                      <a:noFill/>
                    </a:lnT>
                    <a:lnB>
                      <a:noFill/>
                    </a:lnB>
                    <a:noFill/>
                  </a:tcPr>
                </a:tc>
                <a:tc>
                  <a:txBody>
                    <a:bodyPr/>
                    <a:lstStyle/>
                    <a:p>
                      <a:pPr algn="ctr" fontAlgn="ctr">
                        <a:buNone/>
                      </a:pPr>
                      <a:r>
                        <a:rPr lang="en-US" sz="700" b="0" i="0" u="none" strike="noStrike">
                          <a:solidFill>
                            <a:srgbClr val="000000"/>
                          </a:solidFill>
                          <a:effectLst/>
                          <a:latin typeface="Arial" panose="020B0604020202020204" pitchFamily="34" charset="0"/>
                        </a:rPr>
                        <a:t>2</a:t>
                      </a:r>
                    </a:p>
                  </a:txBody>
                  <a:tcPr marL="5706" marR="5706" marT="5706" marB="27391" anchor="ctr">
                    <a:lnL>
                      <a:noFill/>
                    </a:lnL>
                    <a:lnR>
                      <a:noFill/>
                    </a:lnR>
                    <a:lnT>
                      <a:noFill/>
                    </a:lnT>
                    <a:lnB>
                      <a:noFill/>
                    </a:lnB>
                    <a:noFill/>
                  </a:tcPr>
                </a:tc>
                <a:tc>
                  <a:txBody>
                    <a:bodyPr/>
                    <a:lstStyle/>
                    <a:p>
                      <a:pPr algn="ctr" fontAlgn="ctr">
                        <a:buNone/>
                      </a:pPr>
                      <a:r>
                        <a:rPr lang="en-US" sz="700" b="0" i="0" u="none" strike="noStrike">
                          <a:solidFill>
                            <a:srgbClr val="000000"/>
                          </a:solidFill>
                          <a:effectLst/>
                          <a:latin typeface="Arial" panose="020B0604020202020204" pitchFamily="34" charset="0"/>
                        </a:rPr>
                        <a:t>2</a:t>
                      </a:r>
                    </a:p>
                  </a:txBody>
                  <a:tcPr marL="5706" marR="5706" marT="5706" marB="27391" anchor="ctr">
                    <a:lnL>
                      <a:noFill/>
                    </a:lnL>
                    <a:lnR>
                      <a:noFill/>
                    </a:lnR>
                    <a:lnT>
                      <a:noFill/>
                    </a:lnT>
                    <a:lnB>
                      <a:noFill/>
                    </a:lnB>
                    <a:solidFill>
                      <a:srgbClr val="FFC7CE"/>
                    </a:solidFill>
                  </a:tcPr>
                </a:tc>
                <a:tc>
                  <a:txBody>
                    <a:bodyPr/>
                    <a:lstStyle/>
                    <a:p>
                      <a:pPr algn="l" fontAlgn="ctr">
                        <a:buNone/>
                      </a:pPr>
                      <a:endParaRPr lang="en-US" sz="700" b="0" i="0" u="none" strike="noStrike">
                        <a:solidFill>
                          <a:srgbClr val="000000"/>
                        </a:solidFill>
                        <a:effectLst/>
                        <a:latin typeface="Arial" panose="020B0604020202020204" pitchFamily="34" charset="0"/>
                      </a:endParaRPr>
                    </a:p>
                  </a:txBody>
                  <a:tcPr marL="5706" marR="5706" marT="5706" marB="27391" anchor="ctr">
                    <a:lnL>
                      <a:noFill/>
                    </a:lnL>
                    <a:lnR>
                      <a:noFill/>
                    </a:lnR>
                    <a:lnT>
                      <a:noFill/>
                    </a:lnT>
                    <a:lnB>
                      <a:noFill/>
                    </a:lnB>
                    <a:noFill/>
                  </a:tcPr>
                </a:tc>
                <a:tc>
                  <a:txBody>
                    <a:bodyPr/>
                    <a:lstStyle/>
                    <a:p>
                      <a:pPr algn="l" fontAlgn="ctr">
                        <a:buNone/>
                      </a:pPr>
                      <a:endParaRPr lang="en-US" sz="700" b="0" i="0" u="none" strike="noStrike">
                        <a:solidFill>
                          <a:srgbClr val="000000"/>
                        </a:solidFill>
                        <a:effectLst/>
                        <a:latin typeface="Arial" panose="020B0604020202020204" pitchFamily="34" charset="0"/>
                      </a:endParaRPr>
                    </a:p>
                  </a:txBody>
                  <a:tcPr marL="5706" marR="5706" marT="5706" marB="27391" anchor="ctr">
                    <a:lnL>
                      <a:noFill/>
                    </a:lnL>
                    <a:lnR>
                      <a:noFill/>
                    </a:lnR>
                    <a:lnT>
                      <a:noFill/>
                    </a:lnT>
                    <a:lnB>
                      <a:noFill/>
                    </a:lnB>
                    <a:noFill/>
                  </a:tcPr>
                </a:tc>
                <a:extLst>
                  <a:ext uri="{0D108BD9-81ED-4DB2-BD59-A6C34878D82A}">
                    <a16:rowId xmlns:a16="http://schemas.microsoft.com/office/drawing/2014/main" val="486621701"/>
                  </a:ext>
                </a:extLst>
              </a:tr>
              <a:tr h="244856">
                <a:tc>
                  <a:txBody>
                    <a:bodyPr/>
                    <a:lstStyle/>
                    <a:p>
                      <a:pPr algn="l" fontAlgn="ctr">
                        <a:buNone/>
                      </a:pPr>
                      <a:r>
                        <a:rPr lang="en-US" sz="700" b="1" i="0" u="none" strike="noStrike">
                          <a:solidFill>
                            <a:srgbClr val="000000"/>
                          </a:solidFill>
                          <a:effectLst/>
                          <a:latin typeface="Arial" panose="020B0604020202020204" pitchFamily="34" charset="0"/>
                        </a:rPr>
                        <a:t>42</a:t>
                      </a:r>
                    </a:p>
                  </a:txBody>
                  <a:tcPr marL="5706" marR="5706" marT="5706" marB="27391" anchor="ctr">
                    <a:lnL>
                      <a:noFill/>
                    </a:lnL>
                    <a:lnR>
                      <a:noFill/>
                    </a:lnR>
                    <a:lnT>
                      <a:noFill/>
                    </a:lnT>
                    <a:lnB>
                      <a:noFill/>
                    </a:lnB>
                    <a:solidFill>
                      <a:srgbClr val="FFFF66"/>
                    </a:solidFill>
                  </a:tcPr>
                </a:tc>
                <a:tc>
                  <a:txBody>
                    <a:bodyPr/>
                    <a:lstStyle/>
                    <a:p>
                      <a:pPr algn="r" fontAlgn="ctr">
                        <a:buNone/>
                      </a:pPr>
                      <a:r>
                        <a:rPr lang="en-US" sz="700" b="1" i="0" u="none" strike="noStrike">
                          <a:solidFill>
                            <a:srgbClr val="000000"/>
                          </a:solidFill>
                          <a:effectLst/>
                          <a:latin typeface="Arial" panose="020B0604020202020204" pitchFamily="34" charset="0"/>
                        </a:rPr>
                        <a:t>ELECTIVES/ENRICHMENTS</a:t>
                      </a:r>
                    </a:p>
                  </a:txBody>
                  <a:tcPr marL="5706" marR="5706" marT="5706" marB="27391" anchor="ctr">
                    <a:lnL>
                      <a:noFill/>
                    </a:lnL>
                    <a:lnR>
                      <a:noFill/>
                    </a:lnR>
                    <a:lnT>
                      <a:noFill/>
                    </a:lnT>
                    <a:lnB>
                      <a:noFill/>
                    </a:lnB>
                    <a:solidFill>
                      <a:srgbClr val="FFFF66"/>
                    </a:solidFill>
                  </a:tcPr>
                </a:tc>
                <a:tc>
                  <a:txBody>
                    <a:bodyPr/>
                    <a:lstStyle/>
                    <a:p>
                      <a:pPr algn="ctr" fontAlgn="ctr">
                        <a:buNone/>
                      </a:pPr>
                      <a:r>
                        <a:rPr lang="en-US" sz="700" b="1" i="0" u="none" strike="noStrike">
                          <a:solidFill>
                            <a:srgbClr val="000000"/>
                          </a:solidFill>
                          <a:effectLst/>
                          <a:latin typeface="Arial" panose="020B0604020202020204" pitchFamily="34" charset="0"/>
                        </a:rPr>
                        <a:t>3.9</a:t>
                      </a:r>
                    </a:p>
                  </a:txBody>
                  <a:tcPr marL="5706" marR="5706" marT="5706" marB="27391" anchor="ctr">
                    <a:lnL>
                      <a:noFill/>
                    </a:lnL>
                    <a:lnR>
                      <a:noFill/>
                    </a:lnR>
                    <a:lnT>
                      <a:noFill/>
                    </a:lnT>
                    <a:lnB>
                      <a:noFill/>
                    </a:lnB>
                    <a:solidFill>
                      <a:srgbClr val="FFFF66"/>
                    </a:solidFill>
                  </a:tcPr>
                </a:tc>
                <a:tc>
                  <a:txBody>
                    <a:bodyPr/>
                    <a:lstStyle/>
                    <a:p>
                      <a:pPr algn="ctr" fontAlgn="ctr">
                        <a:buNone/>
                      </a:pPr>
                      <a:r>
                        <a:rPr lang="en-US" sz="700" b="1" i="0" u="none" strike="noStrike">
                          <a:solidFill>
                            <a:srgbClr val="000000"/>
                          </a:solidFill>
                          <a:effectLst/>
                          <a:latin typeface="Arial" panose="020B0604020202020204" pitchFamily="34" charset="0"/>
                        </a:rPr>
                        <a:t>4</a:t>
                      </a:r>
                    </a:p>
                  </a:txBody>
                  <a:tcPr marL="5706" marR="5706" marT="5706" marB="27391" anchor="ctr">
                    <a:lnL>
                      <a:noFill/>
                    </a:lnL>
                    <a:lnR>
                      <a:noFill/>
                    </a:lnR>
                    <a:lnT>
                      <a:noFill/>
                    </a:lnT>
                    <a:lnB>
                      <a:noFill/>
                    </a:lnB>
                    <a:solidFill>
                      <a:srgbClr val="FFFF66"/>
                    </a:solidFill>
                  </a:tcPr>
                </a:tc>
                <a:tc>
                  <a:txBody>
                    <a:bodyPr/>
                    <a:lstStyle/>
                    <a:p>
                      <a:pPr algn="ctr" fontAlgn="ctr">
                        <a:buNone/>
                      </a:pPr>
                      <a:r>
                        <a:rPr lang="en-US" sz="700" b="1" i="0" u="none" strike="noStrike">
                          <a:solidFill>
                            <a:srgbClr val="000000"/>
                          </a:solidFill>
                          <a:effectLst/>
                          <a:latin typeface="Arial" panose="020B0604020202020204" pitchFamily="34" charset="0"/>
                        </a:rPr>
                        <a:t>0.1</a:t>
                      </a:r>
                    </a:p>
                  </a:txBody>
                  <a:tcPr marL="5706" marR="5706" marT="5706" marB="27391" anchor="ctr">
                    <a:lnL>
                      <a:noFill/>
                    </a:lnL>
                    <a:lnR>
                      <a:noFill/>
                    </a:lnR>
                    <a:lnT>
                      <a:noFill/>
                    </a:lnT>
                    <a:lnB>
                      <a:noFill/>
                    </a:lnB>
                    <a:solidFill>
                      <a:srgbClr val="FFC7CE"/>
                    </a:solidFill>
                  </a:tcPr>
                </a:tc>
                <a:tc>
                  <a:txBody>
                    <a:bodyPr/>
                    <a:lstStyle/>
                    <a:p>
                      <a:pPr algn="l" fontAlgn="ctr">
                        <a:buNone/>
                      </a:pPr>
                      <a:endParaRPr lang="en-US" sz="700" b="1" i="0" u="none" strike="noStrike">
                        <a:solidFill>
                          <a:srgbClr val="000000"/>
                        </a:solidFill>
                        <a:effectLst/>
                        <a:latin typeface="Arial" panose="020B0604020202020204" pitchFamily="34" charset="0"/>
                      </a:endParaRPr>
                    </a:p>
                  </a:txBody>
                  <a:tcPr marL="5706" marR="5706" marT="5706" marB="27391" anchor="ctr">
                    <a:lnL>
                      <a:noFill/>
                    </a:lnL>
                    <a:lnR>
                      <a:noFill/>
                    </a:lnR>
                    <a:lnT>
                      <a:noFill/>
                    </a:lnT>
                    <a:lnB>
                      <a:noFill/>
                    </a:lnB>
                    <a:solidFill>
                      <a:srgbClr val="FFFF66"/>
                    </a:solidFill>
                  </a:tcPr>
                </a:tc>
                <a:tc>
                  <a:txBody>
                    <a:bodyPr/>
                    <a:lstStyle/>
                    <a:p>
                      <a:pPr algn="l" fontAlgn="ctr">
                        <a:buNone/>
                      </a:pPr>
                      <a:endParaRPr lang="en-US" sz="700" b="0" i="0" u="none" strike="noStrike">
                        <a:solidFill>
                          <a:srgbClr val="000000"/>
                        </a:solidFill>
                        <a:effectLst/>
                        <a:latin typeface="Arial" panose="020B0604020202020204" pitchFamily="34" charset="0"/>
                      </a:endParaRPr>
                    </a:p>
                  </a:txBody>
                  <a:tcPr marL="5706" marR="5706" marT="5706" marB="27391" anchor="ctr">
                    <a:lnL>
                      <a:noFill/>
                    </a:lnL>
                    <a:lnR>
                      <a:noFill/>
                    </a:lnR>
                    <a:lnT>
                      <a:noFill/>
                    </a:lnT>
                    <a:lnB>
                      <a:noFill/>
                    </a:lnB>
                    <a:noFill/>
                  </a:tcPr>
                </a:tc>
                <a:extLst>
                  <a:ext uri="{0D108BD9-81ED-4DB2-BD59-A6C34878D82A}">
                    <a16:rowId xmlns:a16="http://schemas.microsoft.com/office/drawing/2014/main" val="3340443747"/>
                  </a:ext>
                </a:extLst>
              </a:tr>
              <a:tr h="244856">
                <a:tc>
                  <a:txBody>
                    <a:bodyPr/>
                    <a:lstStyle/>
                    <a:p>
                      <a:pPr algn="l" fontAlgn="ctr">
                        <a:buNone/>
                      </a:pPr>
                      <a:r>
                        <a:rPr lang="en-US" sz="700" b="0" i="0" u="none" strike="noStrike">
                          <a:solidFill>
                            <a:srgbClr val="000000"/>
                          </a:solidFill>
                          <a:effectLst/>
                          <a:latin typeface="Arial" panose="020B0604020202020204" pitchFamily="34" charset="0"/>
                        </a:rPr>
                        <a:t>43</a:t>
                      </a:r>
                    </a:p>
                  </a:txBody>
                  <a:tcPr marL="5706" marR="5706" marT="5706" marB="27391" anchor="ctr">
                    <a:lnL>
                      <a:noFill/>
                    </a:lnL>
                    <a:lnR>
                      <a:noFill/>
                    </a:lnR>
                    <a:lnT>
                      <a:noFill/>
                    </a:lnT>
                    <a:lnB>
                      <a:noFill/>
                    </a:lnB>
                    <a:noFill/>
                  </a:tcPr>
                </a:tc>
                <a:tc>
                  <a:txBody>
                    <a:bodyPr/>
                    <a:lstStyle/>
                    <a:p>
                      <a:pPr algn="r" fontAlgn="ctr">
                        <a:buNone/>
                      </a:pPr>
                      <a:r>
                        <a:rPr lang="en-US" sz="700" b="0" i="0" u="none" strike="noStrike">
                          <a:solidFill>
                            <a:srgbClr val="000000"/>
                          </a:solidFill>
                          <a:effectLst/>
                          <a:latin typeface="Arial" panose="020B0604020202020204" pitchFamily="34" charset="0"/>
                        </a:rPr>
                        <a:t>Teacher Art 1-5</a:t>
                      </a:r>
                    </a:p>
                  </a:txBody>
                  <a:tcPr marL="5706" marR="5706" marT="5706" marB="27391" anchor="ctr">
                    <a:lnL>
                      <a:noFill/>
                    </a:lnL>
                    <a:lnR>
                      <a:noFill/>
                    </a:lnR>
                    <a:lnT>
                      <a:noFill/>
                    </a:lnT>
                    <a:lnB>
                      <a:noFill/>
                    </a:lnB>
                    <a:noFill/>
                  </a:tcPr>
                </a:tc>
                <a:tc>
                  <a:txBody>
                    <a:bodyPr/>
                    <a:lstStyle/>
                    <a:p>
                      <a:pPr algn="ctr" fontAlgn="ctr">
                        <a:buNone/>
                      </a:pPr>
                      <a:r>
                        <a:rPr lang="en-US" sz="700" b="0" i="0" u="none" strike="noStrike">
                          <a:solidFill>
                            <a:srgbClr val="000000"/>
                          </a:solidFill>
                          <a:effectLst/>
                          <a:latin typeface="Arial" panose="020B0604020202020204" pitchFamily="34" charset="0"/>
                        </a:rPr>
                        <a:t>0.6</a:t>
                      </a:r>
                    </a:p>
                  </a:txBody>
                  <a:tcPr marL="5706" marR="5706" marT="5706" marB="27391" anchor="ctr">
                    <a:lnL>
                      <a:noFill/>
                    </a:lnL>
                    <a:lnR>
                      <a:noFill/>
                    </a:lnR>
                    <a:lnT>
                      <a:noFill/>
                    </a:lnT>
                    <a:lnB>
                      <a:noFill/>
                    </a:lnB>
                    <a:noFill/>
                  </a:tcPr>
                </a:tc>
                <a:tc>
                  <a:txBody>
                    <a:bodyPr/>
                    <a:lstStyle/>
                    <a:p>
                      <a:pPr algn="ctr" fontAlgn="ctr">
                        <a:buNone/>
                      </a:pPr>
                      <a:r>
                        <a:rPr lang="en-US" sz="700" b="0" i="0" u="none" strike="noStrike">
                          <a:solidFill>
                            <a:srgbClr val="000000"/>
                          </a:solidFill>
                          <a:effectLst/>
                          <a:latin typeface="Arial" panose="020B0604020202020204" pitchFamily="34" charset="0"/>
                        </a:rPr>
                        <a:t>0.5</a:t>
                      </a:r>
                    </a:p>
                  </a:txBody>
                  <a:tcPr marL="5706" marR="5706" marT="5706" marB="27391" anchor="ctr">
                    <a:lnL>
                      <a:noFill/>
                    </a:lnL>
                    <a:lnR>
                      <a:noFill/>
                    </a:lnR>
                    <a:lnT>
                      <a:noFill/>
                    </a:lnT>
                    <a:lnB>
                      <a:noFill/>
                    </a:lnB>
                    <a:noFill/>
                  </a:tcPr>
                </a:tc>
                <a:tc>
                  <a:txBody>
                    <a:bodyPr/>
                    <a:lstStyle/>
                    <a:p>
                      <a:pPr algn="ctr" fontAlgn="ctr">
                        <a:buNone/>
                      </a:pPr>
                      <a:r>
                        <a:rPr lang="en-US" sz="700" b="0" i="0" u="none" strike="noStrike">
                          <a:solidFill>
                            <a:srgbClr val="000000"/>
                          </a:solidFill>
                          <a:effectLst/>
                          <a:latin typeface="Arial" panose="020B0604020202020204" pitchFamily="34" charset="0"/>
                        </a:rPr>
                        <a:t>-0.1</a:t>
                      </a:r>
                    </a:p>
                  </a:txBody>
                  <a:tcPr marL="5706" marR="5706" marT="5706" marB="27391" anchor="ctr">
                    <a:lnL>
                      <a:noFill/>
                    </a:lnL>
                    <a:lnR>
                      <a:noFill/>
                    </a:lnR>
                    <a:lnT>
                      <a:noFill/>
                    </a:lnT>
                    <a:lnB>
                      <a:noFill/>
                    </a:lnB>
                    <a:solidFill>
                      <a:srgbClr val="FFC7CE"/>
                    </a:solidFill>
                  </a:tcPr>
                </a:tc>
                <a:tc>
                  <a:txBody>
                    <a:bodyPr/>
                    <a:lstStyle/>
                    <a:p>
                      <a:pPr algn="l" fontAlgn="ctr">
                        <a:buNone/>
                      </a:pPr>
                      <a:endParaRPr lang="en-US" sz="700" b="0" i="0" u="none" strike="noStrike">
                        <a:solidFill>
                          <a:srgbClr val="000000"/>
                        </a:solidFill>
                        <a:effectLst/>
                        <a:latin typeface="Arial" panose="020B0604020202020204" pitchFamily="34" charset="0"/>
                      </a:endParaRPr>
                    </a:p>
                  </a:txBody>
                  <a:tcPr marL="5706" marR="5706" marT="5706" marB="27391" anchor="ctr">
                    <a:lnL>
                      <a:noFill/>
                    </a:lnL>
                    <a:lnR>
                      <a:noFill/>
                    </a:lnR>
                    <a:lnT>
                      <a:noFill/>
                    </a:lnT>
                    <a:lnB>
                      <a:noFill/>
                    </a:lnB>
                    <a:noFill/>
                  </a:tcPr>
                </a:tc>
                <a:tc>
                  <a:txBody>
                    <a:bodyPr/>
                    <a:lstStyle/>
                    <a:p>
                      <a:pPr algn="l" fontAlgn="ctr">
                        <a:buNone/>
                      </a:pPr>
                      <a:endParaRPr lang="en-US" sz="700" b="0" i="0" u="none" strike="noStrike">
                        <a:solidFill>
                          <a:srgbClr val="000000"/>
                        </a:solidFill>
                        <a:effectLst/>
                        <a:latin typeface="Arial" panose="020B0604020202020204" pitchFamily="34" charset="0"/>
                      </a:endParaRPr>
                    </a:p>
                  </a:txBody>
                  <a:tcPr marL="5706" marR="5706" marT="5706" marB="27391" anchor="ctr">
                    <a:lnL>
                      <a:noFill/>
                    </a:lnL>
                    <a:lnR>
                      <a:noFill/>
                    </a:lnR>
                    <a:lnT>
                      <a:noFill/>
                    </a:lnT>
                    <a:lnB>
                      <a:noFill/>
                    </a:lnB>
                    <a:noFill/>
                  </a:tcPr>
                </a:tc>
                <a:extLst>
                  <a:ext uri="{0D108BD9-81ED-4DB2-BD59-A6C34878D82A}">
                    <a16:rowId xmlns:a16="http://schemas.microsoft.com/office/drawing/2014/main" val="1763370185"/>
                  </a:ext>
                </a:extLst>
              </a:tr>
              <a:tr h="244856">
                <a:tc>
                  <a:txBody>
                    <a:bodyPr/>
                    <a:lstStyle/>
                    <a:p>
                      <a:pPr algn="l" fontAlgn="ctr">
                        <a:buNone/>
                      </a:pPr>
                      <a:r>
                        <a:rPr lang="en-US" sz="700" b="0" i="0" u="none" strike="noStrike">
                          <a:solidFill>
                            <a:srgbClr val="000000"/>
                          </a:solidFill>
                          <a:effectLst/>
                          <a:latin typeface="Arial" panose="020B0604020202020204" pitchFamily="34" charset="0"/>
                        </a:rPr>
                        <a:t>45</a:t>
                      </a:r>
                    </a:p>
                  </a:txBody>
                  <a:tcPr marL="5706" marR="5706" marT="5706" marB="27391" anchor="ctr">
                    <a:lnL>
                      <a:noFill/>
                    </a:lnL>
                    <a:lnR>
                      <a:noFill/>
                    </a:lnR>
                    <a:lnT>
                      <a:noFill/>
                    </a:lnT>
                    <a:lnB>
                      <a:noFill/>
                    </a:lnB>
                    <a:noFill/>
                  </a:tcPr>
                </a:tc>
                <a:tc>
                  <a:txBody>
                    <a:bodyPr/>
                    <a:lstStyle/>
                    <a:p>
                      <a:pPr algn="r" fontAlgn="ctr">
                        <a:buNone/>
                      </a:pPr>
                      <a:r>
                        <a:rPr lang="en-US" sz="700" b="0" i="0" u="none" strike="noStrike">
                          <a:solidFill>
                            <a:srgbClr val="000000"/>
                          </a:solidFill>
                          <a:effectLst/>
                          <a:latin typeface="Arial" panose="020B0604020202020204" pitchFamily="34" charset="0"/>
                        </a:rPr>
                        <a:t>Teacher Music 1-5</a:t>
                      </a:r>
                    </a:p>
                  </a:txBody>
                  <a:tcPr marL="5706" marR="5706" marT="5706" marB="27391" anchor="ctr">
                    <a:lnL>
                      <a:noFill/>
                    </a:lnL>
                    <a:lnR>
                      <a:noFill/>
                    </a:lnR>
                    <a:lnT>
                      <a:noFill/>
                    </a:lnT>
                    <a:lnB>
                      <a:noFill/>
                    </a:lnB>
                    <a:noFill/>
                  </a:tcPr>
                </a:tc>
                <a:tc>
                  <a:txBody>
                    <a:bodyPr/>
                    <a:lstStyle/>
                    <a:p>
                      <a:pPr algn="ctr" fontAlgn="ctr">
                        <a:buNone/>
                      </a:pPr>
                      <a:r>
                        <a:rPr lang="en-US" sz="700" b="0" i="0" u="none" strike="noStrike">
                          <a:solidFill>
                            <a:srgbClr val="000000"/>
                          </a:solidFill>
                          <a:effectLst/>
                          <a:latin typeface="Arial" panose="020B0604020202020204" pitchFamily="34" charset="0"/>
                        </a:rPr>
                        <a:t>0.6</a:t>
                      </a:r>
                    </a:p>
                  </a:txBody>
                  <a:tcPr marL="5706" marR="5706" marT="5706" marB="27391" anchor="ctr">
                    <a:lnL>
                      <a:noFill/>
                    </a:lnL>
                    <a:lnR>
                      <a:noFill/>
                    </a:lnR>
                    <a:lnT>
                      <a:noFill/>
                    </a:lnT>
                    <a:lnB>
                      <a:noFill/>
                    </a:lnB>
                    <a:noFill/>
                  </a:tcPr>
                </a:tc>
                <a:tc>
                  <a:txBody>
                    <a:bodyPr/>
                    <a:lstStyle/>
                    <a:p>
                      <a:pPr algn="ctr" fontAlgn="ctr">
                        <a:buNone/>
                      </a:pPr>
                      <a:r>
                        <a:rPr lang="en-US" sz="700" b="0" i="0" u="none" strike="noStrike">
                          <a:solidFill>
                            <a:srgbClr val="000000"/>
                          </a:solidFill>
                          <a:effectLst/>
                          <a:latin typeface="Arial" panose="020B0604020202020204" pitchFamily="34" charset="0"/>
                        </a:rPr>
                        <a:t>0.5</a:t>
                      </a:r>
                    </a:p>
                  </a:txBody>
                  <a:tcPr marL="5706" marR="5706" marT="5706" marB="27391" anchor="ctr">
                    <a:lnL>
                      <a:noFill/>
                    </a:lnL>
                    <a:lnR>
                      <a:noFill/>
                    </a:lnR>
                    <a:lnT>
                      <a:noFill/>
                    </a:lnT>
                    <a:lnB>
                      <a:noFill/>
                    </a:lnB>
                    <a:noFill/>
                  </a:tcPr>
                </a:tc>
                <a:tc>
                  <a:txBody>
                    <a:bodyPr/>
                    <a:lstStyle/>
                    <a:p>
                      <a:pPr algn="ctr" fontAlgn="ctr">
                        <a:buNone/>
                      </a:pPr>
                      <a:r>
                        <a:rPr lang="en-US" sz="700" b="0" i="0" u="none" strike="noStrike">
                          <a:solidFill>
                            <a:srgbClr val="000000"/>
                          </a:solidFill>
                          <a:effectLst/>
                          <a:latin typeface="Arial" panose="020B0604020202020204" pitchFamily="34" charset="0"/>
                        </a:rPr>
                        <a:t>-0.1</a:t>
                      </a:r>
                    </a:p>
                  </a:txBody>
                  <a:tcPr marL="5706" marR="5706" marT="5706" marB="27391" anchor="ctr">
                    <a:lnL>
                      <a:noFill/>
                    </a:lnL>
                    <a:lnR>
                      <a:noFill/>
                    </a:lnR>
                    <a:lnT>
                      <a:noFill/>
                    </a:lnT>
                    <a:lnB>
                      <a:noFill/>
                    </a:lnB>
                    <a:solidFill>
                      <a:srgbClr val="FFC7CE"/>
                    </a:solidFill>
                  </a:tcPr>
                </a:tc>
                <a:tc>
                  <a:txBody>
                    <a:bodyPr/>
                    <a:lstStyle/>
                    <a:p>
                      <a:pPr algn="l" fontAlgn="ctr">
                        <a:buNone/>
                      </a:pPr>
                      <a:endParaRPr lang="en-US" sz="700" b="0" i="0" u="none" strike="noStrike">
                        <a:solidFill>
                          <a:srgbClr val="000000"/>
                        </a:solidFill>
                        <a:effectLst/>
                        <a:latin typeface="Arial" panose="020B0604020202020204" pitchFamily="34" charset="0"/>
                      </a:endParaRPr>
                    </a:p>
                  </a:txBody>
                  <a:tcPr marL="5706" marR="5706" marT="5706" marB="27391" anchor="ctr">
                    <a:lnL>
                      <a:noFill/>
                    </a:lnL>
                    <a:lnR>
                      <a:noFill/>
                    </a:lnR>
                    <a:lnT>
                      <a:noFill/>
                    </a:lnT>
                    <a:lnB>
                      <a:noFill/>
                    </a:lnB>
                    <a:noFill/>
                  </a:tcPr>
                </a:tc>
                <a:tc>
                  <a:txBody>
                    <a:bodyPr/>
                    <a:lstStyle/>
                    <a:p>
                      <a:pPr algn="l" fontAlgn="ctr">
                        <a:buNone/>
                      </a:pPr>
                      <a:endParaRPr lang="en-US" sz="700" b="0" i="0" u="none" strike="noStrike">
                        <a:solidFill>
                          <a:srgbClr val="000000"/>
                        </a:solidFill>
                        <a:effectLst/>
                        <a:latin typeface="Arial" panose="020B0604020202020204" pitchFamily="34" charset="0"/>
                      </a:endParaRPr>
                    </a:p>
                  </a:txBody>
                  <a:tcPr marL="5706" marR="5706" marT="5706" marB="27391" anchor="ctr">
                    <a:lnL>
                      <a:noFill/>
                    </a:lnL>
                    <a:lnR>
                      <a:noFill/>
                    </a:lnR>
                    <a:lnT>
                      <a:noFill/>
                    </a:lnT>
                    <a:lnB>
                      <a:noFill/>
                    </a:lnB>
                    <a:noFill/>
                  </a:tcPr>
                </a:tc>
                <a:extLst>
                  <a:ext uri="{0D108BD9-81ED-4DB2-BD59-A6C34878D82A}">
                    <a16:rowId xmlns:a16="http://schemas.microsoft.com/office/drawing/2014/main" val="1858336634"/>
                  </a:ext>
                </a:extLst>
              </a:tr>
              <a:tr h="244856">
                <a:tc>
                  <a:txBody>
                    <a:bodyPr/>
                    <a:lstStyle/>
                    <a:p>
                      <a:pPr algn="l" fontAlgn="ctr">
                        <a:buNone/>
                      </a:pPr>
                      <a:r>
                        <a:rPr lang="en-US" sz="700" b="0" i="0" u="none" strike="noStrike">
                          <a:solidFill>
                            <a:srgbClr val="000000"/>
                          </a:solidFill>
                          <a:effectLst/>
                          <a:latin typeface="Arial" panose="020B0604020202020204" pitchFamily="34" charset="0"/>
                        </a:rPr>
                        <a:t>47</a:t>
                      </a:r>
                    </a:p>
                  </a:txBody>
                  <a:tcPr marL="5706" marR="5706" marT="5706" marB="27391" anchor="ctr">
                    <a:lnL>
                      <a:noFill/>
                    </a:lnL>
                    <a:lnR>
                      <a:noFill/>
                    </a:lnR>
                    <a:lnT>
                      <a:noFill/>
                    </a:lnT>
                    <a:lnB>
                      <a:noFill/>
                    </a:lnB>
                    <a:noFill/>
                  </a:tcPr>
                </a:tc>
                <a:tc>
                  <a:txBody>
                    <a:bodyPr/>
                    <a:lstStyle/>
                    <a:p>
                      <a:pPr algn="r" fontAlgn="ctr">
                        <a:buNone/>
                      </a:pPr>
                      <a:r>
                        <a:rPr lang="en-US" sz="700" b="0" i="0" u="none" strike="noStrike">
                          <a:solidFill>
                            <a:srgbClr val="000000"/>
                          </a:solidFill>
                          <a:effectLst/>
                          <a:latin typeface="Arial" panose="020B0604020202020204" pitchFamily="34" charset="0"/>
                        </a:rPr>
                        <a:t>Teacher Physical Ed 1-5</a:t>
                      </a:r>
                    </a:p>
                  </a:txBody>
                  <a:tcPr marL="5706" marR="5706" marT="5706" marB="27391" anchor="ctr">
                    <a:lnL>
                      <a:noFill/>
                    </a:lnL>
                    <a:lnR>
                      <a:noFill/>
                    </a:lnR>
                    <a:lnT>
                      <a:noFill/>
                    </a:lnT>
                    <a:lnB>
                      <a:noFill/>
                    </a:lnB>
                    <a:noFill/>
                  </a:tcPr>
                </a:tc>
                <a:tc>
                  <a:txBody>
                    <a:bodyPr/>
                    <a:lstStyle/>
                    <a:p>
                      <a:pPr algn="ctr" fontAlgn="ctr">
                        <a:buNone/>
                      </a:pPr>
                      <a:r>
                        <a:rPr lang="en-US" sz="700" b="0" i="0" u="none" strike="noStrike">
                          <a:solidFill>
                            <a:srgbClr val="000000"/>
                          </a:solidFill>
                          <a:effectLst/>
                          <a:latin typeface="Arial" panose="020B0604020202020204" pitchFamily="34" charset="0"/>
                        </a:rPr>
                        <a:t>0.6</a:t>
                      </a:r>
                    </a:p>
                  </a:txBody>
                  <a:tcPr marL="5706" marR="5706" marT="5706" marB="27391" anchor="ctr">
                    <a:lnL>
                      <a:noFill/>
                    </a:lnL>
                    <a:lnR>
                      <a:noFill/>
                    </a:lnR>
                    <a:lnT>
                      <a:noFill/>
                    </a:lnT>
                    <a:lnB>
                      <a:noFill/>
                    </a:lnB>
                    <a:noFill/>
                  </a:tcPr>
                </a:tc>
                <a:tc>
                  <a:txBody>
                    <a:bodyPr/>
                    <a:lstStyle/>
                    <a:p>
                      <a:pPr algn="ctr" fontAlgn="ctr">
                        <a:buNone/>
                      </a:pPr>
                      <a:r>
                        <a:rPr lang="en-US" sz="700" b="0" i="0" u="none" strike="noStrike">
                          <a:solidFill>
                            <a:srgbClr val="000000"/>
                          </a:solidFill>
                          <a:effectLst/>
                          <a:latin typeface="Arial" panose="020B0604020202020204" pitchFamily="34" charset="0"/>
                        </a:rPr>
                        <a:t>1</a:t>
                      </a:r>
                    </a:p>
                  </a:txBody>
                  <a:tcPr marL="5706" marR="5706" marT="5706" marB="27391" anchor="ctr">
                    <a:lnL>
                      <a:noFill/>
                    </a:lnL>
                    <a:lnR>
                      <a:noFill/>
                    </a:lnR>
                    <a:lnT>
                      <a:noFill/>
                    </a:lnT>
                    <a:lnB>
                      <a:noFill/>
                    </a:lnB>
                    <a:noFill/>
                  </a:tcPr>
                </a:tc>
                <a:tc>
                  <a:txBody>
                    <a:bodyPr/>
                    <a:lstStyle/>
                    <a:p>
                      <a:pPr algn="ctr" fontAlgn="ctr">
                        <a:buNone/>
                      </a:pPr>
                      <a:r>
                        <a:rPr lang="en-US" sz="700" b="0" i="0" u="none" strike="noStrike">
                          <a:solidFill>
                            <a:srgbClr val="000000"/>
                          </a:solidFill>
                          <a:effectLst/>
                          <a:latin typeface="Arial" panose="020B0604020202020204" pitchFamily="34" charset="0"/>
                        </a:rPr>
                        <a:t>0.4</a:t>
                      </a:r>
                    </a:p>
                  </a:txBody>
                  <a:tcPr marL="5706" marR="5706" marT="5706" marB="27391" anchor="ctr">
                    <a:lnL>
                      <a:noFill/>
                    </a:lnL>
                    <a:lnR>
                      <a:noFill/>
                    </a:lnR>
                    <a:lnT>
                      <a:noFill/>
                    </a:lnT>
                    <a:lnB>
                      <a:noFill/>
                    </a:lnB>
                    <a:solidFill>
                      <a:srgbClr val="FFC7CE"/>
                    </a:solidFill>
                  </a:tcPr>
                </a:tc>
                <a:tc>
                  <a:txBody>
                    <a:bodyPr/>
                    <a:lstStyle/>
                    <a:p>
                      <a:pPr algn="l" fontAlgn="ctr">
                        <a:buNone/>
                      </a:pPr>
                      <a:endParaRPr lang="en-US" sz="700" b="0" i="0" u="none" strike="noStrike">
                        <a:solidFill>
                          <a:srgbClr val="000000"/>
                        </a:solidFill>
                        <a:effectLst/>
                        <a:latin typeface="Arial" panose="020B0604020202020204" pitchFamily="34" charset="0"/>
                      </a:endParaRPr>
                    </a:p>
                  </a:txBody>
                  <a:tcPr marL="5706" marR="5706" marT="5706" marB="27391" anchor="ctr">
                    <a:lnL>
                      <a:noFill/>
                    </a:lnL>
                    <a:lnR>
                      <a:noFill/>
                    </a:lnR>
                    <a:lnT>
                      <a:noFill/>
                    </a:lnT>
                    <a:lnB>
                      <a:noFill/>
                    </a:lnB>
                    <a:noFill/>
                  </a:tcPr>
                </a:tc>
                <a:tc>
                  <a:txBody>
                    <a:bodyPr/>
                    <a:lstStyle/>
                    <a:p>
                      <a:pPr algn="l" fontAlgn="ctr">
                        <a:buNone/>
                      </a:pPr>
                      <a:endParaRPr lang="en-US" sz="700" b="0" i="0" u="none" strike="noStrike">
                        <a:solidFill>
                          <a:srgbClr val="000000"/>
                        </a:solidFill>
                        <a:effectLst/>
                        <a:latin typeface="Arial" panose="020B0604020202020204" pitchFamily="34" charset="0"/>
                      </a:endParaRPr>
                    </a:p>
                  </a:txBody>
                  <a:tcPr marL="5706" marR="5706" marT="5706" marB="27391" anchor="ctr">
                    <a:lnL>
                      <a:noFill/>
                    </a:lnL>
                    <a:lnR>
                      <a:noFill/>
                    </a:lnR>
                    <a:lnT>
                      <a:noFill/>
                    </a:lnT>
                    <a:lnB>
                      <a:noFill/>
                    </a:lnB>
                    <a:noFill/>
                  </a:tcPr>
                </a:tc>
                <a:extLst>
                  <a:ext uri="{0D108BD9-81ED-4DB2-BD59-A6C34878D82A}">
                    <a16:rowId xmlns:a16="http://schemas.microsoft.com/office/drawing/2014/main" val="3239329684"/>
                  </a:ext>
                </a:extLst>
              </a:tr>
              <a:tr h="244856">
                <a:tc>
                  <a:txBody>
                    <a:bodyPr/>
                    <a:lstStyle/>
                    <a:p>
                      <a:pPr algn="l" fontAlgn="ctr">
                        <a:buNone/>
                      </a:pPr>
                      <a:r>
                        <a:rPr lang="en-US" sz="700" b="0" i="0" u="none" strike="noStrike">
                          <a:solidFill>
                            <a:srgbClr val="000000"/>
                          </a:solidFill>
                          <a:effectLst/>
                          <a:latin typeface="Arial" panose="020B0604020202020204" pitchFamily="34" charset="0"/>
                        </a:rPr>
                        <a:t>49</a:t>
                      </a:r>
                    </a:p>
                  </a:txBody>
                  <a:tcPr marL="5706" marR="5706" marT="5706" marB="27391" anchor="ctr">
                    <a:lnL>
                      <a:noFill/>
                    </a:lnL>
                    <a:lnR>
                      <a:noFill/>
                    </a:lnR>
                    <a:lnT>
                      <a:noFill/>
                    </a:lnT>
                    <a:lnB>
                      <a:noFill/>
                    </a:lnB>
                    <a:noFill/>
                  </a:tcPr>
                </a:tc>
                <a:tc>
                  <a:txBody>
                    <a:bodyPr/>
                    <a:lstStyle/>
                    <a:p>
                      <a:pPr algn="r" fontAlgn="ctr">
                        <a:buNone/>
                      </a:pPr>
                      <a:r>
                        <a:rPr lang="en-US" sz="700" b="0" i="0" u="none" strike="noStrike">
                          <a:solidFill>
                            <a:srgbClr val="000000"/>
                          </a:solidFill>
                          <a:effectLst/>
                          <a:latin typeface="Arial" panose="020B0604020202020204" pitchFamily="34" charset="0"/>
                        </a:rPr>
                        <a:t>Teacher World Language 1-5</a:t>
                      </a:r>
                    </a:p>
                  </a:txBody>
                  <a:tcPr marL="5706" marR="5706" marT="5706" marB="27391" anchor="ctr">
                    <a:lnL>
                      <a:noFill/>
                    </a:lnL>
                    <a:lnR>
                      <a:noFill/>
                    </a:lnR>
                    <a:lnT>
                      <a:noFill/>
                    </a:lnT>
                    <a:lnB>
                      <a:noFill/>
                    </a:lnB>
                    <a:noFill/>
                  </a:tcPr>
                </a:tc>
                <a:tc>
                  <a:txBody>
                    <a:bodyPr/>
                    <a:lstStyle/>
                    <a:p>
                      <a:pPr algn="ctr" fontAlgn="ctr">
                        <a:buNone/>
                      </a:pPr>
                      <a:r>
                        <a:rPr lang="en-US" sz="700" b="0" i="0" u="none" strike="noStrike">
                          <a:solidFill>
                            <a:srgbClr val="000000"/>
                          </a:solidFill>
                          <a:effectLst/>
                          <a:latin typeface="Arial" panose="020B0604020202020204" pitchFamily="34" charset="0"/>
                        </a:rPr>
                        <a:t>0.6</a:t>
                      </a:r>
                    </a:p>
                  </a:txBody>
                  <a:tcPr marL="5706" marR="5706" marT="5706" marB="27391" anchor="ctr">
                    <a:lnL>
                      <a:noFill/>
                    </a:lnL>
                    <a:lnR>
                      <a:noFill/>
                    </a:lnR>
                    <a:lnT>
                      <a:noFill/>
                    </a:lnT>
                    <a:lnB>
                      <a:noFill/>
                    </a:lnB>
                    <a:noFill/>
                  </a:tcPr>
                </a:tc>
                <a:tc>
                  <a:txBody>
                    <a:bodyPr/>
                    <a:lstStyle/>
                    <a:p>
                      <a:pPr algn="ctr" fontAlgn="ctr">
                        <a:buNone/>
                      </a:pPr>
                      <a:r>
                        <a:rPr lang="en-US" sz="700" b="0" i="0" u="none" strike="noStrike">
                          <a:solidFill>
                            <a:srgbClr val="000000"/>
                          </a:solidFill>
                          <a:effectLst/>
                          <a:latin typeface="Arial" panose="020B0604020202020204" pitchFamily="34" charset="0"/>
                        </a:rPr>
                        <a:t>1</a:t>
                      </a:r>
                    </a:p>
                  </a:txBody>
                  <a:tcPr marL="5706" marR="5706" marT="5706" marB="27391" anchor="ctr">
                    <a:lnL>
                      <a:noFill/>
                    </a:lnL>
                    <a:lnR>
                      <a:noFill/>
                    </a:lnR>
                    <a:lnT>
                      <a:noFill/>
                    </a:lnT>
                    <a:lnB>
                      <a:noFill/>
                    </a:lnB>
                    <a:noFill/>
                  </a:tcPr>
                </a:tc>
                <a:tc>
                  <a:txBody>
                    <a:bodyPr/>
                    <a:lstStyle/>
                    <a:p>
                      <a:pPr algn="ctr" fontAlgn="ctr">
                        <a:buNone/>
                      </a:pPr>
                      <a:r>
                        <a:rPr lang="en-US" sz="700" b="0" i="0" u="none" strike="noStrike">
                          <a:solidFill>
                            <a:srgbClr val="000000"/>
                          </a:solidFill>
                          <a:effectLst/>
                          <a:latin typeface="Arial" panose="020B0604020202020204" pitchFamily="34" charset="0"/>
                        </a:rPr>
                        <a:t>0.4</a:t>
                      </a:r>
                    </a:p>
                  </a:txBody>
                  <a:tcPr marL="5706" marR="5706" marT="5706" marB="27391" anchor="ctr">
                    <a:lnL>
                      <a:noFill/>
                    </a:lnL>
                    <a:lnR>
                      <a:noFill/>
                    </a:lnR>
                    <a:lnT>
                      <a:noFill/>
                    </a:lnT>
                    <a:lnB>
                      <a:noFill/>
                    </a:lnB>
                    <a:solidFill>
                      <a:srgbClr val="FFC7CE"/>
                    </a:solidFill>
                  </a:tcPr>
                </a:tc>
                <a:tc>
                  <a:txBody>
                    <a:bodyPr/>
                    <a:lstStyle/>
                    <a:p>
                      <a:pPr algn="l" fontAlgn="ctr">
                        <a:buNone/>
                      </a:pPr>
                      <a:endParaRPr lang="en-US" sz="700" b="0" i="0" u="none" strike="noStrike">
                        <a:solidFill>
                          <a:srgbClr val="000000"/>
                        </a:solidFill>
                        <a:effectLst/>
                        <a:latin typeface="Arial" panose="020B0604020202020204" pitchFamily="34" charset="0"/>
                      </a:endParaRPr>
                    </a:p>
                  </a:txBody>
                  <a:tcPr marL="5706" marR="5706" marT="5706" marB="27391" anchor="ctr">
                    <a:lnL>
                      <a:noFill/>
                    </a:lnL>
                    <a:lnR>
                      <a:noFill/>
                    </a:lnR>
                    <a:lnT>
                      <a:noFill/>
                    </a:lnT>
                    <a:lnB>
                      <a:noFill/>
                    </a:lnB>
                    <a:noFill/>
                  </a:tcPr>
                </a:tc>
                <a:tc>
                  <a:txBody>
                    <a:bodyPr/>
                    <a:lstStyle/>
                    <a:p>
                      <a:pPr algn="l" fontAlgn="ctr">
                        <a:buNone/>
                      </a:pPr>
                      <a:endParaRPr lang="en-US" sz="700" b="0" i="0" u="none" strike="noStrike">
                        <a:solidFill>
                          <a:srgbClr val="000000"/>
                        </a:solidFill>
                        <a:effectLst/>
                        <a:latin typeface="Arial" panose="020B0604020202020204" pitchFamily="34" charset="0"/>
                      </a:endParaRPr>
                    </a:p>
                  </a:txBody>
                  <a:tcPr marL="5706" marR="5706" marT="5706" marB="27391" anchor="ctr">
                    <a:lnL>
                      <a:noFill/>
                    </a:lnL>
                    <a:lnR>
                      <a:noFill/>
                    </a:lnR>
                    <a:lnT>
                      <a:noFill/>
                    </a:lnT>
                    <a:lnB>
                      <a:noFill/>
                    </a:lnB>
                    <a:noFill/>
                  </a:tcPr>
                </a:tc>
                <a:extLst>
                  <a:ext uri="{0D108BD9-81ED-4DB2-BD59-A6C34878D82A}">
                    <a16:rowId xmlns:a16="http://schemas.microsoft.com/office/drawing/2014/main" val="134402880"/>
                  </a:ext>
                </a:extLst>
              </a:tr>
              <a:tr h="244856">
                <a:tc>
                  <a:txBody>
                    <a:bodyPr/>
                    <a:lstStyle/>
                    <a:p>
                      <a:pPr algn="l" fontAlgn="ctr">
                        <a:buNone/>
                      </a:pPr>
                      <a:r>
                        <a:rPr lang="en-US" sz="700" b="0" i="0" u="none" strike="noStrike">
                          <a:solidFill>
                            <a:srgbClr val="000000"/>
                          </a:solidFill>
                          <a:effectLst/>
                          <a:latin typeface="Arial" panose="020B0604020202020204" pitchFamily="34" charset="0"/>
                        </a:rPr>
                        <a:t>66</a:t>
                      </a:r>
                    </a:p>
                  </a:txBody>
                  <a:tcPr marL="5706" marR="5706" marT="5706" marB="27391" anchor="ctr">
                    <a:lnL>
                      <a:noFill/>
                    </a:lnL>
                    <a:lnR>
                      <a:noFill/>
                    </a:lnR>
                    <a:lnT>
                      <a:noFill/>
                    </a:lnT>
                    <a:lnB>
                      <a:noFill/>
                    </a:lnB>
                    <a:noFill/>
                  </a:tcPr>
                </a:tc>
                <a:tc>
                  <a:txBody>
                    <a:bodyPr/>
                    <a:lstStyle/>
                    <a:p>
                      <a:pPr algn="r" fontAlgn="ctr">
                        <a:buNone/>
                      </a:pPr>
                      <a:r>
                        <a:rPr lang="en-US" sz="700" b="0" i="0" u="none" strike="noStrike">
                          <a:solidFill>
                            <a:srgbClr val="000000"/>
                          </a:solidFill>
                          <a:effectLst/>
                          <a:latin typeface="Arial" panose="020B0604020202020204" pitchFamily="34" charset="0"/>
                        </a:rPr>
                        <a:t>Teacher Gifted</a:t>
                      </a:r>
                    </a:p>
                  </a:txBody>
                  <a:tcPr marL="5706" marR="5706" marT="5706" marB="27391" anchor="ctr">
                    <a:lnL>
                      <a:noFill/>
                    </a:lnL>
                    <a:lnR>
                      <a:noFill/>
                    </a:lnR>
                    <a:lnT>
                      <a:noFill/>
                    </a:lnT>
                    <a:lnB>
                      <a:noFill/>
                    </a:lnB>
                    <a:noFill/>
                  </a:tcPr>
                </a:tc>
                <a:tc>
                  <a:txBody>
                    <a:bodyPr/>
                    <a:lstStyle/>
                    <a:p>
                      <a:pPr algn="ctr" fontAlgn="ctr">
                        <a:buNone/>
                      </a:pPr>
                      <a:r>
                        <a:rPr lang="en-US" sz="700" b="0" i="0" u="none" strike="noStrike">
                          <a:solidFill>
                            <a:srgbClr val="000000"/>
                          </a:solidFill>
                          <a:effectLst/>
                          <a:latin typeface="Arial" panose="020B0604020202020204" pitchFamily="34" charset="0"/>
                        </a:rPr>
                        <a:t>1.5</a:t>
                      </a:r>
                    </a:p>
                  </a:txBody>
                  <a:tcPr marL="5706" marR="5706" marT="5706" marB="27391" anchor="ctr">
                    <a:lnL>
                      <a:noFill/>
                    </a:lnL>
                    <a:lnR>
                      <a:noFill/>
                    </a:lnR>
                    <a:lnT>
                      <a:noFill/>
                    </a:lnT>
                    <a:lnB>
                      <a:noFill/>
                    </a:lnB>
                    <a:noFill/>
                  </a:tcPr>
                </a:tc>
                <a:tc>
                  <a:txBody>
                    <a:bodyPr/>
                    <a:lstStyle/>
                    <a:p>
                      <a:pPr algn="ctr" fontAlgn="ctr">
                        <a:buNone/>
                      </a:pPr>
                      <a:r>
                        <a:rPr lang="en-US" sz="700" b="0" i="0" u="none" strike="noStrike">
                          <a:solidFill>
                            <a:srgbClr val="000000"/>
                          </a:solidFill>
                          <a:effectLst/>
                          <a:latin typeface="Arial" panose="020B0604020202020204" pitchFamily="34" charset="0"/>
                        </a:rPr>
                        <a:t>1</a:t>
                      </a:r>
                    </a:p>
                  </a:txBody>
                  <a:tcPr marL="5706" marR="5706" marT="5706" marB="27391" anchor="ctr">
                    <a:lnL>
                      <a:noFill/>
                    </a:lnL>
                    <a:lnR>
                      <a:noFill/>
                    </a:lnR>
                    <a:lnT>
                      <a:noFill/>
                    </a:lnT>
                    <a:lnB>
                      <a:noFill/>
                    </a:lnB>
                    <a:noFill/>
                  </a:tcPr>
                </a:tc>
                <a:tc>
                  <a:txBody>
                    <a:bodyPr/>
                    <a:lstStyle/>
                    <a:p>
                      <a:pPr algn="ctr" fontAlgn="ctr">
                        <a:buNone/>
                      </a:pPr>
                      <a:r>
                        <a:rPr lang="en-US" sz="700" b="0" i="0" u="none" strike="noStrike">
                          <a:solidFill>
                            <a:srgbClr val="000000"/>
                          </a:solidFill>
                          <a:effectLst/>
                          <a:latin typeface="Arial" panose="020B0604020202020204" pitchFamily="34" charset="0"/>
                        </a:rPr>
                        <a:t>-0.5</a:t>
                      </a:r>
                    </a:p>
                  </a:txBody>
                  <a:tcPr marL="5706" marR="5706" marT="5706" marB="27391" anchor="ctr">
                    <a:lnL>
                      <a:noFill/>
                    </a:lnL>
                    <a:lnR>
                      <a:noFill/>
                    </a:lnR>
                    <a:lnT>
                      <a:noFill/>
                    </a:lnT>
                    <a:lnB>
                      <a:noFill/>
                    </a:lnB>
                    <a:solidFill>
                      <a:srgbClr val="FFC7CE"/>
                    </a:solidFill>
                  </a:tcPr>
                </a:tc>
                <a:tc>
                  <a:txBody>
                    <a:bodyPr/>
                    <a:lstStyle/>
                    <a:p>
                      <a:pPr algn="l" fontAlgn="ctr">
                        <a:buNone/>
                      </a:pPr>
                      <a:endParaRPr lang="en-US" sz="700" b="0" i="0" u="none" strike="noStrike">
                        <a:solidFill>
                          <a:srgbClr val="000000"/>
                        </a:solidFill>
                        <a:effectLst/>
                        <a:latin typeface="Arial" panose="020B0604020202020204" pitchFamily="34" charset="0"/>
                      </a:endParaRPr>
                    </a:p>
                  </a:txBody>
                  <a:tcPr marL="5706" marR="5706" marT="5706" marB="27391" anchor="ctr">
                    <a:lnL>
                      <a:noFill/>
                    </a:lnL>
                    <a:lnR>
                      <a:noFill/>
                    </a:lnR>
                    <a:lnT>
                      <a:noFill/>
                    </a:lnT>
                    <a:lnB>
                      <a:noFill/>
                    </a:lnB>
                    <a:noFill/>
                  </a:tcPr>
                </a:tc>
                <a:tc>
                  <a:txBody>
                    <a:bodyPr/>
                    <a:lstStyle/>
                    <a:p>
                      <a:pPr algn="l" fontAlgn="ctr">
                        <a:buNone/>
                      </a:pPr>
                      <a:endParaRPr lang="en-US" sz="700" b="0" i="0" u="none" strike="noStrike" dirty="0">
                        <a:solidFill>
                          <a:srgbClr val="000000"/>
                        </a:solidFill>
                        <a:effectLst/>
                        <a:latin typeface="Arial" panose="020B0604020202020204" pitchFamily="34" charset="0"/>
                      </a:endParaRPr>
                    </a:p>
                  </a:txBody>
                  <a:tcPr marL="5706" marR="5706" marT="5706" marB="27391" anchor="ctr">
                    <a:lnL>
                      <a:noFill/>
                    </a:lnL>
                    <a:lnR>
                      <a:noFill/>
                    </a:lnR>
                    <a:lnT>
                      <a:noFill/>
                    </a:lnT>
                    <a:lnB>
                      <a:noFill/>
                    </a:lnB>
                    <a:noFill/>
                  </a:tcPr>
                </a:tc>
                <a:extLst>
                  <a:ext uri="{0D108BD9-81ED-4DB2-BD59-A6C34878D82A}">
                    <a16:rowId xmlns:a16="http://schemas.microsoft.com/office/drawing/2014/main" val="3351098684"/>
                  </a:ext>
                </a:extLst>
              </a:tr>
            </a:tbl>
          </a:graphicData>
        </a:graphic>
      </p:graphicFrame>
    </p:spTree>
    <p:extLst>
      <p:ext uri="{BB962C8B-B14F-4D97-AF65-F5344CB8AC3E}">
        <p14:creationId xmlns:p14="http://schemas.microsoft.com/office/powerpoint/2010/main" val="2495030104"/>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Content Placeholder 3">
            <a:extLst>
              <a:ext uri="{FF2B5EF4-FFF2-40B4-BE49-F238E27FC236}">
                <a16:creationId xmlns:a16="http://schemas.microsoft.com/office/drawing/2014/main" id="{1AB46BA8-014A-366C-1293-D18D842EC2B7}"/>
              </a:ext>
            </a:extLst>
          </p:cNvPr>
          <p:cNvGraphicFramePr>
            <a:graphicFrameLocks noGrp="1"/>
          </p:cNvGraphicFramePr>
          <p:nvPr>
            <p:ph sz="half" idx="1"/>
          </p:nvPr>
        </p:nvGraphicFramePr>
        <p:xfrm>
          <a:off x="1610907" y="238991"/>
          <a:ext cx="8976535" cy="6380019"/>
        </p:xfrm>
        <a:graphic>
          <a:graphicData uri="http://schemas.openxmlformats.org/drawingml/2006/table">
            <a:tbl>
              <a:tblPr/>
              <a:tblGrid>
                <a:gridCol w="4023647">
                  <a:extLst>
                    <a:ext uri="{9D8B030D-6E8A-4147-A177-3AD203B41FA5}">
                      <a16:colId xmlns:a16="http://schemas.microsoft.com/office/drawing/2014/main" val="4240415334"/>
                    </a:ext>
                  </a:extLst>
                </a:gridCol>
                <a:gridCol w="690031">
                  <a:extLst>
                    <a:ext uri="{9D8B030D-6E8A-4147-A177-3AD203B41FA5}">
                      <a16:colId xmlns:a16="http://schemas.microsoft.com/office/drawing/2014/main" val="2177958782"/>
                    </a:ext>
                  </a:extLst>
                </a:gridCol>
                <a:gridCol w="579626">
                  <a:extLst>
                    <a:ext uri="{9D8B030D-6E8A-4147-A177-3AD203B41FA5}">
                      <a16:colId xmlns:a16="http://schemas.microsoft.com/office/drawing/2014/main" val="2537897398"/>
                    </a:ext>
                  </a:extLst>
                </a:gridCol>
                <a:gridCol w="800436">
                  <a:extLst>
                    <a:ext uri="{9D8B030D-6E8A-4147-A177-3AD203B41FA5}">
                      <a16:colId xmlns:a16="http://schemas.microsoft.com/office/drawing/2014/main" val="1031035558"/>
                    </a:ext>
                  </a:extLst>
                </a:gridCol>
                <a:gridCol w="2293969">
                  <a:extLst>
                    <a:ext uri="{9D8B030D-6E8A-4147-A177-3AD203B41FA5}">
                      <a16:colId xmlns:a16="http://schemas.microsoft.com/office/drawing/2014/main" val="2049815516"/>
                    </a:ext>
                  </a:extLst>
                </a:gridCol>
                <a:gridCol w="588826">
                  <a:extLst>
                    <a:ext uri="{9D8B030D-6E8A-4147-A177-3AD203B41FA5}">
                      <a16:colId xmlns:a16="http://schemas.microsoft.com/office/drawing/2014/main" val="2273923465"/>
                    </a:ext>
                  </a:extLst>
                </a:gridCol>
              </a:tblGrid>
              <a:tr h="230246">
                <a:tc>
                  <a:txBody>
                    <a:bodyPr/>
                    <a:lstStyle/>
                    <a:p>
                      <a:pPr algn="r" fontAlgn="ctr">
                        <a:buNone/>
                      </a:pPr>
                      <a:r>
                        <a:rPr lang="en-US" sz="1200" b="1" i="0" u="none" strike="noStrike">
                          <a:solidFill>
                            <a:srgbClr val="000000"/>
                          </a:solidFill>
                          <a:effectLst/>
                          <a:latin typeface="Arial" panose="020B0604020202020204" pitchFamily="34" charset="0"/>
                        </a:rPr>
                        <a:t>CTE/JROTC/SPED</a:t>
                      </a:r>
                    </a:p>
                  </a:txBody>
                  <a:tcPr marL="9210" marR="9210" marT="9210" marB="44207" anchor="ctr">
                    <a:lnL>
                      <a:noFill/>
                    </a:lnL>
                    <a:lnR>
                      <a:noFill/>
                    </a:lnR>
                    <a:lnT>
                      <a:noFill/>
                    </a:lnT>
                    <a:lnB>
                      <a:noFill/>
                    </a:lnB>
                    <a:solidFill>
                      <a:srgbClr val="FFFF66"/>
                    </a:solidFill>
                  </a:tcPr>
                </a:tc>
                <a:tc>
                  <a:txBody>
                    <a:bodyPr/>
                    <a:lstStyle/>
                    <a:p>
                      <a:pPr algn="ctr" fontAlgn="ctr">
                        <a:buNone/>
                      </a:pPr>
                      <a:r>
                        <a:rPr lang="en-US" sz="1200" b="1" i="0" u="none" strike="noStrike">
                          <a:solidFill>
                            <a:srgbClr val="000000"/>
                          </a:solidFill>
                          <a:effectLst/>
                          <a:latin typeface="Arial" panose="020B0604020202020204" pitchFamily="34" charset="0"/>
                        </a:rPr>
                        <a:t>4.9</a:t>
                      </a:r>
                    </a:p>
                  </a:txBody>
                  <a:tcPr marL="9210" marR="9210" marT="9210" marB="44207" anchor="ctr">
                    <a:lnL>
                      <a:noFill/>
                    </a:lnL>
                    <a:lnR>
                      <a:noFill/>
                    </a:lnR>
                    <a:lnT>
                      <a:noFill/>
                    </a:lnT>
                    <a:lnB>
                      <a:noFill/>
                    </a:lnB>
                    <a:solidFill>
                      <a:srgbClr val="FFFF66"/>
                    </a:solidFill>
                  </a:tcPr>
                </a:tc>
                <a:tc>
                  <a:txBody>
                    <a:bodyPr/>
                    <a:lstStyle/>
                    <a:p>
                      <a:pPr algn="ctr" fontAlgn="ctr">
                        <a:buNone/>
                      </a:pPr>
                      <a:r>
                        <a:rPr lang="en-US" sz="1200" b="1" i="0" u="none" strike="noStrike">
                          <a:solidFill>
                            <a:srgbClr val="000000"/>
                          </a:solidFill>
                          <a:effectLst/>
                          <a:latin typeface="Arial" panose="020B0604020202020204" pitchFamily="34" charset="0"/>
                        </a:rPr>
                        <a:t>4.9</a:t>
                      </a:r>
                    </a:p>
                  </a:txBody>
                  <a:tcPr marL="9210" marR="9210" marT="9210" marB="44207" anchor="ctr">
                    <a:lnL>
                      <a:noFill/>
                    </a:lnL>
                    <a:lnR>
                      <a:noFill/>
                    </a:lnR>
                    <a:lnT>
                      <a:noFill/>
                    </a:lnT>
                    <a:lnB>
                      <a:noFill/>
                    </a:lnB>
                    <a:solidFill>
                      <a:srgbClr val="FFFF66"/>
                    </a:solidFill>
                  </a:tcPr>
                </a:tc>
                <a:tc>
                  <a:txBody>
                    <a:bodyPr/>
                    <a:lstStyle/>
                    <a:p>
                      <a:pPr algn="ctr" fontAlgn="ctr">
                        <a:buNone/>
                      </a:pPr>
                      <a:r>
                        <a:rPr lang="en-US" sz="1200" b="1" i="0" u="none" strike="noStrike">
                          <a:solidFill>
                            <a:srgbClr val="000000"/>
                          </a:solidFill>
                          <a:effectLst/>
                          <a:latin typeface="Arial" panose="020B0604020202020204" pitchFamily="34" charset="0"/>
                        </a:rPr>
                        <a:t>0</a:t>
                      </a:r>
                    </a:p>
                  </a:txBody>
                  <a:tcPr marL="9210" marR="9210" marT="9210" marB="44207" anchor="ctr">
                    <a:lnL>
                      <a:noFill/>
                    </a:lnL>
                    <a:lnR>
                      <a:noFill/>
                    </a:lnR>
                    <a:lnT>
                      <a:noFill/>
                    </a:lnT>
                    <a:lnB>
                      <a:noFill/>
                    </a:lnB>
                    <a:solidFill>
                      <a:srgbClr val="FFFF66"/>
                    </a:solidFill>
                  </a:tcPr>
                </a:tc>
                <a:tc>
                  <a:txBody>
                    <a:bodyPr/>
                    <a:lstStyle/>
                    <a:p>
                      <a:pPr algn="l" fontAlgn="ctr">
                        <a:buNone/>
                      </a:pPr>
                      <a:endParaRPr lang="en-US" sz="1200" b="1" i="0" u="none" strike="noStrike">
                        <a:solidFill>
                          <a:srgbClr val="000000"/>
                        </a:solidFill>
                        <a:effectLst/>
                        <a:latin typeface="Arial" panose="020B0604020202020204" pitchFamily="34" charset="0"/>
                      </a:endParaRPr>
                    </a:p>
                  </a:txBody>
                  <a:tcPr marL="9210" marR="9210" marT="9210" marB="44207" anchor="ctr">
                    <a:lnL>
                      <a:noFill/>
                    </a:lnL>
                    <a:lnR>
                      <a:noFill/>
                    </a:lnR>
                    <a:lnT>
                      <a:noFill/>
                    </a:lnT>
                    <a:lnB>
                      <a:noFill/>
                    </a:lnB>
                    <a:solidFill>
                      <a:srgbClr val="FFFF66"/>
                    </a:solidFill>
                  </a:tcPr>
                </a:tc>
                <a:tc>
                  <a:txBody>
                    <a:bodyPr/>
                    <a:lstStyle/>
                    <a:p>
                      <a:pPr algn="l" fontAlgn="ctr">
                        <a:buNone/>
                      </a:pPr>
                      <a:endParaRPr lang="en-US" sz="1100" b="0" i="0" u="none" strike="noStrike">
                        <a:solidFill>
                          <a:srgbClr val="000000"/>
                        </a:solidFill>
                        <a:effectLst/>
                        <a:latin typeface="Arial" panose="020B0604020202020204" pitchFamily="34" charset="0"/>
                      </a:endParaRPr>
                    </a:p>
                  </a:txBody>
                  <a:tcPr marL="9210" marR="9210" marT="9210" marB="44207" anchor="ctr">
                    <a:lnL>
                      <a:noFill/>
                    </a:lnL>
                    <a:lnR>
                      <a:noFill/>
                    </a:lnR>
                    <a:lnT>
                      <a:noFill/>
                    </a:lnT>
                    <a:lnB>
                      <a:noFill/>
                    </a:lnB>
                    <a:noFill/>
                  </a:tcPr>
                </a:tc>
                <a:extLst>
                  <a:ext uri="{0D108BD9-81ED-4DB2-BD59-A6C34878D82A}">
                    <a16:rowId xmlns:a16="http://schemas.microsoft.com/office/drawing/2014/main" val="3060523063"/>
                  </a:ext>
                </a:extLst>
              </a:tr>
              <a:tr h="230246">
                <a:tc>
                  <a:txBody>
                    <a:bodyPr/>
                    <a:lstStyle/>
                    <a:p>
                      <a:pPr algn="r" fontAlgn="ctr">
                        <a:buNone/>
                      </a:pPr>
                      <a:r>
                        <a:rPr lang="en-US" sz="1200" b="0" i="0" u="none" strike="noStrike">
                          <a:solidFill>
                            <a:srgbClr val="000000"/>
                          </a:solidFill>
                          <a:effectLst/>
                          <a:latin typeface="Arial" panose="020B0604020202020204" pitchFamily="34" charset="0"/>
                        </a:rPr>
                        <a:t>Teacher ESOL</a:t>
                      </a:r>
                    </a:p>
                  </a:txBody>
                  <a:tcPr marL="9210" marR="9210" marT="9210" marB="44207" anchor="ctr">
                    <a:lnL>
                      <a:noFill/>
                    </a:lnL>
                    <a:lnR>
                      <a:noFill/>
                    </a:lnR>
                    <a:lnT>
                      <a:noFill/>
                    </a:lnT>
                    <a:lnB>
                      <a:noFill/>
                    </a:lnB>
                    <a:solidFill>
                      <a:srgbClr val="D0CECE"/>
                    </a:solidFill>
                  </a:tcPr>
                </a:tc>
                <a:tc>
                  <a:txBody>
                    <a:bodyPr/>
                    <a:lstStyle/>
                    <a:p>
                      <a:pPr algn="ctr" fontAlgn="ctr">
                        <a:buNone/>
                      </a:pPr>
                      <a:r>
                        <a:rPr lang="en-US" sz="1200" b="0" i="0" u="none" strike="noStrike">
                          <a:solidFill>
                            <a:srgbClr val="000000"/>
                          </a:solidFill>
                          <a:effectLst/>
                          <a:latin typeface="Arial" panose="020B0604020202020204" pitchFamily="34" charset="0"/>
                        </a:rPr>
                        <a:t>0.6</a:t>
                      </a:r>
                    </a:p>
                  </a:txBody>
                  <a:tcPr marL="9210" marR="9210" marT="9210" marB="44207" anchor="ctr">
                    <a:lnL>
                      <a:noFill/>
                    </a:lnL>
                    <a:lnR>
                      <a:noFill/>
                    </a:lnR>
                    <a:lnT>
                      <a:noFill/>
                    </a:lnT>
                    <a:lnB>
                      <a:noFill/>
                    </a:lnB>
                    <a:solidFill>
                      <a:srgbClr val="D0CECE"/>
                    </a:solidFill>
                  </a:tcPr>
                </a:tc>
                <a:tc>
                  <a:txBody>
                    <a:bodyPr/>
                    <a:lstStyle/>
                    <a:p>
                      <a:pPr algn="ctr" fontAlgn="ctr">
                        <a:buNone/>
                      </a:pPr>
                      <a:r>
                        <a:rPr lang="en-US" sz="1200" b="0" i="0" u="none" strike="noStrike">
                          <a:solidFill>
                            <a:srgbClr val="000000"/>
                          </a:solidFill>
                          <a:effectLst/>
                          <a:latin typeface="Arial" panose="020B0604020202020204" pitchFamily="34" charset="0"/>
                        </a:rPr>
                        <a:t>0.6</a:t>
                      </a:r>
                    </a:p>
                  </a:txBody>
                  <a:tcPr marL="9210" marR="9210" marT="9210" marB="44207" anchor="ctr">
                    <a:lnL>
                      <a:noFill/>
                    </a:lnL>
                    <a:lnR>
                      <a:noFill/>
                    </a:lnR>
                    <a:lnT>
                      <a:noFill/>
                    </a:lnT>
                    <a:lnB>
                      <a:noFill/>
                    </a:lnB>
                    <a:solidFill>
                      <a:srgbClr val="D0CECE"/>
                    </a:solidFill>
                  </a:tcPr>
                </a:tc>
                <a:tc>
                  <a:txBody>
                    <a:bodyPr/>
                    <a:lstStyle/>
                    <a:p>
                      <a:pPr algn="ctr" fontAlgn="ctr">
                        <a:buNone/>
                      </a:pPr>
                      <a:r>
                        <a:rPr lang="en-US" sz="1200" b="0" i="0" u="none" strike="noStrike">
                          <a:solidFill>
                            <a:srgbClr val="000000"/>
                          </a:solidFill>
                          <a:effectLst/>
                          <a:latin typeface="Arial" panose="020B0604020202020204" pitchFamily="34" charset="0"/>
                        </a:rPr>
                        <a:t>0</a:t>
                      </a:r>
                    </a:p>
                  </a:txBody>
                  <a:tcPr marL="9210" marR="9210" marT="9210" marB="44207" anchor="ctr">
                    <a:lnL>
                      <a:noFill/>
                    </a:lnL>
                    <a:lnR>
                      <a:noFill/>
                    </a:lnR>
                    <a:lnT>
                      <a:noFill/>
                    </a:lnT>
                    <a:lnB>
                      <a:noFill/>
                    </a:lnB>
                    <a:solidFill>
                      <a:srgbClr val="D0CECE"/>
                    </a:solidFill>
                  </a:tcPr>
                </a:tc>
                <a:tc>
                  <a:txBody>
                    <a:bodyPr/>
                    <a:lstStyle/>
                    <a:p>
                      <a:pPr algn="l" fontAlgn="ctr">
                        <a:buNone/>
                      </a:pPr>
                      <a:endParaRPr lang="en-US" sz="1200" b="0" i="0" u="none" strike="noStrike">
                        <a:solidFill>
                          <a:srgbClr val="000000"/>
                        </a:solidFill>
                        <a:effectLst/>
                        <a:latin typeface="Arial" panose="020B0604020202020204" pitchFamily="34" charset="0"/>
                      </a:endParaRPr>
                    </a:p>
                  </a:txBody>
                  <a:tcPr marL="9210" marR="9210" marT="9210" marB="44207" anchor="ctr">
                    <a:lnL>
                      <a:noFill/>
                    </a:lnL>
                    <a:lnR>
                      <a:noFill/>
                    </a:lnR>
                    <a:lnT>
                      <a:noFill/>
                    </a:lnT>
                    <a:lnB>
                      <a:noFill/>
                    </a:lnB>
                    <a:solidFill>
                      <a:srgbClr val="D0CECE"/>
                    </a:solidFill>
                  </a:tcPr>
                </a:tc>
                <a:tc>
                  <a:txBody>
                    <a:bodyPr/>
                    <a:lstStyle/>
                    <a:p>
                      <a:pPr algn="l" fontAlgn="ctr">
                        <a:buNone/>
                      </a:pPr>
                      <a:endParaRPr lang="en-US" sz="1100" b="0" i="0" u="none" strike="noStrike">
                        <a:solidFill>
                          <a:srgbClr val="000000"/>
                        </a:solidFill>
                        <a:effectLst/>
                        <a:latin typeface="Arial" panose="020B0604020202020204" pitchFamily="34" charset="0"/>
                      </a:endParaRPr>
                    </a:p>
                  </a:txBody>
                  <a:tcPr marL="9210" marR="9210" marT="9210" marB="44207" anchor="ctr">
                    <a:lnL>
                      <a:noFill/>
                    </a:lnL>
                    <a:lnR>
                      <a:noFill/>
                    </a:lnR>
                    <a:lnT>
                      <a:noFill/>
                    </a:lnT>
                    <a:lnB>
                      <a:noFill/>
                    </a:lnB>
                    <a:noFill/>
                  </a:tcPr>
                </a:tc>
                <a:extLst>
                  <a:ext uri="{0D108BD9-81ED-4DB2-BD59-A6C34878D82A}">
                    <a16:rowId xmlns:a16="http://schemas.microsoft.com/office/drawing/2014/main" val="1460729107"/>
                  </a:ext>
                </a:extLst>
              </a:tr>
              <a:tr h="230246">
                <a:tc>
                  <a:txBody>
                    <a:bodyPr/>
                    <a:lstStyle/>
                    <a:p>
                      <a:pPr algn="r" fontAlgn="ctr">
                        <a:buNone/>
                      </a:pPr>
                      <a:r>
                        <a:rPr lang="en-US" sz="1200" b="0" i="0" u="none" strike="noStrike">
                          <a:solidFill>
                            <a:srgbClr val="000000"/>
                          </a:solidFill>
                          <a:effectLst/>
                          <a:latin typeface="Arial" panose="020B0604020202020204" pitchFamily="34" charset="0"/>
                        </a:rPr>
                        <a:t>Teacher Interrelated</a:t>
                      </a:r>
                    </a:p>
                  </a:txBody>
                  <a:tcPr marL="9210" marR="9210" marT="9210" marB="44207" anchor="ctr">
                    <a:lnL>
                      <a:noFill/>
                    </a:lnL>
                    <a:lnR>
                      <a:noFill/>
                    </a:lnR>
                    <a:lnT>
                      <a:noFill/>
                    </a:lnT>
                    <a:lnB>
                      <a:noFill/>
                    </a:lnB>
                    <a:solidFill>
                      <a:srgbClr val="D0CECE"/>
                    </a:solidFill>
                  </a:tcPr>
                </a:tc>
                <a:tc>
                  <a:txBody>
                    <a:bodyPr/>
                    <a:lstStyle/>
                    <a:p>
                      <a:pPr algn="ctr" fontAlgn="ctr">
                        <a:buNone/>
                      </a:pPr>
                      <a:r>
                        <a:rPr lang="en-US" sz="1200" b="0" i="0" u="none" strike="noStrike">
                          <a:solidFill>
                            <a:srgbClr val="000000"/>
                          </a:solidFill>
                          <a:effectLst/>
                          <a:latin typeface="Arial" panose="020B0604020202020204" pitchFamily="34" charset="0"/>
                        </a:rPr>
                        <a:t>3.5</a:t>
                      </a:r>
                    </a:p>
                  </a:txBody>
                  <a:tcPr marL="9210" marR="9210" marT="9210" marB="44207" anchor="ctr">
                    <a:lnL>
                      <a:noFill/>
                    </a:lnL>
                    <a:lnR>
                      <a:noFill/>
                    </a:lnR>
                    <a:lnT>
                      <a:noFill/>
                    </a:lnT>
                    <a:lnB>
                      <a:noFill/>
                    </a:lnB>
                    <a:solidFill>
                      <a:srgbClr val="D0CECE"/>
                    </a:solidFill>
                  </a:tcPr>
                </a:tc>
                <a:tc>
                  <a:txBody>
                    <a:bodyPr/>
                    <a:lstStyle/>
                    <a:p>
                      <a:pPr algn="ctr" fontAlgn="ctr">
                        <a:buNone/>
                      </a:pPr>
                      <a:r>
                        <a:rPr lang="en-US" sz="1200" b="0" i="0" u="none" strike="noStrike">
                          <a:solidFill>
                            <a:srgbClr val="000000"/>
                          </a:solidFill>
                          <a:effectLst/>
                          <a:latin typeface="Arial" panose="020B0604020202020204" pitchFamily="34" charset="0"/>
                        </a:rPr>
                        <a:t>3.5</a:t>
                      </a:r>
                    </a:p>
                  </a:txBody>
                  <a:tcPr marL="9210" marR="9210" marT="9210" marB="44207" anchor="ctr">
                    <a:lnL>
                      <a:noFill/>
                    </a:lnL>
                    <a:lnR>
                      <a:noFill/>
                    </a:lnR>
                    <a:lnT>
                      <a:noFill/>
                    </a:lnT>
                    <a:lnB>
                      <a:noFill/>
                    </a:lnB>
                    <a:solidFill>
                      <a:srgbClr val="D0CECE"/>
                    </a:solidFill>
                  </a:tcPr>
                </a:tc>
                <a:tc>
                  <a:txBody>
                    <a:bodyPr/>
                    <a:lstStyle/>
                    <a:p>
                      <a:pPr algn="ctr" fontAlgn="ctr">
                        <a:buNone/>
                      </a:pPr>
                      <a:r>
                        <a:rPr lang="en-US" sz="1200" b="0" i="0" u="none" strike="noStrike">
                          <a:solidFill>
                            <a:srgbClr val="000000"/>
                          </a:solidFill>
                          <a:effectLst/>
                          <a:latin typeface="Arial" panose="020B0604020202020204" pitchFamily="34" charset="0"/>
                        </a:rPr>
                        <a:t>0</a:t>
                      </a:r>
                    </a:p>
                  </a:txBody>
                  <a:tcPr marL="9210" marR="9210" marT="9210" marB="44207" anchor="ctr">
                    <a:lnL>
                      <a:noFill/>
                    </a:lnL>
                    <a:lnR>
                      <a:noFill/>
                    </a:lnR>
                    <a:lnT>
                      <a:noFill/>
                    </a:lnT>
                    <a:lnB>
                      <a:noFill/>
                    </a:lnB>
                    <a:solidFill>
                      <a:srgbClr val="D0CECE"/>
                    </a:solidFill>
                  </a:tcPr>
                </a:tc>
                <a:tc>
                  <a:txBody>
                    <a:bodyPr/>
                    <a:lstStyle/>
                    <a:p>
                      <a:pPr algn="l" fontAlgn="ctr">
                        <a:buNone/>
                      </a:pPr>
                      <a:endParaRPr lang="en-US" sz="1200" b="0" i="0" u="none" strike="noStrike">
                        <a:solidFill>
                          <a:srgbClr val="000000"/>
                        </a:solidFill>
                        <a:effectLst/>
                        <a:latin typeface="Arial" panose="020B0604020202020204" pitchFamily="34" charset="0"/>
                      </a:endParaRPr>
                    </a:p>
                  </a:txBody>
                  <a:tcPr marL="9210" marR="9210" marT="9210" marB="44207" anchor="ctr">
                    <a:lnL>
                      <a:noFill/>
                    </a:lnL>
                    <a:lnR>
                      <a:noFill/>
                    </a:lnR>
                    <a:lnT>
                      <a:noFill/>
                    </a:lnT>
                    <a:lnB>
                      <a:noFill/>
                    </a:lnB>
                    <a:solidFill>
                      <a:srgbClr val="D0CECE"/>
                    </a:solidFill>
                  </a:tcPr>
                </a:tc>
                <a:tc>
                  <a:txBody>
                    <a:bodyPr/>
                    <a:lstStyle/>
                    <a:p>
                      <a:pPr algn="l" fontAlgn="ctr">
                        <a:buNone/>
                      </a:pPr>
                      <a:endParaRPr lang="en-US" sz="1100" b="0" i="0" u="none" strike="noStrike">
                        <a:solidFill>
                          <a:srgbClr val="000000"/>
                        </a:solidFill>
                        <a:effectLst/>
                        <a:latin typeface="Arial" panose="020B0604020202020204" pitchFamily="34" charset="0"/>
                      </a:endParaRPr>
                    </a:p>
                  </a:txBody>
                  <a:tcPr marL="9210" marR="9210" marT="9210" marB="44207" anchor="ctr">
                    <a:lnL>
                      <a:noFill/>
                    </a:lnL>
                    <a:lnR>
                      <a:noFill/>
                    </a:lnR>
                    <a:lnT>
                      <a:noFill/>
                    </a:lnT>
                    <a:lnB>
                      <a:noFill/>
                    </a:lnB>
                    <a:noFill/>
                  </a:tcPr>
                </a:tc>
                <a:extLst>
                  <a:ext uri="{0D108BD9-81ED-4DB2-BD59-A6C34878D82A}">
                    <a16:rowId xmlns:a16="http://schemas.microsoft.com/office/drawing/2014/main" val="4109497433"/>
                  </a:ext>
                </a:extLst>
              </a:tr>
              <a:tr h="230246">
                <a:tc>
                  <a:txBody>
                    <a:bodyPr/>
                    <a:lstStyle/>
                    <a:p>
                      <a:pPr algn="r" fontAlgn="ctr">
                        <a:buNone/>
                      </a:pPr>
                      <a:r>
                        <a:rPr lang="en-US" sz="1200" b="0" i="0" u="none" strike="noStrike">
                          <a:solidFill>
                            <a:srgbClr val="000000"/>
                          </a:solidFill>
                          <a:effectLst/>
                          <a:latin typeface="Arial" panose="020B0604020202020204" pitchFamily="34" charset="0"/>
                        </a:rPr>
                        <a:t>Lead Teacher Special Ed</a:t>
                      </a:r>
                    </a:p>
                  </a:txBody>
                  <a:tcPr marL="9210" marR="9210" marT="9210" marB="44207" anchor="ctr">
                    <a:lnL>
                      <a:noFill/>
                    </a:lnL>
                    <a:lnR>
                      <a:noFill/>
                    </a:lnR>
                    <a:lnT>
                      <a:noFill/>
                    </a:lnT>
                    <a:lnB>
                      <a:noFill/>
                    </a:lnB>
                    <a:solidFill>
                      <a:srgbClr val="D0CECE"/>
                    </a:solidFill>
                  </a:tcPr>
                </a:tc>
                <a:tc>
                  <a:txBody>
                    <a:bodyPr/>
                    <a:lstStyle/>
                    <a:p>
                      <a:pPr algn="ctr" fontAlgn="ctr">
                        <a:buNone/>
                      </a:pPr>
                      <a:r>
                        <a:rPr lang="en-US" sz="1200" b="0" i="0" u="none" strike="noStrike">
                          <a:solidFill>
                            <a:srgbClr val="000000"/>
                          </a:solidFill>
                          <a:effectLst/>
                          <a:latin typeface="Arial" panose="020B0604020202020204" pitchFamily="34" charset="0"/>
                        </a:rPr>
                        <a:t>0.5</a:t>
                      </a:r>
                    </a:p>
                  </a:txBody>
                  <a:tcPr marL="9210" marR="9210" marT="9210" marB="44207" anchor="ctr">
                    <a:lnL>
                      <a:noFill/>
                    </a:lnL>
                    <a:lnR>
                      <a:noFill/>
                    </a:lnR>
                    <a:lnT>
                      <a:noFill/>
                    </a:lnT>
                    <a:lnB>
                      <a:noFill/>
                    </a:lnB>
                    <a:solidFill>
                      <a:srgbClr val="D0CECE"/>
                    </a:solidFill>
                  </a:tcPr>
                </a:tc>
                <a:tc>
                  <a:txBody>
                    <a:bodyPr/>
                    <a:lstStyle/>
                    <a:p>
                      <a:pPr algn="ctr" fontAlgn="ctr">
                        <a:buNone/>
                      </a:pPr>
                      <a:r>
                        <a:rPr lang="en-US" sz="1200" b="0" i="0" u="none" strike="noStrike">
                          <a:solidFill>
                            <a:srgbClr val="000000"/>
                          </a:solidFill>
                          <a:effectLst/>
                          <a:latin typeface="Arial" panose="020B0604020202020204" pitchFamily="34" charset="0"/>
                        </a:rPr>
                        <a:t>0.5</a:t>
                      </a:r>
                    </a:p>
                  </a:txBody>
                  <a:tcPr marL="9210" marR="9210" marT="9210" marB="44207" anchor="ctr">
                    <a:lnL>
                      <a:noFill/>
                    </a:lnL>
                    <a:lnR>
                      <a:noFill/>
                    </a:lnR>
                    <a:lnT>
                      <a:noFill/>
                    </a:lnT>
                    <a:lnB>
                      <a:noFill/>
                    </a:lnB>
                    <a:solidFill>
                      <a:srgbClr val="D0CECE"/>
                    </a:solidFill>
                  </a:tcPr>
                </a:tc>
                <a:tc>
                  <a:txBody>
                    <a:bodyPr/>
                    <a:lstStyle/>
                    <a:p>
                      <a:pPr algn="ctr" fontAlgn="ctr">
                        <a:buNone/>
                      </a:pPr>
                      <a:r>
                        <a:rPr lang="en-US" sz="1200" b="0" i="0" u="none" strike="noStrike">
                          <a:solidFill>
                            <a:srgbClr val="000000"/>
                          </a:solidFill>
                          <a:effectLst/>
                          <a:latin typeface="Arial" panose="020B0604020202020204" pitchFamily="34" charset="0"/>
                        </a:rPr>
                        <a:t>0</a:t>
                      </a:r>
                    </a:p>
                  </a:txBody>
                  <a:tcPr marL="9210" marR="9210" marT="9210" marB="44207" anchor="ctr">
                    <a:lnL>
                      <a:noFill/>
                    </a:lnL>
                    <a:lnR>
                      <a:noFill/>
                    </a:lnR>
                    <a:lnT>
                      <a:noFill/>
                    </a:lnT>
                    <a:lnB>
                      <a:noFill/>
                    </a:lnB>
                    <a:solidFill>
                      <a:srgbClr val="D0CECE"/>
                    </a:solidFill>
                  </a:tcPr>
                </a:tc>
                <a:tc>
                  <a:txBody>
                    <a:bodyPr/>
                    <a:lstStyle/>
                    <a:p>
                      <a:pPr algn="l" fontAlgn="ctr">
                        <a:buNone/>
                      </a:pPr>
                      <a:endParaRPr lang="en-US" sz="1200" b="0" i="0" u="none" strike="noStrike">
                        <a:solidFill>
                          <a:srgbClr val="000000"/>
                        </a:solidFill>
                        <a:effectLst/>
                        <a:latin typeface="Arial" panose="020B0604020202020204" pitchFamily="34" charset="0"/>
                      </a:endParaRPr>
                    </a:p>
                  </a:txBody>
                  <a:tcPr marL="9210" marR="9210" marT="9210" marB="44207" anchor="ctr">
                    <a:lnL>
                      <a:noFill/>
                    </a:lnL>
                    <a:lnR>
                      <a:noFill/>
                    </a:lnR>
                    <a:lnT>
                      <a:noFill/>
                    </a:lnT>
                    <a:lnB>
                      <a:noFill/>
                    </a:lnB>
                    <a:solidFill>
                      <a:srgbClr val="D0CECE"/>
                    </a:solidFill>
                  </a:tcPr>
                </a:tc>
                <a:tc>
                  <a:txBody>
                    <a:bodyPr/>
                    <a:lstStyle/>
                    <a:p>
                      <a:pPr algn="l" fontAlgn="ctr">
                        <a:buNone/>
                      </a:pPr>
                      <a:endParaRPr lang="en-US" sz="1100" b="0" i="0" u="none" strike="noStrike">
                        <a:solidFill>
                          <a:srgbClr val="000000"/>
                        </a:solidFill>
                        <a:effectLst/>
                        <a:latin typeface="Arial" panose="020B0604020202020204" pitchFamily="34" charset="0"/>
                      </a:endParaRPr>
                    </a:p>
                  </a:txBody>
                  <a:tcPr marL="9210" marR="9210" marT="9210" marB="44207" anchor="ctr">
                    <a:lnL>
                      <a:noFill/>
                    </a:lnL>
                    <a:lnR>
                      <a:noFill/>
                    </a:lnR>
                    <a:lnT>
                      <a:noFill/>
                    </a:lnT>
                    <a:lnB>
                      <a:noFill/>
                    </a:lnB>
                    <a:noFill/>
                  </a:tcPr>
                </a:tc>
                <a:extLst>
                  <a:ext uri="{0D108BD9-81ED-4DB2-BD59-A6C34878D82A}">
                    <a16:rowId xmlns:a16="http://schemas.microsoft.com/office/drawing/2014/main" val="3863127177"/>
                  </a:ext>
                </a:extLst>
              </a:tr>
              <a:tr h="230246">
                <a:tc>
                  <a:txBody>
                    <a:bodyPr/>
                    <a:lstStyle/>
                    <a:p>
                      <a:pPr algn="r" fontAlgn="ctr">
                        <a:buNone/>
                      </a:pPr>
                      <a:r>
                        <a:rPr lang="en-US" sz="1200" b="0" i="0" u="none" strike="noStrike">
                          <a:solidFill>
                            <a:srgbClr val="000000"/>
                          </a:solidFill>
                          <a:effectLst/>
                          <a:latin typeface="Arial" panose="020B0604020202020204" pitchFamily="34" charset="0"/>
                        </a:rPr>
                        <a:t>Speech Language Pathologist</a:t>
                      </a:r>
                    </a:p>
                  </a:txBody>
                  <a:tcPr marL="9210" marR="9210" marT="9210" marB="44207" anchor="ctr">
                    <a:lnL>
                      <a:noFill/>
                    </a:lnL>
                    <a:lnR>
                      <a:noFill/>
                    </a:lnR>
                    <a:lnT>
                      <a:noFill/>
                    </a:lnT>
                    <a:lnB>
                      <a:noFill/>
                    </a:lnB>
                    <a:solidFill>
                      <a:srgbClr val="D0CECE"/>
                    </a:solidFill>
                  </a:tcPr>
                </a:tc>
                <a:tc>
                  <a:txBody>
                    <a:bodyPr/>
                    <a:lstStyle/>
                    <a:p>
                      <a:pPr algn="ctr" fontAlgn="ctr">
                        <a:buNone/>
                      </a:pPr>
                      <a:r>
                        <a:rPr lang="en-US" sz="1200" b="0" i="0" u="none" strike="noStrike">
                          <a:solidFill>
                            <a:srgbClr val="000000"/>
                          </a:solidFill>
                          <a:effectLst/>
                          <a:latin typeface="Arial" panose="020B0604020202020204" pitchFamily="34" charset="0"/>
                        </a:rPr>
                        <a:t>0.3</a:t>
                      </a:r>
                    </a:p>
                  </a:txBody>
                  <a:tcPr marL="9210" marR="9210" marT="9210" marB="44207" anchor="ctr">
                    <a:lnL>
                      <a:noFill/>
                    </a:lnL>
                    <a:lnR>
                      <a:noFill/>
                    </a:lnR>
                    <a:lnT>
                      <a:noFill/>
                    </a:lnT>
                    <a:lnB>
                      <a:noFill/>
                    </a:lnB>
                    <a:solidFill>
                      <a:srgbClr val="D0CECE"/>
                    </a:solidFill>
                  </a:tcPr>
                </a:tc>
                <a:tc>
                  <a:txBody>
                    <a:bodyPr/>
                    <a:lstStyle/>
                    <a:p>
                      <a:pPr algn="ctr" fontAlgn="ctr">
                        <a:buNone/>
                      </a:pPr>
                      <a:r>
                        <a:rPr lang="en-US" sz="1200" b="0" i="0" u="none" strike="noStrike">
                          <a:solidFill>
                            <a:srgbClr val="000000"/>
                          </a:solidFill>
                          <a:effectLst/>
                          <a:latin typeface="Arial" panose="020B0604020202020204" pitchFamily="34" charset="0"/>
                        </a:rPr>
                        <a:t>0.3</a:t>
                      </a:r>
                    </a:p>
                  </a:txBody>
                  <a:tcPr marL="9210" marR="9210" marT="9210" marB="44207" anchor="ctr">
                    <a:lnL>
                      <a:noFill/>
                    </a:lnL>
                    <a:lnR>
                      <a:noFill/>
                    </a:lnR>
                    <a:lnT>
                      <a:noFill/>
                    </a:lnT>
                    <a:lnB>
                      <a:noFill/>
                    </a:lnB>
                    <a:solidFill>
                      <a:srgbClr val="D0CECE"/>
                    </a:solidFill>
                  </a:tcPr>
                </a:tc>
                <a:tc>
                  <a:txBody>
                    <a:bodyPr/>
                    <a:lstStyle/>
                    <a:p>
                      <a:pPr algn="ctr" fontAlgn="ctr">
                        <a:buNone/>
                      </a:pPr>
                      <a:r>
                        <a:rPr lang="en-US" sz="1200" b="0" i="0" u="none" strike="noStrike">
                          <a:solidFill>
                            <a:srgbClr val="000000"/>
                          </a:solidFill>
                          <a:effectLst/>
                          <a:latin typeface="Arial" panose="020B0604020202020204" pitchFamily="34" charset="0"/>
                        </a:rPr>
                        <a:t>0</a:t>
                      </a:r>
                    </a:p>
                  </a:txBody>
                  <a:tcPr marL="9210" marR="9210" marT="9210" marB="44207" anchor="ctr">
                    <a:lnL>
                      <a:noFill/>
                    </a:lnL>
                    <a:lnR>
                      <a:noFill/>
                    </a:lnR>
                    <a:lnT>
                      <a:noFill/>
                    </a:lnT>
                    <a:lnB>
                      <a:noFill/>
                    </a:lnB>
                    <a:solidFill>
                      <a:srgbClr val="D0CECE"/>
                    </a:solidFill>
                  </a:tcPr>
                </a:tc>
                <a:tc>
                  <a:txBody>
                    <a:bodyPr/>
                    <a:lstStyle/>
                    <a:p>
                      <a:pPr algn="l" fontAlgn="ctr">
                        <a:buNone/>
                      </a:pPr>
                      <a:endParaRPr lang="en-US" sz="1200" b="0" i="0" u="none" strike="noStrike">
                        <a:solidFill>
                          <a:srgbClr val="000000"/>
                        </a:solidFill>
                        <a:effectLst/>
                        <a:latin typeface="Arial" panose="020B0604020202020204" pitchFamily="34" charset="0"/>
                      </a:endParaRPr>
                    </a:p>
                  </a:txBody>
                  <a:tcPr marL="9210" marR="9210" marT="9210" marB="44207" anchor="ctr">
                    <a:lnL>
                      <a:noFill/>
                    </a:lnL>
                    <a:lnR>
                      <a:noFill/>
                    </a:lnR>
                    <a:lnT>
                      <a:noFill/>
                    </a:lnT>
                    <a:lnB>
                      <a:noFill/>
                    </a:lnB>
                    <a:solidFill>
                      <a:srgbClr val="D0CECE"/>
                    </a:solidFill>
                  </a:tcPr>
                </a:tc>
                <a:tc>
                  <a:txBody>
                    <a:bodyPr/>
                    <a:lstStyle/>
                    <a:p>
                      <a:pPr algn="l" fontAlgn="ctr">
                        <a:buNone/>
                      </a:pPr>
                      <a:endParaRPr lang="en-US" sz="1100" b="0" i="0" u="none" strike="noStrike">
                        <a:solidFill>
                          <a:srgbClr val="000000"/>
                        </a:solidFill>
                        <a:effectLst/>
                        <a:latin typeface="Arial" panose="020B0604020202020204" pitchFamily="34" charset="0"/>
                      </a:endParaRPr>
                    </a:p>
                  </a:txBody>
                  <a:tcPr marL="9210" marR="9210" marT="9210" marB="44207" anchor="ctr">
                    <a:lnL>
                      <a:noFill/>
                    </a:lnL>
                    <a:lnR>
                      <a:noFill/>
                    </a:lnR>
                    <a:lnT>
                      <a:noFill/>
                    </a:lnT>
                    <a:lnB>
                      <a:noFill/>
                    </a:lnB>
                    <a:noFill/>
                  </a:tcPr>
                </a:tc>
                <a:extLst>
                  <a:ext uri="{0D108BD9-81ED-4DB2-BD59-A6C34878D82A}">
                    <a16:rowId xmlns:a16="http://schemas.microsoft.com/office/drawing/2014/main" val="1807316036"/>
                  </a:ext>
                </a:extLst>
              </a:tr>
              <a:tr h="230246">
                <a:tc>
                  <a:txBody>
                    <a:bodyPr/>
                    <a:lstStyle/>
                    <a:p>
                      <a:pPr algn="r" fontAlgn="ctr">
                        <a:buNone/>
                      </a:pPr>
                      <a:r>
                        <a:rPr lang="en-US" sz="1200" b="1" i="0" u="none" strike="noStrike">
                          <a:solidFill>
                            <a:srgbClr val="000000"/>
                          </a:solidFill>
                          <a:effectLst/>
                          <a:latin typeface="Arial" panose="020B0604020202020204" pitchFamily="34" charset="0"/>
                        </a:rPr>
                        <a:t>PARAPROFESSIONALS</a:t>
                      </a:r>
                    </a:p>
                  </a:txBody>
                  <a:tcPr marL="9210" marR="9210" marT="9210" marB="44207" anchor="ctr">
                    <a:lnL>
                      <a:noFill/>
                    </a:lnL>
                    <a:lnR>
                      <a:noFill/>
                    </a:lnR>
                    <a:lnT>
                      <a:noFill/>
                    </a:lnT>
                    <a:lnB>
                      <a:noFill/>
                    </a:lnB>
                    <a:solidFill>
                      <a:srgbClr val="FFFF66"/>
                    </a:solidFill>
                  </a:tcPr>
                </a:tc>
                <a:tc>
                  <a:txBody>
                    <a:bodyPr/>
                    <a:lstStyle/>
                    <a:p>
                      <a:pPr algn="ctr" fontAlgn="ctr">
                        <a:buNone/>
                      </a:pPr>
                      <a:r>
                        <a:rPr lang="en-US" sz="1200" b="1" i="0" u="none" strike="noStrike">
                          <a:solidFill>
                            <a:srgbClr val="000000"/>
                          </a:solidFill>
                          <a:effectLst/>
                          <a:latin typeface="Arial" panose="020B0604020202020204" pitchFamily="34" charset="0"/>
                        </a:rPr>
                        <a:t>3</a:t>
                      </a:r>
                    </a:p>
                  </a:txBody>
                  <a:tcPr marL="9210" marR="9210" marT="9210" marB="44207" anchor="ctr">
                    <a:lnL>
                      <a:noFill/>
                    </a:lnL>
                    <a:lnR>
                      <a:noFill/>
                    </a:lnR>
                    <a:lnT>
                      <a:noFill/>
                    </a:lnT>
                    <a:lnB>
                      <a:noFill/>
                    </a:lnB>
                    <a:solidFill>
                      <a:srgbClr val="FFFF66"/>
                    </a:solidFill>
                  </a:tcPr>
                </a:tc>
                <a:tc>
                  <a:txBody>
                    <a:bodyPr/>
                    <a:lstStyle/>
                    <a:p>
                      <a:pPr algn="ctr" fontAlgn="ctr">
                        <a:buNone/>
                      </a:pPr>
                      <a:r>
                        <a:rPr lang="en-US" sz="1200" b="1" i="0" u="none" strike="noStrike">
                          <a:solidFill>
                            <a:srgbClr val="000000"/>
                          </a:solidFill>
                          <a:effectLst/>
                          <a:latin typeface="Arial" panose="020B0604020202020204" pitchFamily="34" charset="0"/>
                        </a:rPr>
                        <a:t>3</a:t>
                      </a:r>
                    </a:p>
                  </a:txBody>
                  <a:tcPr marL="9210" marR="9210" marT="9210" marB="44207" anchor="ctr">
                    <a:lnL>
                      <a:noFill/>
                    </a:lnL>
                    <a:lnR>
                      <a:noFill/>
                    </a:lnR>
                    <a:lnT>
                      <a:noFill/>
                    </a:lnT>
                    <a:lnB>
                      <a:noFill/>
                    </a:lnB>
                    <a:solidFill>
                      <a:srgbClr val="FFFF66"/>
                    </a:solidFill>
                  </a:tcPr>
                </a:tc>
                <a:tc>
                  <a:txBody>
                    <a:bodyPr/>
                    <a:lstStyle/>
                    <a:p>
                      <a:pPr algn="ctr" fontAlgn="ctr">
                        <a:buNone/>
                      </a:pPr>
                      <a:r>
                        <a:rPr lang="en-US" sz="1200" b="1" i="0" u="none" strike="noStrike">
                          <a:solidFill>
                            <a:srgbClr val="000000"/>
                          </a:solidFill>
                          <a:effectLst/>
                          <a:latin typeface="Arial" panose="020B0604020202020204" pitchFamily="34" charset="0"/>
                        </a:rPr>
                        <a:t>0</a:t>
                      </a:r>
                    </a:p>
                  </a:txBody>
                  <a:tcPr marL="9210" marR="9210" marT="9210" marB="44207" anchor="ctr">
                    <a:lnL>
                      <a:noFill/>
                    </a:lnL>
                    <a:lnR>
                      <a:noFill/>
                    </a:lnR>
                    <a:lnT>
                      <a:noFill/>
                    </a:lnT>
                    <a:lnB>
                      <a:noFill/>
                    </a:lnB>
                    <a:solidFill>
                      <a:srgbClr val="FFFF66"/>
                    </a:solidFill>
                  </a:tcPr>
                </a:tc>
                <a:tc>
                  <a:txBody>
                    <a:bodyPr/>
                    <a:lstStyle/>
                    <a:p>
                      <a:pPr algn="l" fontAlgn="ctr">
                        <a:buNone/>
                      </a:pPr>
                      <a:endParaRPr lang="en-US" sz="1200" b="1" i="0" u="none" strike="noStrike">
                        <a:solidFill>
                          <a:srgbClr val="000000"/>
                        </a:solidFill>
                        <a:effectLst/>
                        <a:latin typeface="Arial" panose="020B0604020202020204" pitchFamily="34" charset="0"/>
                      </a:endParaRPr>
                    </a:p>
                  </a:txBody>
                  <a:tcPr marL="9210" marR="9210" marT="9210" marB="44207" anchor="ctr">
                    <a:lnL>
                      <a:noFill/>
                    </a:lnL>
                    <a:lnR>
                      <a:noFill/>
                    </a:lnR>
                    <a:lnT>
                      <a:noFill/>
                    </a:lnT>
                    <a:lnB>
                      <a:noFill/>
                    </a:lnB>
                    <a:solidFill>
                      <a:srgbClr val="FFFF66"/>
                    </a:solidFill>
                  </a:tcPr>
                </a:tc>
                <a:tc>
                  <a:txBody>
                    <a:bodyPr/>
                    <a:lstStyle/>
                    <a:p>
                      <a:pPr algn="l" fontAlgn="ctr">
                        <a:buNone/>
                      </a:pPr>
                      <a:endParaRPr lang="en-US" sz="1100" b="0" i="0" u="none" strike="noStrike">
                        <a:solidFill>
                          <a:srgbClr val="000000"/>
                        </a:solidFill>
                        <a:effectLst/>
                        <a:latin typeface="Arial" panose="020B0604020202020204" pitchFamily="34" charset="0"/>
                      </a:endParaRPr>
                    </a:p>
                  </a:txBody>
                  <a:tcPr marL="9210" marR="9210" marT="9210" marB="44207" anchor="ctr">
                    <a:lnL>
                      <a:noFill/>
                    </a:lnL>
                    <a:lnR>
                      <a:noFill/>
                    </a:lnR>
                    <a:lnT>
                      <a:noFill/>
                    </a:lnT>
                    <a:lnB>
                      <a:noFill/>
                    </a:lnB>
                    <a:noFill/>
                  </a:tcPr>
                </a:tc>
                <a:extLst>
                  <a:ext uri="{0D108BD9-81ED-4DB2-BD59-A6C34878D82A}">
                    <a16:rowId xmlns:a16="http://schemas.microsoft.com/office/drawing/2014/main" val="2201783777"/>
                  </a:ext>
                </a:extLst>
              </a:tr>
              <a:tr h="230246">
                <a:tc>
                  <a:txBody>
                    <a:bodyPr/>
                    <a:lstStyle/>
                    <a:p>
                      <a:pPr algn="r" fontAlgn="ctr">
                        <a:buNone/>
                      </a:pPr>
                      <a:r>
                        <a:rPr lang="en-US" sz="1200" b="0" i="0" u="none" strike="noStrike">
                          <a:solidFill>
                            <a:srgbClr val="000000"/>
                          </a:solidFill>
                          <a:effectLst/>
                          <a:latin typeface="Arial" panose="020B0604020202020204" pitchFamily="34" charset="0"/>
                        </a:rPr>
                        <a:t>Paraprofessional Special Ed</a:t>
                      </a:r>
                    </a:p>
                  </a:txBody>
                  <a:tcPr marL="9210" marR="9210" marT="9210" marB="44207" anchor="ctr">
                    <a:lnL>
                      <a:noFill/>
                    </a:lnL>
                    <a:lnR>
                      <a:noFill/>
                    </a:lnR>
                    <a:lnT>
                      <a:noFill/>
                    </a:lnT>
                    <a:lnB>
                      <a:noFill/>
                    </a:lnB>
                    <a:solidFill>
                      <a:srgbClr val="D0CECE"/>
                    </a:solidFill>
                  </a:tcPr>
                </a:tc>
                <a:tc>
                  <a:txBody>
                    <a:bodyPr/>
                    <a:lstStyle/>
                    <a:p>
                      <a:pPr algn="ctr" fontAlgn="ctr">
                        <a:buNone/>
                      </a:pPr>
                      <a:r>
                        <a:rPr lang="en-US" sz="1200" b="0" i="0" u="none" strike="noStrike">
                          <a:solidFill>
                            <a:srgbClr val="000000"/>
                          </a:solidFill>
                          <a:effectLst/>
                          <a:latin typeface="Arial" panose="020B0604020202020204" pitchFamily="34" charset="0"/>
                        </a:rPr>
                        <a:t>1</a:t>
                      </a:r>
                    </a:p>
                  </a:txBody>
                  <a:tcPr marL="9210" marR="9210" marT="9210" marB="44207" anchor="ctr">
                    <a:lnL>
                      <a:noFill/>
                    </a:lnL>
                    <a:lnR>
                      <a:noFill/>
                    </a:lnR>
                    <a:lnT>
                      <a:noFill/>
                    </a:lnT>
                    <a:lnB>
                      <a:noFill/>
                    </a:lnB>
                    <a:solidFill>
                      <a:srgbClr val="D0CECE"/>
                    </a:solidFill>
                  </a:tcPr>
                </a:tc>
                <a:tc>
                  <a:txBody>
                    <a:bodyPr/>
                    <a:lstStyle/>
                    <a:p>
                      <a:pPr algn="ctr" fontAlgn="ctr">
                        <a:buNone/>
                      </a:pPr>
                      <a:r>
                        <a:rPr lang="en-US" sz="1200" b="0" i="0" u="none" strike="noStrike">
                          <a:solidFill>
                            <a:srgbClr val="000000"/>
                          </a:solidFill>
                          <a:effectLst/>
                          <a:latin typeface="Arial" panose="020B0604020202020204" pitchFamily="34" charset="0"/>
                        </a:rPr>
                        <a:t>1</a:t>
                      </a:r>
                    </a:p>
                  </a:txBody>
                  <a:tcPr marL="9210" marR="9210" marT="9210" marB="44207" anchor="ctr">
                    <a:lnL>
                      <a:noFill/>
                    </a:lnL>
                    <a:lnR>
                      <a:noFill/>
                    </a:lnR>
                    <a:lnT>
                      <a:noFill/>
                    </a:lnT>
                    <a:lnB>
                      <a:noFill/>
                    </a:lnB>
                    <a:solidFill>
                      <a:srgbClr val="D0CECE"/>
                    </a:solidFill>
                  </a:tcPr>
                </a:tc>
                <a:tc>
                  <a:txBody>
                    <a:bodyPr/>
                    <a:lstStyle/>
                    <a:p>
                      <a:pPr algn="ctr" fontAlgn="ctr">
                        <a:buNone/>
                      </a:pPr>
                      <a:r>
                        <a:rPr lang="en-US" sz="1200" b="0" i="0" u="none" strike="noStrike">
                          <a:solidFill>
                            <a:srgbClr val="000000"/>
                          </a:solidFill>
                          <a:effectLst/>
                          <a:latin typeface="Arial" panose="020B0604020202020204" pitchFamily="34" charset="0"/>
                        </a:rPr>
                        <a:t>0</a:t>
                      </a:r>
                    </a:p>
                  </a:txBody>
                  <a:tcPr marL="9210" marR="9210" marT="9210" marB="44207" anchor="ctr">
                    <a:lnL>
                      <a:noFill/>
                    </a:lnL>
                    <a:lnR>
                      <a:noFill/>
                    </a:lnR>
                    <a:lnT>
                      <a:noFill/>
                    </a:lnT>
                    <a:lnB>
                      <a:noFill/>
                    </a:lnB>
                    <a:solidFill>
                      <a:srgbClr val="D0CECE"/>
                    </a:solidFill>
                  </a:tcPr>
                </a:tc>
                <a:tc>
                  <a:txBody>
                    <a:bodyPr/>
                    <a:lstStyle/>
                    <a:p>
                      <a:pPr algn="l" fontAlgn="ctr">
                        <a:buNone/>
                      </a:pPr>
                      <a:endParaRPr lang="en-US" sz="1200" b="0" i="0" u="none" strike="noStrike">
                        <a:solidFill>
                          <a:srgbClr val="000000"/>
                        </a:solidFill>
                        <a:effectLst/>
                        <a:latin typeface="Arial" panose="020B0604020202020204" pitchFamily="34" charset="0"/>
                      </a:endParaRPr>
                    </a:p>
                  </a:txBody>
                  <a:tcPr marL="9210" marR="9210" marT="9210" marB="44207" anchor="ctr">
                    <a:lnL>
                      <a:noFill/>
                    </a:lnL>
                    <a:lnR>
                      <a:noFill/>
                    </a:lnR>
                    <a:lnT>
                      <a:noFill/>
                    </a:lnT>
                    <a:lnB>
                      <a:noFill/>
                    </a:lnB>
                    <a:solidFill>
                      <a:srgbClr val="D0CECE"/>
                    </a:solidFill>
                  </a:tcPr>
                </a:tc>
                <a:tc>
                  <a:txBody>
                    <a:bodyPr/>
                    <a:lstStyle/>
                    <a:p>
                      <a:pPr algn="l" fontAlgn="ctr">
                        <a:buNone/>
                      </a:pPr>
                      <a:endParaRPr lang="en-US" sz="1100" b="0" i="0" u="none" strike="noStrike">
                        <a:solidFill>
                          <a:srgbClr val="000000"/>
                        </a:solidFill>
                        <a:effectLst/>
                        <a:latin typeface="Arial" panose="020B0604020202020204" pitchFamily="34" charset="0"/>
                      </a:endParaRPr>
                    </a:p>
                  </a:txBody>
                  <a:tcPr marL="9210" marR="9210" marT="9210" marB="44207" anchor="ctr">
                    <a:lnL>
                      <a:noFill/>
                    </a:lnL>
                    <a:lnR>
                      <a:noFill/>
                    </a:lnR>
                    <a:lnT>
                      <a:noFill/>
                    </a:lnT>
                    <a:lnB>
                      <a:noFill/>
                    </a:lnB>
                    <a:noFill/>
                  </a:tcPr>
                </a:tc>
                <a:extLst>
                  <a:ext uri="{0D108BD9-81ED-4DB2-BD59-A6C34878D82A}">
                    <a16:rowId xmlns:a16="http://schemas.microsoft.com/office/drawing/2014/main" val="3640473518"/>
                  </a:ext>
                </a:extLst>
              </a:tr>
              <a:tr h="230246">
                <a:tc>
                  <a:txBody>
                    <a:bodyPr/>
                    <a:lstStyle/>
                    <a:p>
                      <a:pPr algn="r" fontAlgn="ctr">
                        <a:buNone/>
                      </a:pPr>
                      <a:r>
                        <a:rPr lang="en-US" sz="1200" b="0" i="0" u="none" strike="noStrike">
                          <a:solidFill>
                            <a:srgbClr val="000000"/>
                          </a:solidFill>
                          <a:effectLst/>
                          <a:latin typeface="Arial" panose="020B0604020202020204" pitchFamily="34" charset="0"/>
                        </a:rPr>
                        <a:t>Paraprofessional Kindergarten</a:t>
                      </a:r>
                    </a:p>
                  </a:txBody>
                  <a:tcPr marL="9210" marR="9210" marT="9210" marB="44207" anchor="ctr">
                    <a:lnL>
                      <a:noFill/>
                    </a:lnL>
                    <a:lnR>
                      <a:noFill/>
                    </a:lnR>
                    <a:lnT>
                      <a:noFill/>
                    </a:lnT>
                    <a:lnB>
                      <a:noFill/>
                    </a:lnB>
                    <a:noFill/>
                  </a:tcPr>
                </a:tc>
                <a:tc>
                  <a:txBody>
                    <a:bodyPr/>
                    <a:lstStyle/>
                    <a:p>
                      <a:pPr algn="ctr" fontAlgn="ctr">
                        <a:buNone/>
                      </a:pPr>
                      <a:r>
                        <a:rPr lang="en-US" sz="1200" b="0" i="0" u="none" strike="noStrike">
                          <a:solidFill>
                            <a:srgbClr val="000000"/>
                          </a:solidFill>
                          <a:effectLst/>
                          <a:latin typeface="Arial" panose="020B0604020202020204" pitchFamily="34" charset="0"/>
                        </a:rPr>
                        <a:t>2</a:t>
                      </a:r>
                    </a:p>
                  </a:txBody>
                  <a:tcPr marL="9210" marR="9210" marT="9210" marB="44207" anchor="ctr">
                    <a:lnL>
                      <a:noFill/>
                    </a:lnL>
                    <a:lnR>
                      <a:noFill/>
                    </a:lnR>
                    <a:lnT>
                      <a:noFill/>
                    </a:lnT>
                    <a:lnB>
                      <a:noFill/>
                    </a:lnB>
                    <a:noFill/>
                  </a:tcPr>
                </a:tc>
                <a:tc>
                  <a:txBody>
                    <a:bodyPr/>
                    <a:lstStyle/>
                    <a:p>
                      <a:pPr algn="ctr" fontAlgn="ctr">
                        <a:buNone/>
                      </a:pPr>
                      <a:r>
                        <a:rPr lang="en-US" sz="1200" b="0" i="0" u="none" strike="noStrike">
                          <a:solidFill>
                            <a:srgbClr val="000000"/>
                          </a:solidFill>
                          <a:effectLst/>
                          <a:latin typeface="Arial" panose="020B0604020202020204" pitchFamily="34" charset="0"/>
                        </a:rPr>
                        <a:t>2</a:t>
                      </a:r>
                    </a:p>
                  </a:txBody>
                  <a:tcPr marL="9210" marR="9210" marT="9210" marB="44207" anchor="ctr">
                    <a:lnL>
                      <a:noFill/>
                    </a:lnL>
                    <a:lnR>
                      <a:noFill/>
                    </a:lnR>
                    <a:lnT>
                      <a:noFill/>
                    </a:lnT>
                    <a:lnB>
                      <a:noFill/>
                    </a:lnB>
                    <a:noFill/>
                  </a:tcPr>
                </a:tc>
                <a:tc>
                  <a:txBody>
                    <a:bodyPr/>
                    <a:lstStyle/>
                    <a:p>
                      <a:pPr algn="ctr" fontAlgn="ctr">
                        <a:buNone/>
                      </a:pPr>
                      <a:r>
                        <a:rPr lang="en-US" sz="1200" b="0" i="0" u="none" strike="noStrike">
                          <a:solidFill>
                            <a:srgbClr val="000000"/>
                          </a:solidFill>
                          <a:effectLst/>
                          <a:latin typeface="Arial" panose="020B0604020202020204" pitchFamily="34" charset="0"/>
                        </a:rPr>
                        <a:t>0</a:t>
                      </a:r>
                    </a:p>
                  </a:txBody>
                  <a:tcPr marL="9210" marR="9210" marT="9210" marB="44207" anchor="ctr">
                    <a:lnL>
                      <a:noFill/>
                    </a:lnL>
                    <a:lnR>
                      <a:noFill/>
                    </a:lnR>
                    <a:lnT>
                      <a:noFill/>
                    </a:lnT>
                    <a:lnB>
                      <a:noFill/>
                    </a:lnB>
                    <a:noFill/>
                  </a:tcPr>
                </a:tc>
                <a:tc>
                  <a:txBody>
                    <a:bodyPr/>
                    <a:lstStyle/>
                    <a:p>
                      <a:pPr algn="l" fontAlgn="ctr">
                        <a:buNone/>
                      </a:pPr>
                      <a:endParaRPr lang="en-US" sz="1200" b="0" i="0" u="none" strike="noStrike">
                        <a:solidFill>
                          <a:srgbClr val="000000"/>
                        </a:solidFill>
                        <a:effectLst/>
                        <a:latin typeface="Arial" panose="020B0604020202020204" pitchFamily="34" charset="0"/>
                      </a:endParaRPr>
                    </a:p>
                  </a:txBody>
                  <a:tcPr marL="9210" marR="9210" marT="9210" marB="44207" anchor="ctr">
                    <a:lnL>
                      <a:noFill/>
                    </a:lnL>
                    <a:lnR>
                      <a:noFill/>
                    </a:lnR>
                    <a:lnT>
                      <a:noFill/>
                    </a:lnT>
                    <a:lnB>
                      <a:noFill/>
                    </a:lnB>
                    <a:noFill/>
                  </a:tcPr>
                </a:tc>
                <a:tc>
                  <a:txBody>
                    <a:bodyPr/>
                    <a:lstStyle/>
                    <a:p>
                      <a:pPr algn="l" fontAlgn="ctr">
                        <a:buNone/>
                      </a:pPr>
                      <a:endParaRPr lang="en-US" sz="1100" b="0" i="0" u="none" strike="noStrike">
                        <a:solidFill>
                          <a:srgbClr val="000000"/>
                        </a:solidFill>
                        <a:effectLst/>
                        <a:latin typeface="Arial" panose="020B0604020202020204" pitchFamily="34" charset="0"/>
                      </a:endParaRPr>
                    </a:p>
                  </a:txBody>
                  <a:tcPr marL="9210" marR="9210" marT="9210" marB="44207" anchor="ctr">
                    <a:lnL>
                      <a:noFill/>
                    </a:lnL>
                    <a:lnR>
                      <a:noFill/>
                    </a:lnR>
                    <a:lnT>
                      <a:noFill/>
                    </a:lnT>
                    <a:lnB>
                      <a:noFill/>
                    </a:lnB>
                    <a:noFill/>
                  </a:tcPr>
                </a:tc>
                <a:extLst>
                  <a:ext uri="{0D108BD9-81ED-4DB2-BD59-A6C34878D82A}">
                    <a16:rowId xmlns:a16="http://schemas.microsoft.com/office/drawing/2014/main" val="1271080624"/>
                  </a:ext>
                </a:extLst>
              </a:tr>
              <a:tr h="230246">
                <a:tc>
                  <a:txBody>
                    <a:bodyPr/>
                    <a:lstStyle/>
                    <a:p>
                      <a:pPr algn="r" fontAlgn="ctr">
                        <a:buNone/>
                      </a:pPr>
                      <a:r>
                        <a:rPr lang="en-US" sz="1200" b="1" i="0" u="none" strike="noStrike">
                          <a:solidFill>
                            <a:srgbClr val="000000"/>
                          </a:solidFill>
                          <a:effectLst/>
                          <a:latin typeface="Arial" panose="020B0604020202020204" pitchFamily="34" charset="0"/>
                        </a:rPr>
                        <a:t>SCHOOL ADMINISTRATION</a:t>
                      </a:r>
                    </a:p>
                  </a:txBody>
                  <a:tcPr marL="9210" marR="9210" marT="9210" marB="44207" anchor="ctr">
                    <a:lnL>
                      <a:noFill/>
                    </a:lnL>
                    <a:lnR>
                      <a:noFill/>
                    </a:lnR>
                    <a:lnT>
                      <a:noFill/>
                    </a:lnT>
                    <a:lnB>
                      <a:noFill/>
                    </a:lnB>
                    <a:solidFill>
                      <a:srgbClr val="FFFF66"/>
                    </a:solidFill>
                  </a:tcPr>
                </a:tc>
                <a:tc>
                  <a:txBody>
                    <a:bodyPr/>
                    <a:lstStyle/>
                    <a:p>
                      <a:pPr algn="ctr" fontAlgn="ctr">
                        <a:buNone/>
                      </a:pPr>
                      <a:r>
                        <a:rPr lang="en-US" sz="1200" b="1" i="0" u="none" strike="noStrike">
                          <a:solidFill>
                            <a:srgbClr val="000000"/>
                          </a:solidFill>
                          <a:effectLst/>
                          <a:latin typeface="Arial" panose="020B0604020202020204" pitchFamily="34" charset="0"/>
                        </a:rPr>
                        <a:t>4.5</a:t>
                      </a:r>
                    </a:p>
                  </a:txBody>
                  <a:tcPr marL="9210" marR="9210" marT="9210" marB="44207" anchor="ctr">
                    <a:lnL>
                      <a:noFill/>
                    </a:lnL>
                    <a:lnR>
                      <a:noFill/>
                    </a:lnR>
                    <a:lnT>
                      <a:noFill/>
                    </a:lnT>
                    <a:lnB>
                      <a:noFill/>
                    </a:lnB>
                    <a:solidFill>
                      <a:srgbClr val="FFFF66"/>
                    </a:solidFill>
                  </a:tcPr>
                </a:tc>
                <a:tc>
                  <a:txBody>
                    <a:bodyPr/>
                    <a:lstStyle/>
                    <a:p>
                      <a:pPr algn="ctr" fontAlgn="ctr">
                        <a:buNone/>
                      </a:pPr>
                      <a:r>
                        <a:rPr lang="en-US" sz="1200" b="1" i="0" u="none" strike="noStrike">
                          <a:solidFill>
                            <a:srgbClr val="000000"/>
                          </a:solidFill>
                          <a:effectLst/>
                          <a:latin typeface="Arial" panose="020B0604020202020204" pitchFamily="34" charset="0"/>
                        </a:rPr>
                        <a:t>3</a:t>
                      </a:r>
                    </a:p>
                  </a:txBody>
                  <a:tcPr marL="9210" marR="9210" marT="9210" marB="44207" anchor="ctr">
                    <a:lnL>
                      <a:noFill/>
                    </a:lnL>
                    <a:lnR>
                      <a:noFill/>
                    </a:lnR>
                    <a:lnT>
                      <a:noFill/>
                    </a:lnT>
                    <a:lnB>
                      <a:noFill/>
                    </a:lnB>
                    <a:solidFill>
                      <a:srgbClr val="FFFF66"/>
                    </a:solidFill>
                  </a:tcPr>
                </a:tc>
                <a:tc>
                  <a:txBody>
                    <a:bodyPr/>
                    <a:lstStyle/>
                    <a:p>
                      <a:pPr algn="ctr" fontAlgn="ctr">
                        <a:buNone/>
                      </a:pPr>
                      <a:r>
                        <a:rPr lang="en-US" sz="1200" b="1" i="0" u="none" strike="noStrike">
                          <a:solidFill>
                            <a:srgbClr val="000000"/>
                          </a:solidFill>
                          <a:effectLst/>
                          <a:latin typeface="Arial" panose="020B0604020202020204" pitchFamily="34" charset="0"/>
                        </a:rPr>
                        <a:t>-1.5</a:t>
                      </a:r>
                    </a:p>
                  </a:txBody>
                  <a:tcPr marL="9210" marR="9210" marT="9210" marB="44207" anchor="ctr">
                    <a:lnL>
                      <a:noFill/>
                    </a:lnL>
                    <a:lnR>
                      <a:noFill/>
                    </a:lnR>
                    <a:lnT>
                      <a:noFill/>
                    </a:lnT>
                    <a:lnB>
                      <a:noFill/>
                    </a:lnB>
                    <a:solidFill>
                      <a:srgbClr val="FFC7CE"/>
                    </a:solidFill>
                  </a:tcPr>
                </a:tc>
                <a:tc>
                  <a:txBody>
                    <a:bodyPr/>
                    <a:lstStyle/>
                    <a:p>
                      <a:pPr algn="l" fontAlgn="ctr">
                        <a:buNone/>
                      </a:pPr>
                      <a:endParaRPr lang="en-US" sz="1200" b="1" i="0" u="none" strike="noStrike">
                        <a:solidFill>
                          <a:srgbClr val="000000"/>
                        </a:solidFill>
                        <a:effectLst/>
                        <a:latin typeface="Arial" panose="020B0604020202020204" pitchFamily="34" charset="0"/>
                      </a:endParaRPr>
                    </a:p>
                  </a:txBody>
                  <a:tcPr marL="9210" marR="9210" marT="9210" marB="44207" anchor="ctr">
                    <a:lnL>
                      <a:noFill/>
                    </a:lnL>
                    <a:lnR>
                      <a:noFill/>
                    </a:lnR>
                    <a:lnT>
                      <a:noFill/>
                    </a:lnT>
                    <a:lnB>
                      <a:noFill/>
                    </a:lnB>
                    <a:solidFill>
                      <a:srgbClr val="FFFF66"/>
                    </a:solidFill>
                  </a:tcPr>
                </a:tc>
                <a:tc>
                  <a:txBody>
                    <a:bodyPr/>
                    <a:lstStyle/>
                    <a:p>
                      <a:pPr algn="l" fontAlgn="ctr">
                        <a:buNone/>
                      </a:pPr>
                      <a:endParaRPr lang="en-US" sz="1100" b="0" i="0" u="none" strike="noStrike">
                        <a:solidFill>
                          <a:srgbClr val="000000"/>
                        </a:solidFill>
                        <a:effectLst/>
                        <a:latin typeface="Arial" panose="020B0604020202020204" pitchFamily="34" charset="0"/>
                      </a:endParaRPr>
                    </a:p>
                  </a:txBody>
                  <a:tcPr marL="9210" marR="9210" marT="9210" marB="44207" anchor="ctr">
                    <a:lnL>
                      <a:noFill/>
                    </a:lnL>
                    <a:lnR>
                      <a:noFill/>
                    </a:lnR>
                    <a:lnT>
                      <a:noFill/>
                    </a:lnT>
                    <a:lnB>
                      <a:noFill/>
                    </a:lnB>
                    <a:noFill/>
                  </a:tcPr>
                </a:tc>
                <a:extLst>
                  <a:ext uri="{0D108BD9-81ED-4DB2-BD59-A6C34878D82A}">
                    <a16:rowId xmlns:a16="http://schemas.microsoft.com/office/drawing/2014/main" val="3414383168"/>
                  </a:ext>
                </a:extLst>
              </a:tr>
              <a:tr h="230246">
                <a:tc>
                  <a:txBody>
                    <a:bodyPr/>
                    <a:lstStyle/>
                    <a:p>
                      <a:pPr algn="r" fontAlgn="ctr">
                        <a:buNone/>
                      </a:pPr>
                      <a:r>
                        <a:rPr lang="en-US" sz="1200" b="0" i="0" u="none" strike="noStrike">
                          <a:solidFill>
                            <a:srgbClr val="000000"/>
                          </a:solidFill>
                          <a:effectLst/>
                          <a:latin typeface="Arial" panose="020B0604020202020204" pitchFamily="34" charset="0"/>
                        </a:rPr>
                        <a:t>Principal Elementary</a:t>
                      </a:r>
                    </a:p>
                  </a:txBody>
                  <a:tcPr marL="9210" marR="9210" marT="9210" marB="44207" anchor="ctr">
                    <a:lnL>
                      <a:noFill/>
                    </a:lnL>
                    <a:lnR>
                      <a:noFill/>
                    </a:lnR>
                    <a:lnT>
                      <a:noFill/>
                    </a:lnT>
                    <a:lnB>
                      <a:noFill/>
                    </a:lnB>
                    <a:noFill/>
                  </a:tcPr>
                </a:tc>
                <a:tc>
                  <a:txBody>
                    <a:bodyPr/>
                    <a:lstStyle/>
                    <a:p>
                      <a:pPr algn="ctr" fontAlgn="ctr">
                        <a:buNone/>
                      </a:pPr>
                      <a:r>
                        <a:rPr lang="en-US" sz="1200" b="0" i="0" u="none" strike="noStrike">
                          <a:solidFill>
                            <a:srgbClr val="000000"/>
                          </a:solidFill>
                          <a:effectLst/>
                          <a:latin typeface="Arial" panose="020B0604020202020204" pitchFamily="34" charset="0"/>
                        </a:rPr>
                        <a:t>1</a:t>
                      </a:r>
                    </a:p>
                  </a:txBody>
                  <a:tcPr marL="9210" marR="9210" marT="9210" marB="44207" anchor="ctr">
                    <a:lnL>
                      <a:noFill/>
                    </a:lnL>
                    <a:lnR>
                      <a:noFill/>
                    </a:lnR>
                    <a:lnT>
                      <a:noFill/>
                    </a:lnT>
                    <a:lnB>
                      <a:noFill/>
                    </a:lnB>
                    <a:noFill/>
                  </a:tcPr>
                </a:tc>
                <a:tc>
                  <a:txBody>
                    <a:bodyPr/>
                    <a:lstStyle/>
                    <a:p>
                      <a:pPr algn="ctr" fontAlgn="ctr">
                        <a:buNone/>
                      </a:pPr>
                      <a:r>
                        <a:rPr lang="en-US" sz="1200" b="0" i="0" u="none" strike="noStrike">
                          <a:solidFill>
                            <a:srgbClr val="000000"/>
                          </a:solidFill>
                          <a:effectLst/>
                          <a:latin typeface="Arial" panose="020B0604020202020204" pitchFamily="34" charset="0"/>
                        </a:rPr>
                        <a:t>1</a:t>
                      </a:r>
                    </a:p>
                  </a:txBody>
                  <a:tcPr marL="9210" marR="9210" marT="9210" marB="44207" anchor="ctr">
                    <a:lnL>
                      <a:noFill/>
                    </a:lnL>
                    <a:lnR>
                      <a:noFill/>
                    </a:lnR>
                    <a:lnT>
                      <a:noFill/>
                    </a:lnT>
                    <a:lnB>
                      <a:noFill/>
                    </a:lnB>
                    <a:noFill/>
                  </a:tcPr>
                </a:tc>
                <a:tc>
                  <a:txBody>
                    <a:bodyPr/>
                    <a:lstStyle/>
                    <a:p>
                      <a:pPr algn="ctr" fontAlgn="ctr">
                        <a:buNone/>
                      </a:pPr>
                      <a:r>
                        <a:rPr lang="en-US" sz="1200" b="0" i="0" u="none" strike="noStrike">
                          <a:solidFill>
                            <a:srgbClr val="000000"/>
                          </a:solidFill>
                          <a:effectLst/>
                          <a:latin typeface="Arial" panose="020B0604020202020204" pitchFamily="34" charset="0"/>
                        </a:rPr>
                        <a:t>0</a:t>
                      </a:r>
                    </a:p>
                  </a:txBody>
                  <a:tcPr marL="9210" marR="9210" marT="9210" marB="44207" anchor="ctr">
                    <a:lnL>
                      <a:noFill/>
                    </a:lnL>
                    <a:lnR>
                      <a:noFill/>
                    </a:lnR>
                    <a:lnT>
                      <a:noFill/>
                    </a:lnT>
                    <a:lnB>
                      <a:noFill/>
                    </a:lnB>
                    <a:noFill/>
                  </a:tcPr>
                </a:tc>
                <a:tc>
                  <a:txBody>
                    <a:bodyPr/>
                    <a:lstStyle/>
                    <a:p>
                      <a:pPr algn="l" fontAlgn="ctr">
                        <a:buNone/>
                      </a:pPr>
                      <a:endParaRPr lang="en-US" sz="1200" b="0" i="0" u="none" strike="noStrike">
                        <a:solidFill>
                          <a:srgbClr val="000000"/>
                        </a:solidFill>
                        <a:effectLst/>
                        <a:latin typeface="Arial" panose="020B0604020202020204" pitchFamily="34" charset="0"/>
                      </a:endParaRPr>
                    </a:p>
                  </a:txBody>
                  <a:tcPr marL="9210" marR="9210" marT="9210" marB="44207" anchor="ctr">
                    <a:lnL>
                      <a:noFill/>
                    </a:lnL>
                    <a:lnR>
                      <a:noFill/>
                    </a:lnR>
                    <a:lnT>
                      <a:noFill/>
                    </a:lnT>
                    <a:lnB>
                      <a:noFill/>
                    </a:lnB>
                    <a:noFill/>
                  </a:tcPr>
                </a:tc>
                <a:tc>
                  <a:txBody>
                    <a:bodyPr/>
                    <a:lstStyle/>
                    <a:p>
                      <a:pPr algn="l" fontAlgn="ctr">
                        <a:buNone/>
                      </a:pPr>
                      <a:endParaRPr lang="en-US" sz="1100" b="0" i="0" u="none" strike="noStrike">
                        <a:solidFill>
                          <a:srgbClr val="000000"/>
                        </a:solidFill>
                        <a:effectLst/>
                        <a:latin typeface="Arial" panose="020B0604020202020204" pitchFamily="34" charset="0"/>
                      </a:endParaRPr>
                    </a:p>
                  </a:txBody>
                  <a:tcPr marL="9210" marR="9210" marT="9210" marB="44207" anchor="ctr">
                    <a:lnL>
                      <a:noFill/>
                    </a:lnL>
                    <a:lnR>
                      <a:noFill/>
                    </a:lnR>
                    <a:lnT>
                      <a:noFill/>
                    </a:lnT>
                    <a:lnB>
                      <a:noFill/>
                    </a:lnB>
                    <a:noFill/>
                  </a:tcPr>
                </a:tc>
                <a:extLst>
                  <a:ext uri="{0D108BD9-81ED-4DB2-BD59-A6C34878D82A}">
                    <a16:rowId xmlns:a16="http://schemas.microsoft.com/office/drawing/2014/main" val="3607588423"/>
                  </a:ext>
                </a:extLst>
              </a:tr>
              <a:tr h="230246">
                <a:tc>
                  <a:txBody>
                    <a:bodyPr/>
                    <a:lstStyle/>
                    <a:p>
                      <a:pPr algn="r" fontAlgn="ctr">
                        <a:buNone/>
                      </a:pPr>
                      <a:r>
                        <a:rPr lang="en-US" sz="1200" b="0" i="0" u="none" strike="noStrike">
                          <a:solidFill>
                            <a:srgbClr val="000000"/>
                          </a:solidFill>
                          <a:effectLst/>
                          <a:latin typeface="Arial" panose="020B0604020202020204" pitchFamily="34" charset="0"/>
                        </a:rPr>
                        <a:t>Assistant Principal Elementary</a:t>
                      </a:r>
                    </a:p>
                  </a:txBody>
                  <a:tcPr marL="9210" marR="9210" marT="9210" marB="44207" anchor="ctr">
                    <a:lnL>
                      <a:noFill/>
                    </a:lnL>
                    <a:lnR>
                      <a:noFill/>
                    </a:lnR>
                    <a:lnT>
                      <a:noFill/>
                    </a:lnT>
                    <a:lnB>
                      <a:noFill/>
                    </a:lnB>
                    <a:noFill/>
                  </a:tcPr>
                </a:tc>
                <a:tc>
                  <a:txBody>
                    <a:bodyPr/>
                    <a:lstStyle/>
                    <a:p>
                      <a:pPr algn="ctr" fontAlgn="ctr">
                        <a:buNone/>
                      </a:pPr>
                      <a:r>
                        <a:rPr lang="en-US" sz="1200" b="0" i="0" u="none" strike="noStrike">
                          <a:solidFill>
                            <a:srgbClr val="000000"/>
                          </a:solidFill>
                          <a:effectLst/>
                          <a:latin typeface="Arial" panose="020B0604020202020204" pitchFamily="34" charset="0"/>
                        </a:rPr>
                        <a:t>1</a:t>
                      </a:r>
                    </a:p>
                  </a:txBody>
                  <a:tcPr marL="9210" marR="9210" marT="9210" marB="44207" anchor="ctr">
                    <a:lnL>
                      <a:noFill/>
                    </a:lnL>
                    <a:lnR>
                      <a:noFill/>
                    </a:lnR>
                    <a:lnT>
                      <a:noFill/>
                    </a:lnT>
                    <a:lnB>
                      <a:noFill/>
                    </a:lnB>
                    <a:noFill/>
                  </a:tcPr>
                </a:tc>
                <a:tc>
                  <a:txBody>
                    <a:bodyPr/>
                    <a:lstStyle/>
                    <a:p>
                      <a:pPr algn="ctr" fontAlgn="ctr">
                        <a:buNone/>
                      </a:pPr>
                      <a:r>
                        <a:rPr lang="en-US" sz="1200" b="0" i="0" u="none" strike="noStrike">
                          <a:solidFill>
                            <a:srgbClr val="000000"/>
                          </a:solidFill>
                          <a:effectLst/>
                          <a:latin typeface="Arial" panose="020B0604020202020204" pitchFamily="34" charset="0"/>
                        </a:rPr>
                        <a:t>1</a:t>
                      </a:r>
                    </a:p>
                  </a:txBody>
                  <a:tcPr marL="9210" marR="9210" marT="9210" marB="44207" anchor="ctr">
                    <a:lnL>
                      <a:noFill/>
                    </a:lnL>
                    <a:lnR>
                      <a:noFill/>
                    </a:lnR>
                    <a:lnT>
                      <a:noFill/>
                    </a:lnT>
                    <a:lnB>
                      <a:noFill/>
                    </a:lnB>
                    <a:noFill/>
                  </a:tcPr>
                </a:tc>
                <a:tc>
                  <a:txBody>
                    <a:bodyPr/>
                    <a:lstStyle/>
                    <a:p>
                      <a:pPr algn="ctr" fontAlgn="ctr">
                        <a:buNone/>
                      </a:pPr>
                      <a:r>
                        <a:rPr lang="en-US" sz="1200" b="0" i="0" u="none" strike="noStrike">
                          <a:solidFill>
                            <a:srgbClr val="000000"/>
                          </a:solidFill>
                          <a:effectLst/>
                          <a:latin typeface="Arial" panose="020B0604020202020204" pitchFamily="34" charset="0"/>
                        </a:rPr>
                        <a:t>0</a:t>
                      </a:r>
                    </a:p>
                  </a:txBody>
                  <a:tcPr marL="9210" marR="9210" marT="9210" marB="44207" anchor="ctr">
                    <a:lnL>
                      <a:noFill/>
                    </a:lnL>
                    <a:lnR>
                      <a:noFill/>
                    </a:lnR>
                    <a:lnT>
                      <a:noFill/>
                    </a:lnT>
                    <a:lnB>
                      <a:noFill/>
                    </a:lnB>
                    <a:noFill/>
                  </a:tcPr>
                </a:tc>
                <a:tc>
                  <a:txBody>
                    <a:bodyPr/>
                    <a:lstStyle/>
                    <a:p>
                      <a:pPr algn="l" fontAlgn="ctr">
                        <a:buNone/>
                      </a:pPr>
                      <a:endParaRPr lang="en-US" sz="1200" b="0" i="0" u="none" strike="noStrike">
                        <a:solidFill>
                          <a:srgbClr val="000000"/>
                        </a:solidFill>
                        <a:effectLst/>
                        <a:latin typeface="Arial" panose="020B0604020202020204" pitchFamily="34" charset="0"/>
                      </a:endParaRPr>
                    </a:p>
                  </a:txBody>
                  <a:tcPr marL="9210" marR="9210" marT="9210" marB="44207" anchor="ctr">
                    <a:lnL>
                      <a:noFill/>
                    </a:lnL>
                    <a:lnR>
                      <a:noFill/>
                    </a:lnR>
                    <a:lnT>
                      <a:noFill/>
                    </a:lnT>
                    <a:lnB>
                      <a:noFill/>
                    </a:lnB>
                    <a:noFill/>
                  </a:tcPr>
                </a:tc>
                <a:tc>
                  <a:txBody>
                    <a:bodyPr/>
                    <a:lstStyle/>
                    <a:p>
                      <a:pPr algn="l" fontAlgn="ctr">
                        <a:buNone/>
                      </a:pPr>
                      <a:endParaRPr lang="en-US" sz="1100" b="0" i="0" u="none" strike="noStrike">
                        <a:solidFill>
                          <a:srgbClr val="000000"/>
                        </a:solidFill>
                        <a:effectLst/>
                        <a:latin typeface="Arial" panose="020B0604020202020204" pitchFamily="34" charset="0"/>
                      </a:endParaRPr>
                    </a:p>
                  </a:txBody>
                  <a:tcPr marL="9210" marR="9210" marT="9210" marB="44207" anchor="ctr">
                    <a:lnL>
                      <a:noFill/>
                    </a:lnL>
                    <a:lnR>
                      <a:noFill/>
                    </a:lnR>
                    <a:lnT>
                      <a:noFill/>
                    </a:lnT>
                    <a:lnB>
                      <a:noFill/>
                    </a:lnB>
                    <a:noFill/>
                  </a:tcPr>
                </a:tc>
                <a:extLst>
                  <a:ext uri="{0D108BD9-81ED-4DB2-BD59-A6C34878D82A}">
                    <a16:rowId xmlns:a16="http://schemas.microsoft.com/office/drawing/2014/main" val="842535744"/>
                  </a:ext>
                </a:extLst>
              </a:tr>
              <a:tr h="230246">
                <a:tc>
                  <a:txBody>
                    <a:bodyPr/>
                    <a:lstStyle/>
                    <a:p>
                      <a:pPr algn="r" fontAlgn="ctr">
                        <a:buNone/>
                      </a:pPr>
                      <a:r>
                        <a:rPr lang="en-US" sz="1200" b="0" i="0" u="none" strike="noStrike">
                          <a:solidFill>
                            <a:srgbClr val="000000"/>
                          </a:solidFill>
                          <a:effectLst/>
                          <a:latin typeface="Arial" panose="020B0604020202020204" pitchFamily="34" charset="0"/>
                        </a:rPr>
                        <a:t>School Secretary</a:t>
                      </a:r>
                    </a:p>
                  </a:txBody>
                  <a:tcPr marL="9210" marR="9210" marT="9210" marB="44207" anchor="ctr">
                    <a:lnL>
                      <a:noFill/>
                    </a:lnL>
                    <a:lnR>
                      <a:noFill/>
                    </a:lnR>
                    <a:lnT>
                      <a:noFill/>
                    </a:lnT>
                    <a:lnB>
                      <a:noFill/>
                    </a:lnB>
                    <a:noFill/>
                  </a:tcPr>
                </a:tc>
                <a:tc>
                  <a:txBody>
                    <a:bodyPr/>
                    <a:lstStyle/>
                    <a:p>
                      <a:pPr algn="ctr" fontAlgn="ctr">
                        <a:buNone/>
                      </a:pPr>
                      <a:r>
                        <a:rPr lang="en-US" sz="1200" b="0" i="0" u="none" strike="noStrike">
                          <a:solidFill>
                            <a:srgbClr val="000000"/>
                          </a:solidFill>
                          <a:effectLst/>
                          <a:latin typeface="Arial" panose="020B0604020202020204" pitchFamily="34" charset="0"/>
                        </a:rPr>
                        <a:t>1</a:t>
                      </a:r>
                    </a:p>
                  </a:txBody>
                  <a:tcPr marL="9210" marR="9210" marT="9210" marB="44207" anchor="ctr">
                    <a:lnL>
                      <a:noFill/>
                    </a:lnL>
                    <a:lnR>
                      <a:noFill/>
                    </a:lnR>
                    <a:lnT>
                      <a:noFill/>
                    </a:lnT>
                    <a:lnB>
                      <a:noFill/>
                    </a:lnB>
                    <a:noFill/>
                  </a:tcPr>
                </a:tc>
                <a:tc>
                  <a:txBody>
                    <a:bodyPr/>
                    <a:lstStyle/>
                    <a:p>
                      <a:pPr algn="ctr" fontAlgn="ctr">
                        <a:buNone/>
                      </a:pPr>
                      <a:r>
                        <a:rPr lang="en-US" sz="1200" b="0" i="0" u="none" strike="noStrike">
                          <a:solidFill>
                            <a:srgbClr val="000000"/>
                          </a:solidFill>
                          <a:effectLst/>
                          <a:latin typeface="Arial" panose="020B0604020202020204" pitchFamily="34" charset="0"/>
                        </a:rPr>
                        <a:t>1</a:t>
                      </a:r>
                    </a:p>
                  </a:txBody>
                  <a:tcPr marL="9210" marR="9210" marT="9210" marB="44207" anchor="ctr">
                    <a:lnL>
                      <a:noFill/>
                    </a:lnL>
                    <a:lnR>
                      <a:noFill/>
                    </a:lnR>
                    <a:lnT>
                      <a:noFill/>
                    </a:lnT>
                    <a:lnB>
                      <a:noFill/>
                    </a:lnB>
                    <a:noFill/>
                  </a:tcPr>
                </a:tc>
                <a:tc>
                  <a:txBody>
                    <a:bodyPr/>
                    <a:lstStyle/>
                    <a:p>
                      <a:pPr algn="ctr" fontAlgn="ctr">
                        <a:buNone/>
                      </a:pPr>
                      <a:r>
                        <a:rPr lang="en-US" sz="1200" b="0" i="0" u="none" strike="noStrike">
                          <a:solidFill>
                            <a:srgbClr val="000000"/>
                          </a:solidFill>
                          <a:effectLst/>
                          <a:latin typeface="Arial" panose="020B0604020202020204" pitchFamily="34" charset="0"/>
                        </a:rPr>
                        <a:t>0</a:t>
                      </a:r>
                    </a:p>
                  </a:txBody>
                  <a:tcPr marL="9210" marR="9210" marT="9210" marB="44207" anchor="ctr">
                    <a:lnL>
                      <a:noFill/>
                    </a:lnL>
                    <a:lnR>
                      <a:noFill/>
                    </a:lnR>
                    <a:lnT>
                      <a:noFill/>
                    </a:lnT>
                    <a:lnB>
                      <a:noFill/>
                    </a:lnB>
                    <a:noFill/>
                  </a:tcPr>
                </a:tc>
                <a:tc>
                  <a:txBody>
                    <a:bodyPr/>
                    <a:lstStyle/>
                    <a:p>
                      <a:pPr algn="l" fontAlgn="ctr">
                        <a:buNone/>
                      </a:pPr>
                      <a:endParaRPr lang="en-US" sz="1200" b="0" i="0" u="none" strike="noStrike">
                        <a:solidFill>
                          <a:srgbClr val="000000"/>
                        </a:solidFill>
                        <a:effectLst/>
                        <a:latin typeface="Arial" panose="020B0604020202020204" pitchFamily="34" charset="0"/>
                      </a:endParaRPr>
                    </a:p>
                  </a:txBody>
                  <a:tcPr marL="9210" marR="9210" marT="9210" marB="44207" anchor="ctr">
                    <a:lnL>
                      <a:noFill/>
                    </a:lnL>
                    <a:lnR>
                      <a:noFill/>
                    </a:lnR>
                    <a:lnT>
                      <a:noFill/>
                    </a:lnT>
                    <a:lnB>
                      <a:noFill/>
                    </a:lnB>
                    <a:noFill/>
                  </a:tcPr>
                </a:tc>
                <a:tc>
                  <a:txBody>
                    <a:bodyPr/>
                    <a:lstStyle/>
                    <a:p>
                      <a:pPr algn="l" fontAlgn="ctr">
                        <a:buNone/>
                      </a:pPr>
                      <a:endParaRPr lang="en-US" sz="1100" b="0" i="0" u="none" strike="noStrike">
                        <a:solidFill>
                          <a:srgbClr val="000000"/>
                        </a:solidFill>
                        <a:effectLst/>
                        <a:latin typeface="Arial" panose="020B0604020202020204" pitchFamily="34" charset="0"/>
                      </a:endParaRPr>
                    </a:p>
                  </a:txBody>
                  <a:tcPr marL="9210" marR="9210" marT="9210" marB="44207" anchor="ctr">
                    <a:lnL>
                      <a:noFill/>
                    </a:lnL>
                    <a:lnR>
                      <a:noFill/>
                    </a:lnR>
                    <a:lnT>
                      <a:noFill/>
                    </a:lnT>
                    <a:lnB>
                      <a:noFill/>
                    </a:lnB>
                    <a:noFill/>
                  </a:tcPr>
                </a:tc>
                <a:extLst>
                  <a:ext uri="{0D108BD9-81ED-4DB2-BD59-A6C34878D82A}">
                    <a16:rowId xmlns:a16="http://schemas.microsoft.com/office/drawing/2014/main" val="163330867"/>
                  </a:ext>
                </a:extLst>
              </a:tr>
              <a:tr h="230246">
                <a:tc>
                  <a:txBody>
                    <a:bodyPr/>
                    <a:lstStyle/>
                    <a:p>
                      <a:pPr algn="r" fontAlgn="ctr">
                        <a:buNone/>
                      </a:pPr>
                      <a:r>
                        <a:rPr lang="en-US" sz="1200" b="0" i="0" u="none" strike="noStrike">
                          <a:solidFill>
                            <a:srgbClr val="000000"/>
                          </a:solidFill>
                          <a:effectLst/>
                          <a:latin typeface="Arial" panose="020B0604020202020204" pitchFamily="34" charset="0"/>
                        </a:rPr>
                        <a:t>Bookkeeper</a:t>
                      </a:r>
                    </a:p>
                  </a:txBody>
                  <a:tcPr marL="9210" marR="9210" marT="9210" marB="44207" anchor="ctr">
                    <a:lnL>
                      <a:noFill/>
                    </a:lnL>
                    <a:lnR>
                      <a:noFill/>
                    </a:lnR>
                    <a:lnT>
                      <a:noFill/>
                    </a:lnT>
                    <a:lnB>
                      <a:noFill/>
                    </a:lnB>
                    <a:noFill/>
                  </a:tcPr>
                </a:tc>
                <a:tc>
                  <a:txBody>
                    <a:bodyPr/>
                    <a:lstStyle/>
                    <a:p>
                      <a:pPr algn="ctr" fontAlgn="ctr">
                        <a:buNone/>
                      </a:pPr>
                      <a:r>
                        <a:rPr lang="en-US" sz="1200" b="0" i="0" u="none" strike="noStrike">
                          <a:solidFill>
                            <a:srgbClr val="000000"/>
                          </a:solidFill>
                          <a:effectLst/>
                          <a:latin typeface="Arial" panose="020B0604020202020204" pitchFamily="34" charset="0"/>
                        </a:rPr>
                        <a:t>0.5</a:t>
                      </a:r>
                    </a:p>
                  </a:txBody>
                  <a:tcPr marL="9210" marR="9210" marT="9210" marB="44207" anchor="ctr">
                    <a:lnL>
                      <a:noFill/>
                    </a:lnL>
                    <a:lnR>
                      <a:noFill/>
                    </a:lnR>
                    <a:lnT>
                      <a:noFill/>
                    </a:lnT>
                    <a:lnB>
                      <a:noFill/>
                    </a:lnB>
                    <a:noFill/>
                  </a:tcPr>
                </a:tc>
                <a:tc>
                  <a:txBody>
                    <a:bodyPr/>
                    <a:lstStyle/>
                    <a:p>
                      <a:pPr algn="ctr" fontAlgn="ctr">
                        <a:buNone/>
                      </a:pPr>
                      <a:r>
                        <a:rPr lang="en-US" sz="1200" b="0" i="0" u="none" strike="noStrike">
                          <a:solidFill>
                            <a:srgbClr val="000000"/>
                          </a:solidFill>
                          <a:effectLst/>
                          <a:latin typeface="Arial" panose="020B0604020202020204" pitchFamily="34" charset="0"/>
                        </a:rPr>
                        <a:t>0</a:t>
                      </a:r>
                    </a:p>
                  </a:txBody>
                  <a:tcPr marL="9210" marR="9210" marT="9210" marB="44207" anchor="ctr">
                    <a:lnL>
                      <a:noFill/>
                    </a:lnL>
                    <a:lnR>
                      <a:noFill/>
                    </a:lnR>
                    <a:lnT>
                      <a:noFill/>
                    </a:lnT>
                    <a:lnB>
                      <a:noFill/>
                    </a:lnB>
                    <a:noFill/>
                  </a:tcPr>
                </a:tc>
                <a:tc>
                  <a:txBody>
                    <a:bodyPr/>
                    <a:lstStyle/>
                    <a:p>
                      <a:pPr algn="ctr" fontAlgn="ctr">
                        <a:buNone/>
                      </a:pPr>
                      <a:r>
                        <a:rPr lang="en-US" sz="1200" b="0" i="0" u="none" strike="noStrike">
                          <a:solidFill>
                            <a:srgbClr val="000000"/>
                          </a:solidFill>
                          <a:effectLst/>
                          <a:latin typeface="Arial" panose="020B0604020202020204" pitchFamily="34" charset="0"/>
                        </a:rPr>
                        <a:t>-0.5</a:t>
                      </a:r>
                    </a:p>
                  </a:txBody>
                  <a:tcPr marL="9210" marR="9210" marT="9210" marB="44207" anchor="ctr">
                    <a:lnL>
                      <a:noFill/>
                    </a:lnL>
                    <a:lnR>
                      <a:noFill/>
                    </a:lnR>
                    <a:lnT>
                      <a:noFill/>
                    </a:lnT>
                    <a:lnB>
                      <a:noFill/>
                    </a:lnB>
                    <a:solidFill>
                      <a:srgbClr val="FFC7CE"/>
                    </a:solidFill>
                  </a:tcPr>
                </a:tc>
                <a:tc>
                  <a:txBody>
                    <a:bodyPr/>
                    <a:lstStyle/>
                    <a:p>
                      <a:pPr algn="l" fontAlgn="ctr">
                        <a:buNone/>
                      </a:pPr>
                      <a:endParaRPr lang="en-US" sz="1200" b="0" i="0" u="none" strike="noStrike">
                        <a:solidFill>
                          <a:srgbClr val="000000"/>
                        </a:solidFill>
                        <a:effectLst/>
                        <a:latin typeface="Arial" panose="020B0604020202020204" pitchFamily="34" charset="0"/>
                      </a:endParaRPr>
                    </a:p>
                  </a:txBody>
                  <a:tcPr marL="9210" marR="9210" marT="9210" marB="44207" anchor="ctr">
                    <a:lnL>
                      <a:noFill/>
                    </a:lnL>
                    <a:lnR>
                      <a:noFill/>
                    </a:lnR>
                    <a:lnT>
                      <a:noFill/>
                    </a:lnT>
                    <a:lnB>
                      <a:noFill/>
                    </a:lnB>
                    <a:noFill/>
                  </a:tcPr>
                </a:tc>
                <a:tc>
                  <a:txBody>
                    <a:bodyPr/>
                    <a:lstStyle/>
                    <a:p>
                      <a:pPr algn="l" fontAlgn="ctr">
                        <a:buNone/>
                      </a:pPr>
                      <a:endParaRPr lang="en-US" sz="1100" b="0" i="0" u="none" strike="noStrike">
                        <a:solidFill>
                          <a:srgbClr val="000000"/>
                        </a:solidFill>
                        <a:effectLst/>
                        <a:latin typeface="Arial" panose="020B0604020202020204" pitchFamily="34" charset="0"/>
                      </a:endParaRPr>
                    </a:p>
                  </a:txBody>
                  <a:tcPr marL="9210" marR="9210" marT="9210" marB="44207" anchor="ctr">
                    <a:lnL>
                      <a:noFill/>
                    </a:lnL>
                    <a:lnR>
                      <a:noFill/>
                    </a:lnR>
                    <a:lnT>
                      <a:noFill/>
                    </a:lnT>
                    <a:lnB>
                      <a:noFill/>
                    </a:lnB>
                    <a:noFill/>
                  </a:tcPr>
                </a:tc>
                <a:extLst>
                  <a:ext uri="{0D108BD9-81ED-4DB2-BD59-A6C34878D82A}">
                    <a16:rowId xmlns:a16="http://schemas.microsoft.com/office/drawing/2014/main" val="4040944934"/>
                  </a:ext>
                </a:extLst>
              </a:tr>
              <a:tr h="230246">
                <a:tc>
                  <a:txBody>
                    <a:bodyPr/>
                    <a:lstStyle/>
                    <a:p>
                      <a:pPr algn="r" fontAlgn="ctr">
                        <a:buNone/>
                      </a:pPr>
                      <a:r>
                        <a:rPr lang="en-US" sz="1200" b="0" i="0" u="none" strike="noStrike">
                          <a:solidFill>
                            <a:srgbClr val="000000"/>
                          </a:solidFill>
                          <a:effectLst/>
                          <a:latin typeface="Arial" panose="020B0604020202020204" pitchFamily="34" charset="0"/>
                        </a:rPr>
                        <a:t>School Clerk 211 day</a:t>
                      </a:r>
                    </a:p>
                  </a:txBody>
                  <a:tcPr marL="9210" marR="9210" marT="9210" marB="44207" anchor="ctr">
                    <a:lnL>
                      <a:noFill/>
                    </a:lnL>
                    <a:lnR>
                      <a:noFill/>
                    </a:lnR>
                    <a:lnT>
                      <a:noFill/>
                    </a:lnT>
                    <a:lnB>
                      <a:noFill/>
                    </a:lnB>
                    <a:noFill/>
                  </a:tcPr>
                </a:tc>
                <a:tc>
                  <a:txBody>
                    <a:bodyPr/>
                    <a:lstStyle/>
                    <a:p>
                      <a:pPr algn="ctr" fontAlgn="ctr">
                        <a:buNone/>
                      </a:pPr>
                      <a:r>
                        <a:rPr lang="en-US" sz="1200" b="0" i="0" u="none" strike="noStrike">
                          <a:solidFill>
                            <a:srgbClr val="000000"/>
                          </a:solidFill>
                          <a:effectLst/>
                          <a:latin typeface="Arial" panose="020B0604020202020204" pitchFamily="34" charset="0"/>
                        </a:rPr>
                        <a:t>1</a:t>
                      </a:r>
                    </a:p>
                  </a:txBody>
                  <a:tcPr marL="9210" marR="9210" marT="9210" marB="44207" anchor="ctr">
                    <a:lnL>
                      <a:noFill/>
                    </a:lnL>
                    <a:lnR>
                      <a:noFill/>
                    </a:lnR>
                    <a:lnT>
                      <a:noFill/>
                    </a:lnT>
                    <a:lnB>
                      <a:noFill/>
                    </a:lnB>
                    <a:noFill/>
                  </a:tcPr>
                </a:tc>
                <a:tc>
                  <a:txBody>
                    <a:bodyPr/>
                    <a:lstStyle/>
                    <a:p>
                      <a:pPr algn="ctr" fontAlgn="ctr">
                        <a:buNone/>
                      </a:pPr>
                      <a:r>
                        <a:rPr lang="en-US" sz="1200" b="0" i="0" u="none" strike="noStrike">
                          <a:solidFill>
                            <a:srgbClr val="000000"/>
                          </a:solidFill>
                          <a:effectLst/>
                          <a:latin typeface="Arial" panose="020B0604020202020204" pitchFamily="34" charset="0"/>
                        </a:rPr>
                        <a:t>0</a:t>
                      </a:r>
                    </a:p>
                  </a:txBody>
                  <a:tcPr marL="9210" marR="9210" marT="9210" marB="44207" anchor="ctr">
                    <a:lnL>
                      <a:noFill/>
                    </a:lnL>
                    <a:lnR>
                      <a:noFill/>
                    </a:lnR>
                    <a:lnT>
                      <a:noFill/>
                    </a:lnT>
                    <a:lnB>
                      <a:noFill/>
                    </a:lnB>
                    <a:noFill/>
                  </a:tcPr>
                </a:tc>
                <a:tc>
                  <a:txBody>
                    <a:bodyPr/>
                    <a:lstStyle/>
                    <a:p>
                      <a:pPr algn="ctr" fontAlgn="ctr">
                        <a:buNone/>
                      </a:pPr>
                      <a:r>
                        <a:rPr lang="en-US" sz="1200" b="0" i="0" u="none" strike="noStrike">
                          <a:solidFill>
                            <a:srgbClr val="000000"/>
                          </a:solidFill>
                          <a:effectLst/>
                          <a:latin typeface="Arial" panose="020B0604020202020204" pitchFamily="34" charset="0"/>
                        </a:rPr>
                        <a:t>-1</a:t>
                      </a:r>
                    </a:p>
                  </a:txBody>
                  <a:tcPr marL="9210" marR="9210" marT="9210" marB="44207" anchor="ctr">
                    <a:lnL>
                      <a:noFill/>
                    </a:lnL>
                    <a:lnR>
                      <a:noFill/>
                    </a:lnR>
                    <a:lnT>
                      <a:noFill/>
                    </a:lnT>
                    <a:lnB>
                      <a:noFill/>
                    </a:lnB>
                    <a:solidFill>
                      <a:srgbClr val="FFC7CE"/>
                    </a:solidFill>
                  </a:tcPr>
                </a:tc>
                <a:tc>
                  <a:txBody>
                    <a:bodyPr/>
                    <a:lstStyle/>
                    <a:p>
                      <a:pPr algn="l" fontAlgn="ctr">
                        <a:buNone/>
                      </a:pPr>
                      <a:endParaRPr lang="en-US" sz="1200" b="0" i="0" u="none" strike="noStrike">
                        <a:solidFill>
                          <a:srgbClr val="000000"/>
                        </a:solidFill>
                        <a:effectLst/>
                        <a:latin typeface="Arial" panose="020B0604020202020204" pitchFamily="34" charset="0"/>
                      </a:endParaRPr>
                    </a:p>
                  </a:txBody>
                  <a:tcPr marL="9210" marR="9210" marT="9210" marB="44207" anchor="ctr">
                    <a:lnL>
                      <a:noFill/>
                    </a:lnL>
                    <a:lnR>
                      <a:noFill/>
                    </a:lnR>
                    <a:lnT>
                      <a:noFill/>
                    </a:lnT>
                    <a:lnB>
                      <a:noFill/>
                    </a:lnB>
                    <a:noFill/>
                  </a:tcPr>
                </a:tc>
                <a:tc>
                  <a:txBody>
                    <a:bodyPr/>
                    <a:lstStyle/>
                    <a:p>
                      <a:pPr algn="l" fontAlgn="ctr">
                        <a:buNone/>
                      </a:pPr>
                      <a:endParaRPr lang="en-US" sz="1100" b="0" i="0" u="none" strike="noStrike">
                        <a:solidFill>
                          <a:srgbClr val="000000"/>
                        </a:solidFill>
                        <a:effectLst/>
                        <a:latin typeface="Arial" panose="020B0604020202020204" pitchFamily="34" charset="0"/>
                      </a:endParaRPr>
                    </a:p>
                  </a:txBody>
                  <a:tcPr marL="9210" marR="9210" marT="9210" marB="44207" anchor="ctr">
                    <a:lnL>
                      <a:noFill/>
                    </a:lnL>
                    <a:lnR>
                      <a:noFill/>
                    </a:lnR>
                    <a:lnT>
                      <a:noFill/>
                    </a:lnT>
                    <a:lnB>
                      <a:noFill/>
                    </a:lnB>
                    <a:noFill/>
                  </a:tcPr>
                </a:tc>
                <a:extLst>
                  <a:ext uri="{0D108BD9-81ED-4DB2-BD59-A6C34878D82A}">
                    <a16:rowId xmlns:a16="http://schemas.microsoft.com/office/drawing/2014/main" val="616961946"/>
                  </a:ext>
                </a:extLst>
              </a:tr>
              <a:tr h="230246">
                <a:tc>
                  <a:txBody>
                    <a:bodyPr/>
                    <a:lstStyle/>
                    <a:p>
                      <a:pPr algn="r" fontAlgn="ctr">
                        <a:buNone/>
                      </a:pPr>
                      <a:r>
                        <a:rPr lang="en-US" sz="1200" b="1" i="0" u="none" strike="noStrike" dirty="0">
                          <a:solidFill>
                            <a:srgbClr val="000000"/>
                          </a:solidFill>
                          <a:effectLst/>
                          <a:latin typeface="Arial" panose="020B0604020202020204" pitchFamily="34" charset="0"/>
                        </a:rPr>
                        <a:t>STUDENT AND SCHOOL SUPPORT</a:t>
                      </a:r>
                    </a:p>
                  </a:txBody>
                  <a:tcPr marL="9210" marR="9210" marT="9210" marB="44207" anchor="ctr">
                    <a:lnL>
                      <a:noFill/>
                    </a:lnL>
                    <a:lnR>
                      <a:noFill/>
                    </a:lnR>
                    <a:lnT>
                      <a:noFill/>
                    </a:lnT>
                    <a:lnB>
                      <a:noFill/>
                    </a:lnB>
                    <a:solidFill>
                      <a:srgbClr val="FFFF66"/>
                    </a:solidFill>
                  </a:tcPr>
                </a:tc>
                <a:tc>
                  <a:txBody>
                    <a:bodyPr/>
                    <a:lstStyle/>
                    <a:p>
                      <a:pPr algn="ctr" fontAlgn="ctr">
                        <a:buNone/>
                      </a:pPr>
                      <a:r>
                        <a:rPr lang="en-US" sz="1200" b="1" i="0" u="none" strike="noStrike">
                          <a:solidFill>
                            <a:srgbClr val="000000"/>
                          </a:solidFill>
                          <a:effectLst/>
                          <a:latin typeface="Arial" panose="020B0604020202020204" pitchFamily="34" charset="0"/>
                        </a:rPr>
                        <a:t>9.25</a:t>
                      </a:r>
                    </a:p>
                  </a:txBody>
                  <a:tcPr marL="9210" marR="9210" marT="9210" marB="44207" anchor="ctr">
                    <a:lnL>
                      <a:noFill/>
                    </a:lnL>
                    <a:lnR>
                      <a:noFill/>
                    </a:lnR>
                    <a:lnT>
                      <a:noFill/>
                    </a:lnT>
                    <a:lnB>
                      <a:noFill/>
                    </a:lnB>
                    <a:solidFill>
                      <a:srgbClr val="FFFF66"/>
                    </a:solidFill>
                  </a:tcPr>
                </a:tc>
                <a:tc>
                  <a:txBody>
                    <a:bodyPr/>
                    <a:lstStyle/>
                    <a:p>
                      <a:pPr algn="ctr" fontAlgn="ctr">
                        <a:buNone/>
                      </a:pPr>
                      <a:r>
                        <a:rPr lang="en-US" sz="1200" b="1" i="0" u="none" strike="noStrike">
                          <a:solidFill>
                            <a:srgbClr val="000000"/>
                          </a:solidFill>
                          <a:effectLst/>
                          <a:latin typeface="Arial" panose="020B0604020202020204" pitchFamily="34" charset="0"/>
                        </a:rPr>
                        <a:t>10.75</a:t>
                      </a:r>
                    </a:p>
                  </a:txBody>
                  <a:tcPr marL="9210" marR="9210" marT="9210" marB="44207" anchor="ctr">
                    <a:lnL>
                      <a:noFill/>
                    </a:lnL>
                    <a:lnR>
                      <a:noFill/>
                    </a:lnR>
                    <a:lnT>
                      <a:noFill/>
                    </a:lnT>
                    <a:lnB>
                      <a:noFill/>
                    </a:lnB>
                    <a:solidFill>
                      <a:srgbClr val="FFFF66"/>
                    </a:solidFill>
                  </a:tcPr>
                </a:tc>
                <a:tc>
                  <a:txBody>
                    <a:bodyPr/>
                    <a:lstStyle/>
                    <a:p>
                      <a:pPr algn="ctr" fontAlgn="ctr">
                        <a:buNone/>
                      </a:pPr>
                      <a:r>
                        <a:rPr lang="en-US" sz="1200" b="1" i="0" u="none" strike="noStrike">
                          <a:solidFill>
                            <a:srgbClr val="000000"/>
                          </a:solidFill>
                          <a:effectLst/>
                          <a:latin typeface="Arial" panose="020B0604020202020204" pitchFamily="34" charset="0"/>
                        </a:rPr>
                        <a:t>1.5</a:t>
                      </a:r>
                    </a:p>
                  </a:txBody>
                  <a:tcPr marL="9210" marR="9210" marT="9210" marB="44207" anchor="ctr">
                    <a:lnL>
                      <a:noFill/>
                    </a:lnL>
                    <a:lnR>
                      <a:noFill/>
                    </a:lnR>
                    <a:lnT>
                      <a:noFill/>
                    </a:lnT>
                    <a:lnB>
                      <a:noFill/>
                    </a:lnB>
                    <a:solidFill>
                      <a:srgbClr val="FFC7CE"/>
                    </a:solidFill>
                  </a:tcPr>
                </a:tc>
                <a:tc>
                  <a:txBody>
                    <a:bodyPr/>
                    <a:lstStyle/>
                    <a:p>
                      <a:pPr algn="l" fontAlgn="ctr">
                        <a:buNone/>
                      </a:pPr>
                      <a:endParaRPr lang="en-US" sz="1200" b="1" i="0" u="none" strike="noStrike">
                        <a:solidFill>
                          <a:srgbClr val="000000"/>
                        </a:solidFill>
                        <a:effectLst/>
                        <a:latin typeface="Arial" panose="020B0604020202020204" pitchFamily="34" charset="0"/>
                      </a:endParaRPr>
                    </a:p>
                  </a:txBody>
                  <a:tcPr marL="9210" marR="9210" marT="9210" marB="44207" anchor="ctr">
                    <a:lnL>
                      <a:noFill/>
                    </a:lnL>
                    <a:lnR>
                      <a:noFill/>
                    </a:lnR>
                    <a:lnT>
                      <a:noFill/>
                    </a:lnT>
                    <a:lnB>
                      <a:noFill/>
                    </a:lnB>
                    <a:solidFill>
                      <a:srgbClr val="FFFF66"/>
                    </a:solidFill>
                  </a:tcPr>
                </a:tc>
                <a:tc>
                  <a:txBody>
                    <a:bodyPr/>
                    <a:lstStyle/>
                    <a:p>
                      <a:pPr algn="l" fontAlgn="ctr">
                        <a:buNone/>
                      </a:pPr>
                      <a:endParaRPr lang="en-US" sz="1100" b="0" i="0" u="none" strike="noStrike">
                        <a:solidFill>
                          <a:srgbClr val="000000"/>
                        </a:solidFill>
                        <a:effectLst/>
                        <a:latin typeface="Arial" panose="020B0604020202020204" pitchFamily="34" charset="0"/>
                      </a:endParaRPr>
                    </a:p>
                  </a:txBody>
                  <a:tcPr marL="9210" marR="9210" marT="9210" marB="44207" anchor="ctr">
                    <a:lnL>
                      <a:noFill/>
                    </a:lnL>
                    <a:lnR>
                      <a:noFill/>
                    </a:lnR>
                    <a:lnT>
                      <a:noFill/>
                    </a:lnT>
                    <a:lnB>
                      <a:noFill/>
                    </a:lnB>
                    <a:noFill/>
                  </a:tcPr>
                </a:tc>
                <a:extLst>
                  <a:ext uri="{0D108BD9-81ED-4DB2-BD59-A6C34878D82A}">
                    <a16:rowId xmlns:a16="http://schemas.microsoft.com/office/drawing/2014/main" val="4205904690"/>
                  </a:ext>
                </a:extLst>
              </a:tr>
              <a:tr h="230246">
                <a:tc>
                  <a:txBody>
                    <a:bodyPr/>
                    <a:lstStyle/>
                    <a:p>
                      <a:pPr algn="r" fontAlgn="ctr">
                        <a:buNone/>
                      </a:pPr>
                      <a:r>
                        <a:rPr lang="en-US" sz="1200" b="0" i="0" u="none" strike="noStrike">
                          <a:solidFill>
                            <a:srgbClr val="000000"/>
                          </a:solidFill>
                          <a:effectLst/>
                          <a:latin typeface="Arial" panose="020B0604020202020204" pitchFamily="34" charset="0"/>
                        </a:rPr>
                        <a:t>Counselor Elementary</a:t>
                      </a:r>
                    </a:p>
                  </a:txBody>
                  <a:tcPr marL="9210" marR="9210" marT="9210" marB="44207" anchor="ctr">
                    <a:lnL>
                      <a:noFill/>
                    </a:lnL>
                    <a:lnR>
                      <a:noFill/>
                    </a:lnR>
                    <a:lnT>
                      <a:noFill/>
                    </a:lnT>
                    <a:lnB>
                      <a:noFill/>
                    </a:lnB>
                    <a:noFill/>
                  </a:tcPr>
                </a:tc>
                <a:tc>
                  <a:txBody>
                    <a:bodyPr/>
                    <a:lstStyle/>
                    <a:p>
                      <a:pPr algn="ctr" fontAlgn="ctr">
                        <a:buNone/>
                      </a:pPr>
                      <a:r>
                        <a:rPr lang="en-US" sz="1200" b="0" i="0" u="none" strike="noStrike">
                          <a:solidFill>
                            <a:srgbClr val="000000"/>
                          </a:solidFill>
                          <a:effectLst/>
                          <a:latin typeface="Arial" panose="020B0604020202020204" pitchFamily="34" charset="0"/>
                        </a:rPr>
                        <a:t>1</a:t>
                      </a:r>
                    </a:p>
                  </a:txBody>
                  <a:tcPr marL="9210" marR="9210" marT="9210" marB="44207" anchor="ctr">
                    <a:lnL>
                      <a:noFill/>
                    </a:lnL>
                    <a:lnR>
                      <a:noFill/>
                    </a:lnR>
                    <a:lnT>
                      <a:noFill/>
                    </a:lnT>
                    <a:lnB>
                      <a:noFill/>
                    </a:lnB>
                    <a:noFill/>
                  </a:tcPr>
                </a:tc>
                <a:tc>
                  <a:txBody>
                    <a:bodyPr/>
                    <a:lstStyle/>
                    <a:p>
                      <a:pPr algn="ctr" fontAlgn="ctr">
                        <a:buNone/>
                      </a:pPr>
                      <a:r>
                        <a:rPr lang="en-US" sz="1200" b="0" i="0" u="none" strike="noStrike">
                          <a:solidFill>
                            <a:srgbClr val="000000"/>
                          </a:solidFill>
                          <a:effectLst/>
                          <a:latin typeface="Arial" panose="020B0604020202020204" pitchFamily="34" charset="0"/>
                        </a:rPr>
                        <a:t>1</a:t>
                      </a:r>
                    </a:p>
                  </a:txBody>
                  <a:tcPr marL="9210" marR="9210" marT="9210" marB="44207" anchor="ctr">
                    <a:lnL>
                      <a:noFill/>
                    </a:lnL>
                    <a:lnR>
                      <a:noFill/>
                    </a:lnR>
                    <a:lnT>
                      <a:noFill/>
                    </a:lnT>
                    <a:lnB>
                      <a:noFill/>
                    </a:lnB>
                    <a:noFill/>
                  </a:tcPr>
                </a:tc>
                <a:tc>
                  <a:txBody>
                    <a:bodyPr/>
                    <a:lstStyle/>
                    <a:p>
                      <a:pPr algn="ctr" fontAlgn="ctr">
                        <a:buNone/>
                      </a:pPr>
                      <a:r>
                        <a:rPr lang="en-US" sz="1200" b="0" i="0" u="none" strike="noStrike">
                          <a:solidFill>
                            <a:srgbClr val="000000"/>
                          </a:solidFill>
                          <a:effectLst/>
                          <a:latin typeface="Arial" panose="020B0604020202020204" pitchFamily="34" charset="0"/>
                        </a:rPr>
                        <a:t>0</a:t>
                      </a:r>
                    </a:p>
                  </a:txBody>
                  <a:tcPr marL="9210" marR="9210" marT="9210" marB="44207" anchor="ctr">
                    <a:lnL>
                      <a:noFill/>
                    </a:lnL>
                    <a:lnR>
                      <a:noFill/>
                    </a:lnR>
                    <a:lnT>
                      <a:noFill/>
                    </a:lnT>
                    <a:lnB>
                      <a:noFill/>
                    </a:lnB>
                    <a:noFill/>
                  </a:tcPr>
                </a:tc>
                <a:tc>
                  <a:txBody>
                    <a:bodyPr/>
                    <a:lstStyle/>
                    <a:p>
                      <a:pPr algn="l" fontAlgn="ctr">
                        <a:buNone/>
                      </a:pPr>
                      <a:endParaRPr lang="en-US" sz="1200" b="0" i="0" u="none" strike="noStrike">
                        <a:solidFill>
                          <a:srgbClr val="000000"/>
                        </a:solidFill>
                        <a:effectLst/>
                        <a:latin typeface="Arial" panose="020B0604020202020204" pitchFamily="34" charset="0"/>
                      </a:endParaRPr>
                    </a:p>
                  </a:txBody>
                  <a:tcPr marL="9210" marR="9210" marT="9210" marB="44207" anchor="ctr">
                    <a:lnL>
                      <a:noFill/>
                    </a:lnL>
                    <a:lnR>
                      <a:noFill/>
                    </a:lnR>
                    <a:lnT>
                      <a:noFill/>
                    </a:lnT>
                    <a:lnB>
                      <a:noFill/>
                    </a:lnB>
                    <a:noFill/>
                  </a:tcPr>
                </a:tc>
                <a:tc>
                  <a:txBody>
                    <a:bodyPr/>
                    <a:lstStyle/>
                    <a:p>
                      <a:pPr algn="l" fontAlgn="ctr">
                        <a:buNone/>
                      </a:pPr>
                      <a:endParaRPr lang="en-US" sz="1100" b="0" i="0" u="none" strike="noStrike">
                        <a:solidFill>
                          <a:srgbClr val="000000"/>
                        </a:solidFill>
                        <a:effectLst/>
                        <a:latin typeface="Arial" panose="020B0604020202020204" pitchFamily="34" charset="0"/>
                      </a:endParaRPr>
                    </a:p>
                  </a:txBody>
                  <a:tcPr marL="9210" marR="9210" marT="9210" marB="44207" anchor="ctr">
                    <a:lnL>
                      <a:noFill/>
                    </a:lnL>
                    <a:lnR>
                      <a:noFill/>
                    </a:lnR>
                    <a:lnT>
                      <a:noFill/>
                    </a:lnT>
                    <a:lnB>
                      <a:noFill/>
                    </a:lnB>
                    <a:noFill/>
                  </a:tcPr>
                </a:tc>
                <a:extLst>
                  <a:ext uri="{0D108BD9-81ED-4DB2-BD59-A6C34878D82A}">
                    <a16:rowId xmlns:a16="http://schemas.microsoft.com/office/drawing/2014/main" val="4216381628"/>
                  </a:ext>
                </a:extLst>
              </a:tr>
              <a:tr h="230246">
                <a:tc>
                  <a:txBody>
                    <a:bodyPr/>
                    <a:lstStyle/>
                    <a:p>
                      <a:pPr algn="r" fontAlgn="ctr">
                        <a:buNone/>
                      </a:pPr>
                      <a:r>
                        <a:rPr lang="en-US" sz="1200" b="0" i="0" u="none" strike="noStrike">
                          <a:solidFill>
                            <a:srgbClr val="000000"/>
                          </a:solidFill>
                          <a:effectLst/>
                          <a:latin typeface="Arial" panose="020B0604020202020204" pitchFamily="34" charset="0"/>
                        </a:rPr>
                        <a:t>Instructional Coach 211 Day</a:t>
                      </a:r>
                    </a:p>
                  </a:txBody>
                  <a:tcPr marL="9210" marR="9210" marT="9210" marB="44207" anchor="ctr">
                    <a:lnL>
                      <a:noFill/>
                    </a:lnL>
                    <a:lnR>
                      <a:noFill/>
                    </a:lnR>
                    <a:lnT>
                      <a:noFill/>
                    </a:lnT>
                    <a:lnB>
                      <a:noFill/>
                    </a:lnB>
                    <a:noFill/>
                  </a:tcPr>
                </a:tc>
                <a:tc>
                  <a:txBody>
                    <a:bodyPr/>
                    <a:lstStyle/>
                    <a:p>
                      <a:pPr algn="ctr" fontAlgn="ctr">
                        <a:buNone/>
                      </a:pPr>
                      <a:r>
                        <a:rPr lang="en-US" sz="1200" b="0" i="0" u="none" strike="noStrike">
                          <a:solidFill>
                            <a:srgbClr val="000000"/>
                          </a:solidFill>
                          <a:effectLst/>
                          <a:latin typeface="Arial" panose="020B0604020202020204" pitchFamily="34" charset="0"/>
                        </a:rPr>
                        <a:t>0</a:t>
                      </a:r>
                    </a:p>
                  </a:txBody>
                  <a:tcPr marL="9210" marR="9210" marT="9210" marB="44207" anchor="ctr">
                    <a:lnL>
                      <a:noFill/>
                    </a:lnL>
                    <a:lnR>
                      <a:noFill/>
                    </a:lnR>
                    <a:lnT>
                      <a:noFill/>
                    </a:lnT>
                    <a:lnB>
                      <a:noFill/>
                    </a:lnB>
                    <a:noFill/>
                  </a:tcPr>
                </a:tc>
                <a:tc>
                  <a:txBody>
                    <a:bodyPr/>
                    <a:lstStyle/>
                    <a:p>
                      <a:pPr algn="ctr" fontAlgn="ctr">
                        <a:buNone/>
                      </a:pPr>
                      <a:r>
                        <a:rPr lang="en-US" sz="1200" b="0" i="0" u="none" strike="noStrike">
                          <a:solidFill>
                            <a:srgbClr val="000000"/>
                          </a:solidFill>
                          <a:effectLst/>
                          <a:latin typeface="Arial" panose="020B0604020202020204" pitchFamily="34" charset="0"/>
                        </a:rPr>
                        <a:t>1</a:t>
                      </a:r>
                    </a:p>
                  </a:txBody>
                  <a:tcPr marL="9210" marR="9210" marT="9210" marB="44207" anchor="ctr">
                    <a:lnL>
                      <a:noFill/>
                    </a:lnL>
                    <a:lnR>
                      <a:noFill/>
                    </a:lnR>
                    <a:lnT>
                      <a:noFill/>
                    </a:lnT>
                    <a:lnB>
                      <a:noFill/>
                    </a:lnB>
                    <a:noFill/>
                  </a:tcPr>
                </a:tc>
                <a:tc>
                  <a:txBody>
                    <a:bodyPr/>
                    <a:lstStyle/>
                    <a:p>
                      <a:pPr algn="ctr" fontAlgn="ctr">
                        <a:buNone/>
                      </a:pPr>
                      <a:r>
                        <a:rPr lang="en-US" sz="1200" b="0" i="0" u="none" strike="noStrike">
                          <a:solidFill>
                            <a:srgbClr val="000000"/>
                          </a:solidFill>
                          <a:effectLst/>
                          <a:latin typeface="Arial" panose="020B0604020202020204" pitchFamily="34" charset="0"/>
                        </a:rPr>
                        <a:t>1</a:t>
                      </a:r>
                    </a:p>
                  </a:txBody>
                  <a:tcPr marL="9210" marR="9210" marT="9210" marB="44207" anchor="ctr">
                    <a:lnL>
                      <a:noFill/>
                    </a:lnL>
                    <a:lnR>
                      <a:noFill/>
                    </a:lnR>
                    <a:lnT>
                      <a:noFill/>
                    </a:lnT>
                    <a:lnB>
                      <a:noFill/>
                    </a:lnB>
                    <a:solidFill>
                      <a:srgbClr val="FFC7CE"/>
                    </a:solidFill>
                  </a:tcPr>
                </a:tc>
                <a:tc>
                  <a:txBody>
                    <a:bodyPr/>
                    <a:lstStyle/>
                    <a:p>
                      <a:pPr algn="l" fontAlgn="ctr">
                        <a:buNone/>
                      </a:pPr>
                      <a:endParaRPr lang="en-US" sz="1200" b="0" i="0" u="none" strike="noStrike">
                        <a:solidFill>
                          <a:srgbClr val="000000"/>
                        </a:solidFill>
                        <a:effectLst/>
                        <a:latin typeface="Arial" panose="020B0604020202020204" pitchFamily="34" charset="0"/>
                      </a:endParaRPr>
                    </a:p>
                  </a:txBody>
                  <a:tcPr marL="9210" marR="9210" marT="9210" marB="44207" anchor="ctr">
                    <a:lnL>
                      <a:noFill/>
                    </a:lnL>
                    <a:lnR>
                      <a:noFill/>
                    </a:lnR>
                    <a:lnT>
                      <a:noFill/>
                    </a:lnT>
                    <a:lnB>
                      <a:noFill/>
                    </a:lnB>
                    <a:noFill/>
                  </a:tcPr>
                </a:tc>
                <a:tc>
                  <a:txBody>
                    <a:bodyPr/>
                    <a:lstStyle/>
                    <a:p>
                      <a:pPr algn="l" fontAlgn="ctr">
                        <a:buNone/>
                      </a:pPr>
                      <a:endParaRPr lang="en-US" sz="1100" b="0" i="0" u="none" strike="noStrike">
                        <a:solidFill>
                          <a:srgbClr val="000000"/>
                        </a:solidFill>
                        <a:effectLst/>
                        <a:latin typeface="Arial" panose="020B0604020202020204" pitchFamily="34" charset="0"/>
                      </a:endParaRPr>
                    </a:p>
                  </a:txBody>
                  <a:tcPr marL="9210" marR="9210" marT="9210" marB="44207" anchor="ctr">
                    <a:lnL>
                      <a:noFill/>
                    </a:lnL>
                    <a:lnR>
                      <a:noFill/>
                    </a:lnR>
                    <a:lnT>
                      <a:noFill/>
                    </a:lnT>
                    <a:lnB>
                      <a:noFill/>
                    </a:lnB>
                    <a:noFill/>
                  </a:tcPr>
                </a:tc>
                <a:extLst>
                  <a:ext uri="{0D108BD9-81ED-4DB2-BD59-A6C34878D82A}">
                    <a16:rowId xmlns:a16="http://schemas.microsoft.com/office/drawing/2014/main" val="2084933529"/>
                  </a:ext>
                </a:extLst>
              </a:tr>
              <a:tr h="230246">
                <a:tc>
                  <a:txBody>
                    <a:bodyPr/>
                    <a:lstStyle/>
                    <a:p>
                      <a:pPr algn="r" fontAlgn="ctr">
                        <a:buNone/>
                      </a:pPr>
                      <a:r>
                        <a:rPr lang="en-US" sz="1200" b="0" i="0" u="none" strike="noStrike">
                          <a:solidFill>
                            <a:srgbClr val="000000"/>
                          </a:solidFill>
                          <a:effectLst/>
                          <a:latin typeface="Arial" panose="020B0604020202020204" pitchFamily="34" charset="0"/>
                        </a:rPr>
                        <a:t>Instructional Coach Readers are Leaders 211 Day</a:t>
                      </a:r>
                    </a:p>
                  </a:txBody>
                  <a:tcPr marL="9210" marR="9210" marT="9210" marB="44207" anchor="ctr">
                    <a:lnL>
                      <a:noFill/>
                    </a:lnL>
                    <a:lnR>
                      <a:noFill/>
                    </a:lnR>
                    <a:lnT>
                      <a:noFill/>
                    </a:lnT>
                    <a:lnB>
                      <a:noFill/>
                    </a:lnB>
                    <a:solidFill>
                      <a:srgbClr val="D0CECE"/>
                    </a:solidFill>
                  </a:tcPr>
                </a:tc>
                <a:tc>
                  <a:txBody>
                    <a:bodyPr/>
                    <a:lstStyle/>
                    <a:p>
                      <a:pPr algn="ctr" fontAlgn="ctr">
                        <a:buNone/>
                      </a:pPr>
                      <a:r>
                        <a:rPr lang="en-US" sz="1200" b="0" i="0" u="none" strike="noStrike">
                          <a:solidFill>
                            <a:srgbClr val="000000"/>
                          </a:solidFill>
                          <a:effectLst/>
                          <a:latin typeface="Arial" panose="020B0604020202020204" pitchFamily="34" charset="0"/>
                        </a:rPr>
                        <a:t>1</a:t>
                      </a:r>
                    </a:p>
                  </a:txBody>
                  <a:tcPr marL="9210" marR="9210" marT="9210" marB="44207" anchor="ctr">
                    <a:lnL>
                      <a:noFill/>
                    </a:lnL>
                    <a:lnR>
                      <a:noFill/>
                    </a:lnR>
                    <a:lnT>
                      <a:noFill/>
                    </a:lnT>
                    <a:lnB>
                      <a:noFill/>
                    </a:lnB>
                    <a:solidFill>
                      <a:srgbClr val="D0CECE"/>
                    </a:solidFill>
                  </a:tcPr>
                </a:tc>
                <a:tc>
                  <a:txBody>
                    <a:bodyPr/>
                    <a:lstStyle/>
                    <a:p>
                      <a:pPr algn="ctr" fontAlgn="ctr">
                        <a:buNone/>
                      </a:pPr>
                      <a:r>
                        <a:rPr lang="en-US" sz="1200" b="0" i="0" u="none" strike="noStrike">
                          <a:solidFill>
                            <a:srgbClr val="000000"/>
                          </a:solidFill>
                          <a:effectLst/>
                          <a:latin typeface="Arial" panose="020B0604020202020204" pitchFamily="34" charset="0"/>
                        </a:rPr>
                        <a:t>0</a:t>
                      </a:r>
                    </a:p>
                  </a:txBody>
                  <a:tcPr marL="9210" marR="9210" marT="9210" marB="44207" anchor="ctr">
                    <a:lnL>
                      <a:noFill/>
                    </a:lnL>
                    <a:lnR>
                      <a:noFill/>
                    </a:lnR>
                    <a:lnT>
                      <a:noFill/>
                    </a:lnT>
                    <a:lnB>
                      <a:noFill/>
                    </a:lnB>
                    <a:solidFill>
                      <a:srgbClr val="D0CECE"/>
                    </a:solidFill>
                  </a:tcPr>
                </a:tc>
                <a:tc>
                  <a:txBody>
                    <a:bodyPr/>
                    <a:lstStyle/>
                    <a:p>
                      <a:pPr algn="ctr" fontAlgn="ctr">
                        <a:buNone/>
                      </a:pPr>
                      <a:r>
                        <a:rPr lang="en-US" sz="1200" b="0" i="0" u="none" strike="noStrike">
                          <a:solidFill>
                            <a:srgbClr val="000000"/>
                          </a:solidFill>
                          <a:effectLst/>
                          <a:latin typeface="Arial" panose="020B0604020202020204" pitchFamily="34" charset="0"/>
                        </a:rPr>
                        <a:t>-1</a:t>
                      </a:r>
                    </a:p>
                  </a:txBody>
                  <a:tcPr marL="9210" marR="9210" marT="9210" marB="44207" anchor="ctr">
                    <a:lnL>
                      <a:noFill/>
                    </a:lnL>
                    <a:lnR>
                      <a:noFill/>
                    </a:lnR>
                    <a:lnT>
                      <a:noFill/>
                    </a:lnT>
                    <a:lnB>
                      <a:noFill/>
                    </a:lnB>
                    <a:solidFill>
                      <a:srgbClr val="FFC7CE"/>
                    </a:solidFill>
                  </a:tcPr>
                </a:tc>
                <a:tc>
                  <a:txBody>
                    <a:bodyPr/>
                    <a:lstStyle/>
                    <a:p>
                      <a:pPr algn="l" fontAlgn="ctr">
                        <a:buNone/>
                      </a:pPr>
                      <a:r>
                        <a:rPr lang="en-US" sz="1200" b="0" i="0" u="none" strike="noStrike">
                          <a:solidFill>
                            <a:srgbClr val="000000"/>
                          </a:solidFill>
                          <a:effectLst/>
                          <a:latin typeface="Arial" panose="020B0604020202020204" pitchFamily="34" charset="0"/>
                        </a:rPr>
                        <a:t>flex fte</a:t>
                      </a:r>
                    </a:p>
                  </a:txBody>
                  <a:tcPr marL="9210" marR="9210" marT="9210" marB="44207" anchor="ctr">
                    <a:lnL>
                      <a:noFill/>
                    </a:lnL>
                    <a:lnR>
                      <a:noFill/>
                    </a:lnR>
                    <a:lnT>
                      <a:noFill/>
                    </a:lnT>
                    <a:lnB>
                      <a:noFill/>
                    </a:lnB>
                    <a:solidFill>
                      <a:srgbClr val="D0CECE"/>
                    </a:solidFill>
                  </a:tcPr>
                </a:tc>
                <a:tc>
                  <a:txBody>
                    <a:bodyPr/>
                    <a:lstStyle/>
                    <a:p>
                      <a:pPr algn="l" fontAlgn="ctr">
                        <a:buNone/>
                      </a:pPr>
                      <a:endParaRPr lang="en-US" sz="1100" b="0" i="0" u="none" strike="noStrike">
                        <a:solidFill>
                          <a:srgbClr val="000000"/>
                        </a:solidFill>
                        <a:effectLst/>
                        <a:latin typeface="Arial" panose="020B0604020202020204" pitchFamily="34" charset="0"/>
                      </a:endParaRPr>
                    </a:p>
                  </a:txBody>
                  <a:tcPr marL="9210" marR="9210" marT="9210" marB="44207" anchor="ctr">
                    <a:lnL>
                      <a:noFill/>
                    </a:lnL>
                    <a:lnR>
                      <a:noFill/>
                    </a:lnR>
                    <a:lnT>
                      <a:noFill/>
                    </a:lnT>
                    <a:lnB>
                      <a:noFill/>
                    </a:lnB>
                    <a:noFill/>
                  </a:tcPr>
                </a:tc>
                <a:extLst>
                  <a:ext uri="{0D108BD9-81ED-4DB2-BD59-A6C34878D82A}">
                    <a16:rowId xmlns:a16="http://schemas.microsoft.com/office/drawing/2014/main" val="1485336009"/>
                  </a:ext>
                </a:extLst>
              </a:tr>
              <a:tr h="230246">
                <a:tc>
                  <a:txBody>
                    <a:bodyPr/>
                    <a:lstStyle/>
                    <a:p>
                      <a:pPr algn="r" fontAlgn="ctr">
                        <a:buNone/>
                      </a:pPr>
                      <a:r>
                        <a:rPr lang="en-US" sz="1200" b="0" i="0" u="none" strike="noStrike">
                          <a:solidFill>
                            <a:srgbClr val="000000"/>
                          </a:solidFill>
                          <a:effectLst/>
                          <a:latin typeface="Arial" panose="020B0604020202020204" pitchFamily="34" charset="0"/>
                        </a:rPr>
                        <a:t>Media Specialist</a:t>
                      </a:r>
                    </a:p>
                  </a:txBody>
                  <a:tcPr marL="9210" marR="9210" marT="9210" marB="44207" anchor="ctr">
                    <a:lnL>
                      <a:noFill/>
                    </a:lnL>
                    <a:lnR>
                      <a:noFill/>
                    </a:lnR>
                    <a:lnT>
                      <a:noFill/>
                    </a:lnT>
                    <a:lnB>
                      <a:noFill/>
                    </a:lnB>
                    <a:solidFill>
                      <a:srgbClr val="D0CECE"/>
                    </a:solidFill>
                  </a:tcPr>
                </a:tc>
                <a:tc>
                  <a:txBody>
                    <a:bodyPr/>
                    <a:lstStyle/>
                    <a:p>
                      <a:pPr algn="ctr" fontAlgn="ctr">
                        <a:buNone/>
                      </a:pPr>
                      <a:r>
                        <a:rPr lang="en-US" sz="1200" b="0" i="0" u="none" strike="noStrike">
                          <a:solidFill>
                            <a:srgbClr val="000000"/>
                          </a:solidFill>
                          <a:effectLst/>
                          <a:latin typeface="Arial" panose="020B0604020202020204" pitchFamily="34" charset="0"/>
                        </a:rPr>
                        <a:t>1</a:t>
                      </a:r>
                    </a:p>
                  </a:txBody>
                  <a:tcPr marL="9210" marR="9210" marT="9210" marB="44207" anchor="ctr">
                    <a:lnL>
                      <a:noFill/>
                    </a:lnL>
                    <a:lnR>
                      <a:noFill/>
                    </a:lnR>
                    <a:lnT>
                      <a:noFill/>
                    </a:lnT>
                    <a:lnB>
                      <a:noFill/>
                    </a:lnB>
                    <a:solidFill>
                      <a:srgbClr val="D0CECE"/>
                    </a:solidFill>
                  </a:tcPr>
                </a:tc>
                <a:tc>
                  <a:txBody>
                    <a:bodyPr/>
                    <a:lstStyle/>
                    <a:p>
                      <a:pPr algn="ctr" fontAlgn="ctr">
                        <a:buNone/>
                      </a:pPr>
                      <a:r>
                        <a:rPr lang="en-US" sz="1200" b="0" i="0" u="none" strike="noStrike">
                          <a:solidFill>
                            <a:srgbClr val="000000"/>
                          </a:solidFill>
                          <a:effectLst/>
                          <a:latin typeface="Arial" panose="020B0604020202020204" pitchFamily="34" charset="0"/>
                        </a:rPr>
                        <a:t>1</a:t>
                      </a:r>
                    </a:p>
                  </a:txBody>
                  <a:tcPr marL="9210" marR="9210" marT="9210" marB="44207" anchor="ctr">
                    <a:lnL>
                      <a:noFill/>
                    </a:lnL>
                    <a:lnR>
                      <a:noFill/>
                    </a:lnR>
                    <a:lnT>
                      <a:noFill/>
                    </a:lnT>
                    <a:lnB>
                      <a:noFill/>
                    </a:lnB>
                    <a:solidFill>
                      <a:srgbClr val="D0CECE"/>
                    </a:solidFill>
                  </a:tcPr>
                </a:tc>
                <a:tc>
                  <a:txBody>
                    <a:bodyPr/>
                    <a:lstStyle/>
                    <a:p>
                      <a:pPr algn="ctr" fontAlgn="ctr">
                        <a:buNone/>
                      </a:pPr>
                      <a:r>
                        <a:rPr lang="en-US" sz="1200" b="0" i="0" u="none" strike="noStrike">
                          <a:solidFill>
                            <a:srgbClr val="000000"/>
                          </a:solidFill>
                          <a:effectLst/>
                          <a:latin typeface="Arial" panose="020B0604020202020204" pitchFamily="34" charset="0"/>
                        </a:rPr>
                        <a:t>0</a:t>
                      </a:r>
                    </a:p>
                  </a:txBody>
                  <a:tcPr marL="9210" marR="9210" marT="9210" marB="44207" anchor="ctr">
                    <a:lnL>
                      <a:noFill/>
                    </a:lnL>
                    <a:lnR>
                      <a:noFill/>
                    </a:lnR>
                    <a:lnT>
                      <a:noFill/>
                    </a:lnT>
                    <a:lnB>
                      <a:noFill/>
                    </a:lnB>
                    <a:solidFill>
                      <a:srgbClr val="D0CECE"/>
                    </a:solidFill>
                  </a:tcPr>
                </a:tc>
                <a:tc>
                  <a:txBody>
                    <a:bodyPr/>
                    <a:lstStyle/>
                    <a:p>
                      <a:pPr algn="l" fontAlgn="ctr">
                        <a:buNone/>
                      </a:pPr>
                      <a:endParaRPr lang="en-US" sz="1200" b="0" i="0" u="none" strike="noStrike">
                        <a:solidFill>
                          <a:srgbClr val="000000"/>
                        </a:solidFill>
                        <a:effectLst/>
                        <a:latin typeface="Arial" panose="020B0604020202020204" pitchFamily="34" charset="0"/>
                      </a:endParaRPr>
                    </a:p>
                  </a:txBody>
                  <a:tcPr marL="9210" marR="9210" marT="9210" marB="44207" anchor="ctr">
                    <a:lnL>
                      <a:noFill/>
                    </a:lnL>
                    <a:lnR>
                      <a:noFill/>
                    </a:lnR>
                    <a:lnT>
                      <a:noFill/>
                    </a:lnT>
                    <a:lnB>
                      <a:noFill/>
                    </a:lnB>
                    <a:solidFill>
                      <a:srgbClr val="D0CECE"/>
                    </a:solidFill>
                  </a:tcPr>
                </a:tc>
                <a:tc>
                  <a:txBody>
                    <a:bodyPr/>
                    <a:lstStyle/>
                    <a:p>
                      <a:pPr algn="l" fontAlgn="ctr">
                        <a:buNone/>
                      </a:pPr>
                      <a:endParaRPr lang="en-US" sz="1100" b="0" i="0" u="none" strike="noStrike">
                        <a:solidFill>
                          <a:srgbClr val="000000"/>
                        </a:solidFill>
                        <a:effectLst/>
                        <a:latin typeface="Arial" panose="020B0604020202020204" pitchFamily="34" charset="0"/>
                      </a:endParaRPr>
                    </a:p>
                  </a:txBody>
                  <a:tcPr marL="9210" marR="9210" marT="9210" marB="44207" anchor="ctr">
                    <a:lnL>
                      <a:noFill/>
                    </a:lnL>
                    <a:lnR>
                      <a:noFill/>
                    </a:lnR>
                    <a:lnT>
                      <a:noFill/>
                    </a:lnT>
                    <a:lnB>
                      <a:noFill/>
                    </a:lnB>
                    <a:noFill/>
                  </a:tcPr>
                </a:tc>
                <a:extLst>
                  <a:ext uri="{0D108BD9-81ED-4DB2-BD59-A6C34878D82A}">
                    <a16:rowId xmlns:a16="http://schemas.microsoft.com/office/drawing/2014/main" val="456264485"/>
                  </a:ext>
                </a:extLst>
              </a:tr>
              <a:tr h="230246">
                <a:tc>
                  <a:txBody>
                    <a:bodyPr/>
                    <a:lstStyle/>
                    <a:p>
                      <a:pPr algn="r" fontAlgn="ctr">
                        <a:buNone/>
                      </a:pPr>
                      <a:r>
                        <a:rPr lang="en-US" sz="1200" b="0" i="0" u="none" strike="noStrike">
                          <a:solidFill>
                            <a:srgbClr val="000000"/>
                          </a:solidFill>
                          <a:effectLst/>
                          <a:latin typeface="Arial" panose="020B0604020202020204" pitchFamily="34" charset="0"/>
                        </a:rPr>
                        <a:t>School Nurse LPN</a:t>
                      </a:r>
                    </a:p>
                  </a:txBody>
                  <a:tcPr marL="9210" marR="9210" marT="9210" marB="44207" anchor="ctr">
                    <a:lnL>
                      <a:noFill/>
                    </a:lnL>
                    <a:lnR>
                      <a:noFill/>
                    </a:lnR>
                    <a:lnT>
                      <a:noFill/>
                    </a:lnT>
                    <a:lnB>
                      <a:noFill/>
                    </a:lnB>
                    <a:solidFill>
                      <a:srgbClr val="D0CECE"/>
                    </a:solidFill>
                  </a:tcPr>
                </a:tc>
                <a:tc>
                  <a:txBody>
                    <a:bodyPr/>
                    <a:lstStyle/>
                    <a:p>
                      <a:pPr algn="ctr" fontAlgn="ctr">
                        <a:buNone/>
                      </a:pPr>
                      <a:r>
                        <a:rPr lang="en-US" sz="1200" b="0" i="0" u="none" strike="noStrike">
                          <a:solidFill>
                            <a:srgbClr val="000000"/>
                          </a:solidFill>
                          <a:effectLst/>
                          <a:latin typeface="Arial" panose="020B0604020202020204" pitchFamily="34" charset="0"/>
                        </a:rPr>
                        <a:t>1</a:t>
                      </a:r>
                    </a:p>
                  </a:txBody>
                  <a:tcPr marL="9210" marR="9210" marT="9210" marB="44207" anchor="ctr">
                    <a:lnL>
                      <a:noFill/>
                    </a:lnL>
                    <a:lnR>
                      <a:noFill/>
                    </a:lnR>
                    <a:lnT>
                      <a:noFill/>
                    </a:lnT>
                    <a:lnB>
                      <a:noFill/>
                    </a:lnB>
                    <a:solidFill>
                      <a:srgbClr val="D0CECE"/>
                    </a:solidFill>
                  </a:tcPr>
                </a:tc>
                <a:tc>
                  <a:txBody>
                    <a:bodyPr/>
                    <a:lstStyle/>
                    <a:p>
                      <a:pPr algn="ctr" fontAlgn="ctr">
                        <a:buNone/>
                      </a:pPr>
                      <a:r>
                        <a:rPr lang="en-US" sz="1200" b="0" i="0" u="none" strike="noStrike">
                          <a:solidFill>
                            <a:srgbClr val="000000"/>
                          </a:solidFill>
                          <a:effectLst/>
                          <a:latin typeface="Arial" panose="020B0604020202020204" pitchFamily="34" charset="0"/>
                        </a:rPr>
                        <a:t>1</a:t>
                      </a:r>
                    </a:p>
                  </a:txBody>
                  <a:tcPr marL="9210" marR="9210" marT="9210" marB="44207" anchor="ctr">
                    <a:lnL>
                      <a:noFill/>
                    </a:lnL>
                    <a:lnR>
                      <a:noFill/>
                    </a:lnR>
                    <a:lnT>
                      <a:noFill/>
                    </a:lnT>
                    <a:lnB>
                      <a:noFill/>
                    </a:lnB>
                    <a:solidFill>
                      <a:srgbClr val="D0CECE"/>
                    </a:solidFill>
                  </a:tcPr>
                </a:tc>
                <a:tc>
                  <a:txBody>
                    <a:bodyPr/>
                    <a:lstStyle/>
                    <a:p>
                      <a:pPr algn="ctr" fontAlgn="ctr">
                        <a:buNone/>
                      </a:pPr>
                      <a:r>
                        <a:rPr lang="en-US" sz="1200" b="0" i="0" u="none" strike="noStrike">
                          <a:solidFill>
                            <a:srgbClr val="000000"/>
                          </a:solidFill>
                          <a:effectLst/>
                          <a:latin typeface="Arial" panose="020B0604020202020204" pitchFamily="34" charset="0"/>
                        </a:rPr>
                        <a:t>0</a:t>
                      </a:r>
                    </a:p>
                  </a:txBody>
                  <a:tcPr marL="9210" marR="9210" marT="9210" marB="44207" anchor="ctr">
                    <a:lnL>
                      <a:noFill/>
                    </a:lnL>
                    <a:lnR>
                      <a:noFill/>
                    </a:lnR>
                    <a:lnT>
                      <a:noFill/>
                    </a:lnT>
                    <a:lnB>
                      <a:noFill/>
                    </a:lnB>
                    <a:solidFill>
                      <a:srgbClr val="D0CECE"/>
                    </a:solidFill>
                  </a:tcPr>
                </a:tc>
                <a:tc>
                  <a:txBody>
                    <a:bodyPr/>
                    <a:lstStyle/>
                    <a:p>
                      <a:pPr algn="l" fontAlgn="ctr">
                        <a:buNone/>
                      </a:pPr>
                      <a:endParaRPr lang="en-US" sz="1200" b="0" i="0" u="none" strike="noStrike">
                        <a:solidFill>
                          <a:srgbClr val="000000"/>
                        </a:solidFill>
                        <a:effectLst/>
                        <a:latin typeface="Arial" panose="020B0604020202020204" pitchFamily="34" charset="0"/>
                      </a:endParaRPr>
                    </a:p>
                  </a:txBody>
                  <a:tcPr marL="9210" marR="9210" marT="9210" marB="44207" anchor="ctr">
                    <a:lnL>
                      <a:noFill/>
                    </a:lnL>
                    <a:lnR>
                      <a:noFill/>
                    </a:lnR>
                    <a:lnT>
                      <a:noFill/>
                    </a:lnT>
                    <a:lnB>
                      <a:noFill/>
                    </a:lnB>
                    <a:solidFill>
                      <a:srgbClr val="D0CECE"/>
                    </a:solidFill>
                  </a:tcPr>
                </a:tc>
                <a:tc>
                  <a:txBody>
                    <a:bodyPr/>
                    <a:lstStyle/>
                    <a:p>
                      <a:pPr algn="l" fontAlgn="ctr">
                        <a:buNone/>
                      </a:pPr>
                      <a:endParaRPr lang="en-US" sz="1100" b="0" i="0" u="none" strike="noStrike">
                        <a:solidFill>
                          <a:srgbClr val="000000"/>
                        </a:solidFill>
                        <a:effectLst/>
                        <a:latin typeface="Arial" panose="020B0604020202020204" pitchFamily="34" charset="0"/>
                      </a:endParaRPr>
                    </a:p>
                  </a:txBody>
                  <a:tcPr marL="9210" marR="9210" marT="9210" marB="44207" anchor="ctr">
                    <a:lnL>
                      <a:noFill/>
                    </a:lnL>
                    <a:lnR>
                      <a:noFill/>
                    </a:lnR>
                    <a:lnT>
                      <a:noFill/>
                    </a:lnT>
                    <a:lnB>
                      <a:noFill/>
                    </a:lnB>
                    <a:noFill/>
                  </a:tcPr>
                </a:tc>
                <a:extLst>
                  <a:ext uri="{0D108BD9-81ED-4DB2-BD59-A6C34878D82A}">
                    <a16:rowId xmlns:a16="http://schemas.microsoft.com/office/drawing/2014/main" val="2561409066"/>
                  </a:ext>
                </a:extLst>
              </a:tr>
              <a:tr h="230246">
                <a:tc>
                  <a:txBody>
                    <a:bodyPr/>
                    <a:lstStyle/>
                    <a:p>
                      <a:pPr algn="r" fontAlgn="ctr">
                        <a:buNone/>
                      </a:pPr>
                      <a:r>
                        <a:rPr lang="en-US" sz="1200" b="0" i="0" u="none" strike="noStrike">
                          <a:solidFill>
                            <a:srgbClr val="000000"/>
                          </a:solidFill>
                          <a:effectLst/>
                          <a:latin typeface="Arial" panose="020B0604020202020204" pitchFamily="34" charset="0"/>
                        </a:rPr>
                        <a:t>Signature Prgm Coach 211 day</a:t>
                      </a:r>
                    </a:p>
                  </a:txBody>
                  <a:tcPr marL="9210" marR="9210" marT="9210" marB="44207" anchor="ctr">
                    <a:lnL>
                      <a:noFill/>
                    </a:lnL>
                    <a:lnR>
                      <a:noFill/>
                    </a:lnR>
                    <a:lnT>
                      <a:noFill/>
                    </a:lnT>
                    <a:lnB>
                      <a:noFill/>
                    </a:lnB>
                    <a:noFill/>
                  </a:tcPr>
                </a:tc>
                <a:tc>
                  <a:txBody>
                    <a:bodyPr/>
                    <a:lstStyle/>
                    <a:p>
                      <a:pPr algn="ctr" fontAlgn="ctr">
                        <a:buNone/>
                      </a:pPr>
                      <a:r>
                        <a:rPr lang="en-US" sz="1200" b="0" i="0" u="none" strike="noStrike">
                          <a:solidFill>
                            <a:srgbClr val="000000"/>
                          </a:solidFill>
                          <a:effectLst/>
                          <a:latin typeface="Arial" panose="020B0604020202020204" pitchFamily="34" charset="0"/>
                        </a:rPr>
                        <a:t>0</a:t>
                      </a:r>
                    </a:p>
                  </a:txBody>
                  <a:tcPr marL="9210" marR="9210" marT="9210" marB="44207" anchor="ctr">
                    <a:lnL>
                      <a:noFill/>
                    </a:lnL>
                    <a:lnR>
                      <a:noFill/>
                    </a:lnR>
                    <a:lnT>
                      <a:noFill/>
                    </a:lnT>
                    <a:lnB>
                      <a:noFill/>
                    </a:lnB>
                    <a:noFill/>
                  </a:tcPr>
                </a:tc>
                <a:tc>
                  <a:txBody>
                    <a:bodyPr/>
                    <a:lstStyle/>
                    <a:p>
                      <a:pPr algn="ctr" fontAlgn="ctr">
                        <a:buNone/>
                      </a:pPr>
                      <a:r>
                        <a:rPr lang="en-US" sz="1200" b="0" i="0" u="none" strike="noStrike">
                          <a:solidFill>
                            <a:srgbClr val="000000"/>
                          </a:solidFill>
                          <a:effectLst/>
                          <a:latin typeface="Arial" panose="020B0604020202020204" pitchFamily="34" charset="0"/>
                        </a:rPr>
                        <a:t>1</a:t>
                      </a:r>
                    </a:p>
                  </a:txBody>
                  <a:tcPr marL="9210" marR="9210" marT="9210" marB="44207" anchor="ctr">
                    <a:lnL>
                      <a:noFill/>
                    </a:lnL>
                    <a:lnR>
                      <a:noFill/>
                    </a:lnR>
                    <a:lnT>
                      <a:noFill/>
                    </a:lnT>
                    <a:lnB>
                      <a:noFill/>
                    </a:lnB>
                    <a:noFill/>
                  </a:tcPr>
                </a:tc>
                <a:tc>
                  <a:txBody>
                    <a:bodyPr/>
                    <a:lstStyle/>
                    <a:p>
                      <a:pPr algn="ctr" fontAlgn="ctr">
                        <a:buNone/>
                      </a:pPr>
                      <a:r>
                        <a:rPr lang="en-US" sz="1200" b="0" i="0" u="none" strike="noStrike">
                          <a:solidFill>
                            <a:srgbClr val="000000"/>
                          </a:solidFill>
                          <a:effectLst/>
                          <a:latin typeface="Arial" panose="020B0604020202020204" pitchFamily="34" charset="0"/>
                        </a:rPr>
                        <a:t>1</a:t>
                      </a:r>
                    </a:p>
                  </a:txBody>
                  <a:tcPr marL="9210" marR="9210" marT="9210" marB="44207" anchor="ctr">
                    <a:lnL>
                      <a:noFill/>
                    </a:lnL>
                    <a:lnR>
                      <a:noFill/>
                    </a:lnR>
                    <a:lnT>
                      <a:noFill/>
                    </a:lnT>
                    <a:lnB>
                      <a:noFill/>
                    </a:lnB>
                    <a:solidFill>
                      <a:srgbClr val="FFC7CE"/>
                    </a:solidFill>
                  </a:tcPr>
                </a:tc>
                <a:tc>
                  <a:txBody>
                    <a:bodyPr/>
                    <a:lstStyle/>
                    <a:p>
                      <a:pPr algn="l" fontAlgn="ctr">
                        <a:buNone/>
                      </a:pPr>
                      <a:endParaRPr lang="en-US" sz="1200" b="0" i="0" u="none" strike="noStrike">
                        <a:solidFill>
                          <a:srgbClr val="000000"/>
                        </a:solidFill>
                        <a:effectLst/>
                        <a:latin typeface="Arial" panose="020B0604020202020204" pitchFamily="34" charset="0"/>
                      </a:endParaRPr>
                    </a:p>
                  </a:txBody>
                  <a:tcPr marL="9210" marR="9210" marT="9210" marB="44207" anchor="ctr">
                    <a:lnL>
                      <a:noFill/>
                    </a:lnL>
                    <a:lnR>
                      <a:noFill/>
                    </a:lnR>
                    <a:lnT>
                      <a:noFill/>
                    </a:lnT>
                    <a:lnB>
                      <a:noFill/>
                    </a:lnB>
                    <a:noFill/>
                  </a:tcPr>
                </a:tc>
                <a:tc>
                  <a:txBody>
                    <a:bodyPr/>
                    <a:lstStyle/>
                    <a:p>
                      <a:pPr algn="l" fontAlgn="ctr">
                        <a:buNone/>
                      </a:pPr>
                      <a:endParaRPr lang="en-US" sz="1100" b="0" i="0" u="none" strike="noStrike">
                        <a:solidFill>
                          <a:srgbClr val="000000"/>
                        </a:solidFill>
                        <a:effectLst/>
                        <a:latin typeface="Arial" panose="020B0604020202020204" pitchFamily="34" charset="0"/>
                      </a:endParaRPr>
                    </a:p>
                  </a:txBody>
                  <a:tcPr marL="9210" marR="9210" marT="9210" marB="44207" anchor="ctr">
                    <a:lnL>
                      <a:noFill/>
                    </a:lnL>
                    <a:lnR>
                      <a:noFill/>
                    </a:lnR>
                    <a:lnT>
                      <a:noFill/>
                    </a:lnT>
                    <a:lnB>
                      <a:noFill/>
                    </a:lnB>
                    <a:noFill/>
                  </a:tcPr>
                </a:tc>
                <a:extLst>
                  <a:ext uri="{0D108BD9-81ED-4DB2-BD59-A6C34878D82A}">
                    <a16:rowId xmlns:a16="http://schemas.microsoft.com/office/drawing/2014/main" val="836201722"/>
                  </a:ext>
                </a:extLst>
              </a:tr>
              <a:tr h="230246">
                <a:tc>
                  <a:txBody>
                    <a:bodyPr/>
                    <a:lstStyle/>
                    <a:p>
                      <a:pPr algn="r" fontAlgn="ctr">
                        <a:buNone/>
                      </a:pPr>
                      <a:r>
                        <a:rPr lang="en-US" sz="1200" b="0" i="0" u="none" strike="noStrike">
                          <a:solidFill>
                            <a:srgbClr val="000000"/>
                          </a:solidFill>
                          <a:effectLst/>
                          <a:latin typeface="Arial" panose="020B0604020202020204" pitchFamily="34" charset="0"/>
                        </a:rPr>
                        <a:t>Social Worker 211 Day</a:t>
                      </a:r>
                    </a:p>
                  </a:txBody>
                  <a:tcPr marL="9210" marR="9210" marT="9210" marB="44207" anchor="ctr">
                    <a:lnL>
                      <a:noFill/>
                    </a:lnL>
                    <a:lnR>
                      <a:noFill/>
                    </a:lnR>
                    <a:lnT>
                      <a:noFill/>
                    </a:lnT>
                    <a:lnB>
                      <a:noFill/>
                    </a:lnB>
                    <a:solidFill>
                      <a:srgbClr val="D0CECE"/>
                    </a:solidFill>
                  </a:tcPr>
                </a:tc>
                <a:tc>
                  <a:txBody>
                    <a:bodyPr/>
                    <a:lstStyle/>
                    <a:p>
                      <a:pPr algn="ctr" fontAlgn="ctr">
                        <a:buNone/>
                      </a:pPr>
                      <a:r>
                        <a:rPr lang="en-US" sz="1200" b="0" i="0" u="none" strike="noStrike">
                          <a:solidFill>
                            <a:srgbClr val="000000"/>
                          </a:solidFill>
                          <a:effectLst/>
                          <a:latin typeface="Arial" panose="020B0604020202020204" pitchFamily="34" charset="0"/>
                        </a:rPr>
                        <a:t>1</a:t>
                      </a:r>
                    </a:p>
                  </a:txBody>
                  <a:tcPr marL="9210" marR="9210" marT="9210" marB="44207" anchor="ctr">
                    <a:lnL>
                      <a:noFill/>
                    </a:lnL>
                    <a:lnR>
                      <a:noFill/>
                    </a:lnR>
                    <a:lnT>
                      <a:noFill/>
                    </a:lnT>
                    <a:lnB>
                      <a:noFill/>
                    </a:lnB>
                    <a:solidFill>
                      <a:srgbClr val="D0CECE"/>
                    </a:solidFill>
                  </a:tcPr>
                </a:tc>
                <a:tc>
                  <a:txBody>
                    <a:bodyPr/>
                    <a:lstStyle/>
                    <a:p>
                      <a:pPr algn="ctr" fontAlgn="ctr">
                        <a:buNone/>
                      </a:pPr>
                      <a:r>
                        <a:rPr lang="en-US" sz="1200" b="0" i="0" u="none" strike="noStrike">
                          <a:solidFill>
                            <a:srgbClr val="000000"/>
                          </a:solidFill>
                          <a:effectLst/>
                          <a:latin typeface="Arial" panose="020B0604020202020204" pitchFamily="34" charset="0"/>
                        </a:rPr>
                        <a:t>0.5</a:t>
                      </a:r>
                    </a:p>
                  </a:txBody>
                  <a:tcPr marL="9210" marR="9210" marT="9210" marB="44207" anchor="ctr">
                    <a:lnL>
                      <a:noFill/>
                    </a:lnL>
                    <a:lnR>
                      <a:noFill/>
                    </a:lnR>
                    <a:lnT>
                      <a:noFill/>
                    </a:lnT>
                    <a:lnB>
                      <a:noFill/>
                    </a:lnB>
                    <a:solidFill>
                      <a:srgbClr val="D0CECE"/>
                    </a:solidFill>
                  </a:tcPr>
                </a:tc>
                <a:tc>
                  <a:txBody>
                    <a:bodyPr/>
                    <a:lstStyle/>
                    <a:p>
                      <a:pPr algn="ctr" fontAlgn="ctr">
                        <a:buNone/>
                      </a:pPr>
                      <a:r>
                        <a:rPr lang="en-US" sz="1200" b="0" i="0" u="none" strike="noStrike">
                          <a:solidFill>
                            <a:srgbClr val="000000"/>
                          </a:solidFill>
                          <a:effectLst/>
                          <a:latin typeface="Arial" panose="020B0604020202020204" pitchFamily="34" charset="0"/>
                        </a:rPr>
                        <a:t>-0.5</a:t>
                      </a:r>
                    </a:p>
                  </a:txBody>
                  <a:tcPr marL="9210" marR="9210" marT="9210" marB="44207" anchor="ctr">
                    <a:lnL>
                      <a:noFill/>
                    </a:lnL>
                    <a:lnR>
                      <a:noFill/>
                    </a:lnR>
                    <a:lnT>
                      <a:noFill/>
                    </a:lnT>
                    <a:lnB>
                      <a:noFill/>
                    </a:lnB>
                    <a:solidFill>
                      <a:srgbClr val="FFC7CE"/>
                    </a:solidFill>
                  </a:tcPr>
                </a:tc>
                <a:tc>
                  <a:txBody>
                    <a:bodyPr/>
                    <a:lstStyle/>
                    <a:p>
                      <a:pPr algn="l" fontAlgn="ctr">
                        <a:buNone/>
                      </a:pPr>
                      <a:r>
                        <a:rPr lang="en-US" sz="1200" b="0" i="0" u="none" strike="noStrike">
                          <a:solidFill>
                            <a:srgbClr val="000000"/>
                          </a:solidFill>
                          <a:effectLst/>
                          <a:latin typeface="Arial" panose="020B0604020202020204" pitchFamily="34" charset="0"/>
                        </a:rPr>
                        <a:t>Approved 1.13.26</a:t>
                      </a:r>
                    </a:p>
                  </a:txBody>
                  <a:tcPr marL="9210" marR="9210" marT="9210" marB="44207" anchor="ctr">
                    <a:lnL>
                      <a:noFill/>
                    </a:lnL>
                    <a:lnR>
                      <a:noFill/>
                    </a:lnR>
                    <a:lnT>
                      <a:noFill/>
                    </a:lnT>
                    <a:lnB>
                      <a:noFill/>
                    </a:lnB>
                    <a:solidFill>
                      <a:srgbClr val="D0CECE"/>
                    </a:solidFill>
                  </a:tcPr>
                </a:tc>
                <a:tc>
                  <a:txBody>
                    <a:bodyPr/>
                    <a:lstStyle/>
                    <a:p>
                      <a:pPr algn="l" fontAlgn="ctr">
                        <a:buNone/>
                      </a:pPr>
                      <a:endParaRPr lang="en-US" sz="1100" b="0" i="0" u="none" strike="noStrike">
                        <a:solidFill>
                          <a:srgbClr val="000000"/>
                        </a:solidFill>
                        <a:effectLst/>
                        <a:latin typeface="Arial" panose="020B0604020202020204" pitchFamily="34" charset="0"/>
                      </a:endParaRPr>
                    </a:p>
                  </a:txBody>
                  <a:tcPr marL="9210" marR="9210" marT="9210" marB="44207" anchor="ctr">
                    <a:lnL>
                      <a:noFill/>
                    </a:lnL>
                    <a:lnR>
                      <a:noFill/>
                    </a:lnR>
                    <a:lnT>
                      <a:noFill/>
                    </a:lnT>
                    <a:lnB>
                      <a:noFill/>
                    </a:lnB>
                    <a:noFill/>
                  </a:tcPr>
                </a:tc>
                <a:extLst>
                  <a:ext uri="{0D108BD9-81ED-4DB2-BD59-A6C34878D82A}">
                    <a16:rowId xmlns:a16="http://schemas.microsoft.com/office/drawing/2014/main" val="390864033"/>
                  </a:ext>
                </a:extLst>
              </a:tr>
              <a:tr h="230246">
                <a:tc>
                  <a:txBody>
                    <a:bodyPr/>
                    <a:lstStyle/>
                    <a:p>
                      <a:pPr algn="r" fontAlgn="ctr">
                        <a:buNone/>
                      </a:pPr>
                      <a:r>
                        <a:rPr lang="en-US" sz="1200" b="0" i="0" u="none" strike="noStrike">
                          <a:solidFill>
                            <a:srgbClr val="000000"/>
                          </a:solidFill>
                          <a:effectLst/>
                          <a:latin typeface="Arial" panose="020B0604020202020204" pitchFamily="34" charset="0"/>
                        </a:rPr>
                        <a:t>Specialist SST Intervention</a:t>
                      </a:r>
                    </a:p>
                  </a:txBody>
                  <a:tcPr marL="9210" marR="9210" marT="9210" marB="44207" anchor="ctr">
                    <a:lnL>
                      <a:noFill/>
                    </a:lnL>
                    <a:lnR>
                      <a:noFill/>
                    </a:lnR>
                    <a:lnT>
                      <a:noFill/>
                    </a:lnT>
                    <a:lnB>
                      <a:noFill/>
                    </a:lnB>
                    <a:noFill/>
                  </a:tcPr>
                </a:tc>
                <a:tc>
                  <a:txBody>
                    <a:bodyPr/>
                    <a:lstStyle/>
                    <a:p>
                      <a:pPr algn="ctr" fontAlgn="ctr">
                        <a:buNone/>
                      </a:pPr>
                      <a:r>
                        <a:rPr lang="en-US" sz="1200" b="0" i="0" u="none" strike="noStrike">
                          <a:solidFill>
                            <a:srgbClr val="000000"/>
                          </a:solidFill>
                          <a:effectLst/>
                          <a:latin typeface="Arial" panose="020B0604020202020204" pitchFamily="34" charset="0"/>
                        </a:rPr>
                        <a:t>0</a:t>
                      </a:r>
                    </a:p>
                  </a:txBody>
                  <a:tcPr marL="9210" marR="9210" marT="9210" marB="44207" anchor="ctr">
                    <a:lnL>
                      <a:noFill/>
                    </a:lnL>
                    <a:lnR>
                      <a:noFill/>
                    </a:lnR>
                    <a:lnT>
                      <a:noFill/>
                    </a:lnT>
                    <a:lnB>
                      <a:noFill/>
                    </a:lnB>
                    <a:noFill/>
                  </a:tcPr>
                </a:tc>
                <a:tc>
                  <a:txBody>
                    <a:bodyPr/>
                    <a:lstStyle/>
                    <a:p>
                      <a:pPr algn="ctr" fontAlgn="ctr">
                        <a:buNone/>
                      </a:pPr>
                      <a:r>
                        <a:rPr lang="en-US" sz="1200" b="0" i="0" u="none" strike="noStrike">
                          <a:solidFill>
                            <a:srgbClr val="000000"/>
                          </a:solidFill>
                          <a:effectLst/>
                          <a:latin typeface="Arial" panose="020B0604020202020204" pitchFamily="34" charset="0"/>
                        </a:rPr>
                        <a:t>1</a:t>
                      </a:r>
                    </a:p>
                  </a:txBody>
                  <a:tcPr marL="9210" marR="9210" marT="9210" marB="44207" anchor="ctr">
                    <a:lnL>
                      <a:noFill/>
                    </a:lnL>
                    <a:lnR>
                      <a:noFill/>
                    </a:lnR>
                    <a:lnT>
                      <a:noFill/>
                    </a:lnT>
                    <a:lnB>
                      <a:noFill/>
                    </a:lnB>
                    <a:noFill/>
                  </a:tcPr>
                </a:tc>
                <a:tc>
                  <a:txBody>
                    <a:bodyPr/>
                    <a:lstStyle/>
                    <a:p>
                      <a:pPr algn="ctr" fontAlgn="ctr">
                        <a:buNone/>
                      </a:pPr>
                      <a:r>
                        <a:rPr lang="en-US" sz="1200" b="0" i="0" u="none" strike="noStrike">
                          <a:solidFill>
                            <a:srgbClr val="000000"/>
                          </a:solidFill>
                          <a:effectLst/>
                          <a:latin typeface="Arial" panose="020B0604020202020204" pitchFamily="34" charset="0"/>
                        </a:rPr>
                        <a:t>1</a:t>
                      </a:r>
                    </a:p>
                  </a:txBody>
                  <a:tcPr marL="9210" marR="9210" marT="9210" marB="44207" anchor="ctr">
                    <a:lnL>
                      <a:noFill/>
                    </a:lnL>
                    <a:lnR>
                      <a:noFill/>
                    </a:lnR>
                    <a:lnT>
                      <a:noFill/>
                    </a:lnT>
                    <a:lnB>
                      <a:noFill/>
                    </a:lnB>
                    <a:solidFill>
                      <a:srgbClr val="FFC7CE"/>
                    </a:solidFill>
                  </a:tcPr>
                </a:tc>
                <a:tc>
                  <a:txBody>
                    <a:bodyPr/>
                    <a:lstStyle/>
                    <a:p>
                      <a:pPr algn="l" fontAlgn="ctr">
                        <a:buNone/>
                      </a:pPr>
                      <a:endParaRPr lang="en-US" sz="1200" b="0" i="0" u="none" strike="noStrike">
                        <a:solidFill>
                          <a:srgbClr val="000000"/>
                        </a:solidFill>
                        <a:effectLst/>
                        <a:latin typeface="Arial" panose="020B0604020202020204" pitchFamily="34" charset="0"/>
                      </a:endParaRPr>
                    </a:p>
                  </a:txBody>
                  <a:tcPr marL="9210" marR="9210" marT="9210" marB="44207" anchor="ctr">
                    <a:lnL>
                      <a:noFill/>
                    </a:lnL>
                    <a:lnR>
                      <a:noFill/>
                    </a:lnR>
                    <a:lnT>
                      <a:noFill/>
                    </a:lnT>
                    <a:lnB>
                      <a:noFill/>
                    </a:lnB>
                    <a:noFill/>
                  </a:tcPr>
                </a:tc>
                <a:tc>
                  <a:txBody>
                    <a:bodyPr/>
                    <a:lstStyle/>
                    <a:p>
                      <a:pPr algn="l" fontAlgn="ctr">
                        <a:buNone/>
                      </a:pPr>
                      <a:endParaRPr lang="en-US" sz="1100" b="0" i="0" u="none" strike="noStrike">
                        <a:solidFill>
                          <a:srgbClr val="000000"/>
                        </a:solidFill>
                        <a:effectLst/>
                        <a:latin typeface="Arial" panose="020B0604020202020204" pitchFamily="34" charset="0"/>
                      </a:endParaRPr>
                    </a:p>
                  </a:txBody>
                  <a:tcPr marL="9210" marR="9210" marT="9210" marB="44207" anchor="ctr">
                    <a:lnL>
                      <a:noFill/>
                    </a:lnL>
                    <a:lnR>
                      <a:noFill/>
                    </a:lnR>
                    <a:lnT>
                      <a:noFill/>
                    </a:lnT>
                    <a:lnB>
                      <a:noFill/>
                    </a:lnB>
                    <a:noFill/>
                  </a:tcPr>
                </a:tc>
                <a:extLst>
                  <a:ext uri="{0D108BD9-81ED-4DB2-BD59-A6C34878D82A}">
                    <a16:rowId xmlns:a16="http://schemas.microsoft.com/office/drawing/2014/main" val="31748100"/>
                  </a:ext>
                </a:extLst>
              </a:tr>
              <a:tr h="230246">
                <a:tc>
                  <a:txBody>
                    <a:bodyPr/>
                    <a:lstStyle/>
                    <a:p>
                      <a:pPr algn="r" fontAlgn="ctr">
                        <a:buNone/>
                      </a:pPr>
                      <a:r>
                        <a:rPr lang="en-US" sz="1200" b="0" i="0" u="none" strike="noStrike">
                          <a:solidFill>
                            <a:srgbClr val="000000"/>
                          </a:solidFill>
                          <a:effectLst/>
                          <a:latin typeface="Arial" panose="020B0604020202020204" pitchFamily="34" charset="0"/>
                        </a:rPr>
                        <a:t>Psychologist</a:t>
                      </a:r>
                    </a:p>
                  </a:txBody>
                  <a:tcPr marL="9210" marR="9210" marT="9210" marB="44207" anchor="ctr">
                    <a:lnL>
                      <a:noFill/>
                    </a:lnL>
                    <a:lnR>
                      <a:noFill/>
                    </a:lnR>
                    <a:lnT>
                      <a:noFill/>
                    </a:lnT>
                    <a:lnB>
                      <a:noFill/>
                    </a:lnB>
                    <a:solidFill>
                      <a:srgbClr val="D0CECE"/>
                    </a:solidFill>
                  </a:tcPr>
                </a:tc>
                <a:tc>
                  <a:txBody>
                    <a:bodyPr/>
                    <a:lstStyle/>
                    <a:p>
                      <a:pPr algn="ctr" fontAlgn="ctr">
                        <a:buNone/>
                      </a:pPr>
                      <a:r>
                        <a:rPr lang="en-US" sz="1200" b="0" i="0" u="none" strike="noStrike">
                          <a:solidFill>
                            <a:srgbClr val="000000"/>
                          </a:solidFill>
                          <a:effectLst/>
                          <a:latin typeface="Arial" panose="020B0604020202020204" pitchFamily="34" charset="0"/>
                        </a:rPr>
                        <a:t>0.25</a:t>
                      </a:r>
                    </a:p>
                  </a:txBody>
                  <a:tcPr marL="9210" marR="9210" marT="9210" marB="44207" anchor="ctr">
                    <a:lnL>
                      <a:noFill/>
                    </a:lnL>
                    <a:lnR>
                      <a:noFill/>
                    </a:lnR>
                    <a:lnT>
                      <a:noFill/>
                    </a:lnT>
                    <a:lnB>
                      <a:noFill/>
                    </a:lnB>
                    <a:solidFill>
                      <a:srgbClr val="D0CECE"/>
                    </a:solidFill>
                  </a:tcPr>
                </a:tc>
                <a:tc>
                  <a:txBody>
                    <a:bodyPr/>
                    <a:lstStyle/>
                    <a:p>
                      <a:pPr algn="ctr" fontAlgn="ctr">
                        <a:buNone/>
                      </a:pPr>
                      <a:r>
                        <a:rPr lang="en-US" sz="1200" b="0" i="0" u="none" strike="noStrike">
                          <a:solidFill>
                            <a:srgbClr val="000000"/>
                          </a:solidFill>
                          <a:effectLst/>
                          <a:latin typeface="Arial" panose="020B0604020202020204" pitchFamily="34" charset="0"/>
                        </a:rPr>
                        <a:t>0.25</a:t>
                      </a:r>
                    </a:p>
                  </a:txBody>
                  <a:tcPr marL="9210" marR="9210" marT="9210" marB="44207" anchor="ctr">
                    <a:lnL>
                      <a:noFill/>
                    </a:lnL>
                    <a:lnR>
                      <a:noFill/>
                    </a:lnR>
                    <a:lnT>
                      <a:noFill/>
                    </a:lnT>
                    <a:lnB>
                      <a:noFill/>
                    </a:lnB>
                    <a:solidFill>
                      <a:srgbClr val="D0CECE"/>
                    </a:solidFill>
                  </a:tcPr>
                </a:tc>
                <a:tc>
                  <a:txBody>
                    <a:bodyPr/>
                    <a:lstStyle/>
                    <a:p>
                      <a:pPr algn="ctr" fontAlgn="ctr">
                        <a:buNone/>
                      </a:pPr>
                      <a:r>
                        <a:rPr lang="en-US" sz="1200" b="0" i="0" u="none" strike="noStrike">
                          <a:solidFill>
                            <a:srgbClr val="000000"/>
                          </a:solidFill>
                          <a:effectLst/>
                          <a:latin typeface="Arial" panose="020B0604020202020204" pitchFamily="34" charset="0"/>
                        </a:rPr>
                        <a:t>0</a:t>
                      </a:r>
                    </a:p>
                  </a:txBody>
                  <a:tcPr marL="9210" marR="9210" marT="9210" marB="44207" anchor="ctr">
                    <a:lnL>
                      <a:noFill/>
                    </a:lnL>
                    <a:lnR>
                      <a:noFill/>
                    </a:lnR>
                    <a:lnT>
                      <a:noFill/>
                    </a:lnT>
                    <a:lnB>
                      <a:noFill/>
                    </a:lnB>
                    <a:solidFill>
                      <a:srgbClr val="D0CECE"/>
                    </a:solidFill>
                  </a:tcPr>
                </a:tc>
                <a:tc>
                  <a:txBody>
                    <a:bodyPr/>
                    <a:lstStyle/>
                    <a:p>
                      <a:pPr algn="l" fontAlgn="ctr">
                        <a:buNone/>
                      </a:pPr>
                      <a:endParaRPr lang="en-US" sz="1200" b="0" i="0" u="none" strike="noStrike">
                        <a:solidFill>
                          <a:srgbClr val="000000"/>
                        </a:solidFill>
                        <a:effectLst/>
                        <a:latin typeface="Arial" panose="020B0604020202020204" pitchFamily="34" charset="0"/>
                      </a:endParaRPr>
                    </a:p>
                  </a:txBody>
                  <a:tcPr marL="9210" marR="9210" marT="9210" marB="44207" anchor="ctr">
                    <a:lnL>
                      <a:noFill/>
                    </a:lnL>
                    <a:lnR>
                      <a:noFill/>
                    </a:lnR>
                    <a:lnT>
                      <a:noFill/>
                    </a:lnT>
                    <a:lnB>
                      <a:noFill/>
                    </a:lnB>
                    <a:solidFill>
                      <a:srgbClr val="D0CECE"/>
                    </a:solidFill>
                  </a:tcPr>
                </a:tc>
                <a:tc>
                  <a:txBody>
                    <a:bodyPr/>
                    <a:lstStyle/>
                    <a:p>
                      <a:pPr algn="l" fontAlgn="ctr">
                        <a:buNone/>
                      </a:pPr>
                      <a:endParaRPr lang="en-US" sz="1100" b="0" i="0" u="none" strike="noStrike">
                        <a:solidFill>
                          <a:srgbClr val="000000"/>
                        </a:solidFill>
                        <a:effectLst/>
                        <a:latin typeface="Arial" panose="020B0604020202020204" pitchFamily="34" charset="0"/>
                      </a:endParaRPr>
                    </a:p>
                  </a:txBody>
                  <a:tcPr marL="9210" marR="9210" marT="9210" marB="44207" anchor="ctr">
                    <a:lnL>
                      <a:noFill/>
                    </a:lnL>
                    <a:lnR>
                      <a:noFill/>
                    </a:lnR>
                    <a:lnT>
                      <a:noFill/>
                    </a:lnT>
                    <a:lnB>
                      <a:noFill/>
                    </a:lnB>
                    <a:noFill/>
                  </a:tcPr>
                </a:tc>
                <a:extLst>
                  <a:ext uri="{0D108BD9-81ED-4DB2-BD59-A6C34878D82A}">
                    <a16:rowId xmlns:a16="http://schemas.microsoft.com/office/drawing/2014/main" val="859409851"/>
                  </a:ext>
                </a:extLst>
              </a:tr>
              <a:tr h="230246">
                <a:tc>
                  <a:txBody>
                    <a:bodyPr/>
                    <a:lstStyle/>
                    <a:p>
                      <a:pPr algn="r" fontAlgn="ctr">
                        <a:buNone/>
                      </a:pPr>
                      <a:r>
                        <a:rPr lang="en-US" sz="1200" b="0" i="0" u="none" strike="noStrike">
                          <a:solidFill>
                            <a:srgbClr val="000000"/>
                          </a:solidFill>
                          <a:effectLst/>
                          <a:latin typeface="Arial" panose="020B0604020202020204" pitchFamily="34" charset="0"/>
                        </a:rPr>
                        <a:t>Custodian</a:t>
                      </a:r>
                    </a:p>
                  </a:txBody>
                  <a:tcPr marL="9210" marR="9210" marT="9210" marB="44207" anchor="ctr">
                    <a:lnL>
                      <a:noFill/>
                    </a:lnL>
                    <a:lnR>
                      <a:noFill/>
                    </a:lnR>
                    <a:lnT>
                      <a:noFill/>
                    </a:lnT>
                    <a:lnB>
                      <a:noFill/>
                    </a:lnB>
                    <a:solidFill>
                      <a:srgbClr val="D0CECE"/>
                    </a:solidFill>
                  </a:tcPr>
                </a:tc>
                <a:tc>
                  <a:txBody>
                    <a:bodyPr/>
                    <a:lstStyle/>
                    <a:p>
                      <a:pPr algn="ctr" fontAlgn="ctr">
                        <a:buNone/>
                      </a:pPr>
                      <a:r>
                        <a:rPr lang="en-US" sz="1200" b="0" i="0" u="none" strike="noStrike">
                          <a:solidFill>
                            <a:srgbClr val="000000"/>
                          </a:solidFill>
                          <a:effectLst/>
                          <a:latin typeface="Arial" panose="020B0604020202020204" pitchFamily="34" charset="0"/>
                        </a:rPr>
                        <a:t>2</a:t>
                      </a:r>
                    </a:p>
                  </a:txBody>
                  <a:tcPr marL="9210" marR="9210" marT="9210" marB="44207" anchor="ctr">
                    <a:lnL>
                      <a:noFill/>
                    </a:lnL>
                    <a:lnR>
                      <a:noFill/>
                    </a:lnR>
                    <a:lnT>
                      <a:noFill/>
                    </a:lnT>
                    <a:lnB>
                      <a:noFill/>
                    </a:lnB>
                    <a:solidFill>
                      <a:srgbClr val="D0CECE"/>
                    </a:solidFill>
                  </a:tcPr>
                </a:tc>
                <a:tc>
                  <a:txBody>
                    <a:bodyPr/>
                    <a:lstStyle/>
                    <a:p>
                      <a:pPr algn="ctr" fontAlgn="ctr">
                        <a:buNone/>
                      </a:pPr>
                      <a:r>
                        <a:rPr lang="en-US" sz="1200" b="0" i="0" u="none" strike="noStrike">
                          <a:solidFill>
                            <a:srgbClr val="000000"/>
                          </a:solidFill>
                          <a:effectLst/>
                          <a:latin typeface="Arial" panose="020B0604020202020204" pitchFamily="34" charset="0"/>
                        </a:rPr>
                        <a:t>2</a:t>
                      </a:r>
                    </a:p>
                  </a:txBody>
                  <a:tcPr marL="9210" marR="9210" marT="9210" marB="44207" anchor="ctr">
                    <a:lnL>
                      <a:noFill/>
                    </a:lnL>
                    <a:lnR>
                      <a:noFill/>
                    </a:lnR>
                    <a:lnT>
                      <a:noFill/>
                    </a:lnT>
                    <a:lnB>
                      <a:noFill/>
                    </a:lnB>
                    <a:solidFill>
                      <a:srgbClr val="D0CECE"/>
                    </a:solidFill>
                  </a:tcPr>
                </a:tc>
                <a:tc>
                  <a:txBody>
                    <a:bodyPr/>
                    <a:lstStyle/>
                    <a:p>
                      <a:pPr algn="ctr" fontAlgn="ctr">
                        <a:buNone/>
                      </a:pPr>
                      <a:r>
                        <a:rPr lang="en-US" sz="1200" b="0" i="0" u="none" strike="noStrike">
                          <a:solidFill>
                            <a:srgbClr val="000000"/>
                          </a:solidFill>
                          <a:effectLst/>
                          <a:latin typeface="Arial" panose="020B0604020202020204" pitchFamily="34" charset="0"/>
                        </a:rPr>
                        <a:t>0</a:t>
                      </a:r>
                    </a:p>
                  </a:txBody>
                  <a:tcPr marL="9210" marR="9210" marT="9210" marB="44207" anchor="ctr">
                    <a:lnL>
                      <a:noFill/>
                    </a:lnL>
                    <a:lnR>
                      <a:noFill/>
                    </a:lnR>
                    <a:lnT>
                      <a:noFill/>
                    </a:lnT>
                    <a:lnB>
                      <a:noFill/>
                    </a:lnB>
                    <a:solidFill>
                      <a:srgbClr val="D0CECE"/>
                    </a:solidFill>
                  </a:tcPr>
                </a:tc>
                <a:tc>
                  <a:txBody>
                    <a:bodyPr/>
                    <a:lstStyle/>
                    <a:p>
                      <a:pPr algn="l" fontAlgn="ctr">
                        <a:buNone/>
                      </a:pPr>
                      <a:endParaRPr lang="en-US" sz="1200" b="0" i="0" u="none" strike="noStrike">
                        <a:solidFill>
                          <a:srgbClr val="000000"/>
                        </a:solidFill>
                        <a:effectLst/>
                        <a:latin typeface="Arial" panose="020B0604020202020204" pitchFamily="34" charset="0"/>
                      </a:endParaRPr>
                    </a:p>
                  </a:txBody>
                  <a:tcPr marL="9210" marR="9210" marT="9210" marB="44207" anchor="ctr">
                    <a:lnL>
                      <a:noFill/>
                    </a:lnL>
                    <a:lnR>
                      <a:noFill/>
                    </a:lnR>
                    <a:lnT>
                      <a:noFill/>
                    </a:lnT>
                    <a:lnB>
                      <a:noFill/>
                    </a:lnB>
                    <a:solidFill>
                      <a:srgbClr val="D0CECE"/>
                    </a:solidFill>
                  </a:tcPr>
                </a:tc>
                <a:tc>
                  <a:txBody>
                    <a:bodyPr/>
                    <a:lstStyle/>
                    <a:p>
                      <a:pPr algn="l" fontAlgn="ctr">
                        <a:buNone/>
                      </a:pPr>
                      <a:endParaRPr lang="en-US" sz="1100" b="0" i="0" u="none" strike="noStrike">
                        <a:solidFill>
                          <a:srgbClr val="000000"/>
                        </a:solidFill>
                        <a:effectLst/>
                        <a:latin typeface="Arial" panose="020B0604020202020204" pitchFamily="34" charset="0"/>
                      </a:endParaRPr>
                    </a:p>
                  </a:txBody>
                  <a:tcPr marL="9210" marR="9210" marT="9210" marB="44207" anchor="ctr">
                    <a:lnL>
                      <a:noFill/>
                    </a:lnL>
                    <a:lnR>
                      <a:noFill/>
                    </a:lnR>
                    <a:lnT>
                      <a:noFill/>
                    </a:lnT>
                    <a:lnB>
                      <a:noFill/>
                    </a:lnB>
                    <a:noFill/>
                  </a:tcPr>
                </a:tc>
                <a:extLst>
                  <a:ext uri="{0D108BD9-81ED-4DB2-BD59-A6C34878D82A}">
                    <a16:rowId xmlns:a16="http://schemas.microsoft.com/office/drawing/2014/main" val="2667945521"/>
                  </a:ext>
                </a:extLst>
              </a:tr>
              <a:tr h="230246">
                <a:tc>
                  <a:txBody>
                    <a:bodyPr/>
                    <a:lstStyle/>
                    <a:p>
                      <a:pPr algn="r" fontAlgn="ctr">
                        <a:buNone/>
                      </a:pPr>
                      <a:r>
                        <a:rPr lang="en-US" sz="1200" b="0" i="0" u="none" strike="noStrike">
                          <a:solidFill>
                            <a:srgbClr val="000000"/>
                          </a:solidFill>
                          <a:effectLst/>
                          <a:latin typeface="Arial" panose="020B0604020202020204" pitchFamily="34" charset="0"/>
                        </a:rPr>
                        <a:t>Site Manager</a:t>
                      </a:r>
                    </a:p>
                  </a:txBody>
                  <a:tcPr marL="9210" marR="9210" marT="9210" marB="44207" anchor="ctr">
                    <a:lnL>
                      <a:noFill/>
                    </a:lnL>
                    <a:lnR>
                      <a:noFill/>
                    </a:lnR>
                    <a:lnT>
                      <a:noFill/>
                    </a:lnT>
                    <a:lnB>
                      <a:noFill/>
                    </a:lnB>
                    <a:solidFill>
                      <a:srgbClr val="D0CECE"/>
                    </a:solidFill>
                  </a:tcPr>
                </a:tc>
                <a:tc>
                  <a:txBody>
                    <a:bodyPr/>
                    <a:lstStyle/>
                    <a:p>
                      <a:pPr algn="ctr" fontAlgn="ctr">
                        <a:buNone/>
                      </a:pPr>
                      <a:r>
                        <a:rPr lang="en-US" sz="1200" b="0" i="0" u="none" strike="noStrike">
                          <a:solidFill>
                            <a:srgbClr val="000000"/>
                          </a:solidFill>
                          <a:effectLst/>
                          <a:latin typeface="Arial" panose="020B0604020202020204" pitchFamily="34" charset="0"/>
                        </a:rPr>
                        <a:t>1</a:t>
                      </a:r>
                    </a:p>
                  </a:txBody>
                  <a:tcPr marL="9210" marR="9210" marT="9210" marB="44207" anchor="ctr">
                    <a:lnL>
                      <a:noFill/>
                    </a:lnL>
                    <a:lnR>
                      <a:noFill/>
                    </a:lnR>
                    <a:lnT>
                      <a:noFill/>
                    </a:lnT>
                    <a:lnB>
                      <a:noFill/>
                    </a:lnB>
                    <a:solidFill>
                      <a:srgbClr val="D0CECE"/>
                    </a:solidFill>
                  </a:tcPr>
                </a:tc>
                <a:tc>
                  <a:txBody>
                    <a:bodyPr/>
                    <a:lstStyle/>
                    <a:p>
                      <a:pPr algn="ctr" fontAlgn="ctr">
                        <a:buNone/>
                      </a:pPr>
                      <a:r>
                        <a:rPr lang="en-US" sz="1200" b="0" i="0" u="none" strike="noStrike">
                          <a:solidFill>
                            <a:srgbClr val="000000"/>
                          </a:solidFill>
                          <a:effectLst/>
                          <a:latin typeface="Arial" panose="020B0604020202020204" pitchFamily="34" charset="0"/>
                        </a:rPr>
                        <a:t>1</a:t>
                      </a:r>
                    </a:p>
                  </a:txBody>
                  <a:tcPr marL="9210" marR="9210" marT="9210" marB="44207" anchor="ctr">
                    <a:lnL>
                      <a:noFill/>
                    </a:lnL>
                    <a:lnR>
                      <a:noFill/>
                    </a:lnR>
                    <a:lnT>
                      <a:noFill/>
                    </a:lnT>
                    <a:lnB>
                      <a:noFill/>
                    </a:lnB>
                    <a:solidFill>
                      <a:srgbClr val="D0CECE"/>
                    </a:solidFill>
                  </a:tcPr>
                </a:tc>
                <a:tc>
                  <a:txBody>
                    <a:bodyPr/>
                    <a:lstStyle/>
                    <a:p>
                      <a:pPr algn="ctr" fontAlgn="ctr">
                        <a:buNone/>
                      </a:pPr>
                      <a:r>
                        <a:rPr lang="en-US" sz="1200" b="0" i="0" u="none" strike="noStrike">
                          <a:solidFill>
                            <a:srgbClr val="000000"/>
                          </a:solidFill>
                          <a:effectLst/>
                          <a:latin typeface="Arial" panose="020B0604020202020204" pitchFamily="34" charset="0"/>
                        </a:rPr>
                        <a:t>0</a:t>
                      </a:r>
                    </a:p>
                  </a:txBody>
                  <a:tcPr marL="9210" marR="9210" marT="9210" marB="44207" anchor="ctr">
                    <a:lnL>
                      <a:noFill/>
                    </a:lnL>
                    <a:lnR>
                      <a:noFill/>
                    </a:lnR>
                    <a:lnT>
                      <a:noFill/>
                    </a:lnT>
                    <a:lnB>
                      <a:noFill/>
                    </a:lnB>
                    <a:solidFill>
                      <a:srgbClr val="D0CECE"/>
                    </a:solidFill>
                  </a:tcPr>
                </a:tc>
                <a:tc>
                  <a:txBody>
                    <a:bodyPr/>
                    <a:lstStyle/>
                    <a:p>
                      <a:pPr algn="l" fontAlgn="ctr">
                        <a:buNone/>
                      </a:pPr>
                      <a:endParaRPr lang="en-US" sz="1200" b="0" i="0" u="none" strike="noStrike">
                        <a:solidFill>
                          <a:srgbClr val="000000"/>
                        </a:solidFill>
                        <a:effectLst/>
                        <a:latin typeface="Arial" panose="020B0604020202020204" pitchFamily="34" charset="0"/>
                      </a:endParaRPr>
                    </a:p>
                  </a:txBody>
                  <a:tcPr marL="9210" marR="9210" marT="9210" marB="44207" anchor="ctr">
                    <a:lnL>
                      <a:noFill/>
                    </a:lnL>
                    <a:lnR>
                      <a:noFill/>
                    </a:lnR>
                    <a:lnT>
                      <a:noFill/>
                    </a:lnT>
                    <a:lnB>
                      <a:noFill/>
                    </a:lnB>
                    <a:solidFill>
                      <a:srgbClr val="D0CECE"/>
                    </a:solidFill>
                  </a:tcPr>
                </a:tc>
                <a:tc>
                  <a:txBody>
                    <a:bodyPr/>
                    <a:lstStyle/>
                    <a:p>
                      <a:pPr algn="l" fontAlgn="ctr">
                        <a:buNone/>
                      </a:pPr>
                      <a:endParaRPr lang="en-US" sz="1100" b="0" i="0" u="none" strike="noStrike">
                        <a:solidFill>
                          <a:srgbClr val="000000"/>
                        </a:solidFill>
                        <a:effectLst/>
                        <a:latin typeface="Arial" panose="020B0604020202020204" pitchFamily="34" charset="0"/>
                      </a:endParaRPr>
                    </a:p>
                  </a:txBody>
                  <a:tcPr marL="9210" marR="9210" marT="9210" marB="44207" anchor="ctr">
                    <a:lnL>
                      <a:noFill/>
                    </a:lnL>
                    <a:lnR>
                      <a:noFill/>
                    </a:lnR>
                    <a:lnT>
                      <a:noFill/>
                    </a:lnT>
                    <a:lnB>
                      <a:noFill/>
                    </a:lnB>
                    <a:noFill/>
                  </a:tcPr>
                </a:tc>
                <a:extLst>
                  <a:ext uri="{0D108BD9-81ED-4DB2-BD59-A6C34878D82A}">
                    <a16:rowId xmlns:a16="http://schemas.microsoft.com/office/drawing/2014/main" val="2476001648"/>
                  </a:ext>
                </a:extLst>
              </a:tr>
              <a:tr h="230246">
                <a:tc>
                  <a:txBody>
                    <a:bodyPr/>
                    <a:lstStyle/>
                    <a:p>
                      <a:pPr algn="r" fontAlgn="ctr">
                        <a:buNone/>
                      </a:pPr>
                      <a:r>
                        <a:rPr lang="en-US" sz="1200" b="0" i="0" u="none" strike="noStrike">
                          <a:solidFill>
                            <a:srgbClr val="000000"/>
                          </a:solidFill>
                          <a:effectLst/>
                          <a:latin typeface="Arial" panose="020B0604020202020204" pitchFamily="34" charset="0"/>
                        </a:rPr>
                        <a:t>School Resource Officer 202 Day</a:t>
                      </a:r>
                    </a:p>
                  </a:txBody>
                  <a:tcPr marL="9210" marR="9210" marT="9210" marB="44207" anchor="ctr">
                    <a:lnL>
                      <a:noFill/>
                    </a:lnL>
                    <a:lnR>
                      <a:noFill/>
                    </a:lnR>
                    <a:lnT>
                      <a:noFill/>
                    </a:lnT>
                    <a:lnB>
                      <a:noFill/>
                    </a:lnB>
                    <a:solidFill>
                      <a:srgbClr val="D0CECE"/>
                    </a:solidFill>
                  </a:tcPr>
                </a:tc>
                <a:tc>
                  <a:txBody>
                    <a:bodyPr/>
                    <a:lstStyle/>
                    <a:p>
                      <a:pPr algn="ctr" fontAlgn="ctr">
                        <a:buNone/>
                      </a:pPr>
                      <a:r>
                        <a:rPr lang="en-US" sz="1200" b="0" i="0" u="none" strike="noStrike">
                          <a:solidFill>
                            <a:srgbClr val="000000"/>
                          </a:solidFill>
                          <a:effectLst/>
                          <a:latin typeface="Arial" panose="020B0604020202020204" pitchFamily="34" charset="0"/>
                        </a:rPr>
                        <a:t>1</a:t>
                      </a:r>
                    </a:p>
                  </a:txBody>
                  <a:tcPr marL="9210" marR="9210" marT="9210" marB="44207" anchor="ctr">
                    <a:lnL>
                      <a:noFill/>
                    </a:lnL>
                    <a:lnR>
                      <a:noFill/>
                    </a:lnR>
                    <a:lnT>
                      <a:noFill/>
                    </a:lnT>
                    <a:lnB>
                      <a:noFill/>
                    </a:lnB>
                    <a:solidFill>
                      <a:srgbClr val="D0CECE"/>
                    </a:solidFill>
                  </a:tcPr>
                </a:tc>
                <a:tc>
                  <a:txBody>
                    <a:bodyPr/>
                    <a:lstStyle/>
                    <a:p>
                      <a:pPr algn="ctr" fontAlgn="ctr">
                        <a:buNone/>
                      </a:pPr>
                      <a:r>
                        <a:rPr lang="en-US" sz="1200" b="0" i="0" u="none" strike="noStrike">
                          <a:solidFill>
                            <a:srgbClr val="000000"/>
                          </a:solidFill>
                          <a:effectLst/>
                          <a:latin typeface="Arial" panose="020B0604020202020204" pitchFamily="34" charset="0"/>
                        </a:rPr>
                        <a:t>1</a:t>
                      </a:r>
                    </a:p>
                  </a:txBody>
                  <a:tcPr marL="9210" marR="9210" marT="9210" marB="44207" anchor="ctr">
                    <a:lnL>
                      <a:noFill/>
                    </a:lnL>
                    <a:lnR>
                      <a:noFill/>
                    </a:lnR>
                    <a:lnT>
                      <a:noFill/>
                    </a:lnT>
                    <a:lnB>
                      <a:noFill/>
                    </a:lnB>
                    <a:solidFill>
                      <a:srgbClr val="D0CECE"/>
                    </a:solidFill>
                  </a:tcPr>
                </a:tc>
                <a:tc>
                  <a:txBody>
                    <a:bodyPr/>
                    <a:lstStyle/>
                    <a:p>
                      <a:pPr algn="ctr" fontAlgn="ctr">
                        <a:buNone/>
                      </a:pPr>
                      <a:r>
                        <a:rPr lang="en-US" sz="1200" b="0" i="0" u="none" strike="noStrike">
                          <a:solidFill>
                            <a:srgbClr val="000000"/>
                          </a:solidFill>
                          <a:effectLst/>
                          <a:latin typeface="Arial" panose="020B0604020202020204" pitchFamily="34" charset="0"/>
                        </a:rPr>
                        <a:t>0</a:t>
                      </a:r>
                    </a:p>
                  </a:txBody>
                  <a:tcPr marL="9210" marR="9210" marT="9210" marB="44207" anchor="ctr">
                    <a:lnL>
                      <a:noFill/>
                    </a:lnL>
                    <a:lnR>
                      <a:noFill/>
                    </a:lnR>
                    <a:lnT>
                      <a:noFill/>
                    </a:lnT>
                    <a:lnB>
                      <a:noFill/>
                    </a:lnB>
                    <a:solidFill>
                      <a:srgbClr val="D0CECE"/>
                    </a:solidFill>
                  </a:tcPr>
                </a:tc>
                <a:tc>
                  <a:txBody>
                    <a:bodyPr/>
                    <a:lstStyle/>
                    <a:p>
                      <a:pPr algn="l" fontAlgn="ctr">
                        <a:buNone/>
                      </a:pPr>
                      <a:endParaRPr lang="en-US" sz="1200" b="0" i="0" u="none" strike="noStrike">
                        <a:solidFill>
                          <a:srgbClr val="000000"/>
                        </a:solidFill>
                        <a:effectLst/>
                        <a:latin typeface="Arial" panose="020B0604020202020204" pitchFamily="34" charset="0"/>
                      </a:endParaRPr>
                    </a:p>
                  </a:txBody>
                  <a:tcPr marL="9210" marR="9210" marT="9210" marB="44207" anchor="ctr">
                    <a:lnL>
                      <a:noFill/>
                    </a:lnL>
                    <a:lnR>
                      <a:noFill/>
                    </a:lnR>
                    <a:lnT>
                      <a:noFill/>
                    </a:lnT>
                    <a:lnB>
                      <a:noFill/>
                    </a:lnB>
                    <a:solidFill>
                      <a:srgbClr val="D0CECE"/>
                    </a:solidFill>
                  </a:tcPr>
                </a:tc>
                <a:tc>
                  <a:txBody>
                    <a:bodyPr/>
                    <a:lstStyle/>
                    <a:p>
                      <a:pPr algn="l" fontAlgn="ctr">
                        <a:buNone/>
                      </a:pPr>
                      <a:endParaRPr lang="en-US" sz="1100" b="0" i="0" u="none" strike="noStrike" dirty="0">
                        <a:solidFill>
                          <a:srgbClr val="000000"/>
                        </a:solidFill>
                        <a:effectLst/>
                        <a:latin typeface="Arial" panose="020B0604020202020204" pitchFamily="34" charset="0"/>
                      </a:endParaRPr>
                    </a:p>
                  </a:txBody>
                  <a:tcPr marL="9210" marR="9210" marT="9210" marB="44207" anchor="ctr">
                    <a:lnL>
                      <a:noFill/>
                    </a:lnL>
                    <a:lnR>
                      <a:noFill/>
                    </a:lnR>
                    <a:lnT>
                      <a:noFill/>
                    </a:lnT>
                    <a:lnB>
                      <a:noFill/>
                    </a:lnB>
                    <a:noFill/>
                  </a:tcPr>
                </a:tc>
                <a:extLst>
                  <a:ext uri="{0D108BD9-81ED-4DB2-BD59-A6C34878D82A}">
                    <a16:rowId xmlns:a16="http://schemas.microsoft.com/office/drawing/2014/main" val="1110267045"/>
                  </a:ext>
                </a:extLst>
              </a:tr>
            </a:tbl>
          </a:graphicData>
        </a:graphic>
      </p:graphicFrame>
    </p:spTree>
    <p:extLst>
      <p:ext uri="{BB962C8B-B14F-4D97-AF65-F5344CB8AC3E}">
        <p14:creationId xmlns:p14="http://schemas.microsoft.com/office/powerpoint/2010/main" val="1201519961"/>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D4E4A0E-9E08-CD50-2528-C64CF0971BFA}"/>
            </a:ext>
          </a:extLst>
        </p:cNvPr>
        <p:cNvGrpSpPr/>
        <p:nvPr/>
      </p:nvGrpSpPr>
      <p:grpSpPr>
        <a:xfrm>
          <a:off x="0" y="0"/>
          <a:ext cx="0" cy="0"/>
          <a:chOff x="0" y="0"/>
          <a:chExt cx="0" cy="0"/>
        </a:xfrm>
      </p:grpSpPr>
      <p:sp>
        <p:nvSpPr>
          <p:cNvPr id="11" name="Slide Number Placeholder 3">
            <a:extLst>
              <a:ext uri="{FF2B5EF4-FFF2-40B4-BE49-F238E27FC236}">
                <a16:creationId xmlns:a16="http://schemas.microsoft.com/office/drawing/2014/main" id="{963455B1-48AA-C22C-73C1-F14D3F81445F}"/>
              </a:ext>
            </a:extLst>
          </p:cNvPr>
          <p:cNvSpPr>
            <a:spLocks noGrp="1"/>
          </p:cNvSpPr>
          <p:nvPr>
            <p:ph type="sldNum" sz="quarter" idx="12"/>
          </p:nvPr>
        </p:nvSpPr>
        <p:spPr/>
        <p:txBody>
          <a:bodyPr anchor="ctr">
            <a:normAutofit/>
          </a:bodyPr>
          <a:lstStyle/>
          <a:p>
            <a:pPr>
              <a:spcAft>
                <a:spcPts val="600"/>
              </a:spcAft>
            </a:pPr>
            <a:fld id="{294A09A9-5501-47C1-A89A-A340965A2BE2}" type="slidenum">
              <a:rPr lang="en-US" smtClean="0"/>
              <a:pPr>
                <a:spcAft>
                  <a:spcPts val="600"/>
                </a:spcAft>
              </a:pPr>
              <a:t>15</a:t>
            </a:fld>
            <a:endParaRPr lang="en-US"/>
          </a:p>
        </p:txBody>
      </p:sp>
      <p:sp>
        <p:nvSpPr>
          <p:cNvPr id="6" name="Google Shape;727;p98">
            <a:extLst>
              <a:ext uri="{FF2B5EF4-FFF2-40B4-BE49-F238E27FC236}">
                <a16:creationId xmlns:a16="http://schemas.microsoft.com/office/drawing/2014/main" id="{FA8FC331-016F-AF91-0942-0DB18F35FD4B}"/>
              </a:ext>
            </a:extLst>
          </p:cNvPr>
          <p:cNvSpPr txBox="1"/>
          <p:nvPr/>
        </p:nvSpPr>
        <p:spPr>
          <a:xfrm>
            <a:off x="0" y="0"/>
            <a:ext cx="10591800" cy="584735"/>
          </a:xfrm>
          <a:prstGeom prst="rect">
            <a:avLst/>
          </a:prstGeom>
          <a:solidFill>
            <a:srgbClr val="C00000"/>
          </a:solidFill>
          <a:ln>
            <a:noFill/>
          </a:ln>
        </p:spPr>
        <p:txBody>
          <a:bodyPr spcFirstLastPara="1" wrap="square" lIns="91425" tIns="45700" rIns="91425" bIns="45700" anchor="t" anchorCtr="0">
            <a:spAutoFit/>
          </a:bodyPr>
          <a:lstStyle/>
          <a:p>
            <a:pPr>
              <a:defRPr/>
            </a:pPr>
            <a:r>
              <a:rPr lang="en-US" sz="3200" kern="0" dirty="0">
                <a:solidFill>
                  <a:srgbClr val="FFFFFF"/>
                </a:solidFill>
                <a:latin typeface="Georgia"/>
                <a:sym typeface="Georgia"/>
              </a:rPr>
              <a:t>FY27 Non-Staffing Tab Overview</a:t>
            </a:r>
            <a:endParaRPr lang="en-US" dirty="0"/>
          </a:p>
        </p:txBody>
      </p:sp>
      <p:sp>
        <p:nvSpPr>
          <p:cNvPr id="10" name="Rectangle 9">
            <a:extLst>
              <a:ext uri="{FF2B5EF4-FFF2-40B4-BE49-F238E27FC236}">
                <a16:creationId xmlns:a16="http://schemas.microsoft.com/office/drawing/2014/main" id="{7D28C4C8-05D1-C114-DEC4-11AE7CCCEEE1}"/>
              </a:ext>
            </a:extLst>
          </p:cNvPr>
          <p:cNvSpPr/>
          <p:nvPr/>
        </p:nvSpPr>
        <p:spPr>
          <a:xfrm>
            <a:off x="0" y="5769428"/>
            <a:ext cx="762000" cy="1077178"/>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TextBox 11">
            <a:extLst>
              <a:ext uri="{FF2B5EF4-FFF2-40B4-BE49-F238E27FC236}">
                <a16:creationId xmlns:a16="http://schemas.microsoft.com/office/drawing/2014/main" id="{BA243128-7B93-89C4-D00F-BF54B838CCB2}"/>
              </a:ext>
            </a:extLst>
          </p:cNvPr>
          <p:cNvSpPr txBox="1"/>
          <p:nvPr/>
        </p:nvSpPr>
        <p:spPr>
          <a:xfrm>
            <a:off x="7057779" y="918473"/>
            <a:ext cx="4596599" cy="5663089"/>
          </a:xfrm>
          <a:prstGeom prst="rect">
            <a:avLst/>
          </a:prstGeom>
          <a:noFill/>
        </p:spPr>
        <p:txBody>
          <a:bodyPr wrap="square" lIns="91440" tIns="45720" rIns="91440" bIns="45720" anchor="t">
            <a:spAutoFit/>
          </a:bodyPr>
          <a:lstStyle/>
          <a:p>
            <a:pPr>
              <a:spcAft>
                <a:spcPts val="600"/>
              </a:spcAft>
            </a:pPr>
            <a:r>
              <a:rPr lang="en-US" dirty="0">
                <a:latin typeface="Calibri"/>
                <a:ea typeface="Times New Roman" panose="02020603050405020304" pitchFamily="18" charset="0"/>
                <a:cs typeface="Aptos" panose="020B0004020202020204" pitchFamily="34" charset="0"/>
              </a:rPr>
              <a:t>The </a:t>
            </a:r>
            <a:r>
              <a:rPr lang="en-US" b="1" u="sng" dirty="0">
                <a:latin typeface="Calibri"/>
                <a:ea typeface="Times New Roman" panose="02020603050405020304" pitchFamily="18" charset="0"/>
                <a:cs typeface="Aptos" panose="020B0004020202020204" pitchFamily="34" charset="0"/>
              </a:rPr>
              <a:t>Non-Staffing Tab</a:t>
            </a:r>
            <a:r>
              <a:rPr lang="en-US" dirty="0">
                <a:latin typeface="Calibri"/>
                <a:ea typeface="Times New Roman" panose="02020603050405020304" pitchFamily="18" charset="0"/>
                <a:cs typeface="Aptos" panose="020B0004020202020204" pitchFamily="34" charset="0"/>
              </a:rPr>
              <a:t> shows how funds are allocated for non-staff items in the school. There is school-level flexibility for most of these items. The tab has columns for: </a:t>
            </a:r>
          </a:p>
          <a:p>
            <a:pPr marL="285750" indent="-285750">
              <a:spcAft>
                <a:spcPts val="600"/>
              </a:spcAft>
              <a:buClr>
                <a:schemeClr val="accent4"/>
              </a:buClr>
              <a:buFont typeface="Arial"/>
              <a:buChar char="•"/>
            </a:pPr>
            <a:r>
              <a:rPr lang="en-US" b="1" u="sng" dirty="0">
                <a:solidFill>
                  <a:schemeClr val="accent4"/>
                </a:solidFill>
                <a:latin typeface="Calibri"/>
                <a:ea typeface="Times New Roman" panose="02020603050405020304" pitchFamily="18" charset="0"/>
                <a:cs typeface="Aptos" panose="020B0004020202020204" pitchFamily="34" charset="0"/>
              </a:rPr>
              <a:t>Recommended—</a:t>
            </a:r>
            <a:r>
              <a:rPr lang="en-US" dirty="0">
                <a:solidFill>
                  <a:srgbClr val="000000"/>
                </a:solidFill>
                <a:latin typeface="Calibri"/>
                <a:ea typeface="Times New Roman" panose="02020603050405020304" pitchFamily="18" charset="0"/>
                <a:cs typeface="Sabon Next LT"/>
              </a:rPr>
              <a:t>District’s recommended amount to spend on the line item. </a:t>
            </a:r>
          </a:p>
          <a:p>
            <a:pPr marL="285750" indent="-285750">
              <a:spcAft>
                <a:spcPts val="600"/>
              </a:spcAft>
              <a:buFont typeface="Arial"/>
              <a:buChar char="•"/>
            </a:pPr>
            <a:r>
              <a:rPr lang="en-US" b="1" u="sng" dirty="0">
                <a:solidFill>
                  <a:schemeClr val="accent4"/>
                </a:solidFill>
                <a:latin typeface="Calibri"/>
                <a:ea typeface="Times New Roman" panose="02020603050405020304" pitchFamily="18" charset="0"/>
                <a:cs typeface="Sabon Next LT"/>
              </a:rPr>
              <a:t>Allocation</a:t>
            </a:r>
            <a:r>
              <a:rPr lang="en-US" dirty="0">
                <a:latin typeface="Calibri"/>
                <a:ea typeface="Times New Roman" panose="02020603050405020304" pitchFamily="18" charset="0"/>
                <a:cs typeface="Sabon Next LT"/>
              </a:rPr>
              <a:t> – This shows how much the principal is proposing to allocate towards the line item in FY27. </a:t>
            </a:r>
            <a:endParaRPr lang="en-US" dirty="0">
              <a:solidFill>
                <a:srgbClr val="000000"/>
              </a:solidFill>
              <a:latin typeface="Calibri"/>
              <a:ea typeface="Times New Roman" panose="02020603050405020304" pitchFamily="18" charset="0"/>
              <a:cs typeface="Sabon Next LT"/>
            </a:endParaRPr>
          </a:p>
          <a:p>
            <a:pPr marL="285750" indent="-285750">
              <a:spcAft>
                <a:spcPts val="600"/>
              </a:spcAft>
              <a:buFont typeface="Arial"/>
              <a:buChar char="•"/>
            </a:pPr>
            <a:r>
              <a:rPr lang="en-US" b="1" u="sng" dirty="0">
                <a:solidFill>
                  <a:schemeClr val="accent4"/>
                </a:solidFill>
                <a:latin typeface="Calibri"/>
                <a:ea typeface="Times New Roman" panose="02020603050405020304" pitchFamily="18" charset="0"/>
                <a:cs typeface="Sabon Next LT"/>
              </a:rPr>
              <a:t>Difference</a:t>
            </a:r>
            <a:r>
              <a:rPr lang="en-US" dirty="0">
                <a:latin typeface="Calibri"/>
                <a:ea typeface="Times New Roman" panose="02020603050405020304" pitchFamily="18" charset="0"/>
                <a:cs typeface="Sabon Next LT"/>
              </a:rPr>
              <a:t>—This shows the difference between the recommended amount and the allocation.</a:t>
            </a:r>
            <a:endParaRPr lang="en-US" dirty="0">
              <a:solidFill>
                <a:srgbClr val="000000"/>
              </a:solidFill>
              <a:latin typeface="Times New Roman"/>
              <a:ea typeface="Calibri"/>
              <a:cs typeface="Calibri"/>
            </a:endParaRPr>
          </a:p>
          <a:p>
            <a:pPr marL="285750" indent="-285750">
              <a:spcAft>
                <a:spcPts val="600"/>
              </a:spcAft>
              <a:buFont typeface="Arial"/>
              <a:buChar char="•"/>
            </a:pPr>
            <a:r>
              <a:rPr lang="en-US" b="1" u="sng" dirty="0">
                <a:solidFill>
                  <a:schemeClr val="accent4"/>
                </a:solidFill>
                <a:latin typeface="Calibri"/>
                <a:ea typeface="Times New Roman" panose="02020603050405020304" pitchFamily="18" charset="0"/>
                <a:cs typeface="Sabon Next LT"/>
              </a:rPr>
              <a:t>Notes:</a:t>
            </a:r>
            <a:r>
              <a:rPr lang="en-US" dirty="0">
                <a:latin typeface="Calibri"/>
                <a:ea typeface="Times New Roman" panose="02020603050405020304" pitchFamily="18" charset="0"/>
                <a:cs typeface="Sabon Next LT"/>
              </a:rPr>
              <a:t> The principal must provide comments if there is a difference in what is Recommended and what is Allocated. Principals and GO Teams will discuss the rationale for the use of school-level flexibility. </a:t>
            </a:r>
            <a:endParaRPr lang="en-US" sz="1600" dirty="0">
              <a:latin typeface="Calibri"/>
              <a:ea typeface="Calibri"/>
              <a:cs typeface="Sabon Next LT"/>
            </a:endParaRPr>
          </a:p>
        </p:txBody>
      </p:sp>
      <p:graphicFrame>
        <p:nvGraphicFramePr>
          <p:cNvPr id="3" name="Table 2">
            <a:extLst>
              <a:ext uri="{FF2B5EF4-FFF2-40B4-BE49-F238E27FC236}">
                <a16:creationId xmlns:a16="http://schemas.microsoft.com/office/drawing/2014/main" id="{7FF125AC-A3E8-D2E3-5FA5-CA3AA92C8F76}"/>
              </a:ext>
            </a:extLst>
          </p:cNvPr>
          <p:cNvGraphicFramePr>
            <a:graphicFrameLocks noGrp="1"/>
          </p:cNvGraphicFramePr>
          <p:nvPr>
            <p:extLst>
              <p:ext uri="{D42A27DB-BD31-4B8C-83A1-F6EECF244321}">
                <p14:modId xmlns:p14="http://schemas.microsoft.com/office/powerpoint/2010/main" val="3958638748"/>
              </p:ext>
            </p:extLst>
          </p:nvPr>
        </p:nvGraphicFramePr>
        <p:xfrm>
          <a:off x="185056" y="1919957"/>
          <a:ext cx="6922608" cy="4046710"/>
        </p:xfrm>
        <a:graphic>
          <a:graphicData uri="http://schemas.openxmlformats.org/drawingml/2006/table">
            <a:tbl>
              <a:tblPr/>
              <a:tblGrid>
                <a:gridCol w="1761844">
                  <a:extLst>
                    <a:ext uri="{9D8B030D-6E8A-4147-A177-3AD203B41FA5}">
                      <a16:colId xmlns:a16="http://schemas.microsoft.com/office/drawing/2014/main" val="1188875819"/>
                    </a:ext>
                  </a:extLst>
                </a:gridCol>
                <a:gridCol w="1360878">
                  <a:extLst>
                    <a:ext uri="{9D8B030D-6E8A-4147-A177-3AD203B41FA5}">
                      <a16:colId xmlns:a16="http://schemas.microsoft.com/office/drawing/2014/main" val="3003275904"/>
                    </a:ext>
                  </a:extLst>
                </a:gridCol>
                <a:gridCol w="1417607">
                  <a:extLst>
                    <a:ext uri="{9D8B030D-6E8A-4147-A177-3AD203B41FA5}">
                      <a16:colId xmlns:a16="http://schemas.microsoft.com/office/drawing/2014/main" val="448557407"/>
                    </a:ext>
                  </a:extLst>
                </a:gridCol>
                <a:gridCol w="1271922">
                  <a:extLst>
                    <a:ext uri="{9D8B030D-6E8A-4147-A177-3AD203B41FA5}">
                      <a16:colId xmlns:a16="http://schemas.microsoft.com/office/drawing/2014/main" val="3785196918"/>
                    </a:ext>
                  </a:extLst>
                </a:gridCol>
                <a:gridCol w="1110357">
                  <a:extLst>
                    <a:ext uri="{9D8B030D-6E8A-4147-A177-3AD203B41FA5}">
                      <a16:colId xmlns:a16="http://schemas.microsoft.com/office/drawing/2014/main" val="3139381472"/>
                    </a:ext>
                  </a:extLst>
                </a:gridCol>
              </a:tblGrid>
              <a:tr h="357182">
                <a:tc>
                  <a:txBody>
                    <a:bodyPr/>
                    <a:lstStyle/>
                    <a:p>
                      <a:pPr algn="ctr" fontAlgn="ctr">
                        <a:buNone/>
                      </a:pPr>
                      <a:r>
                        <a:rPr lang="en-US" sz="1400" b="1" i="0" u="none" strike="noStrike" dirty="0">
                          <a:solidFill>
                            <a:srgbClr val="FFFFFF"/>
                          </a:solidFill>
                          <a:effectLst/>
                          <a:latin typeface="Arial" panose="020B0604020202020204" pitchFamily="34" charset="0"/>
                        </a:rPr>
                        <a:t>Description </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0083A9"/>
                    </a:solidFill>
                  </a:tcPr>
                </a:tc>
                <a:tc>
                  <a:txBody>
                    <a:bodyPr/>
                    <a:lstStyle/>
                    <a:p>
                      <a:pPr algn="ctr" fontAlgn="ctr">
                        <a:buNone/>
                      </a:pPr>
                      <a:r>
                        <a:rPr lang="en-US" sz="1400" b="1" i="0" u="none" strike="noStrike">
                          <a:solidFill>
                            <a:srgbClr val="FFFFFF"/>
                          </a:solidFill>
                          <a:effectLst/>
                          <a:latin typeface="Arial" panose="020B0604020202020204" pitchFamily="34" charset="0"/>
                        </a:rPr>
                        <a:t>Rec.</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0083A9"/>
                    </a:solidFill>
                  </a:tcPr>
                </a:tc>
                <a:tc>
                  <a:txBody>
                    <a:bodyPr/>
                    <a:lstStyle/>
                    <a:p>
                      <a:pPr algn="ctr" fontAlgn="ctr">
                        <a:buNone/>
                      </a:pPr>
                      <a:r>
                        <a:rPr lang="en-US" sz="1400" b="1" i="0" u="none" strike="noStrike">
                          <a:solidFill>
                            <a:srgbClr val="FFFFFF"/>
                          </a:solidFill>
                          <a:effectLst/>
                          <a:latin typeface="Arial" panose="020B0604020202020204" pitchFamily="34" charset="0"/>
                        </a:rPr>
                        <a:t>Allocation</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0083A9"/>
                    </a:solidFill>
                  </a:tcPr>
                </a:tc>
                <a:tc>
                  <a:txBody>
                    <a:bodyPr/>
                    <a:lstStyle/>
                    <a:p>
                      <a:pPr algn="ctr" fontAlgn="ctr">
                        <a:buNone/>
                      </a:pPr>
                      <a:r>
                        <a:rPr lang="en-US" sz="1400" b="1" i="0" u="none" strike="noStrike" dirty="0">
                          <a:solidFill>
                            <a:srgbClr val="FFFFFF"/>
                          </a:solidFill>
                          <a:effectLst/>
                          <a:latin typeface="Arial" panose="020B0604020202020204" pitchFamily="34" charset="0"/>
                        </a:rPr>
                        <a:t>Diff</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0083A9"/>
                    </a:solidFill>
                  </a:tcPr>
                </a:tc>
                <a:tc>
                  <a:txBody>
                    <a:bodyPr/>
                    <a:lstStyle/>
                    <a:p>
                      <a:pPr algn="ctr" fontAlgn="ctr">
                        <a:buNone/>
                      </a:pPr>
                      <a:r>
                        <a:rPr lang="en-US" sz="1400" b="1" i="0" u="none" strike="noStrike">
                          <a:solidFill>
                            <a:srgbClr val="FFFFFF"/>
                          </a:solidFill>
                          <a:effectLst/>
                          <a:latin typeface="Arial" panose="020B0604020202020204" pitchFamily="34" charset="0"/>
                        </a:rPr>
                        <a:t>Notes</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0083A9"/>
                    </a:solidFill>
                  </a:tcPr>
                </a:tc>
                <a:extLst>
                  <a:ext uri="{0D108BD9-81ED-4DB2-BD59-A6C34878D82A}">
                    <a16:rowId xmlns:a16="http://schemas.microsoft.com/office/drawing/2014/main" val="2614127646"/>
                  </a:ext>
                </a:extLst>
              </a:tr>
              <a:tr h="413151">
                <a:tc>
                  <a:txBody>
                    <a:bodyPr/>
                    <a:lstStyle/>
                    <a:p>
                      <a:pPr algn="r" fontAlgn="b">
                        <a:buNone/>
                      </a:pPr>
                      <a:r>
                        <a:rPr lang="en-US" sz="1400" b="0" i="0" u="none" strike="noStrike" dirty="0">
                          <a:effectLst/>
                          <a:latin typeface="Arial" panose="020B0604020202020204" pitchFamily="34" charset="0"/>
                        </a:rPr>
                        <a:t> Reserve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BDD7EE"/>
                    </a:solidFill>
                  </a:tcPr>
                </a:tc>
                <a:tc>
                  <a:txBody>
                    <a:bodyPr/>
                    <a:lstStyle/>
                    <a:p>
                      <a:pPr algn="r" fontAlgn="b">
                        <a:buNone/>
                      </a:pPr>
                      <a:r>
                        <a:rPr lang="en-US" sz="1400" b="0" i="0" u="none" strike="noStrike">
                          <a:effectLst/>
                          <a:latin typeface="Arial" panose="020B0604020202020204" pitchFamily="34" charset="0"/>
                        </a:rPr>
                        <a:t> $            95,045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D9D9"/>
                    </a:solidFill>
                  </a:tcPr>
                </a:tc>
                <a:tc>
                  <a:txBody>
                    <a:bodyPr/>
                    <a:lstStyle/>
                    <a:p>
                      <a:pPr algn="r" fontAlgn="b">
                        <a:buNone/>
                      </a:pPr>
                      <a:r>
                        <a:rPr lang="en-US" sz="1400" b="0" i="0" u="none" strike="noStrike">
                          <a:effectLst/>
                          <a:latin typeface="Arial" panose="020B0604020202020204" pitchFamily="34" charset="0"/>
                        </a:rPr>
                        <a:t> $           95,045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D9D9"/>
                    </a:solidFill>
                  </a:tcPr>
                </a:tc>
                <a:tc>
                  <a:txBody>
                    <a:bodyPr/>
                    <a:lstStyle/>
                    <a:p>
                      <a:pPr algn="r" fontAlgn="b">
                        <a:buNone/>
                      </a:pPr>
                      <a:r>
                        <a:rPr lang="en-US" sz="1400" b="0" i="0" u="none" strike="noStrike">
                          <a:effectLst/>
                          <a:latin typeface="Arial" panose="020B0604020202020204" pitchFamily="34" charset="0"/>
                        </a:rPr>
                        <a:t> $                  -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r" fontAlgn="b">
                        <a:buNone/>
                      </a:pPr>
                      <a:r>
                        <a:rPr lang="en-US" sz="1400" b="0" i="0" u="none" strike="noStrike">
                          <a:effectLst/>
                          <a:latin typeface="Arial" panose="020B0604020202020204" pitchFamily="34" charset="0"/>
                        </a:rPr>
                        <a:t>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extLst>
                  <a:ext uri="{0D108BD9-81ED-4DB2-BD59-A6C34878D82A}">
                    <a16:rowId xmlns:a16="http://schemas.microsoft.com/office/drawing/2014/main" val="2290036216"/>
                  </a:ext>
                </a:extLst>
              </a:tr>
              <a:tr h="357182">
                <a:tc>
                  <a:txBody>
                    <a:bodyPr/>
                    <a:lstStyle/>
                    <a:p>
                      <a:pPr algn="r" fontAlgn="b">
                        <a:buNone/>
                      </a:pPr>
                      <a:r>
                        <a:rPr lang="en-US" sz="1400" b="0" i="0" u="none" strike="noStrike">
                          <a:effectLst/>
                          <a:latin typeface="Arial" panose="020B0604020202020204" pitchFamily="34" charset="0"/>
                        </a:rPr>
                        <a:t> Custodian Overtime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BDD7EE"/>
                    </a:solidFill>
                  </a:tcPr>
                </a:tc>
                <a:tc>
                  <a:txBody>
                    <a:bodyPr/>
                    <a:lstStyle/>
                    <a:p>
                      <a:pPr algn="r" fontAlgn="b">
                        <a:buNone/>
                      </a:pPr>
                      <a:r>
                        <a:rPr lang="en-US" sz="1400" b="0" i="0" u="none" strike="noStrike">
                          <a:effectLst/>
                          <a:latin typeface="Arial" panose="020B0604020202020204" pitchFamily="34" charset="0"/>
                        </a:rPr>
                        <a:t> $              1,650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r" fontAlgn="b">
                        <a:buNone/>
                      </a:pPr>
                      <a:r>
                        <a:rPr lang="en-US" sz="1400" b="0" i="0" u="none" strike="noStrike">
                          <a:effectLst/>
                          <a:latin typeface="Arial" panose="020B0604020202020204" pitchFamily="34" charset="0"/>
                        </a:rPr>
                        <a:t>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CC"/>
                    </a:solidFill>
                  </a:tcPr>
                </a:tc>
                <a:tc>
                  <a:txBody>
                    <a:bodyPr/>
                    <a:lstStyle/>
                    <a:p>
                      <a:pPr algn="r" fontAlgn="b">
                        <a:buNone/>
                      </a:pPr>
                      <a:r>
                        <a:rPr lang="en-US" sz="1400" b="0" i="0" u="none" strike="noStrike">
                          <a:effectLst/>
                          <a:latin typeface="Arial" panose="020B0604020202020204" pitchFamily="34" charset="0"/>
                        </a:rPr>
                        <a:t>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r" fontAlgn="b">
                        <a:buNone/>
                      </a:pPr>
                      <a:r>
                        <a:rPr lang="en-US" sz="1400" b="0" i="0" u="none" strike="noStrike">
                          <a:effectLst/>
                          <a:latin typeface="Arial" panose="020B0604020202020204" pitchFamily="34" charset="0"/>
                        </a:rPr>
                        <a:t>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extLst>
                  <a:ext uri="{0D108BD9-81ED-4DB2-BD59-A6C34878D82A}">
                    <a16:rowId xmlns:a16="http://schemas.microsoft.com/office/drawing/2014/main" val="1553240562"/>
                  </a:ext>
                </a:extLst>
              </a:tr>
              <a:tr h="413151">
                <a:tc>
                  <a:txBody>
                    <a:bodyPr/>
                    <a:lstStyle/>
                    <a:p>
                      <a:pPr algn="r" fontAlgn="b">
                        <a:buNone/>
                      </a:pPr>
                      <a:r>
                        <a:rPr lang="en-US" sz="1400" b="0" i="0" u="none" strike="noStrike" dirty="0">
                          <a:effectLst/>
                          <a:latin typeface="Arial" panose="020B0604020202020204" pitchFamily="34" charset="0"/>
                        </a:rPr>
                        <a:t> School Resource Officer Overtime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BDD7EE"/>
                    </a:solidFill>
                  </a:tcPr>
                </a:tc>
                <a:tc>
                  <a:txBody>
                    <a:bodyPr/>
                    <a:lstStyle/>
                    <a:p>
                      <a:pPr algn="r" fontAlgn="b">
                        <a:buNone/>
                      </a:pPr>
                      <a:r>
                        <a:rPr lang="en-US" sz="1400" b="0" i="0" u="none" strike="noStrike">
                          <a:effectLst/>
                          <a:latin typeface="Arial" panose="020B0604020202020204" pitchFamily="34" charset="0"/>
                        </a:rPr>
                        <a:t> $              4,000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r" fontAlgn="b">
                        <a:buNone/>
                      </a:pPr>
                      <a:r>
                        <a:rPr lang="en-US" sz="1400" b="0" i="0" u="none" strike="noStrike">
                          <a:effectLst/>
                          <a:latin typeface="Arial" panose="020B0604020202020204" pitchFamily="34" charset="0"/>
                        </a:rPr>
                        <a:t>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CC"/>
                    </a:solidFill>
                  </a:tcPr>
                </a:tc>
                <a:tc>
                  <a:txBody>
                    <a:bodyPr/>
                    <a:lstStyle/>
                    <a:p>
                      <a:pPr algn="r" fontAlgn="b">
                        <a:buNone/>
                      </a:pPr>
                      <a:r>
                        <a:rPr lang="en-US" sz="1400" b="0" i="0" u="none" strike="noStrike">
                          <a:effectLst/>
                          <a:latin typeface="Arial" panose="020B0604020202020204" pitchFamily="34" charset="0"/>
                        </a:rPr>
                        <a:t>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r" fontAlgn="b">
                        <a:buNone/>
                      </a:pPr>
                      <a:r>
                        <a:rPr lang="en-US" sz="1400" b="0" i="0" u="none" strike="noStrike">
                          <a:effectLst/>
                          <a:latin typeface="Arial" panose="020B0604020202020204" pitchFamily="34" charset="0"/>
                        </a:rPr>
                        <a:t>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extLst>
                  <a:ext uri="{0D108BD9-81ED-4DB2-BD59-A6C34878D82A}">
                    <a16:rowId xmlns:a16="http://schemas.microsoft.com/office/drawing/2014/main" val="2697097537"/>
                  </a:ext>
                </a:extLst>
              </a:tr>
              <a:tr h="413151">
                <a:tc>
                  <a:txBody>
                    <a:bodyPr/>
                    <a:lstStyle/>
                    <a:p>
                      <a:pPr algn="r" fontAlgn="b">
                        <a:buNone/>
                      </a:pPr>
                      <a:r>
                        <a:rPr lang="en-US" sz="1400" b="0" i="0" u="none" strike="noStrike" dirty="0">
                          <a:effectLst/>
                          <a:latin typeface="Arial" panose="020B0604020202020204" pitchFamily="34" charset="0"/>
                        </a:rPr>
                        <a:t> Teaching/Other Supplies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BDD7EE"/>
                    </a:solidFill>
                  </a:tcPr>
                </a:tc>
                <a:tc>
                  <a:txBody>
                    <a:bodyPr/>
                    <a:lstStyle/>
                    <a:p>
                      <a:pPr algn="r" fontAlgn="b">
                        <a:buNone/>
                      </a:pPr>
                      <a:r>
                        <a:rPr lang="en-US" sz="1400" b="0" i="0" u="none" strike="noStrike">
                          <a:effectLst/>
                          <a:latin typeface="Arial" panose="020B0604020202020204" pitchFamily="34" charset="0"/>
                        </a:rPr>
                        <a:t> $            18,650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r" fontAlgn="b">
                        <a:buNone/>
                      </a:pPr>
                      <a:r>
                        <a:rPr lang="en-US" sz="1400" b="0" i="0" u="none" strike="noStrike">
                          <a:effectLst/>
                          <a:latin typeface="Arial" panose="020B0604020202020204" pitchFamily="34" charset="0"/>
                        </a:rPr>
                        <a:t>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CC"/>
                    </a:solidFill>
                  </a:tcPr>
                </a:tc>
                <a:tc>
                  <a:txBody>
                    <a:bodyPr/>
                    <a:lstStyle/>
                    <a:p>
                      <a:pPr algn="r" fontAlgn="b">
                        <a:buNone/>
                      </a:pPr>
                      <a:r>
                        <a:rPr lang="en-US" sz="1400" b="0" i="0" u="none" strike="noStrike">
                          <a:effectLst/>
                          <a:latin typeface="Arial" panose="020B0604020202020204" pitchFamily="34" charset="0"/>
                        </a:rPr>
                        <a:t> $         (18,650)</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r" fontAlgn="b">
                        <a:buNone/>
                      </a:pPr>
                      <a:r>
                        <a:rPr lang="en-US" sz="1400" b="0" i="0" u="none" strike="noStrike">
                          <a:effectLst/>
                          <a:latin typeface="Arial" panose="020B0604020202020204" pitchFamily="34" charset="0"/>
                        </a:rPr>
                        <a:t>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D966"/>
                    </a:solidFill>
                  </a:tcPr>
                </a:tc>
                <a:extLst>
                  <a:ext uri="{0D108BD9-81ED-4DB2-BD59-A6C34878D82A}">
                    <a16:rowId xmlns:a16="http://schemas.microsoft.com/office/drawing/2014/main" val="3787627253"/>
                  </a:ext>
                </a:extLst>
              </a:tr>
              <a:tr h="413151">
                <a:tc>
                  <a:txBody>
                    <a:bodyPr/>
                    <a:lstStyle/>
                    <a:p>
                      <a:pPr algn="r" fontAlgn="b">
                        <a:buNone/>
                      </a:pPr>
                      <a:r>
                        <a:rPr lang="en-US" sz="1400" b="0" i="0" u="none" strike="noStrike" dirty="0">
                          <a:effectLst/>
                          <a:latin typeface="Arial" panose="020B0604020202020204" pitchFamily="34" charset="0"/>
                        </a:rPr>
                        <a:t> Media Supplies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BDD7EE"/>
                    </a:solidFill>
                  </a:tcPr>
                </a:tc>
                <a:tc>
                  <a:txBody>
                    <a:bodyPr/>
                    <a:lstStyle/>
                    <a:p>
                      <a:pPr algn="r" fontAlgn="b">
                        <a:buNone/>
                      </a:pPr>
                      <a:r>
                        <a:rPr lang="en-US" sz="1400" b="0" i="0" u="none" strike="noStrike">
                          <a:effectLst/>
                          <a:latin typeface="Arial" panose="020B0604020202020204" pitchFamily="34" charset="0"/>
                        </a:rPr>
                        <a:t> $              2,984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r" fontAlgn="b">
                        <a:buNone/>
                      </a:pPr>
                      <a:r>
                        <a:rPr lang="en-US" sz="1400" b="0" i="0" u="none" strike="noStrike">
                          <a:effectLst/>
                          <a:latin typeface="Arial" panose="020B0604020202020204" pitchFamily="34" charset="0"/>
                        </a:rPr>
                        <a:t>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CC"/>
                    </a:solidFill>
                  </a:tcPr>
                </a:tc>
                <a:tc>
                  <a:txBody>
                    <a:bodyPr/>
                    <a:lstStyle/>
                    <a:p>
                      <a:pPr algn="r" fontAlgn="b">
                        <a:buNone/>
                      </a:pPr>
                      <a:r>
                        <a:rPr lang="en-US" sz="1400" b="0" i="0" u="none" strike="noStrike">
                          <a:effectLst/>
                          <a:latin typeface="Arial" panose="020B0604020202020204" pitchFamily="34" charset="0"/>
                        </a:rPr>
                        <a:t> $           (2,984)</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r" fontAlgn="b">
                        <a:buNone/>
                      </a:pPr>
                      <a:r>
                        <a:rPr lang="en-US" sz="1400" b="0" i="0" u="none" strike="noStrike">
                          <a:effectLst/>
                          <a:latin typeface="Arial" panose="020B0604020202020204" pitchFamily="34" charset="0"/>
                        </a:rPr>
                        <a:t>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D966"/>
                    </a:solidFill>
                  </a:tcPr>
                </a:tc>
                <a:extLst>
                  <a:ext uri="{0D108BD9-81ED-4DB2-BD59-A6C34878D82A}">
                    <a16:rowId xmlns:a16="http://schemas.microsoft.com/office/drawing/2014/main" val="1260049851"/>
                  </a:ext>
                </a:extLst>
              </a:tr>
              <a:tr h="413151">
                <a:tc>
                  <a:txBody>
                    <a:bodyPr/>
                    <a:lstStyle/>
                    <a:p>
                      <a:pPr algn="r" fontAlgn="b">
                        <a:buNone/>
                      </a:pPr>
                      <a:r>
                        <a:rPr lang="en-US" sz="1400" b="0" i="0" u="none" strike="noStrike">
                          <a:effectLst/>
                          <a:latin typeface="Arial" panose="020B0604020202020204" pitchFamily="34" charset="0"/>
                        </a:rPr>
                        <a:t> Academic Stipends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BDD7EE"/>
                    </a:solidFill>
                  </a:tcPr>
                </a:tc>
                <a:tc>
                  <a:txBody>
                    <a:bodyPr/>
                    <a:lstStyle/>
                    <a:p>
                      <a:pPr algn="r" fontAlgn="b">
                        <a:buNone/>
                      </a:pPr>
                      <a:r>
                        <a:rPr lang="en-US" sz="1400" b="0" i="0" u="none" strike="noStrike">
                          <a:effectLst/>
                          <a:latin typeface="Arial" panose="020B0604020202020204" pitchFamily="34" charset="0"/>
                        </a:rPr>
                        <a:t> 20,500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99"/>
                    </a:solidFill>
                  </a:tcPr>
                </a:tc>
                <a:tc>
                  <a:txBody>
                    <a:bodyPr/>
                    <a:lstStyle/>
                    <a:p>
                      <a:pPr algn="r" fontAlgn="b">
                        <a:buNone/>
                      </a:pPr>
                      <a:r>
                        <a:rPr lang="en-US" sz="1400" b="0" i="0" u="none" strike="noStrike">
                          <a:effectLst/>
                          <a:latin typeface="Arial" panose="020B0604020202020204" pitchFamily="34" charset="0"/>
                        </a:rPr>
                        <a:t> $           20,500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99"/>
                    </a:solidFill>
                  </a:tcPr>
                </a:tc>
                <a:tc>
                  <a:txBody>
                    <a:bodyPr/>
                    <a:lstStyle/>
                    <a:p>
                      <a:pPr algn="r" fontAlgn="b">
                        <a:buNone/>
                      </a:pPr>
                      <a:r>
                        <a:rPr lang="en-US" sz="1400" b="0" i="0" u="none" strike="noStrike">
                          <a:effectLst/>
                          <a:latin typeface="Arial" panose="020B0604020202020204" pitchFamily="34" charset="0"/>
                        </a:rPr>
                        <a:t> $                  -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r" fontAlgn="b">
                        <a:buNone/>
                      </a:pPr>
                      <a:r>
                        <a:rPr lang="en-US" sz="1400" b="0" i="0" u="none" strike="noStrike">
                          <a:effectLst/>
                          <a:latin typeface="Arial" panose="020B0604020202020204" pitchFamily="34" charset="0"/>
                        </a:rPr>
                        <a:t>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extLst>
                  <a:ext uri="{0D108BD9-81ED-4DB2-BD59-A6C34878D82A}">
                    <a16:rowId xmlns:a16="http://schemas.microsoft.com/office/drawing/2014/main" val="3338370957"/>
                  </a:ext>
                </a:extLst>
              </a:tr>
              <a:tr h="413151">
                <a:tc>
                  <a:txBody>
                    <a:bodyPr/>
                    <a:lstStyle/>
                    <a:p>
                      <a:pPr algn="r" fontAlgn="b">
                        <a:buNone/>
                      </a:pPr>
                      <a:r>
                        <a:rPr lang="en-US" sz="1400" b="0" i="0" u="none" strike="noStrike">
                          <a:effectLst/>
                          <a:latin typeface="Arial" panose="020B0604020202020204" pitchFamily="34" charset="0"/>
                        </a:rPr>
                        <a:t> Fine Arts Stipends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BDD7EE"/>
                    </a:solidFill>
                  </a:tcPr>
                </a:tc>
                <a:tc>
                  <a:txBody>
                    <a:bodyPr/>
                    <a:lstStyle/>
                    <a:p>
                      <a:pPr algn="r" fontAlgn="b">
                        <a:buNone/>
                      </a:pPr>
                      <a:r>
                        <a:rPr lang="en-US" sz="1400" b="0" i="0" u="none" strike="noStrike" dirty="0">
                          <a:effectLst/>
                          <a:latin typeface="Arial" panose="020B0604020202020204" pitchFamily="34" charset="0"/>
                        </a:rPr>
                        <a:t> 0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99"/>
                    </a:solidFill>
                  </a:tcPr>
                </a:tc>
                <a:tc>
                  <a:txBody>
                    <a:bodyPr/>
                    <a:lstStyle/>
                    <a:p>
                      <a:pPr algn="r" fontAlgn="b">
                        <a:buNone/>
                      </a:pPr>
                      <a:r>
                        <a:rPr lang="en-US" sz="1400" b="0" i="0" u="none" strike="noStrike" dirty="0">
                          <a:effectLst/>
                          <a:latin typeface="Arial" panose="020B0604020202020204" pitchFamily="34" charset="0"/>
                        </a:rPr>
                        <a:t> $                  -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99"/>
                    </a:solidFill>
                  </a:tcPr>
                </a:tc>
                <a:tc>
                  <a:txBody>
                    <a:bodyPr/>
                    <a:lstStyle/>
                    <a:p>
                      <a:pPr algn="r" fontAlgn="b">
                        <a:buNone/>
                      </a:pPr>
                      <a:r>
                        <a:rPr lang="en-US" sz="1400" b="0" i="0" u="none" strike="noStrike">
                          <a:effectLst/>
                          <a:latin typeface="Arial" panose="020B0604020202020204" pitchFamily="34" charset="0"/>
                        </a:rPr>
                        <a:t> $                  -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r" fontAlgn="b">
                        <a:buNone/>
                      </a:pPr>
                      <a:r>
                        <a:rPr lang="en-US" sz="1400" b="0" i="0" u="none" strike="noStrike">
                          <a:effectLst/>
                          <a:latin typeface="Arial" panose="020B0604020202020204" pitchFamily="34" charset="0"/>
                        </a:rPr>
                        <a:t>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extLst>
                  <a:ext uri="{0D108BD9-81ED-4DB2-BD59-A6C34878D82A}">
                    <a16:rowId xmlns:a16="http://schemas.microsoft.com/office/drawing/2014/main" val="3128959638"/>
                  </a:ext>
                </a:extLst>
              </a:tr>
              <a:tr h="413151">
                <a:tc>
                  <a:txBody>
                    <a:bodyPr/>
                    <a:lstStyle/>
                    <a:p>
                      <a:pPr algn="r" fontAlgn="b">
                        <a:buNone/>
                      </a:pPr>
                      <a:r>
                        <a:rPr lang="en-US" sz="1400" b="0" i="0" u="none" strike="noStrike">
                          <a:effectLst/>
                          <a:latin typeface="Arial" panose="020B0604020202020204" pitchFamily="34" charset="0"/>
                        </a:rPr>
                        <a:t> Teacher Subs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BDD7EE"/>
                    </a:solidFill>
                  </a:tcPr>
                </a:tc>
                <a:tc>
                  <a:txBody>
                    <a:bodyPr/>
                    <a:lstStyle/>
                    <a:p>
                      <a:pPr algn="r" fontAlgn="b">
                        <a:buNone/>
                      </a:pPr>
                      <a:r>
                        <a:rPr lang="en-US" sz="1400" b="0" i="0" u="none" strike="noStrike">
                          <a:effectLst/>
                          <a:latin typeface="Arial" panose="020B0604020202020204" pitchFamily="34" charset="0"/>
                        </a:rPr>
                        <a:t> $            49,984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CE4D6"/>
                    </a:solidFill>
                  </a:tcPr>
                </a:tc>
                <a:tc>
                  <a:txBody>
                    <a:bodyPr/>
                    <a:lstStyle/>
                    <a:p>
                      <a:pPr algn="r" fontAlgn="b">
                        <a:buNone/>
                      </a:pPr>
                      <a:r>
                        <a:rPr lang="en-US" sz="1400" b="0" i="0" u="none" strike="noStrike">
                          <a:effectLst/>
                          <a:latin typeface="Arial" panose="020B0604020202020204" pitchFamily="34" charset="0"/>
                        </a:rPr>
                        <a:t> $           49,984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CE4D6"/>
                    </a:solidFill>
                  </a:tcPr>
                </a:tc>
                <a:tc>
                  <a:txBody>
                    <a:bodyPr/>
                    <a:lstStyle/>
                    <a:p>
                      <a:pPr algn="r" fontAlgn="b">
                        <a:buNone/>
                      </a:pPr>
                      <a:r>
                        <a:rPr lang="en-US" sz="1400" b="0" i="0" u="none" strike="noStrike" dirty="0">
                          <a:effectLst/>
                          <a:latin typeface="Arial" panose="020B0604020202020204" pitchFamily="34" charset="0"/>
                        </a:rPr>
                        <a:t> $                  -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r" fontAlgn="b">
                        <a:buNone/>
                      </a:pPr>
                      <a:r>
                        <a:rPr lang="en-US" sz="1400" b="0" i="0" u="none" strike="noStrike">
                          <a:effectLst/>
                          <a:latin typeface="Arial" panose="020B0604020202020204" pitchFamily="34" charset="0"/>
                        </a:rPr>
                        <a:t>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extLst>
                  <a:ext uri="{0D108BD9-81ED-4DB2-BD59-A6C34878D82A}">
                    <a16:rowId xmlns:a16="http://schemas.microsoft.com/office/drawing/2014/main" val="3663857993"/>
                  </a:ext>
                </a:extLst>
              </a:tr>
              <a:tr h="413151">
                <a:tc>
                  <a:txBody>
                    <a:bodyPr/>
                    <a:lstStyle/>
                    <a:p>
                      <a:pPr algn="r" fontAlgn="b">
                        <a:buNone/>
                      </a:pPr>
                      <a:r>
                        <a:rPr lang="en-US" sz="1400" b="0" i="0" u="none" strike="noStrike">
                          <a:effectLst/>
                          <a:latin typeface="Arial" panose="020B0604020202020204" pitchFamily="34" charset="0"/>
                        </a:rPr>
                        <a:t> Substitute FICA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BDD7EE"/>
                    </a:solidFill>
                  </a:tcPr>
                </a:tc>
                <a:tc>
                  <a:txBody>
                    <a:bodyPr/>
                    <a:lstStyle/>
                    <a:p>
                      <a:pPr algn="r" fontAlgn="b">
                        <a:buNone/>
                      </a:pPr>
                      <a:r>
                        <a:rPr lang="en-US" sz="1400" b="0" i="0" u="none" strike="noStrike">
                          <a:effectLst/>
                          <a:latin typeface="Arial" panose="020B0604020202020204" pitchFamily="34" charset="0"/>
                        </a:rPr>
                        <a:t> $                 725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CE4D6"/>
                    </a:solidFill>
                  </a:tcPr>
                </a:tc>
                <a:tc>
                  <a:txBody>
                    <a:bodyPr/>
                    <a:lstStyle/>
                    <a:p>
                      <a:pPr algn="r" fontAlgn="b">
                        <a:buNone/>
                      </a:pPr>
                      <a:r>
                        <a:rPr lang="en-US" sz="1400" b="0" i="0" u="none" strike="noStrike">
                          <a:effectLst/>
                          <a:latin typeface="Arial" panose="020B0604020202020204" pitchFamily="34" charset="0"/>
                        </a:rPr>
                        <a:t> $               725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CE4D6"/>
                    </a:solidFill>
                  </a:tcPr>
                </a:tc>
                <a:tc>
                  <a:txBody>
                    <a:bodyPr/>
                    <a:lstStyle/>
                    <a:p>
                      <a:pPr algn="r" fontAlgn="b">
                        <a:buNone/>
                      </a:pPr>
                      <a:r>
                        <a:rPr lang="en-US" sz="1400" b="0" i="0" u="none" strike="noStrike" dirty="0">
                          <a:effectLst/>
                          <a:latin typeface="Arial" panose="020B0604020202020204" pitchFamily="34" charset="0"/>
                        </a:rPr>
                        <a:t> $                  -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r" fontAlgn="b">
                        <a:buNone/>
                      </a:pPr>
                      <a:r>
                        <a:rPr lang="en-US" sz="1400" b="0" i="0" u="none" strike="noStrike" dirty="0">
                          <a:effectLst/>
                          <a:latin typeface="Arial" panose="020B0604020202020204" pitchFamily="34" charset="0"/>
                        </a:rPr>
                        <a:t>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extLst>
                  <a:ext uri="{0D108BD9-81ED-4DB2-BD59-A6C34878D82A}">
                    <a16:rowId xmlns:a16="http://schemas.microsoft.com/office/drawing/2014/main" val="2883183150"/>
                  </a:ext>
                </a:extLst>
              </a:tr>
            </a:tbl>
          </a:graphicData>
        </a:graphic>
      </p:graphicFrame>
      <p:sp>
        <p:nvSpPr>
          <p:cNvPr id="8" name="TextBox 7">
            <a:extLst>
              <a:ext uri="{FF2B5EF4-FFF2-40B4-BE49-F238E27FC236}">
                <a16:creationId xmlns:a16="http://schemas.microsoft.com/office/drawing/2014/main" id="{2B427D7D-2DE1-9473-B67C-B571CB6D3B3C}"/>
              </a:ext>
            </a:extLst>
          </p:cNvPr>
          <p:cNvSpPr txBox="1"/>
          <p:nvPr/>
        </p:nvSpPr>
        <p:spPr>
          <a:xfrm rot="20164409">
            <a:off x="1278804" y="3847941"/>
            <a:ext cx="4883476" cy="707886"/>
          </a:xfrm>
          <a:prstGeom prst="rect">
            <a:avLst/>
          </a:prstGeom>
          <a:solidFill>
            <a:schemeClr val="accent1">
              <a:lumMod val="60000"/>
              <a:lumOff val="40000"/>
            </a:schemeClr>
          </a:solidFill>
        </p:spPr>
        <p:txBody>
          <a:bodyPr wrap="square" rtlCol="0">
            <a:spAutoFit/>
          </a:bodyPr>
          <a:lstStyle/>
          <a:p>
            <a:pPr algn="ctr"/>
            <a:r>
              <a:rPr lang="en-US" sz="4000" b="1" dirty="0">
                <a:ln w="12700">
                  <a:solidFill>
                    <a:schemeClr val="tx1">
                      <a:lumMod val="50000"/>
                      <a:lumOff val="50000"/>
                    </a:schemeClr>
                  </a:solidFill>
                  <a:prstDash val="solid"/>
                </a:ln>
                <a:latin typeface="Calibri" panose="020F0502020204030204" pitchFamily="34" charset="0"/>
                <a:cs typeface="Calibri" panose="020F0502020204030204" pitchFamily="34" charset="0"/>
              </a:rPr>
              <a:t>Example</a:t>
            </a:r>
          </a:p>
        </p:txBody>
      </p:sp>
    </p:spTree>
    <p:extLst>
      <p:ext uri="{BB962C8B-B14F-4D97-AF65-F5344CB8AC3E}">
        <p14:creationId xmlns:p14="http://schemas.microsoft.com/office/powerpoint/2010/main" val="772155562"/>
      </p:ext>
    </p:extLst>
  </p:cSld>
  <p:clrMapOvr>
    <a:masterClrMapping/>
  </p:clrMapOvr>
  <p:extLst>
    <p:ext uri="{6950BFC3-D8DA-4A85-94F7-54DA5524770B}">
      <p188:commentRel xmlns:p188="http://schemas.microsoft.com/office/powerpoint/2018/8/main" r:id="rId3"/>
    </p:ext>
  </p:extLst>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CB4712E-0746-F1AC-E8D4-1F95EB8AD139}"/>
            </a:ext>
          </a:extLst>
        </p:cNvPr>
        <p:cNvGrpSpPr/>
        <p:nvPr/>
      </p:nvGrpSpPr>
      <p:grpSpPr>
        <a:xfrm>
          <a:off x="0" y="0"/>
          <a:ext cx="0" cy="0"/>
          <a:chOff x="0" y="0"/>
          <a:chExt cx="0" cy="0"/>
        </a:xfrm>
      </p:grpSpPr>
      <p:sp>
        <p:nvSpPr>
          <p:cNvPr id="5" name="Slide Number Placeholder 4">
            <a:extLst>
              <a:ext uri="{FF2B5EF4-FFF2-40B4-BE49-F238E27FC236}">
                <a16:creationId xmlns:a16="http://schemas.microsoft.com/office/drawing/2014/main" id="{863D242E-85D4-1265-253F-C84A8A8E175C}"/>
              </a:ext>
            </a:extLst>
          </p:cNvPr>
          <p:cNvSpPr>
            <a:spLocks noGrp="1"/>
          </p:cNvSpPr>
          <p:nvPr>
            <p:ph type="sldNum" sz="quarter" idx="4294967295"/>
          </p:nvPr>
        </p:nvSpPr>
        <p:spPr>
          <a:xfrm>
            <a:off x="9377844" y="6448879"/>
            <a:ext cx="2743200" cy="365125"/>
          </a:xfrm>
        </p:spPr>
        <p:txBody>
          <a:bodyPr/>
          <a:lstStyle/>
          <a:p>
            <a:fld id="{AEC10A0C-BB77-FD4A-8FA4-D4334D01E3A4}" type="slidenum">
              <a:rPr lang="en-US" smtClean="0"/>
              <a:pPr/>
              <a:t>16</a:t>
            </a:fld>
            <a:endParaRPr lang="en-US"/>
          </a:p>
        </p:txBody>
      </p:sp>
      <p:sp>
        <p:nvSpPr>
          <p:cNvPr id="6" name="Google Shape;727;p98">
            <a:extLst>
              <a:ext uri="{FF2B5EF4-FFF2-40B4-BE49-F238E27FC236}">
                <a16:creationId xmlns:a16="http://schemas.microsoft.com/office/drawing/2014/main" id="{13F7DD79-A1BA-486B-68E6-4FAEBCB14517}"/>
              </a:ext>
            </a:extLst>
          </p:cNvPr>
          <p:cNvSpPr txBox="1"/>
          <p:nvPr/>
        </p:nvSpPr>
        <p:spPr>
          <a:xfrm>
            <a:off x="0" y="0"/>
            <a:ext cx="10591800" cy="815568"/>
          </a:xfrm>
          <a:prstGeom prst="rect">
            <a:avLst/>
          </a:prstGeom>
          <a:solidFill>
            <a:srgbClr val="C00000"/>
          </a:solidFill>
          <a:ln>
            <a:noFill/>
          </a:ln>
        </p:spPr>
        <p:txBody>
          <a:bodyPr spcFirstLastPara="1" wrap="square" lIns="91425" tIns="45700" rIns="91425" bIns="45700" anchor="t" anchorCtr="0">
            <a:spAutoFit/>
          </a:bodyPr>
          <a:lstStyle/>
          <a:p>
            <a:pPr>
              <a:defRPr/>
            </a:pPr>
            <a:r>
              <a:rPr lang="en-US" sz="2900" kern="0" dirty="0">
                <a:solidFill>
                  <a:srgbClr val="FFFFFF"/>
                </a:solidFill>
                <a:latin typeface="Georgia"/>
                <a:sym typeface="Georgia"/>
              </a:rPr>
              <a:t>FY27 Non-Staffing Proposal and Use of School-Level Flexibility </a:t>
            </a:r>
            <a:r>
              <a:rPr lang="en-US" dirty="0">
                <a:latin typeface="Georgia" panose="02040502050405020303" pitchFamily="18" charset="0"/>
                <a:ea typeface="Calibri Light"/>
                <a:cs typeface="Calibri Light"/>
              </a:rPr>
              <a:t>(</a:t>
            </a:r>
            <a:r>
              <a:rPr lang="en-US" i="1" dirty="0">
                <a:latin typeface="Georgia" panose="02040502050405020303" pitchFamily="18" charset="0"/>
                <a:ea typeface="Calibri Light"/>
                <a:cs typeface="Calibri Light"/>
              </a:rPr>
              <a:t>Required)</a:t>
            </a:r>
            <a:endParaRPr lang="en-US" dirty="0"/>
          </a:p>
        </p:txBody>
      </p:sp>
      <p:graphicFrame>
        <p:nvGraphicFramePr>
          <p:cNvPr id="2" name="Table 1">
            <a:extLst>
              <a:ext uri="{FF2B5EF4-FFF2-40B4-BE49-F238E27FC236}">
                <a16:creationId xmlns:a16="http://schemas.microsoft.com/office/drawing/2014/main" id="{BD486886-FFB5-BCD1-0F7C-22DD9C827520}"/>
              </a:ext>
            </a:extLst>
          </p:cNvPr>
          <p:cNvGraphicFramePr>
            <a:graphicFrameLocks noGrp="1"/>
          </p:cNvGraphicFramePr>
          <p:nvPr>
            <p:extLst>
              <p:ext uri="{D42A27DB-BD31-4B8C-83A1-F6EECF244321}">
                <p14:modId xmlns:p14="http://schemas.microsoft.com/office/powerpoint/2010/main" val="3186418538"/>
              </p:ext>
            </p:extLst>
          </p:nvPr>
        </p:nvGraphicFramePr>
        <p:xfrm>
          <a:off x="654519" y="1164656"/>
          <a:ext cx="10731032" cy="5178394"/>
        </p:xfrm>
        <a:graphic>
          <a:graphicData uri="http://schemas.openxmlformats.org/drawingml/2006/table">
            <a:tbl>
              <a:tblPr/>
              <a:tblGrid>
                <a:gridCol w="624162">
                  <a:extLst>
                    <a:ext uri="{9D8B030D-6E8A-4147-A177-3AD203B41FA5}">
                      <a16:colId xmlns:a16="http://schemas.microsoft.com/office/drawing/2014/main" val="2705182078"/>
                    </a:ext>
                  </a:extLst>
                </a:gridCol>
                <a:gridCol w="3848997">
                  <a:extLst>
                    <a:ext uri="{9D8B030D-6E8A-4147-A177-3AD203B41FA5}">
                      <a16:colId xmlns:a16="http://schemas.microsoft.com/office/drawing/2014/main" val="1812084558"/>
                    </a:ext>
                  </a:extLst>
                </a:gridCol>
                <a:gridCol w="1238572">
                  <a:extLst>
                    <a:ext uri="{9D8B030D-6E8A-4147-A177-3AD203B41FA5}">
                      <a16:colId xmlns:a16="http://schemas.microsoft.com/office/drawing/2014/main" val="3646880350"/>
                    </a:ext>
                  </a:extLst>
                </a:gridCol>
                <a:gridCol w="1066276">
                  <a:extLst>
                    <a:ext uri="{9D8B030D-6E8A-4147-A177-3AD203B41FA5}">
                      <a16:colId xmlns:a16="http://schemas.microsoft.com/office/drawing/2014/main" val="4292789447"/>
                    </a:ext>
                  </a:extLst>
                </a:gridCol>
                <a:gridCol w="1053273">
                  <a:extLst>
                    <a:ext uri="{9D8B030D-6E8A-4147-A177-3AD203B41FA5}">
                      <a16:colId xmlns:a16="http://schemas.microsoft.com/office/drawing/2014/main" val="3525310168"/>
                    </a:ext>
                  </a:extLst>
                </a:gridCol>
                <a:gridCol w="2275590">
                  <a:extLst>
                    <a:ext uri="{9D8B030D-6E8A-4147-A177-3AD203B41FA5}">
                      <a16:colId xmlns:a16="http://schemas.microsoft.com/office/drawing/2014/main" val="16595908"/>
                    </a:ext>
                  </a:extLst>
                </a:gridCol>
                <a:gridCol w="624162">
                  <a:extLst>
                    <a:ext uri="{9D8B030D-6E8A-4147-A177-3AD203B41FA5}">
                      <a16:colId xmlns:a16="http://schemas.microsoft.com/office/drawing/2014/main" val="406106744"/>
                    </a:ext>
                  </a:extLst>
                </a:gridCol>
              </a:tblGrid>
              <a:tr h="199169">
                <a:tc>
                  <a:txBody>
                    <a:bodyPr/>
                    <a:lstStyle/>
                    <a:p>
                      <a:pPr algn="l" fontAlgn="ctr">
                        <a:buNone/>
                      </a:pPr>
                      <a:r>
                        <a:rPr lang="en-US" sz="600" b="0" i="0" u="none" strike="noStrike">
                          <a:effectLst/>
                          <a:latin typeface="Arial" panose="020B0604020202020204" pitchFamily="34" charset="0"/>
                        </a:rPr>
                        <a:t>Row</a:t>
                      </a:r>
                    </a:p>
                  </a:txBody>
                  <a:tcPr marL="5416" marR="5416" marT="5416" marB="25995" anchor="ctr">
                    <a:lnL>
                      <a:noFill/>
                    </a:lnL>
                    <a:lnR>
                      <a:noFill/>
                    </a:lnR>
                    <a:lnT>
                      <a:noFill/>
                    </a:lnT>
                    <a:lnB>
                      <a:noFill/>
                    </a:lnB>
                    <a:noFill/>
                  </a:tcPr>
                </a:tc>
                <a:tc>
                  <a:txBody>
                    <a:bodyPr/>
                    <a:lstStyle/>
                    <a:p>
                      <a:pPr algn="ctr" fontAlgn="ctr">
                        <a:buNone/>
                      </a:pPr>
                      <a:r>
                        <a:rPr lang="en-US" sz="700" b="1" i="0" u="none" strike="noStrike">
                          <a:effectLst/>
                          <a:latin typeface="Arial" panose="020B0604020202020204" pitchFamily="34" charset="0"/>
                        </a:rPr>
                        <a:t>Description </a:t>
                      </a:r>
                    </a:p>
                  </a:txBody>
                  <a:tcPr marL="5416" marR="5416" marT="5416" marB="25995" anchor="ctr">
                    <a:lnL>
                      <a:noFill/>
                    </a:lnL>
                    <a:lnR>
                      <a:noFill/>
                    </a:lnR>
                    <a:lnT>
                      <a:noFill/>
                    </a:lnT>
                    <a:lnB>
                      <a:noFill/>
                    </a:lnB>
                    <a:noFill/>
                  </a:tcPr>
                </a:tc>
                <a:tc>
                  <a:txBody>
                    <a:bodyPr/>
                    <a:lstStyle/>
                    <a:p>
                      <a:pPr algn="ctr" fontAlgn="ctr">
                        <a:buNone/>
                      </a:pPr>
                      <a:r>
                        <a:rPr lang="en-US" sz="700" b="1" i="0" u="none" strike="noStrike">
                          <a:effectLst/>
                          <a:latin typeface="Arial" panose="020B0604020202020204" pitchFamily="34" charset="0"/>
                        </a:rPr>
                        <a:t>Recommended</a:t>
                      </a:r>
                    </a:p>
                  </a:txBody>
                  <a:tcPr marL="5416" marR="5416" marT="5416" marB="25995" anchor="ctr">
                    <a:lnL>
                      <a:noFill/>
                    </a:lnL>
                    <a:lnR>
                      <a:noFill/>
                    </a:lnR>
                    <a:lnT>
                      <a:noFill/>
                    </a:lnT>
                    <a:lnB>
                      <a:noFill/>
                    </a:lnB>
                    <a:noFill/>
                  </a:tcPr>
                </a:tc>
                <a:tc>
                  <a:txBody>
                    <a:bodyPr/>
                    <a:lstStyle/>
                    <a:p>
                      <a:pPr algn="ctr" fontAlgn="ctr">
                        <a:buNone/>
                      </a:pPr>
                      <a:r>
                        <a:rPr lang="en-US" sz="700" b="1" i="0" u="none" strike="noStrike">
                          <a:effectLst/>
                          <a:latin typeface="Arial" panose="020B0604020202020204" pitchFamily="34" charset="0"/>
                        </a:rPr>
                        <a:t>Allocation</a:t>
                      </a:r>
                    </a:p>
                  </a:txBody>
                  <a:tcPr marL="5416" marR="5416" marT="5416" marB="25995" anchor="ctr">
                    <a:lnL>
                      <a:noFill/>
                    </a:lnL>
                    <a:lnR>
                      <a:noFill/>
                    </a:lnR>
                    <a:lnT>
                      <a:noFill/>
                    </a:lnT>
                    <a:lnB>
                      <a:noFill/>
                    </a:lnB>
                    <a:noFill/>
                  </a:tcPr>
                </a:tc>
                <a:tc>
                  <a:txBody>
                    <a:bodyPr/>
                    <a:lstStyle/>
                    <a:p>
                      <a:pPr algn="ctr" fontAlgn="ctr">
                        <a:buNone/>
                      </a:pPr>
                      <a:r>
                        <a:rPr lang="en-US" sz="700" b="1" i="0" u="none" strike="noStrike">
                          <a:effectLst/>
                          <a:latin typeface="Arial" panose="020B0604020202020204" pitchFamily="34" charset="0"/>
                        </a:rPr>
                        <a:t>Difference</a:t>
                      </a:r>
                    </a:p>
                  </a:txBody>
                  <a:tcPr marL="5416" marR="5416" marT="5416" marB="25995" anchor="ctr">
                    <a:lnL>
                      <a:noFill/>
                    </a:lnL>
                    <a:lnR>
                      <a:noFill/>
                    </a:lnR>
                    <a:lnT>
                      <a:noFill/>
                    </a:lnT>
                    <a:lnB>
                      <a:noFill/>
                    </a:lnB>
                    <a:noFill/>
                  </a:tcPr>
                </a:tc>
                <a:tc>
                  <a:txBody>
                    <a:bodyPr/>
                    <a:lstStyle/>
                    <a:p>
                      <a:pPr algn="ctr" fontAlgn="ctr">
                        <a:buNone/>
                      </a:pPr>
                      <a:r>
                        <a:rPr lang="en-US" sz="700" b="1" i="0" u="none" strike="noStrike">
                          <a:effectLst/>
                          <a:latin typeface="Arial" panose="020B0604020202020204" pitchFamily="34" charset="0"/>
                        </a:rPr>
                        <a:t>Notes</a:t>
                      </a:r>
                    </a:p>
                  </a:txBody>
                  <a:tcPr marL="5416" marR="5416" marT="5416" marB="25995" anchor="ctr">
                    <a:lnL>
                      <a:noFill/>
                    </a:lnL>
                    <a:lnR>
                      <a:noFill/>
                    </a:lnR>
                    <a:lnT>
                      <a:noFill/>
                    </a:lnT>
                    <a:lnB>
                      <a:noFill/>
                    </a:lnB>
                    <a:noFill/>
                  </a:tcPr>
                </a:tc>
                <a:tc>
                  <a:txBody>
                    <a:bodyPr/>
                    <a:lstStyle/>
                    <a:p>
                      <a:pPr algn="l" fontAlgn="ctr">
                        <a:buNone/>
                      </a:pPr>
                      <a:endParaRPr lang="en-US" sz="600" b="0" i="0" u="none" strike="noStrike">
                        <a:effectLst/>
                        <a:latin typeface="Arial" panose="020B0604020202020204" pitchFamily="34" charset="0"/>
                      </a:endParaRPr>
                    </a:p>
                  </a:txBody>
                  <a:tcPr marL="5416" marR="5416" marT="5416" marB="25995" anchor="ctr">
                    <a:lnL>
                      <a:noFill/>
                    </a:lnL>
                    <a:lnR>
                      <a:noFill/>
                    </a:lnR>
                    <a:lnT>
                      <a:noFill/>
                    </a:lnT>
                    <a:lnB>
                      <a:noFill/>
                    </a:lnB>
                    <a:noFill/>
                  </a:tcPr>
                </a:tc>
                <a:extLst>
                  <a:ext uri="{0D108BD9-81ED-4DB2-BD59-A6C34878D82A}">
                    <a16:rowId xmlns:a16="http://schemas.microsoft.com/office/drawing/2014/main" val="2270330667"/>
                  </a:ext>
                </a:extLst>
              </a:tr>
              <a:tr h="199169">
                <a:tc>
                  <a:txBody>
                    <a:bodyPr/>
                    <a:lstStyle/>
                    <a:p>
                      <a:pPr algn="l" fontAlgn="ctr">
                        <a:buNone/>
                      </a:pPr>
                      <a:r>
                        <a:rPr lang="en-US" sz="700" b="0" i="0" u="none" strike="noStrike">
                          <a:solidFill>
                            <a:srgbClr val="000000"/>
                          </a:solidFill>
                          <a:effectLst/>
                          <a:latin typeface="Arial" panose="020B0604020202020204" pitchFamily="34" charset="0"/>
                        </a:rPr>
                        <a:t>13</a:t>
                      </a:r>
                    </a:p>
                  </a:txBody>
                  <a:tcPr marL="5416" marR="5416" marT="5416" marB="25995" anchor="ctr">
                    <a:lnL>
                      <a:noFill/>
                    </a:lnL>
                    <a:lnR>
                      <a:noFill/>
                    </a:lnR>
                    <a:lnT>
                      <a:noFill/>
                    </a:lnT>
                    <a:lnB>
                      <a:noFill/>
                    </a:lnB>
                    <a:solidFill>
                      <a:srgbClr val="D9D9D9"/>
                    </a:solidFill>
                  </a:tcPr>
                </a:tc>
                <a:tc>
                  <a:txBody>
                    <a:bodyPr/>
                    <a:lstStyle/>
                    <a:p>
                      <a:pPr algn="r" fontAlgn="ctr">
                        <a:buNone/>
                      </a:pPr>
                      <a:r>
                        <a:rPr lang="en-US" sz="700" b="0" i="0" u="none" strike="noStrike">
                          <a:solidFill>
                            <a:srgbClr val="000000"/>
                          </a:solidFill>
                          <a:effectLst/>
                          <a:latin typeface="Arial" panose="020B0604020202020204" pitchFamily="34" charset="0"/>
                        </a:rPr>
                        <a:t>Reserve</a:t>
                      </a:r>
                    </a:p>
                  </a:txBody>
                  <a:tcPr marL="5416" marR="5416" marT="5416" marB="25995" anchor="ctr">
                    <a:lnL>
                      <a:noFill/>
                    </a:lnL>
                    <a:lnR>
                      <a:noFill/>
                    </a:lnR>
                    <a:lnT>
                      <a:noFill/>
                    </a:lnT>
                    <a:lnB>
                      <a:noFill/>
                    </a:lnB>
                    <a:solidFill>
                      <a:srgbClr val="D9D9D9"/>
                    </a:solidFill>
                  </a:tcPr>
                </a:tc>
                <a:tc>
                  <a:txBody>
                    <a:bodyPr/>
                    <a:lstStyle/>
                    <a:p>
                      <a:pPr algn="ctr" fontAlgn="ctr">
                        <a:buNone/>
                      </a:pPr>
                      <a:r>
                        <a:rPr lang="en-US" sz="700" b="0" i="0" u="none" strike="noStrike">
                          <a:solidFill>
                            <a:srgbClr val="000000"/>
                          </a:solidFill>
                          <a:effectLst/>
                          <a:latin typeface="Arial" panose="020B0604020202020204" pitchFamily="34" charset="0"/>
                        </a:rPr>
                        <a:t>$66,424.92 </a:t>
                      </a:r>
                    </a:p>
                  </a:txBody>
                  <a:tcPr marL="5416" marR="5416" marT="5416" marB="25995" anchor="ctr">
                    <a:lnL>
                      <a:noFill/>
                    </a:lnL>
                    <a:lnR>
                      <a:noFill/>
                    </a:lnR>
                    <a:lnT>
                      <a:noFill/>
                    </a:lnT>
                    <a:lnB>
                      <a:noFill/>
                    </a:lnB>
                    <a:solidFill>
                      <a:srgbClr val="D9D9D9"/>
                    </a:solidFill>
                  </a:tcPr>
                </a:tc>
                <a:tc>
                  <a:txBody>
                    <a:bodyPr/>
                    <a:lstStyle/>
                    <a:p>
                      <a:pPr algn="ctr" fontAlgn="ctr">
                        <a:buNone/>
                      </a:pPr>
                      <a:r>
                        <a:rPr lang="en-US" sz="700" b="0" i="0" u="none" strike="noStrike">
                          <a:solidFill>
                            <a:srgbClr val="000000"/>
                          </a:solidFill>
                          <a:effectLst/>
                          <a:latin typeface="Arial" panose="020B0604020202020204" pitchFamily="34" charset="0"/>
                        </a:rPr>
                        <a:t> $66,424.92 </a:t>
                      </a:r>
                    </a:p>
                  </a:txBody>
                  <a:tcPr marL="5416" marR="5416" marT="5416" marB="25995" anchor="ctr">
                    <a:lnL>
                      <a:noFill/>
                    </a:lnL>
                    <a:lnR>
                      <a:noFill/>
                    </a:lnR>
                    <a:lnT>
                      <a:noFill/>
                    </a:lnT>
                    <a:lnB>
                      <a:noFill/>
                    </a:lnB>
                    <a:solidFill>
                      <a:srgbClr val="D9D9D9"/>
                    </a:solidFill>
                  </a:tcPr>
                </a:tc>
                <a:tc>
                  <a:txBody>
                    <a:bodyPr/>
                    <a:lstStyle/>
                    <a:p>
                      <a:pPr algn="ctr" fontAlgn="ctr">
                        <a:buNone/>
                      </a:pPr>
                      <a:r>
                        <a:rPr lang="en-US" sz="700" b="0" i="0" u="none" strike="noStrike">
                          <a:solidFill>
                            <a:srgbClr val="000000"/>
                          </a:solidFill>
                          <a:effectLst/>
                          <a:latin typeface="Arial" panose="020B0604020202020204" pitchFamily="34" charset="0"/>
                        </a:rPr>
                        <a:t> $-   </a:t>
                      </a:r>
                    </a:p>
                  </a:txBody>
                  <a:tcPr marL="5416" marR="5416" marT="5416" marB="25995" anchor="ctr">
                    <a:lnL>
                      <a:noFill/>
                    </a:lnL>
                    <a:lnR>
                      <a:noFill/>
                    </a:lnR>
                    <a:lnT>
                      <a:noFill/>
                    </a:lnT>
                    <a:lnB>
                      <a:noFill/>
                    </a:lnB>
                    <a:solidFill>
                      <a:srgbClr val="D9D9D9"/>
                    </a:solidFill>
                  </a:tcPr>
                </a:tc>
                <a:tc>
                  <a:txBody>
                    <a:bodyPr/>
                    <a:lstStyle/>
                    <a:p>
                      <a:pPr algn="l" fontAlgn="ctr">
                        <a:buNone/>
                      </a:pPr>
                      <a:endParaRPr lang="en-US" sz="700" b="0" i="0" u="none" strike="noStrike">
                        <a:solidFill>
                          <a:srgbClr val="000000"/>
                        </a:solidFill>
                        <a:effectLst/>
                        <a:latin typeface="Arial" panose="020B0604020202020204" pitchFamily="34" charset="0"/>
                      </a:endParaRPr>
                    </a:p>
                  </a:txBody>
                  <a:tcPr marL="5416" marR="5416" marT="5416" marB="25995" anchor="ctr">
                    <a:lnL>
                      <a:noFill/>
                    </a:lnL>
                    <a:lnR>
                      <a:noFill/>
                    </a:lnR>
                    <a:lnT>
                      <a:noFill/>
                    </a:lnT>
                    <a:lnB>
                      <a:noFill/>
                    </a:lnB>
                    <a:solidFill>
                      <a:srgbClr val="D9D9D9"/>
                    </a:solidFill>
                  </a:tcPr>
                </a:tc>
                <a:tc>
                  <a:txBody>
                    <a:bodyPr/>
                    <a:lstStyle/>
                    <a:p>
                      <a:pPr algn="l" fontAlgn="ctr">
                        <a:buNone/>
                      </a:pPr>
                      <a:endParaRPr lang="en-US" sz="600" b="0" i="0" u="none" strike="noStrike">
                        <a:effectLst/>
                        <a:latin typeface="Arial" panose="020B0604020202020204" pitchFamily="34" charset="0"/>
                      </a:endParaRPr>
                    </a:p>
                  </a:txBody>
                  <a:tcPr marL="5416" marR="5416" marT="5416" marB="25995" anchor="ctr">
                    <a:lnL>
                      <a:noFill/>
                    </a:lnL>
                    <a:lnR>
                      <a:noFill/>
                    </a:lnR>
                    <a:lnT>
                      <a:noFill/>
                    </a:lnT>
                    <a:lnB>
                      <a:noFill/>
                    </a:lnB>
                    <a:noFill/>
                  </a:tcPr>
                </a:tc>
                <a:extLst>
                  <a:ext uri="{0D108BD9-81ED-4DB2-BD59-A6C34878D82A}">
                    <a16:rowId xmlns:a16="http://schemas.microsoft.com/office/drawing/2014/main" val="4264607812"/>
                  </a:ext>
                </a:extLst>
              </a:tr>
              <a:tr h="199169">
                <a:tc>
                  <a:txBody>
                    <a:bodyPr/>
                    <a:lstStyle/>
                    <a:p>
                      <a:pPr algn="l" fontAlgn="ctr">
                        <a:buNone/>
                      </a:pPr>
                      <a:r>
                        <a:rPr lang="en-US" sz="700" b="0" i="0" u="none" strike="noStrike">
                          <a:solidFill>
                            <a:srgbClr val="000000"/>
                          </a:solidFill>
                          <a:effectLst/>
                          <a:latin typeface="Arial" panose="020B0604020202020204" pitchFamily="34" charset="0"/>
                        </a:rPr>
                        <a:t>15</a:t>
                      </a:r>
                    </a:p>
                  </a:txBody>
                  <a:tcPr marL="5416" marR="5416" marT="5416" marB="25995" anchor="ctr">
                    <a:lnL>
                      <a:noFill/>
                    </a:lnL>
                    <a:lnR>
                      <a:noFill/>
                    </a:lnR>
                    <a:lnT>
                      <a:noFill/>
                    </a:lnT>
                    <a:lnB>
                      <a:noFill/>
                    </a:lnB>
                    <a:noFill/>
                  </a:tcPr>
                </a:tc>
                <a:tc>
                  <a:txBody>
                    <a:bodyPr/>
                    <a:lstStyle/>
                    <a:p>
                      <a:pPr algn="r" fontAlgn="ctr">
                        <a:buNone/>
                      </a:pPr>
                      <a:r>
                        <a:rPr lang="en-US" sz="700" b="0" i="0" u="none" strike="noStrike">
                          <a:solidFill>
                            <a:srgbClr val="000000"/>
                          </a:solidFill>
                          <a:effectLst/>
                          <a:latin typeface="Arial" panose="020B0604020202020204" pitchFamily="34" charset="0"/>
                        </a:rPr>
                        <a:t>Secretary Overtime</a:t>
                      </a:r>
                    </a:p>
                  </a:txBody>
                  <a:tcPr marL="5416" marR="5416" marT="5416" marB="25995" anchor="ctr">
                    <a:lnL>
                      <a:noFill/>
                    </a:lnL>
                    <a:lnR>
                      <a:noFill/>
                    </a:lnR>
                    <a:lnT>
                      <a:noFill/>
                    </a:lnT>
                    <a:lnB>
                      <a:noFill/>
                    </a:lnB>
                    <a:noFill/>
                  </a:tcPr>
                </a:tc>
                <a:tc>
                  <a:txBody>
                    <a:bodyPr/>
                    <a:lstStyle/>
                    <a:p>
                      <a:pPr algn="r" fontAlgn="ctr">
                        <a:buNone/>
                      </a:pPr>
                      <a:r>
                        <a:rPr lang="en-US" sz="700" b="0" i="0" u="none" strike="noStrike">
                          <a:solidFill>
                            <a:srgbClr val="000000"/>
                          </a:solidFill>
                          <a:effectLst/>
                          <a:latin typeface="Arial" panose="020B0604020202020204" pitchFamily="34" charset="0"/>
                        </a:rPr>
                        <a:t>$-   </a:t>
                      </a:r>
                    </a:p>
                  </a:txBody>
                  <a:tcPr marL="5416" marR="5416" marT="5416" marB="25995" anchor="ctr">
                    <a:lnL>
                      <a:noFill/>
                    </a:lnL>
                    <a:lnR>
                      <a:noFill/>
                    </a:lnR>
                    <a:lnT>
                      <a:noFill/>
                    </a:lnT>
                    <a:lnB>
                      <a:noFill/>
                    </a:lnB>
                    <a:noFill/>
                  </a:tcPr>
                </a:tc>
                <a:tc>
                  <a:txBody>
                    <a:bodyPr/>
                    <a:lstStyle/>
                    <a:p>
                      <a:pPr algn="r" fontAlgn="ctr">
                        <a:buNone/>
                      </a:pPr>
                      <a:r>
                        <a:rPr lang="en-US" sz="700" b="0" i="0" u="none" strike="noStrike">
                          <a:solidFill>
                            <a:srgbClr val="000000"/>
                          </a:solidFill>
                          <a:effectLst/>
                          <a:latin typeface="Arial" panose="020B0604020202020204" pitchFamily="34" charset="0"/>
                        </a:rPr>
                        <a:t> $5,000.00 </a:t>
                      </a:r>
                    </a:p>
                  </a:txBody>
                  <a:tcPr marL="5416" marR="5416" marT="5416" marB="25995" anchor="ctr">
                    <a:lnL>
                      <a:noFill/>
                    </a:lnL>
                    <a:lnR>
                      <a:noFill/>
                    </a:lnR>
                    <a:lnT>
                      <a:noFill/>
                    </a:lnT>
                    <a:lnB>
                      <a:noFill/>
                    </a:lnB>
                    <a:noFill/>
                  </a:tcPr>
                </a:tc>
                <a:tc>
                  <a:txBody>
                    <a:bodyPr/>
                    <a:lstStyle/>
                    <a:p>
                      <a:pPr algn="r" fontAlgn="ctr">
                        <a:buNone/>
                      </a:pPr>
                      <a:r>
                        <a:rPr lang="en-US" sz="700" b="0" i="0" u="none" strike="noStrike">
                          <a:solidFill>
                            <a:srgbClr val="000000"/>
                          </a:solidFill>
                          <a:effectLst/>
                          <a:latin typeface="Arial" panose="020B0604020202020204" pitchFamily="34" charset="0"/>
                        </a:rPr>
                        <a:t> $5,000.00 </a:t>
                      </a:r>
                    </a:p>
                  </a:txBody>
                  <a:tcPr marL="5416" marR="5416" marT="5416" marB="25995" anchor="ctr">
                    <a:lnL>
                      <a:noFill/>
                    </a:lnL>
                    <a:lnR>
                      <a:noFill/>
                    </a:lnR>
                    <a:lnT>
                      <a:noFill/>
                    </a:lnT>
                    <a:lnB>
                      <a:noFill/>
                    </a:lnB>
                    <a:solidFill>
                      <a:srgbClr val="FFC7CE"/>
                    </a:solidFill>
                  </a:tcPr>
                </a:tc>
                <a:tc>
                  <a:txBody>
                    <a:bodyPr/>
                    <a:lstStyle/>
                    <a:p>
                      <a:pPr algn="l" fontAlgn="ctr">
                        <a:buNone/>
                      </a:pPr>
                      <a:endParaRPr lang="en-US" sz="700" b="0" i="0" u="none" strike="noStrike">
                        <a:solidFill>
                          <a:srgbClr val="000000"/>
                        </a:solidFill>
                        <a:effectLst/>
                        <a:latin typeface="Arial" panose="020B0604020202020204" pitchFamily="34" charset="0"/>
                      </a:endParaRPr>
                    </a:p>
                  </a:txBody>
                  <a:tcPr marL="5416" marR="5416" marT="5416" marB="25995" anchor="ctr">
                    <a:lnL>
                      <a:noFill/>
                    </a:lnL>
                    <a:lnR>
                      <a:noFill/>
                    </a:lnR>
                    <a:lnT>
                      <a:noFill/>
                    </a:lnT>
                    <a:lnB>
                      <a:noFill/>
                    </a:lnB>
                    <a:noFill/>
                  </a:tcPr>
                </a:tc>
                <a:tc>
                  <a:txBody>
                    <a:bodyPr/>
                    <a:lstStyle/>
                    <a:p>
                      <a:pPr algn="l" fontAlgn="ctr">
                        <a:buNone/>
                      </a:pPr>
                      <a:endParaRPr lang="en-US" sz="600" b="0" i="0" u="none" strike="noStrike">
                        <a:effectLst/>
                        <a:latin typeface="Arial" panose="020B0604020202020204" pitchFamily="34" charset="0"/>
                      </a:endParaRPr>
                    </a:p>
                  </a:txBody>
                  <a:tcPr marL="5416" marR="5416" marT="5416" marB="25995" anchor="ctr">
                    <a:lnL>
                      <a:noFill/>
                    </a:lnL>
                    <a:lnR>
                      <a:noFill/>
                    </a:lnR>
                    <a:lnT>
                      <a:noFill/>
                    </a:lnT>
                    <a:lnB>
                      <a:noFill/>
                    </a:lnB>
                    <a:noFill/>
                  </a:tcPr>
                </a:tc>
                <a:extLst>
                  <a:ext uri="{0D108BD9-81ED-4DB2-BD59-A6C34878D82A}">
                    <a16:rowId xmlns:a16="http://schemas.microsoft.com/office/drawing/2014/main" val="182270322"/>
                  </a:ext>
                </a:extLst>
              </a:tr>
              <a:tr h="199169">
                <a:tc>
                  <a:txBody>
                    <a:bodyPr/>
                    <a:lstStyle/>
                    <a:p>
                      <a:pPr algn="l" fontAlgn="ctr">
                        <a:buNone/>
                      </a:pPr>
                      <a:r>
                        <a:rPr lang="en-US" sz="700" b="0" i="0" u="none" strike="noStrike">
                          <a:solidFill>
                            <a:srgbClr val="000000"/>
                          </a:solidFill>
                          <a:effectLst/>
                          <a:latin typeface="Arial" panose="020B0604020202020204" pitchFamily="34" charset="0"/>
                        </a:rPr>
                        <a:t>16</a:t>
                      </a:r>
                    </a:p>
                  </a:txBody>
                  <a:tcPr marL="5416" marR="5416" marT="5416" marB="25995" anchor="ctr">
                    <a:lnL>
                      <a:noFill/>
                    </a:lnL>
                    <a:lnR>
                      <a:noFill/>
                    </a:lnR>
                    <a:lnT>
                      <a:noFill/>
                    </a:lnT>
                    <a:lnB>
                      <a:noFill/>
                    </a:lnB>
                    <a:noFill/>
                  </a:tcPr>
                </a:tc>
                <a:tc>
                  <a:txBody>
                    <a:bodyPr/>
                    <a:lstStyle/>
                    <a:p>
                      <a:pPr algn="r" fontAlgn="ctr">
                        <a:buNone/>
                      </a:pPr>
                      <a:r>
                        <a:rPr lang="en-US" sz="700" b="0" i="0" u="none" strike="noStrike">
                          <a:solidFill>
                            <a:srgbClr val="000000"/>
                          </a:solidFill>
                          <a:effectLst/>
                          <a:latin typeface="Arial" panose="020B0604020202020204" pitchFamily="34" charset="0"/>
                        </a:rPr>
                        <a:t>Custodian Overtime</a:t>
                      </a:r>
                    </a:p>
                  </a:txBody>
                  <a:tcPr marL="5416" marR="5416" marT="5416" marB="25995" anchor="ctr">
                    <a:lnL>
                      <a:noFill/>
                    </a:lnL>
                    <a:lnR>
                      <a:noFill/>
                    </a:lnR>
                    <a:lnT>
                      <a:noFill/>
                    </a:lnT>
                    <a:lnB>
                      <a:noFill/>
                    </a:lnB>
                    <a:noFill/>
                  </a:tcPr>
                </a:tc>
                <a:tc>
                  <a:txBody>
                    <a:bodyPr/>
                    <a:lstStyle/>
                    <a:p>
                      <a:pPr algn="r" fontAlgn="ctr">
                        <a:buNone/>
                      </a:pPr>
                      <a:r>
                        <a:rPr lang="en-US" sz="700" b="0" i="0" u="none" strike="noStrike">
                          <a:solidFill>
                            <a:srgbClr val="000000"/>
                          </a:solidFill>
                          <a:effectLst/>
                          <a:latin typeface="Arial" panose="020B0604020202020204" pitchFamily="34" charset="0"/>
                        </a:rPr>
                        <a:t>$1,650.00 </a:t>
                      </a:r>
                    </a:p>
                  </a:txBody>
                  <a:tcPr marL="5416" marR="5416" marT="5416" marB="25995" anchor="ctr">
                    <a:lnL>
                      <a:noFill/>
                    </a:lnL>
                    <a:lnR>
                      <a:noFill/>
                    </a:lnR>
                    <a:lnT>
                      <a:noFill/>
                    </a:lnT>
                    <a:lnB>
                      <a:noFill/>
                    </a:lnB>
                    <a:noFill/>
                  </a:tcPr>
                </a:tc>
                <a:tc>
                  <a:txBody>
                    <a:bodyPr/>
                    <a:lstStyle/>
                    <a:p>
                      <a:pPr algn="r" fontAlgn="ctr">
                        <a:buNone/>
                      </a:pPr>
                      <a:r>
                        <a:rPr lang="en-US" sz="700" b="0" i="0" u="none" strike="noStrike">
                          <a:solidFill>
                            <a:srgbClr val="000000"/>
                          </a:solidFill>
                          <a:effectLst/>
                          <a:latin typeface="Arial" panose="020B0604020202020204" pitchFamily="34" charset="0"/>
                        </a:rPr>
                        <a:t> $-   </a:t>
                      </a:r>
                    </a:p>
                  </a:txBody>
                  <a:tcPr marL="5416" marR="5416" marT="5416" marB="25995" anchor="ctr">
                    <a:lnL>
                      <a:noFill/>
                    </a:lnL>
                    <a:lnR>
                      <a:noFill/>
                    </a:lnR>
                    <a:lnT>
                      <a:noFill/>
                    </a:lnT>
                    <a:lnB>
                      <a:noFill/>
                    </a:lnB>
                    <a:noFill/>
                  </a:tcPr>
                </a:tc>
                <a:tc>
                  <a:txBody>
                    <a:bodyPr/>
                    <a:lstStyle/>
                    <a:p>
                      <a:pPr algn="r" fontAlgn="ctr">
                        <a:buNone/>
                      </a:pPr>
                      <a:r>
                        <a:rPr lang="en-US" sz="700" b="0" i="0" u="none" strike="noStrike">
                          <a:solidFill>
                            <a:srgbClr val="000000"/>
                          </a:solidFill>
                          <a:effectLst/>
                          <a:latin typeface="Arial" panose="020B0604020202020204" pitchFamily="34" charset="0"/>
                        </a:rPr>
                        <a:t> $-   </a:t>
                      </a:r>
                    </a:p>
                  </a:txBody>
                  <a:tcPr marL="5416" marR="5416" marT="5416" marB="25995" anchor="ctr">
                    <a:lnL>
                      <a:noFill/>
                    </a:lnL>
                    <a:lnR>
                      <a:noFill/>
                    </a:lnR>
                    <a:lnT>
                      <a:noFill/>
                    </a:lnT>
                    <a:lnB>
                      <a:noFill/>
                    </a:lnB>
                    <a:noFill/>
                  </a:tcPr>
                </a:tc>
                <a:tc>
                  <a:txBody>
                    <a:bodyPr/>
                    <a:lstStyle/>
                    <a:p>
                      <a:pPr algn="l" fontAlgn="ctr">
                        <a:buNone/>
                      </a:pPr>
                      <a:endParaRPr lang="en-US" sz="700" b="0" i="0" u="none" strike="noStrike">
                        <a:solidFill>
                          <a:srgbClr val="000000"/>
                        </a:solidFill>
                        <a:effectLst/>
                        <a:latin typeface="Arial" panose="020B0604020202020204" pitchFamily="34" charset="0"/>
                      </a:endParaRPr>
                    </a:p>
                  </a:txBody>
                  <a:tcPr marL="5416" marR="5416" marT="5416" marB="25995" anchor="ctr">
                    <a:lnL>
                      <a:noFill/>
                    </a:lnL>
                    <a:lnR>
                      <a:noFill/>
                    </a:lnR>
                    <a:lnT>
                      <a:noFill/>
                    </a:lnT>
                    <a:lnB>
                      <a:noFill/>
                    </a:lnB>
                    <a:noFill/>
                  </a:tcPr>
                </a:tc>
                <a:tc>
                  <a:txBody>
                    <a:bodyPr/>
                    <a:lstStyle/>
                    <a:p>
                      <a:pPr algn="l" fontAlgn="ctr">
                        <a:buNone/>
                      </a:pPr>
                      <a:endParaRPr lang="en-US" sz="600" b="0" i="0" u="none" strike="noStrike">
                        <a:effectLst/>
                        <a:latin typeface="Arial" panose="020B0604020202020204" pitchFamily="34" charset="0"/>
                      </a:endParaRPr>
                    </a:p>
                  </a:txBody>
                  <a:tcPr marL="5416" marR="5416" marT="5416" marB="25995" anchor="ctr">
                    <a:lnL>
                      <a:noFill/>
                    </a:lnL>
                    <a:lnR>
                      <a:noFill/>
                    </a:lnR>
                    <a:lnT>
                      <a:noFill/>
                    </a:lnT>
                    <a:lnB>
                      <a:noFill/>
                    </a:lnB>
                    <a:noFill/>
                  </a:tcPr>
                </a:tc>
                <a:extLst>
                  <a:ext uri="{0D108BD9-81ED-4DB2-BD59-A6C34878D82A}">
                    <a16:rowId xmlns:a16="http://schemas.microsoft.com/office/drawing/2014/main" val="3168451151"/>
                  </a:ext>
                </a:extLst>
              </a:tr>
              <a:tr h="199169">
                <a:tc>
                  <a:txBody>
                    <a:bodyPr/>
                    <a:lstStyle/>
                    <a:p>
                      <a:pPr algn="l" fontAlgn="ctr">
                        <a:buNone/>
                      </a:pPr>
                      <a:r>
                        <a:rPr lang="en-US" sz="700" b="0" i="0" u="none" strike="noStrike">
                          <a:solidFill>
                            <a:srgbClr val="000000"/>
                          </a:solidFill>
                          <a:effectLst/>
                          <a:latin typeface="Arial" panose="020B0604020202020204" pitchFamily="34" charset="0"/>
                        </a:rPr>
                        <a:t>17</a:t>
                      </a:r>
                    </a:p>
                  </a:txBody>
                  <a:tcPr marL="5416" marR="5416" marT="5416" marB="25995" anchor="ctr">
                    <a:lnL>
                      <a:noFill/>
                    </a:lnL>
                    <a:lnR>
                      <a:noFill/>
                    </a:lnR>
                    <a:lnT>
                      <a:noFill/>
                    </a:lnT>
                    <a:lnB>
                      <a:noFill/>
                    </a:lnB>
                    <a:noFill/>
                  </a:tcPr>
                </a:tc>
                <a:tc>
                  <a:txBody>
                    <a:bodyPr/>
                    <a:lstStyle/>
                    <a:p>
                      <a:pPr algn="r" fontAlgn="ctr">
                        <a:buNone/>
                      </a:pPr>
                      <a:r>
                        <a:rPr lang="en-US" sz="700" b="0" i="0" u="none" strike="noStrike">
                          <a:solidFill>
                            <a:srgbClr val="000000"/>
                          </a:solidFill>
                          <a:effectLst/>
                          <a:latin typeface="Arial" panose="020B0604020202020204" pitchFamily="34" charset="0"/>
                        </a:rPr>
                        <a:t>School Resource Officer Overtime</a:t>
                      </a:r>
                    </a:p>
                  </a:txBody>
                  <a:tcPr marL="5416" marR="5416" marT="5416" marB="25995" anchor="ctr">
                    <a:lnL>
                      <a:noFill/>
                    </a:lnL>
                    <a:lnR>
                      <a:noFill/>
                    </a:lnR>
                    <a:lnT>
                      <a:noFill/>
                    </a:lnT>
                    <a:lnB>
                      <a:noFill/>
                    </a:lnB>
                    <a:noFill/>
                  </a:tcPr>
                </a:tc>
                <a:tc>
                  <a:txBody>
                    <a:bodyPr/>
                    <a:lstStyle/>
                    <a:p>
                      <a:pPr algn="r" fontAlgn="ctr">
                        <a:buNone/>
                      </a:pPr>
                      <a:r>
                        <a:rPr lang="en-US" sz="700" b="0" i="0" u="none" strike="noStrike">
                          <a:solidFill>
                            <a:srgbClr val="000000"/>
                          </a:solidFill>
                          <a:effectLst/>
                          <a:latin typeface="Arial" panose="020B0604020202020204" pitchFamily="34" charset="0"/>
                        </a:rPr>
                        <a:t>$4,000.00 </a:t>
                      </a:r>
                    </a:p>
                  </a:txBody>
                  <a:tcPr marL="5416" marR="5416" marT="5416" marB="25995" anchor="ctr">
                    <a:lnL>
                      <a:noFill/>
                    </a:lnL>
                    <a:lnR>
                      <a:noFill/>
                    </a:lnR>
                    <a:lnT>
                      <a:noFill/>
                    </a:lnT>
                    <a:lnB>
                      <a:noFill/>
                    </a:lnB>
                    <a:noFill/>
                  </a:tcPr>
                </a:tc>
                <a:tc>
                  <a:txBody>
                    <a:bodyPr/>
                    <a:lstStyle/>
                    <a:p>
                      <a:pPr algn="r" fontAlgn="ctr">
                        <a:buNone/>
                      </a:pPr>
                      <a:r>
                        <a:rPr lang="en-US" sz="700" b="0" i="0" u="none" strike="noStrike">
                          <a:solidFill>
                            <a:srgbClr val="000000"/>
                          </a:solidFill>
                          <a:effectLst/>
                          <a:latin typeface="Arial" panose="020B0604020202020204" pitchFamily="34" charset="0"/>
                        </a:rPr>
                        <a:t> $-   </a:t>
                      </a:r>
                    </a:p>
                  </a:txBody>
                  <a:tcPr marL="5416" marR="5416" marT="5416" marB="25995" anchor="ctr">
                    <a:lnL>
                      <a:noFill/>
                    </a:lnL>
                    <a:lnR>
                      <a:noFill/>
                    </a:lnR>
                    <a:lnT>
                      <a:noFill/>
                    </a:lnT>
                    <a:lnB>
                      <a:noFill/>
                    </a:lnB>
                    <a:noFill/>
                  </a:tcPr>
                </a:tc>
                <a:tc>
                  <a:txBody>
                    <a:bodyPr/>
                    <a:lstStyle/>
                    <a:p>
                      <a:pPr algn="r" fontAlgn="ctr">
                        <a:buNone/>
                      </a:pPr>
                      <a:r>
                        <a:rPr lang="en-US" sz="700" b="0" i="0" u="none" strike="noStrike">
                          <a:solidFill>
                            <a:srgbClr val="000000"/>
                          </a:solidFill>
                          <a:effectLst/>
                          <a:latin typeface="Arial" panose="020B0604020202020204" pitchFamily="34" charset="0"/>
                        </a:rPr>
                        <a:t> $-   </a:t>
                      </a:r>
                    </a:p>
                  </a:txBody>
                  <a:tcPr marL="5416" marR="5416" marT="5416" marB="25995" anchor="ctr">
                    <a:lnL>
                      <a:noFill/>
                    </a:lnL>
                    <a:lnR>
                      <a:noFill/>
                    </a:lnR>
                    <a:lnT>
                      <a:noFill/>
                    </a:lnT>
                    <a:lnB>
                      <a:noFill/>
                    </a:lnB>
                    <a:noFill/>
                  </a:tcPr>
                </a:tc>
                <a:tc>
                  <a:txBody>
                    <a:bodyPr/>
                    <a:lstStyle/>
                    <a:p>
                      <a:pPr algn="l" fontAlgn="ctr">
                        <a:buNone/>
                      </a:pPr>
                      <a:endParaRPr lang="en-US" sz="700" b="0" i="0" u="none" strike="noStrike">
                        <a:solidFill>
                          <a:srgbClr val="000000"/>
                        </a:solidFill>
                        <a:effectLst/>
                        <a:latin typeface="Arial" panose="020B0604020202020204" pitchFamily="34" charset="0"/>
                      </a:endParaRPr>
                    </a:p>
                  </a:txBody>
                  <a:tcPr marL="5416" marR="5416" marT="5416" marB="25995" anchor="ctr">
                    <a:lnL>
                      <a:noFill/>
                    </a:lnL>
                    <a:lnR>
                      <a:noFill/>
                    </a:lnR>
                    <a:lnT>
                      <a:noFill/>
                    </a:lnT>
                    <a:lnB>
                      <a:noFill/>
                    </a:lnB>
                    <a:noFill/>
                  </a:tcPr>
                </a:tc>
                <a:tc>
                  <a:txBody>
                    <a:bodyPr/>
                    <a:lstStyle/>
                    <a:p>
                      <a:pPr algn="l" fontAlgn="ctr">
                        <a:buNone/>
                      </a:pPr>
                      <a:endParaRPr lang="en-US" sz="600" b="0" i="0" u="none" strike="noStrike">
                        <a:effectLst/>
                        <a:latin typeface="Arial" panose="020B0604020202020204" pitchFamily="34" charset="0"/>
                      </a:endParaRPr>
                    </a:p>
                  </a:txBody>
                  <a:tcPr marL="5416" marR="5416" marT="5416" marB="25995" anchor="ctr">
                    <a:lnL>
                      <a:noFill/>
                    </a:lnL>
                    <a:lnR>
                      <a:noFill/>
                    </a:lnR>
                    <a:lnT>
                      <a:noFill/>
                    </a:lnT>
                    <a:lnB>
                      <a:noFill/>
                    </a:lnB>
                    <a:noFill/>
                  </a:tcPr>
                </a:tc>
                <a:extLst>
                  <a:ext uri="{0D108BD9-81ED-4DB2-BD59-A6C34878D82A}">
                    <a16:rowId xmlns:a16="http://schemas.microsoft.com/office/drawing/2014/main" val="2265180910"/>
                  </a:ext>
                </a:extLst>
              </a:tr>
              <a:tr h="199169">
                <a:tc>
                  <a:txBody>
                    <a:bodyPr/>
                    <a:lstStyle/>
                    <a:p>
                      <a:pPr algn="l" fontAlgn="ctr">
                        <a:buNone/>
                      </a:pPr>
                      <a:r>
                        <a:rPr lang="en-US" sz="700" b="0" i="0" u="none" strike="noStrike">
                          <a:solidFill>
                            <a:srgbClr val="000000"/>
                          </a:solidFill>
                          <a:effectLst/>
                          <a:latin typeface="Arial" panose="020B0604020202020204" pitchFamily="34" charset="0"/>
                        </a:rPr>
                        <a:t>22</a:t>
                      </a:r>
                    </a:p>
                  </a:txBody>
                  <a:tcPr marL="5416" marR="5416" marT="5416" marB="25995" anchor="ctr">
                    <a:lnL>
                      <a:noFill/>
                    </a:lnL>
                    <a:lnR>
                      <a:noFill/>
                    </a:lnR>
                    <a:lnT>
                      <a:noFill/>
                    </a:lnT>
                    <a:lnB>
                      <a:noFill/>
                    </a:lnB>
                    <a:noFill/>
                  </a:tcPr>
                </a:tc>
                <a:tc>
                  <a:txBody>
                    <a:bodyPr/>
                    <a:lstStyle/>
                    <a:p>
                      <a:pPr algn="r" fontAlgn="ctr">
                        <a:buNone/>
                      </a:pPr>
                      <a:r>
                        <a:rPr lang="en-US" sz="700" b="0" i="0" u="none" strike="noStrike">
                          <a:solidFill>
                            <a:srgbClr val="000000"/>
                          </a:solidFill>
                          <a:effectLst/>
                          <a:latin typeface="Arial" panose="020B0604020202020204" pitchFamily="34" charset="0"/>
                        </a:rPr>
                        <a:t>Web-based Subsc and Licenses/ Computer Software</a:t>
                      </a:r>
                    </a:p>
                  </a:txBody>
                  <a:tcPr marL="5416" marR="5416" marT="5416" marB="25995" anchor="ctr">
                    <a:lnL>
                      <a:noFill/>
                    </a:lnL>
                    <a:lnR>
                      <a:noFill/>
                    </a:lnR>
                    <a:lnT>
                      <a:noFill/>
                    </a:lnT>
                    <a:lnB>
                      <a:noFill/>
                    </a:lnB>
                    <a:noFill/>
                  </a:tcPr>
                </a:tc>
                <a:tc>
                  <a:txBody>
                    <a:bodyPr/>
                    <a:lstStyle/>
                    <a:p>
                      <a:pPr algn="r" fontAlgn="ctr">
                        <a:buNone/>
                      </a:pPr>
                      <a:r>
                        <a:rPr lang="en-US" sz="700" b="0" i="0" u="none" strike="noStrike">
                          <a:solidFill>
                            <a:srgbClr val="000000"/>
                          </a:solidFill>
                          <a:effectLst/>
                          <a:latin typeface="Arial" panose="020B0604020202020204" pitchFamily="34" charset="0"/>
                        </a:rPr>
                        <a:t>$-   </a:t>
                      </a:r>
                    </a:p>
                  </a:txBody>
                  <a:tcPr marL="5416" marR="5416" marT="5416" marB="25995" anchor="ctr">
                    <a:lnL>
                      <a:noFill/>
                    </a:lnL>
                    <a:lnR>
                      <a:noFill/>
                    </a:lnR>
                    <a:lnT>
                      <a:noFill/>
                    </a:lnT>
                    <a:lnB>
                      <a:noFill/>
                    </a:lnB>
                    <a:noFill/>
                  </a:tcPr>
                </a:tc>
                <a:tc>
                  <a:txBody>
                    <a:bodyPr/>
                    <a:lstStyle/>
                    <a:p>
                      <a:pPr algn="r" fontAlgn="ctr">
                        <a:buNone/>
                      </a:pPr>
                      <a:r>
                        <a:rPr lang="en-US" sz="700" b="0" i="0" u="none" strike="noStrike">
                          <a:solidFill>
                            <a:srgbClr val="000000"/>
                          </a:solidFill>
                          <a:effectLst/>
                          <a:latin typeface="Arial" panose="020B0604020202020204" pitchFamily="34" charset="0"/>
                        </a:rPr>
                        <a:t> $10,000.00 </a:t>
                      </a:r>
                    </a:p>
                  </a:txBody>
                  <a:tcPr marL="5416" marR="5416" marT="5416" marB="25995" anchor="ctr">
                    <a:lnL>
                      <a:noFill/>
                    </a:lnL>
                    <a:lnR>
                      <a:noFill/>
                    </a:lnR>
                    <a:lnT>
                      <a:noFill/>
                    </a:lnT>
                    <a:lnB>
                      <a:noFill/>
                    </a:lnB>
                    <a:noFill/>
                  </a:tcPr>
                </a:tc>
                <a:tc>
                  <a:txBody>
                    <a:bodyPr/>
                    <a:lstStyle/>
                    <a:p>
                      <a:pPr algn="r" fontAlgn="ctr">
                        <a:buNone/>
                      </a:pPr>
                      <a:r>
                        <a:rPr lang="en-US" sz="700" b="0" i="0" u="none" strike="noStrike">
                          <a:solidFill>
                            <a:srgbClr val="000000"/>
                          </a:solidFill>
                          <a:effectLst/>
                          <a:latin typeface="Arial" panose="020B0604020202020204" pitchFamily="34" charset="0"/>
                        </a:rPr>
                        <a:t> $10,000.00 </a:t>
                      </a:r>
                    </a:p>
                  </a:txBody>
                  <a:tcPr marL="5416" marR="5416" marT="5416" marB="25995" anchor="ctr">
                    <a:lnL>
                      <a:noFill/>
                    </a:lnL>
                    <a:lnR>
                      <a:noFill/>
                    </a:lnR>
                    <a:lnT>
                      <a:noFill/>
                    </a:lnT>
                    <a:lnB>
                      <a:noFill/>
                    </a:lnB>
                    <a:solidFill>
                      <a:srgbClr val="FFC7CE"/>
                    </a:solidFill>
                  </a:tcPr>
                </a:tc>
                <a:tc>
                  <a:txBody>
                    <a:bodyPr/>
                    <a:lstStyle/>
                    <a:p>
                      <a:pPr algn="l" fontAlgn="ctr">
                        <a:buNone/>
                      </a:pPr>
                      <a:endParaRPr lang="en-US" sz="700" b="0" i="0" u="none" strike="noStrike">
                        <a:solidFill>
                          <a:srgbClr val="000000"/>
                        </a:solidFill>
                        <a:effectLst/>
                        <a:latin typeface="Arial" panose="020B0604020202020204" pitchFamily="34" charset="0"/>
                      </a:endParaRPr>
                    </a:p>
                  </a:txBody>
                  <a:tcPr marL="5416" marR="5416" marT="5416" marB="25995" anchor="ctr">
                    <a:lnL>
                      <a:noFill/>
                    </a:lnL>
                    <a:lnR>
                      <a:noFill/>
                    </a:lnR>
                    <a:lnT>
                      <a:noFill/>
                    </a:lnT>
                    <a:lnB>
                      <a:noFill/>
                    </a:lnB>
                    <a:noFill/>
                  </a:tcPr>
                </a:tc>
                <a:tc>
                  <a:txBody>
                    <a:bodyPr/>
                    <a:lstStyle/>
                    <a:p>
                      <a:pPr algn="l" fontAlgn="ctr">
                        <a:buNone/>
                      </a:pPr>
                      <a:endParaRPr lang="en-US" sz="600" b="0" i="0" u="none" strike="noStrike">
                        <a:effectLst/>
                        <a:latin typeface="Arial" panose="020B0604020202020204" pitchFamily="34" charset="0"/>
                      </a:endParaRPr>
                    </a:p>
                  </a:txBody>
                  <a:tcPr marL="5416" marR="5416" marT="5416" marB="25995" anchor="ctr">
                    <a:lnL>
                      <a:noFill/>
                    </a:lnL>
                    <a:lnR>
                      <a:noFill/>
                    </a:lnR>
                    <a:lnT>
                      <a:noFill/>
                    </a:lnT>
                    <a:lnB>
                      <a:noFill/>
                    </a:lnB>
                    <a:noFill/>
                  </a:tcPr>
                </a:tc>
                <a:extLst>
                  <a:ext uri="{0D108BD9-81ED-4DB2-BD59-A6C34878D82A}">
                    <a16:rowId xmlns:a16="http://schemas.microsoft.com/office/drawing/2014/main" val="389908291"/>
                  </a:ext>
                </a:extLst>
              </a:tr>
              <a:tr h="199169">
                <a:tc>
                  <a:txBody>
                    <a:bodyPr/>
                    <a:lstStyle/>
                    <a:p>
                      <a:pPr algn="l" fontAlgn="ctr">
                        <a:buNone/>
                      </a:pPr>
                      <a:r>
                        <a:rPr lang="en-US" sz="700" b="0" i="0" u="none" strike="noStrike">
                          <a:solidFill>
                            <a:srgbClr val="000000"/>
                          </a:solidFill>
                          <a:effectLst/>
                          <a:latin typeface="Arial" panose="020B0604020202020204" pitchFamily="34" charset="0"/>
                        </a:rPr>
                        <a:t>30</a:t>
                      </a:r>
                    </a:p>
                  </a:txBody>
                  <a:tcPr marL="5416" marR="5416" marT="5416" marB="25995" anchor="ctr">
                    <a:lnL>
                      <a:noFill/>
                    </a:lnL>
                    <a:lnR>
                      <a:noFill/>
                    </a:lnR>
                    <a:lnT>
                      <a:noFill/>
                    </a:lnT>
                    <a:lnB>
                      <a:noFill/>
                    </a:lnB>
                    <a:noFill/>
                  </a:tcPr>
                </a:tc>
                <a:tc>
                  <a:txBody>
                    <a:bodyPr/>
                    <a:lstStyle/>
                    <a:p>
                      <a:pPr algn="r" fontAlgn="ctr">
                        <a:buNone/>
                      </a:pPr>
                      <a:r>
                        <a:rPr lang="en-US" sz="700" b="0" i="0" u="none" strike="noStrike">
                          <a:solidFill>
                            <a:srgbClr val="000000"/>
                          </a:solidFill>
                          <a:effectLst/>
                          <a:latin typeface="Arial" panose="020B0604020202020204" pitchFamily="34" charset="0"/>
                        </a:rPr>
                        <a:t>Teaching/Other Supplies </a:t>
                      </a:r>
                    </a:p>
                  </a:txBody>
                  <a:tcPr marL="5416" marR="5416" marT="5416" marB="25995" anchor="ctr">
                    <a:lnL>
                      <a:noFill/>
                    </a:lnL>
                    <a:lnR>
                      <a:noFill/>
                    </a:lnR>
                    <a:lnT>
                      <a:noFill/>
                    </a:lnT>
                    <a:lnB>
                      <a:noFill/>
                    </a:lnB>
                    <a:noFill/>
                  </a:tcPr>
                </a:tc>
                <a:tc>
                  <a:txBody>
                    <a:bodyPr/>
                    <a:lstStyle/>
                    <a:p>
                      <a:pPr algn="r" fontAlgn="ctr">
                        <a:buNone/>
                      </a:pPr>
                      <a:r>
                        <a:rPr lang="en-US" sz="700" b="0" i="0" u="none" strike="noStrike">
                          <a:solidFill>
                            <a:srgbClr val="000000"/>
                          </a:solidFill>
                          <a:effectLst/>
                          <a:latin typeface="Arial" panose="020B0604020202020204" pitchFamily="34" charset="0"/>
                        </a:rPr>
                        <a:t> $12,950.00 </a:t>
                      </a:r>
                    </a:p>
                  </a:txBody>
                  <a:tcPr marL="5416" marR="5416" marT="5416" marB="25995" anchor="ctr">
                    <a:lnL>
                      <a:noFill/>
                    </a:lnL>
                    <a:lnR>
                      <a:noFill/>
                    </a:lnR>
                    <a:lnT>
                      <a:noFill/>
                    </a:lnT>
                    <a:lnB>
                      <a:noFill/>
                    </a:lnB>
                    <a:noFill/>
                  </a:tcPr>
                </a:tc>
                <a:tc>
                  <a:txBody>
                    <a:bodyPr/>
                    <a:lstStyle/>
                    <a:p>
                      <a:pPr algn="r" fontAlgn="ctr">
                        <a:buNone/>
                      </a:pPr>
                      <a:r>
                        <a:rPr lang="en-US" sz="700" b="0" i="0" u="none" strike="noStrike">
                          <a:solidFill>
                            <a:srgbClr val="000000"/>
                          </a:solidFill>
                          <a:effectLst/>
                          <a:latin typeface="Arial" panose="020B0604020202020204" pitchFamily="34" charset="0"/>
                        </a:rPr>
                        <a:t> $15,172.00 </a:t>
                      </a:r>
                    </a:p>
                  </a:txBody>
                  <a:tcPr marL="5416" marR="5416" marT="5416" marB="25995" anchor="ctr">
                    <a:lnL>
                      <a:noFill/>
                    </a:lnL>
                    <a:lnR>
                      <a:noFill/>
                    </a:lnR>
                    <a:lnT>
                      <a:noFill/>
                    </a:lnT>
                    <a:lnB>
                      <a:noFill/>
                    </a:lnB>
                    <a:noFill/>
                  </a:tcPr>
                </a:tc>
                <a:tc>
                  <a:txBody>
                    <a:bodyPr/>
                    <a:lstStyle/>
                    <a:p>
                      <a:pPr algn="r" fontAlgn="ctr">
                        <a:buNone/>
                      </a:pPr>
                      <a:r>
                        <a:rPr lang="en-US" sz="700" b="0" i="0" u="none" strike="noStrike">
                          <a:solidFill>
                            <a:srgbClr val="000000"/>
                          </a:solidFill>
                          <a:effectLst/>
                          <a:latin typeface="Arial" panose="020B0604020202020204" pitchFamily="34" charset="0"/>
                        </a:rPr>
                        <a:t> $2,222.00 </a:t>
                      </a:r>
                    </a:p>
                  </a:txBody>
                  <a:tcPr marL="5416" marR="5416" marT="5416" marB="25995" anchor="ctr">
                    <a:lnL>
                      <a:noFill/>
                    </a:lnL>
                    <a:lnR>
                      <a:noFill/>
                    </a:lnR>
                    <a:lnT>
                      <a:noFill/>
                    </a:lnT>
                    <a:lnB>
                      <a:noFill/>
                    </a:lnB>
                    <a:solidFill>
                      <a:srgbClr val="FFC7CE"/>
                    </a:solidFill>
                  </a:tcPr>
                </a:tc>
                <a:tc>
                  <a:txBody>
                    <a:bodyPr/>
                    <a:lstStyle/>
                    <a:p>
                      <a:pPr algn="l" fontAlgn="ctr">
                        <a:buNone/>
                      </a:pPr>
                      <a:endParaRPr lang="en-US" sz="700" b="0" i="0" u="none" strike="noStrike">
                        <a:solidFill>
                          <a:srgbClr val="000000"/>
                        </a:solidFill>
                        <a:effectLst/>
                        <a:latin typeface="Arial" panose="020B0604020202020204" pitchFamily="34" charset="0"/>
                      </a:endParaRPr>
                    </a:p>
                  </a:txBody>
                  <a:tcPr marL="5416" marR="5416" marT="5416" marB="25995" anchor="ctr">
                    <a:lnL>
                      <a:noFill/>
                    </a:lnL>
                    <a:lnR>
                      <a:noFill/>
                    </a:lnR>
                    <a:lnT>
                      <a:noFill/>
                    </a:lnT>
                    <a:lnB>
                      <a:noFill/>
                    </a:lnB>
                    <a:noFill/>
                  </a:tcPr>
                </a:tc>
                <a:tc>
                  <a:txBody>
                    <a:bodyPr/>
                    <a:lstStyle/>
                    <a:p>
                      <a:pPr algn="l" fontAlgn="ctr">
                        <a:buNone/>
                      </a:pPr>
                      <a:endParaRPr lang="en-US" sz="600" b="0" i="0" u="none" strike="noStrike">
                        <a:effectLst/>
                        <a:latin typeface="Arial" panose="020B0604020202020204" pitchFamily="34" charset="0"/>
                      </a:endParaRPr>
                    </a:p>
                  </a:txBody>
                  <a:tcPr marL="5416" marR="5416" marT="5416" marB="25995" anchor="ctr">
                    <a:lnL>
                      <a:noFill/>
                    </a:lnL>
                    <a:lnR>
                      <a:noFill/>
                    </a:lnR>
                    <a:lnT>
                      <a:noFill/>
                    </a:lnT>
                    <a:lnB>
                      <a:noFill/>
                    </a:lnB>
                    <a:noFill/>
                  </a:tcPr>
                </a:tc>
                <a:extLst>
                  <a:ext uri="{0D108BD9-81ED-4DB2-BD59-A6C34878D82A}">
                    <a16:rowId xmlns:a16="http://schemas.microsoft.com/office/drawing/2014/main" val="2080806617"/>
                  </a:ext>
                </a:extLst>
              </a:tr>
              <a:tr h="199169">
                <a:tc>
                  <a:txBody>
                    <a:bodyPr/>
                    <a:lstStyle/>
                    <a:p>
                      <a:pPr algn="l" fontAlgn="ctr">
                        <a:buNone/>
                      </a:pPr>
                      <a:r>
                        <a:rPr lang="en-US" sz="700" b="0" i="0" u="none" strike="noStrike">
                          <a:solidFill>
                            <a:srgbClr val="000000"/>
                          </a:solidFill>
                          <a:effectLst/>
                          <a:latin typeface="Arial" panose="020B0604020202020204" pitchFamily="34" charset="0"/>
                        </a:rPr>
                        <a:t>34</a:t>
                      </a:r>
                    </a:p>
                  </a:txBody>
                  <a:tcPr marL="5416" marR="5416" marT="5416" marB="25995" anchor="ctr">
                    <a:lnL>
                      <a:noFill/>
                    </a:lnL>
                    <a:lnR>
                      <a:noFill/>
                    </a:lnR>
                    <a:lnT>
                      <a:noFill/>
                    </a:lnT>
                    <a:lnB>
                      <a:noFill/>
                    </a:lnB>
                    <a:noFill/>
                  </a:tcPr>
                </a:tc>
                <a:tc>
                  <a:txBody>
                    <a:bodyPr/>
                    <a:lstStyle/>
                    <a:p>
                      <a:pPr algn="r" fontAlgn="ctr">
                        <a:buNone/>
                      </a:pPr>
                      <a:r>
                        <a:rPr lang="en-US" sz="700" b="0" i="0" u="none" strike="noStrike">
                          <a:solidFill>
                            <a:srgbClr val="000000"/>
                          </a:solidFill>
                          <a:effectLst/>
                          <a:latin typeface="Arial" panose="020B0604020202020204" pitchFamily="34" charset="0"/>
                        </a:rPr>
                        <a:t>Media Supplies</a:t>
                      </a:r>
                    </a:p>
                  </a:txBody>
                  <a:tcPr marL="5416" marR="5416" marT="5416" marB="25995" anchor="ctr">
                    <a:lnL>
                      <a:noFill/>
                    </a:lnL>
                    <a:lnR>
                      <a:noFill/>
                    </a:lnR>
                    <a:lnT>
                      <a:noFill/>
                    </a:lnT>
                    <a:lnB>
                      <a:noFill/>
                    </a:lnB>
                    <a:noFill/>
                  </a:tcPr>
                </a:tc>
                <a:tc>
                  <a:txBody>
                    <a:bodyPr/>
                    <a:lstStyle/>
                    <a:p>
                      <a:pPr algn="r" fontAlgn="ctr">
                        <a:buNone/>
                      </a:pPr>
                      <a:r>
                        <a:rPr lang="en-US" sz="700" b="0" i="0" u="none" strike="noStrike">
                          <a:solidFill>
                            <a:srgbClr val="000000"/>
                          </a:solidFill>
                          <a:effectLst/>
                          <a:latin typeface="Arial" panose="020B0604020202020204" pitchFamily="34" charset="0"/>
                        </a:rPr>
                        <a:t>$2,072.00 </a:t>
                      </a:r>
                    </a:p>
                  </a:txBody>
                  <a:tcPr marL="5416" marR="5416" marT="5416" marB="25995" anchor="ctr">
                    <a:lnL>
                      <a:noFill/>
                    </a:lnL>
                    <a:lnR>
                      <a:noFill/>
                    </a:lnR>
                    <a:lnT>
                      <a:noFill/>
                    </a:lnT>
                    <a:lnB>
                      <a:noFill/>
                    </a:lnB>
                    <a:noFill/>
                  </a:tcPr>
                </a:tc>
                <a:tc>
                  <a:txBody>
                    <a:bodyPr/>
                    <a:lstStyle/>
                    <a:p>
                      <a:pPr algn="r" fontAlgn="ctr">
                        <a:buNone/>
                      </a:pPr>
                      <a:r>
                        <a:rPr lang="en-US" sz="700" b="0" i="0" u="none" strike="noStrike">
                          <a:solidFill>
                            <a:srgbClr val="000000"/>
                          </a:solidFill>
                          <a:effectLst/>
                          <a:latin typeface="Arial" panose="020B0604020202020204" pitchFamily="34" charset="0"/>
                        </a:rPr>
                        <a:t> $-   </a:t>
                      </a:r>
                    </a:p>
                  </a:txBody>
                  <a:tcPr marL="5416" marR="5416" marT="5416" marB="25995" anchor="ctr">
                    <a:lnL>
                      <a:noFill/>
                    </a:lnL>
                    <a:lnR>
                      <a:noFill/>
                    </a:lnR>
                    <a:lnT>
                      <a:noFill/>
                    </a:lnT>
                    <a:lnB>
                      <a:noFill/>
                    </a:lnB>
                    <a:noFill/>
                  </a:tcPr>
                </a:tc>
                <a:tc>
                  <a:txBody>
                    <a:bodyPr/>
                    <a:lstStyle/>
                    <a:p>
                      <a:pPr algn="r" fontAlgn="ctr">
                        <a:buNone/>
                      </a:pPr>
                      <a:r>
                        <a:rPr lang="en-US" sz="700" b="0" i="0" u="none" strike="noStrike">
                          <a:solidFill>
                            <a:srgbClr val="000000"/>
                          </a:solidFill>
                          <a:effectLst/>
                          <a:latin typeface="Arial" panose="020B0604020202020204" pitchFamily="34" charset="0"/>
                        </a:rPr>
                        <a:t> $(2,072.00)</a:t>
                      </a:r>
                    </a:p>
                  </a:txBody>
                  <a:tcPr marL="5416" marR="5416" marT="5416" marB="25995" anchor="ctr">
                    <a:lnL>
                      <a:noFill/>
                    </a:lnL>
                    <a:lnR>
                      <a:noFill/>
                    </a:lnR>
                    <a:lnT>
                      <a:noFill/>
                    </a:lnT>
                    <a:lnB>
                      <a:noFill/>
                    </a:lnB>
                    <a:solidFill>
                      <a:srgbClr val="FFC7CE"/>
                    </a:solidFill>
                  </a:tcPr>
                </a:tc>
                <a:tc>
                  <a:txBody>
                    <a:bodyPr/>
                    <a:lstStyle/>
                    <a:p>
                      <a:pPr algn="l" fontAlgn="ctr">
                        <a:buNone/>
                      </a:pPr>
                      <a:endParaRPr lang="en-US" sz="700" b="0" i="0" u="none" strike="noStrike">
                        <a:solidFill>
                          <a:srgbClr val="000000"/>
                        </a:solidFill>
                        <a:effectLst/>
                        <a:latin typeface="Arial" panose="020B0604020202020204" pitchFamily="34" charset="0"/>
                      </a:endParaRPr>
                    </a:p>
                  </a:txBody>
                  <a:tcPr marL="5416" marR="5416" marT="5416" marB="25995" anchor="ctr">
                    <a:lnL>
                      <a:noFill/>
                    </a:lnL>
                    <a:lnR>
                      <a:noFill/>
                    </a:lnR>
                    <a:lnT>
                      <a:noFill/>
                    </a:lnT>
                    <a:lnB>
                      <a:noFill/>
                    </a:lnB>
                    <a:noFill/>
                  </a:tcPr>
                </a:tc>
                <a:tc>
                  <a:txBody>
                    <a:bodyPr/>
                    <a:lstStyle/>
                    <a:p>
                      <a:pPr algn="l" fontAlgn="ctr">
                        <a:buNone/>
                      </a:pPr>
                      <a:endParaRPr lang="en-US" sz="600" b="0" i="0" u="none" strike="noStrike">
                        <a:effectLst/>
                        <a:latin typeface="Arial" panose="020B0604020202020204" pitchFamily="34" charset="0"/>
                      </a:endParaRPr>
                    </a:p>
                  </a:txBody>
                  <a:tcPr marL="5416" marR="5416" marT="5416" marB="25995" anchor="ctr">
                    <a:lnL>
                      <a:noFill/>
                    </a:lnL>
                    <a:lnR>
                      <a:noFill/>
                    </a:lnR>
                    <a:lnT>
                      <a:noFill/>
                    </a:lnT>
                    <a:lnB>
                      <a:noFill/>
                    </a:lnB>
                    <a:noFill/>
                  </a:tcPr>
                </a:tc>
                <a:extLst>
                  <a:ext uri="{0D108BD9-81ED-4DB2-BD59-A6C34878D82A}">
                    <a16:rowId xmlns:a16="http://schemas.microsoft.com/office/drawing/2014/main" val="2981751863"/>
                  </a:ext>
                </a:extLst>
              </a:tr>
              <a:tr h="199169">
                <a:tc>
                  <a:txBody>
                    <a:bodyPr/>
                    <a:lstStyle/>
                    <a:p>
                      <a:pPr algn="l" fontAlgn="ctr">
                        <a:buNone/>
                      </a:pPr>
                      <a:r>
                        <a:rPr lang="en-US" sz="700" b="0" i="0" u="none" strike="noStrike">
                          <a:solidFill>
                            <a:srgbClr val="000000"/>
                          </a:solidFill>
                          <a:effectLst/>
                          <a:latin typeface="Arial" panose="020B0604020202020204" pitchFamily="34" charset="0"/>
                        </a:rPr>
                        <a:t>41</a:t>
                      </a:r>
                    </a:p>
                  </a:txBody>
                  <a:tcPr marL="5416" marR="5416" marT="5416" marB="25995" anchor="ctr">
                    <a:lnL>
                      <a:noFill/>
                    </a:lnL>
                    <a:lnR>
                      <a:noFill/>
                    </a:lnR>
                    <a:lnT>
                      <a:noFill/>
                    </a:lnT>
                    <a:lnB>
                      <a:noFill/>
                    </a:lnB>
                    <a:noFill/>
                  </a:tcPr>
                </a:tc>
                <a:tc>
                  <a:txBody>
                    <a:bodyPr/>
                    <a:lstStyle/>
                    <a:p>
                      <a:pPr algn="r" fontAlgn="ctr">
                        <a:buNone/>
                      </a:pPr>
                      <a:r>
                        <a:rPr lang="en-US" sz="700" b="0" i="0" u="none" strike="noStrike">
                          <a:solidFill>
                            <a:srgbClr val="000000"/>
                          </a:solidFill>
                          <a:effectLst/>
                          <a:latin typeface="Arial" panose="020B0604020202020204" pitchFamily="34" charset="0"/>
                        </a:rPr>
                        <a:t>Dues &amp; Fees (Signature Programs)</a:t>
                      </a:r>
                    </a:p>
                  </a:txBody>
                  <a:tcPr marL="5416" marR="5416" marT="5416" marB="25995" anchor="ctr">
                    <a:lnL>
                      <a:noFill/>
                    </a:lnL>
                    <a:lnR>
                      <a:noFill/>
                    </a:lnR>
                    <a:lnT>
                      <a:noFill/>
                    </a:lnT>
                    <a:lnB>
                      <a:noFill/>
                    </a:lnB>
                    <a:noFill/>
                  </a:tcPr>
                </a:tc>
                <a:tc>
                  <a:txBody>
                    <a:bodyPr/>
                    <a:lstStyle/>
                    <a:p>
                      <a:pPr algn="r" fontAlgn="ctr">
                        <a:buNone/>
                      </a:pPr>
                      <a:r>
                        <a:rPr lang="en-US" sz="700" b="0" i="0" u="none" strike="noStrike">
                          <a:solidFill>
                            <a:srgbClr val="000000"/>
                          </a:solidFill>
                          <a:effectLst/>
                          <a:latin typeface="Arial" panose="020B0604020202020204" pitchFamily="34" charset="0"/>
                        </a:rPr>
                        <a:t>$-   </a:t>
                      </a:r>
                    </a:p>
                  </a:txBody>
                  <a:tcPr marL="5416" marR="5416" marT="5416" marB="25995" anchor="ctr">
                    <a:lnL>
                      <a:noFill/>
                    </a:lnL>
                    <a:lnR>
                      <a:noFill/>
                    </a:lnR>
                    <a:lnT>
                      <a:noFill/>
                    </a:lnT>
                    <a:lnB>
                      <a:noFill/>
                    </a:lnB>
                    <a:noFill/>
                  </a:tcPr>
                </a:tc>
                <a:tc>
                  <a:txBody>
                    <a:bodyPr/>
                    <a:lstStyle/>
                    <a:p>
                      <a:pPr algn="r" fontAlgn="ctr">
                        <a:buNone/>
                      </a:pPr>
                      <a:r>
                        <a:rPr lang="en-US" sz="700" b="0" i="0" u="none" strike="noStrike">
                          <a:solidFill>
                            <a:srgbClr val="000000"/>
                          </a:solidFill>
                          <a:effectLst/>
                          <a:latin typeface="Arial" panose="020B0604020202020204" pitchFamily="34" charset="0"/>
                        </a:rPr>
                        <a:t> $9,600.00 </a:t>
                      </a:r>
                    </a:p>
                  </a:txBody>
                  <a:tcPr marL="5416" marR="5416" marT="5416" marB="25995" anchor="ctr">
                    <a:lnL>
                      <a:noFill/>
                    </a:lnL>
                    <a:lnR>
                      <a:noFill/>
                    </a:lnR>
                    <a:lnT>
                      <a:noFill/>
                    </a:lnT>
                    <a:lnB>
                      <a:noFill/>
                    </a:lnB>
                    <a:noFill/>
                  </a:tcPr>
                </a:tc>
                <a:tc>
                  <a:txBody>
                    <a:bodyPr/>
                    <a:lstStyle/>
                    <a:p>
                      <a:pPr algn="r" fontAlgn="ctr">
                        <a:buNone/>
                      </a:pPr>
                      <a:r>
                        <a:rPr lang="en-US" sz="700" b="0" i="0" u="none" strike="noStrike">
                          <a:solidFill>
                            <a:srgbClr val="000000"/>
                          </a:solidFill>
                          <a:effectLst/>
                          <a:latin typeface="Arial" panose="020B0604020202020204" pitchFamily="34" charset="0"/>
                        </a:rPr>
                        <a:t> $9,600.00 </a:t>
                      </a:r>
                    </a:p>
                  </a:txBody>
                  <a:tcPr marL="5416" marR="5416" marT="5416" marB="25995" anchor="ctr">
                    <a:lnL>
                      <a:noFill/>
                    </a:lnL>
                    <a:lnR>
                      <a:noFill/>
                    </a:lnR>
                    <a:lnT>
                      <a:noFill/>
                    </a:lnT>
                    <a:lnB>
                      <a:noFill/>
                    </a:lnB>
                    <a:solidFill>
                      <a:srgbClr val="FFC7CE"/>
                    </a:solidFill>
                  </a:tcPr>
                </a:tc>
                <a:tc>
                  <a:txBody>
                    <a:bodyPr/>
                    <a:lstStyle/>
                    <a:p>
                      <a:pPr algn="l" fontAlgn="ctr">
                        <a:buNone/>
                      </a:pPr>
                      <a:r>
                        <a:rPr lang="en-US" sz="700" b="0" i="0" u="none" strike="noStrike">
                          <a:solidFill>
                            <a:srgbClr val="000000"/>
                          </a:solidFill>
                          <a:effectLst/>
                          <a:latin typeface="Arial" panose="020B0604020202020204" pitchFamily="34" charset="0"/>
                        </a:rPr>
                        <a:t>Authorization fee  </a:t>
                      </a:r>
                    </a:p>
                  </a:txBody>
                  <a:tcPr marL="5416" marR="5416" marT="5416" marB="25995" anchor="ctr">
                    <a:lnL>
                      <a:noFill/>
                    </a:lnL>
                    <a:lnR>
                      <a:noFill/>
                    </a:lnR>
                    <a:lnT>
                      <a:noFill/>
                    </a:lnT>
                    <a:lnB>
                      <a:noFill/>
                    </a:lnB>
                    <a:noFill/>
                  </a:tcPr>
                </a:tc>
                <a:tc>
                  <a:txBody>
                    <a:bodyPr/>
                    <a:lstStyle/>
                    <a:p>
                      <a:pPr algn="l" fontAlgn="ctr">
                        <a:buNone/>
                      </a:pPr>
                      <a:endParaRPr lang="en-US" sz="600" b="0" i="0" u="none" strike="noStrike">
                        <a:effectLst/>
                        <a:latin typeface="Arial" panose="020B0604020202020204" pitchFamily="34" charset="0"/>
                      </a:endParaRPr>
                    </a:p>
                  </a:txBody>
                  <a:tcPr marL="5416" marR="5416" marT="5416" marB="25995" anchor="ctr">
                    <a:lnL>
                      <a:noFill/>
                    </a:lnL>
                    <a:lnR>
                      <a:noFill/>
                    </a:lnR>
                    <a:lnT>
                      <a:noFill/>
                    </a:lnT>
                    <a:lnB>
                      <a:noFill/>
                    </a:lnB>
                    <a:noFill/>
                  </a:tcPr>
                </a:tc>
                <a:extLst>
                  <a:ext uri="{0D108BD9-81ED-4DB2-BD59-A6C34878D82A}">
                    <a16:rowId xmlns:a16="http://schemas.microsoft.com/office/drawing/2014/main" val="495641293"/>
                  </a:ext>
                </a:extLst>
              </a:tr>
              <a:tr h="199169">
                <a:tc>
                  <a:txBody>
                    <a:bodyPr/>
                    <a:lstStyle/>
                    <a:p>
                      <a:pPr algn="l" fontAlgn="ctr">
                        <a:buNone/>
                      </a:pPr>
                      <a:r>
                        <a:rPr lang="en-US" sz="700" b="1" i="0" u="none" strike="noStrike">
                          <a:solidFill>
                            <a:srgbClr val="FFFFFF"/>
                          </a:solidFill>
                          <a:effectLst/>
                          <a:latin typeface="Arial" panose="020B0604020202020204" pitchFamily="34" charset="0"/>
                        </a:rPr>
                        <a:t>47</a:t>
                      </a:r>
                    </a:p>
                  </a:txBody>
                  <a:tcPr marL="5416" marR="5416" marT="5416" marB="25995" anchor="ctr">
                    <a:lnL>
                      <a:noFill/>
                    </a:lnL>
                    <a:lnR>
                      <a:noFill/>
                    </a:lnR>
                    <a:lnT>
                      <a:noFill/>
                    </a:lnT>
                    <a:lnB>
                      <a:noFill/>
                    </a:lnB>
                    <a:solidFill>
                      <a:srgbClr val="0083A9"/>
                    </a:solidFill>
                  </a:tcPr>
                </a:tc>
                <a:tc>
                  <a:txBody>
                    <a:bodyPr/>
                    <a:lstStyle/>
                    <a:p>
                      <a:pPr algn="r" fontAlgn="ctr">
                        <a:buNone/>
                      </a:pPr>
                      <a:endParaRPr lang="en-US" sz="700" b="1" i="0" u="none" strike="noStrike">
                        <a:solidFill>
                          <a:srgbClr val="FFFFFF"/>
                        </a:solidFill>
                        <a:effectLst/>
                        <a:latin typeface="Arial" panose="020B0604020202020204" pitchFamily="34" charset="0"/>
                      </a:endParaRPr>
                    </a:p>
                  </a:txBody>
                  <a:tcPr marL="5416" marR="5416" marT="5416" marB="25995" anchor="ctr">
                    <a:lnL>
                      <a:noFill/>
                    </a:lnL>
                    <a:lnR>
                      <a:noFill/>
                    </a:lnR>
                    <a:lnT>
                      <a:noFill/>
                    </a:lnT>
                    <a:lnB>
                      <a:noFill/>
                    </a:lnB>
                    <a:solidFill>
                      <a:srgbClr val="0083A9"/>
                    </a:solidFill>
                  </a:tcPr>
                </a:tc>
                <a:tc>
                  <a:txBody>
                    <a:bodyPr/>
                    <a:lstStyle/>
                    <a:p>
                      <a:pPr algn="l" fontAlgn="ctr">
                        <a:buNone/>
                      </a:pPr>
                      <a:r>
                        <a:rPr lang="en-US" sz="700" b="1" i="0" u="none" strike="noStrike">
                          <a:solidFill>
                            <a:srgbClr val="FFFFFF"/>
                          </a:solidFill>
                          <a:effectLst/>
                          <a:latin typeface="Arial" panose="020B0604020202020204" pitchFamily="34" charset="0"/>
                        </a:rPr>
                        <a:t>Stipends </a:t>
                      </a:r>
                    </a:p>
                  </a:txBody>
                  <a:tcPr marL="5416" marR="5416" marT="5416" marB="25995" anchor="ctr">
                    <a:lnL>
                      <a:noFill/>
                    </a:lnL>
                    <a:lnR>
                      <a:noFill/>
                    </a:lnR>
                    <a:lnT>
                      <a:noFill/>
                    </a:lnT>
                    <a:lnB>
                      <a:noFill/>
                    </a:lnB>
                    <a:solidFill>
                      <a:srgbClr val="0083A9"/>
                    </a:solidFill>
                  </a:tcPr>
                </a:tc>
                <a:tc>
                  <a:txBody>
                    <a:bodyPr/>
                    <a:lstStyle/>
                    <a:p>
                      <a:pPr algn="l" fontAlgn="ctr">
                        <a:buNone/>
                      </a:pPr>
                      <a:r>
                        <a:rPr lang="en-US" sz="700" b="1" i="0" u="none" strike="noStrike">
                          <a:solidFill>
                            <a:srgbClr val="FFFFFF"/>
                          </a:solidFill>
                          <a:effectLst/>
                          <a:latin typeface="Arial" panose="020B0604020202020204" pitchFamily="34" charset="0"/>
                        </a:rPr>
                        <a:t>  </a:t>
                      </a:r>
                    </a:p>
                  </a:txBody>
                  <a:tcPr marL="5416" marR="5416" marT="5416" marB="25995" anchor="ctr">
                    <a:lnL>
                      <a:noFill/>
                    </a:lnL>
                    <a:lnR>
                      <a:noFill/>
                    </a:lnR>
                    <a:lnT>
                      <a:noFill/>
                    </a:lnT>
                    <a:lnB>
                      <a:noFill/>
                    </a:lnB>
                    <a:solidFill>
                      <a:srgbClr val="0083A9"/>
                    </a:solidFill>
                  </a:tcPr>
                </a:tc>
                <a:tc>
                  <a:txBody>
                    <a:bodyPr/>
                    <a:lstStyle/>
                    <a:p>
                      <a:pPr algn="l" fontAlgn="ctr">
                        <a:buNone/>
                      </a:pPr>
                      <a:r>
                        <a:rPr lang="en-US" sz="700" b="1" i="0" u="none" strike="noStrike">
                          <a:solidFill>
                            <a:srgbClr val="FFFFFF"/>
                          </a:solidFill>
                          <a:effectLst/>
                          <a:latin typeface="Arial" panose="020B0604020202020204" pitchFamily="34" charset="0"/>
                        </a:rPr>
                        <a:t>  </a:t>
                      </a:r>
                    </a:p>
                  </a:txBody>
                  <a:tcPr marL="5416" marR="5416" marT="5416" marB="25995" anchor="ctr">
                    <a:lnL>
                      <a:noFill/>
                    </a:lnL>
                    <a:lnR>
                      <a:noFill/>
                    </a:lnR>
                    <a:lnT>
                      <a:noFill/>
                    </a:lnT>
                    <a:lnB>
                      <a:noFill/>
                    </a:lnB>
                    <a:solidFill>
                      <a:srgbClr val="0083A9"/>
                    </a:solidFill>
                  </a:tcPr>
                </a:tc>
                <a:tc>
                  <a:txBody>
                    <a:bodyPr/>
                    <a:lstStyle/>
                    <a:p>
                      <a:pPr algn="l" fontAlgn="ctr">
                        <a:buNone/>
                      </a:pPr>
                      <a:endParaRPr lang="en-US" sz="700" b="1" i="0" u="none" strike="noStrike">
                        <a:solidFill>
                          <a:srgbClr val="FFFFFF"/>
                        </a:solidFill>
                        <a:effectLst/>
                        <a:latin typeface="Arial" panose="020B0604020202020204" pitchFamily="34" charset="0"/>
                      </a:endParaRPr>
                    </a:p>
                  </a:txBody>
                  <a:tcPr marL="5416" marR="5416" marT="5416" marB="25995" anchor="ctr">
                    <a:lnL>
                      <a:noFill/>
                    </a:lnL>
                    <a:lnR>
                      <a:noFill/>
                    </a:lnR>
                    <a:lnT>
                      <a:noFill/>
                    </a:lnT>
                    <a:lnB>
                      <a:noFill/>
                    </a:lnB>
                    <a:solidFill>
                      <a:srgbClr val="0083A9"/>
                    </a:solidFill>
                  </a:tcPr>
                </a:tc>
                <a:tc>
                  <a:txBody>
                    <a:bodyPr/>
                    <a:lstStyle/>
                    <a:p>
                      <a:pPr algn="l" fontAlgn="ctr">
                        <a:buNone/>
                      </a:pPr>
                      <a:endParaRPr lang="en-US" sz="600" b="0" i="0" u="none" strike="noStrike">
                        <a:effectLst/>
                        <a:latin typeface="Arial" panose="020B0604020202020204" pitchFamily="34" charset="0"/>
                      </a:endParaRPr>
                    </a:p>
                  </a:txBody>
                  <a:tcPr marL="5416" marR="5416" marT="5416" marB="25995" anchor="ctr">
                    <a:lnL>
                      <a:noFill/>
                    </a:lnL>
                    <a:lnR>
                      <a:noFill/>
                    </a:lnR>
                    <a:lnT>
                      <a:noFill/>
                    </a:lnT>
                    <a:lnB>
                      <a:noFill/>
                    </a:lnB>
                    <a:noFill/>
                  </a:tcPr>
                </a:tc>
                <a:extLst>
                  <a:ext uri="{0D108BD9-81ED-4DB2-BD59-A6C34878D82A}">
                    <a16:rowId xmlns:a16="http://schemas.microsoft.com/office/drawing/2014/main" val="368801364"/>
                  </a:ext>
                </a:extLst>
              </a:tr>
              <a:tr h="199169">
                <a:tc>
                  <a:txBody>
                    <a:bodyPr/>
                    <a:lstStyle/>
                    <a:p>
                      <a:pPr algn="l" fontAlgn="ctr">
                        <a:buNone/>
                      </a:pPr>
                      <a:r>
                        <a:rPr lang="en-US" sz="700" b="0" i="0" u="none" strike="noStrike">
                          <a:solidFill>
                            <a:srgbClr val="000000"/>
                          </a:solidFill>
                          <a:effectLst/>
                          <a:latin typeface="Arial" panose="020B0604020202020204" pitchFamily="34" charset="0"/>
                        </a:rPr>
                        <a:t>48</a:t>
                      </a:r>
                    </a:p>
                  </a:txBody>
                  <a:tcPr marL="5416" marR="5416" marT="5416" marB="25995" anchor="ctr">
                    <a:lnL>
                      <a:noFill/>
                    </a:lnL>
                    <a:lnR>
                      <a:noFill/>
                    </a:lnR>
                    <a:lnT>
                      <a:noFill/>
                    </a:lnT>
                    <a:lnB>
                      <a:noFill/>
                    </a:lnB>
                    <a:solidFill>
                      <a:srgbClr val="FFFF99"/>
                    </a:solidFill>
                  </a:tcPr>
                </a:tc>
                <a:tc>
                  <a:txBody>
                    <a:bodyPr/>
                    <a:lstStyle/>
                    <a:p>
                      <a:pPr algn="r" fontAlgn="ctr">
                        <a:buNone/>
                      </a:pPr>
                      <a:r>
                        <a:rPr lang="en-US" sz="700" b="0" i="0" u="none" strike="noStrike">
                          <a:solidFill>
                            <a:srgbClr val="000000"/>
                          </a:solidFill>
                          <a:effectLst/>
                          <a:latin typeface="Arial" panose="020B0604020202020204" pitchFamily="34" charset="0"/>
                        </a:rPr>
                        <a:t>Academic Stipends</a:t>
                      </a:r>
                    </a:p>
                  </a:txBody>
                  <a:tcPr marL="5416" marR="5416" marT="5416" marB="25995" anchor="ctr">
                    <a:lnL>
                      <a:noFill/>
                    </a:lnL>
                    <a:lnR>
                      <a:noFill/>
                    </a:lnR>
                    <a:lnT>
                      <a:noFill/>
                    </a:lnT>
                    <a:lnB>
                      <a:noFill/>
                    </a:lnB>
                    <a:solidFill>
                      <a:srgbClr val="FFFF99"/>
                    </a:solidFill>
                  </a:tcPr>
                </a:tc>
                <a:tc>
                  <a:txBody>
                    <a:bodyPr/>
                    <a:lstStyle/>
                    <a:p>
                      <a:pPr algn="l" fontAlgn="ctr">
                        <a:buNone/>
                      </a:pPr>
                      <a:r>
                        <a:rPr lang="en-US" sz="700" b="0" i="0" u="none" strike="noStrike">
                          <a:solidFill>
                            <a:srgbClr val="000000"/>
                          </a:solidFill>
                          <a:effectLst/>
                          <a:latin typeface="Arial" panose="020B0604020202020204" pitchFamily="34" charset="0"/>
                        </a:rPr>
                        <a:t>20,500 </a:t>
                      </a:r>
                    </a:p>
                  </a:txBody>
                  <a:tcPr marL="5416" marR="5416" marT="5416" marB="25995" anchor="ctr">
                    <a:lnL>
                      <a:noFill/>
                    </a:lnL>
                    <a:lnR>
                      <a:noFill/>
                    </a:lnR>
                    <a:lnT>
                      <a:noFill/>
                    </a:lnT>
                    <a:lnB>
                      <a:noFill/>
                    </a:lnB>
                    <a:solidFill>
                      <a:srgbClr val="FFFF99"/>
                    </a:solidFill>
                  </a:tcPr>
                </a:tc>
                <a:tc>
                  <a:txBody>
                    <a:bodyPr/>
                    <a:lstStyle/>
                    <a:p>
                      <a:pPr algn="r" fontAlgn="ctr">
                        <a:buNone/>
                      </a:pPr>
                      <a:r>
                        <a:rPr lang="en-US" sz="700" b="0" i="0" u="none" strike="noStrike">
                          <a:solidFill>
                            <a:srgbClr val="000000"/>
                          </a:solidFill>
                          <a:effectLst/>
                          <a:latin typeface="Arial" panose="020B0604020202020204" pitchFamily="34" charset="0"/>
                        </a:rPr>
                        <a:t> $20,500.00 </a:t>
                      </a:r>
                    </a:p>
                  </a:txBody>
                  <a:tcPr marL="5416" marR="5416" marT="5416" marB="25995" anchor="ctr">
                    <a:lnL>
                      <a:noFill/>
                    </a:lnL>
                    <a:lnR>
                      <a:noFill/>
                    </a:lnR>
                    <a:lnT>
                      <a:noFill/>
                    </a:lnT>
                    <a:lnB>
                      <a:noFill/>
                    </a:lnB>
                    <a:solidFill>
                      <a:srgbClr val="FFFF99"/>
                    </a:solidFill>
                  </a:tcPr>
                </a:tc>
                <a:tc>
                  <a:txBody>
                    <a:bodyPr/>
                    <a:lstStyle/>
                    <a:p>
                      <a:pPr algn="r" fontAlgn="ctr">
                        <a:buNone/>
                      </a:pPr>
                      <a:r>
                        <a:rPr lang="en-US" sz="700" b="0" i="0" u="none" strike="noStrike">
                          <a:solidFill>
                            <a:srgbClr val="000000"/>
                          </a:solidFill>
                          <a:effectLst/>
                          <a:latin typeface="Arial" panose="020B0604020202020204" pitchFamily="34" charset="0"/>
                        </a:rPr>
                        <a:t> $-   </a:t>
                      </a:r>
                    </a:p>
                  </a:txBody>
                  <a:tcPr marL="5416" marR="5416" marT="5416" marB="25995" anchor="ctr">
                    <a:lnL>
                      <a:noFill/>
                    </a:lnL>
                    <a:lnR>
                      <a:noFill/>
                    </a:lnR>
                    <a:lnT>
                      <a:noFill/>
                    </a:lnT>
                    <a:lnB>
                      <a:noFill/>
                    </a:lnB>
                    <a:solidFill>
                      <a:srgbClr val="FFFF99"/>
                    </a:solidFill>
                  </a:tcPr>
                </a:tc>
                <a:tc>
                  <a:txBody>
                    <a:bodyPr/>
                    <a:lstStyle/>
                    <a:p>
                      <a:pPr algn="l" fontAlgn="ctr">
                        <a:buNone/>
                      </a:pPr>
                      <a:endParaRPr lang="en-US" sz="700" b="0" i="0" u="none" strike="noStrike">
                        <a:solidFill>
                          <a:srgbClr val="000000"/>
                        </a:solidFill>
                        <a:effectLst/>
                        <a:latin typeface="Arial" panose="020B0604020202020204" pitchFamily="34" charset="0"/>
                      </a:endParaRPr>
                    </a:p>
                  </a:txBody>
                  <a:tcPr marL="5416" marR="5416" marT="5416" marB="25995" anchor="ctr">
                    <a:lnL>
                      <a:noFill/>
                    </a:lnL>
                    <a:lnR>
                      <a:noFill/>
                    </a:lnR>
                    <a:lnT>
                      <a:noFill/>
                    </a:lnT>
                    <a:lnB>
                      <a:noFill/>
                    </a:lnB>
                    <a:solidFill>
                      <a:srgbClr val="FFFF99"/>
                    </a:solidFill>
                  </a:tcPr>
                </a:tc>
                <a:tc>
                  <a:txBody>
                    <a:bodyPr/>
                    <a:lstStyle/>
                    <a:p>
                      <a:pPr algn="l" fontAlgn="ctr">
                        <a:buNone/>
                      </a:pPr>
                      <a:endParaRPr lang="en-US" sz="600" b="0" i="0" u="none" strike="noStrike">
                        <a:effectLst/>
                        <a:latin typeface="Arial" panose="020B0604020202020204" pitchFamily="34" charset="0"/>
                      </a:endParaRPr>
                    </a:p>
                  </a:txBody>
                  <a:tcPr marL="5416" marR="5416" marT="5416" marB="25995" anchor="ctr">
                    <a:lnL>
                      <a:noFill/>
                    </a:lnL>
                    <a:lnR>
                      <a:noFill/>
                    </a:lnR>
                    <a:lnT>
                      <a:noFill/>
                    </a:lnT>
                    <a:lnB>
                      <a:noFill/>
                    </a:lnB>
                    <a:noFill/>
                  </a:tcPr>
                </a:tc>
                <a:extLst>
                  <a:ext uri="{0D108BD9-81ED-4DB2-BD59-A6C34878D82A}">
                    <a16:rowId xmlns:a16="http://schemas.microsoft.com/office/drawing/2014/main" val="4231340717"/>
                  </a:ext>
                </a:extLst>
              </a:tr>
              <a:tr h="199169">
                <a:tc>
                  <a:txBody>
                    <a:bodyPr/>
                    <a:lstStyle/>
                    <a:p>
                      <a:pPr algn="l" fontAlgn="ctr">
                        <a:buNone/>
                      </a:pPr>
                      <a:r>
                        <a:rPr lang="en-US" sz="700" b="1" i="0" u="none" strike="noStrike">
                          <a:solidFill>
                            <a:srgbClr val="FFFFFF"/>
                          </a:solidFill>
                          <a:effectLst/>
                          <a:latin typeface="Arial" panose="020B0604020202020204" pitchFamily="34" charset="0"/>
                        </a:rPr>
                        <a:t>86</a:t>
                      </a:r>
                    </a:p>
                  </a:txBody>
                  <a:tcPr marL="5416" marR="5416" marT="5416" marB="25995" anchor="ctr">
                    <a:lnL>
                      <a:noFill/>
                    </a:lnL>
                    <a:lnR>
                      <a:noFill/>
                    </a:lnR>
                    <a:lnT>
                      <a:noFill/>
                    </a:lnT>
                    <a:lnB>
                      <a:noFill/>
                    </a:lnB>
                    <a:solidFill>
                      <a:srgbClr val="0083A9"/>
                    </a:solidFill>
                  </a:tcPr>
                </a:tc>
                <a:tc>
                  <a:txBody>
                    <a:bodyPr/>
                    <a:lstStyle/>
                    <a:p>
                      <a:pPr algn="r" fontAlgn="ctr">
                        <a:buNone/>
                      </a:pPr>
                      <a:endParaRPr lang="en-US" sz="700" b="1" i="0" u="none" strike="noStrike">
                        <a:solidFill>
                          <a:srgbClr val="FFFFFF"/>
                        </a:solidFill>
                        <a:effectLst/>
                        <a:latin typeface="Arial" panose="020B0604020202020204" pitchFamily="34" charset="0"/>
                      </a:endParaRPr>
                    </a:p>
                  </a:txBody>
                  <a:tcPr marL="5416" marR="5416" marT="5416" marB="25995" anchor="ctr">
                    <a:lnL>
                      <a:noFill/>
                    </a:lnL>
                    <a:lnR>
                      <a:noFill/>
                    </a:lnR>
                    <a:lnT>
                      <a:noFill/>
                    </a:lnT>
                    <a:lnB>
                      <a:noFill/>
                    </a:lnB>
                    <a:solidFill>
                      <a:srgbClr val="0083A9"/>
                    </a:solidFill>
                  </a:tcPr>
                </a:tc>
                <a:tc>
                  <a:txBody>
                    <a:bodyPr/>
                    <a:lstStyle/>
                    <a:p>
                      <a:pPr algn="l" fontAlgn="ctr">
                        <a:buNone/>
                      </a:pPr>
                      <a:r>
                        <a:rPr lang="en-US" sz="700" b="1" i="0" u="none" strike="noStrike">
                          <a:solidFill>
                            <a:srgbClr val="FFFFFF"/>
                          </a:solidFill>
                          <a:effectLst/>
                          <a:latin typeface="Arial" panose="020B0604020202020204" pitchFamily="34" charset="0"/>
                        </a:rPr>
                        <a:t>Turnaround </a:t>
                      </a:r>
                    </a:p>
                  </a:txBody>
                  <a:tcPr marL="5416" marR="5416" marT="5416" marB="25995" anchor="ctr">
                    <a:lnL>
                      <a:noFill/>
                    </a:lnL>
                    <a:lnR>
                      <a:noFill/>
                    </a:lnR>
                    <a:lnT>
                      <a:noFill/>
                    </a:lnT>
                    <a:lnB>
                      <a:noFill/>
                    </a:lnB>
                    <a:solidFill>
                      <a:srgbClr val="0083A9"/>
                    </a:solidFill>
                  </a:tcPr>
                </a:tc>
                <a:tc>
                  <a:txBody>
                    <a:bodyPr/>
                    <a:lstStyle/>
                    <a:p>
                      <a:pPr algn="l" fontAlgn="ctr">
                        <a:buNone/>
                      </a:pPr>
                      <a:r>
                        <a:rPr lang="en-US" sz="700" b="1" i="0" u="none" strike="noStrike">
                          <a:solidFill>
                            <a:srgbClr val="FFFFFF"/>
                          </a:solidFill>
                          <a:effectLst/>
                          <a:latin typeface="Arial" panose="020B0604020202020204" pitchFamily="34" charset="0"/>
                        </a:rPr>
                        <a:t>  </a:t>
                      </a:r>
                    </a:p>
                  </a:txBody>
                  <a:tcPr marL="5416" marR="5416" marT="5416" marB="25995" anchor="ctr">
                    <a:lnL>
                      <a:noFill/>
                    </a:lnL>
                    <a:lnR>
                      <a:noFill/>
                    </a:lnR>
                    <a:lnT>
                      <a:noFill/>
                    </a:lnT>
                    <a:lnB>
                      <a:noFill/>
                    </a:lnB>
                    <a:solidFill>
                      <a:srgbClr val="0083A9"/>
                    </a:solidFill>
                  </a:tcPr>
                </a:tc>
                <a:tc>
                  <a:txBody>
                    <a:bodyPr/>
                    <a:lstStyle/>
                    <a:p>
                      <a:pPr algn="l" fontAlgn="ctr">
                        <a:buNone/>
                      </a:pPr>
                      <a:r>
                        <a:rPr lang="en-US" sz="700" b="1" i="0" u="none" strike="noStrike">
                          <a:solidFill>
                            <a:srgbClr val="FFFFFF"/>
                          </a:solidFill>
                          <a:effectLst/>
                          <a:latin typeface="Arial" panose="020B0604020202020204" pitchFamily="34" charset="0"/>
                        </a:rPr>
                        <a:t>  </a:t>
                      </a:r>
                    </a:p>
                  </a:txBody>
                  <a:tcPr marL="5416" marR="5416" marT="5416" marB="25995" anchor="ctr">
                    <a:lnL>
                      <a:noFill/>
                    </a:lnL>
                    <a:lnR>
                      <a:noFill/>
                    </a:lnR>
                    <a:lnT>
                      <a:noFill/>
                    </a:lnT>
                    <a:lnB>
                      <a:noFill/>
                    </a:lnB>
                    <a:solidFill>
                      <a:srgbClr val="0083A9"/>
                    </a:solidFill>
                  </a:tcPr>
                </a:tc>
                <a:tc>
                  <a:txBody>
                    <a:bodyPr/>
                    <a:lstStyle/>
                    <a:p>
                      <a:pPr algn="l" fontAlgn="ctr">
                        <a:buNone/>
                      </a:pPr>
                      <a:endParaRPr lang="en-US" sz="700" b="1" i="0" u="none" strike="noStrike">
                        <a:solidFill>
                          <a:srgbClr val="FFFFFF"/>
                        </a:solidFill>
                        <a:effectLst/>
                        <a:latin typeface="Arial" panose="020B0604020202020204" pitchFamily="34" charset="0"/>
                      </a:endParaRPr>
                    </a:p>
                  </a:txBody>
                  <a:tcPr marL="5416" marR="5416" marT="5416" marB="25995" anchor="ctr">
                    <a:lnL>
                      <a:noFill/>
                    </a:lnL>
                    <a:lnR>
                      <a:noFill/>
                    </a:lnR>
                    <a:lnT>
                      <a:noFill/>
                    </a:lnT>
                    <a:lnB>
                      <a:noFill/>
                    </a:lnB>
                    <a:solidFill>
                      <a:srgbClr val="0083A9"/>
                    </a:solidFill>
                  </a:tcPr>
                </a:tc>
                <a:tc>
                  <a:txBody>
                    <a:bodyPr/>
                    <a:lstStyle/>
                    <a:p>
                      <a:pPr algn="l" fontAlgn="ctr">
                        <a:buNone/>
                      </a:pPr>
                      <a:endParaRPr lang="en-US" sz="600" b="0" i="0" u="none" strike="noStrike">
                        <a:effectLst/>
                        <a:latin typeface="Arial" panose="020B0604020202020204" pitchFamily="34" charset="0"/>
                      </a:endParaRPr>
                    </a:p>
                  </a:txBody>
                  <a:tcPr marL="5416" marR="5416" marT="5416" marB="25995" anchor="ctr">
                    <a:lnL>
                      <a:noFill/>
                    </a:lnL>
                    <a:lnR>
                      <a:noFill/>
                    </a:lnR>
                    <a:lnT>
                      <a:noFill/>
                    </a:lnT>
                    <a:lnB>
                      <a:noFill/>
                    </a:lnB>
                    <a:noFill/>
                  </a:tcPr>
                </a:tc>
                <a:extLst>
                  <a:ext uri="{0D108BD9-81ED-4DB2-BD59-A6C34878D82A}">
                    <a16:rowId xmlns:a16="http://schemas.microsoft.com/office/drawing/2014/main" val="722036302"/>
                  </a:ext>
                </a:extLst>
              </a:tr>
              <a:tr h="199169">
                <a:tc>
                  <a:txBody>
                    <a:bodyPr/>
                    <a:lstStyle/>
                    <a:p>
                      <a:pPr algn="l" fontAlgn="ctr">
                        <a:buNone/>
                      </a:pPr>
                      <a:r>
                        <a:rPr lang="en-US" sz="700" b="1" i="0" u="none" strike="noStrike">
                          <a:solidFill>
                            <a:srgbClr val="FFFFFF"/>
                          </a:solidFill>
                          <a:effectLst/>
                          <a:latin typeface="Arial" panose="020B0604020202020204" pitchFamily="34" charset="0"/>
                        </a:rPr>
                        <a:t>93</a:t>
                      </a:r>
                    </a:p>
                  </a:txBody>
                  <a:tcPr marL="5416" marR="5416" marT="5416" marB="25995" anchor="ctr">
                    <a:lnL>
                      <a:noFill/>
                    </a:lnL>
                    <a:lnR>
                      <a:noFill/>
                    </a:lnR>
                    <a:lnT>
                      <a:noFill/>
                    </a:lnT>
                    <a:lnB>
                      <a:noFill/>
                    </a:lnB>
                    <a:solidFill>
                      <a:srgbClr val="0083A9"/>
                    </a:solidFill>
                  </a:tcPr>
                </a:tc>
                <a:tc>
                  <a:txBody>
                    <a:bodyPr/>
                    <a:lstStyle/>
                    <a:p>
                      <a:pPr algn="r" fontAlgn="ctr">
                        <a:buNone/>
                      </a:pPr>
                      <a:endParaRPr lang="en-US" sz="700" b="1" i="0" u="none" strike="noStrike">
                        <a:solidFill>
                          <a:srgbClr val="FFFFFF"/>
                        </a:solidFill>
                        <a:effectLst/>
                        <a:latin typeface="Arial" panose="020B0604020202020204" pitchFamily="34" charset="0"/>
                      </a:endParaRPr>
                    </a:p>
                  </a:txBody>
                  <a:tcPr marL="5416" marR="5416" marT="5416" marB="25995" anchor="ctr">
                    <a:lnL>
                      <a:noFill/>
                    </a:lnL>
                    <a:lnR>
                      <a:noFill/>
                    </a:lnR>
                    <a:lnT>
                      <a:noFill/>
                    </a:lnT>
                    <a:lnB>
                      <a:noFill/>
                    </a:lnB>
                    <a:solidFill>
                      <a:srgbClr val="0083A9"/>
                    </a:solidFill>
                  </a:tcPr>
                </a:tc>
                <a:tc>
                  <a:txBody>
                    <a:bodyPr/>
                    <a:lstStyle/>
                    <a:p>
                      <a:pPr algn="l" fontAlgn="ctr">
                        <a:buNone/>
                      </a:pPr>
                      <a:r>
                        <a:rPr lang="en-US" sz="700" b="1" i="0" u="none" strike="noStrike">
                          <a:solidFill>
                            <a:srgbClr val="FFFFFF"/>
                          </a:solidFill>
                          <a:effectLst/>
                          <a:latin typeface="Arial" panose="020B0604020202020204" pitchFamily="34" charset="0"/>
                        </a:rPr>
                        <a:t>Substitutes </a:t>
                      </a:r>
                    </a:p>
                  </a:txBody>
                  <a:tcPr marL="5416" marR="5416" marT="5416" marB="25995" anchor="ctr">
                    <a:lnL>
                      <a:noFill/>
                    </a:lnL>
                    <a:lnR>
                      <a:noFill/>
                    </a:lnR>
                    <a:lnT>
                      <a:noFill/>
                    </a:lnT>
                    <a:lnB>
                      <a:noFill/>
                    </a:lnB>
                    <a:solidFill>
                      <a:srgbClr val="0083A9"/>
                    </a:solidFill>
                  </a:tcPr>
                </a:tc>
                <a:tc>
                  <a:txBody>
                    <a:bodyPr/>
                    <a:lstStyle/>
                    <a:p>
                      <a:pPr algn="l" fontAlgn="ctr">
                        <a:buNone/>
                      </a:pPr>
                      <a:r>
                        <a:rPr lang="en-US" sz="700" b="1" i="0" u="none" strike="noStrike">
                          <a:solidFill>
                            <a:srgbClr val="FFFFFF"/>
                          </a:solidFill>
                          <a:effectLst/>
                          <a:latin typeface="Arial" panose="020B0604020202020204" pitchFamily="34" charset="0"/>
                        </a:rPr>
                        <a:t>  </a:t>
                      </a:r>
                    </a:p>
                  </a:txBody>
                  <a:tcPr marL="5416" marR="5416" marT="5416" marB="25995" anchor="ctr">
                    <a:lnL>
                      <a:noFill/>
                    </a:lnL>
                    <a:lnR>
                      <a:noFill/>
                    </a:lnR>
                    <a:lnT>
                      <a:noFill/>
                    </a:lnT>
                    <a:lnB>
                      <a:noFill/>
                    </a:lnB>
                    <a:solidFill>
                      <a:srgbClr val="0083A9"/>
                    </a:solidFill>
                  </a:tcPr>
                </a:tc>
                <a:tc>
                  <a:txBody>
                    <a:bodyPr/>
                    <a:lstStyle/>
                    <a:p>
                      <a:pPr algn="l" fontAlgn="ctr">
                        <a:buNone/>
                      </a:pPr>
                      <a:r>
                        <a:rPr lang="en-US" sz="700" b="1" i="0" u="none" strike="noStrike">
                          <a:solidFill>
                            <a:srgbClr val="FFFFFF"/>
                          </a:solidFill>
                          <a:effectLst/>
                          <a:latin typeface="Arial" panose="020B0604020202020204" pitchFamily="34" charset="0"/>
                        </a:rPr>
                        <a:t>  </a:t>
                      </a:r>
                    </a:p>
                  </a:txBody>
                  <a:tcPr marL="5416" marR="5416" marT="5416" marB="25995" anchor="ctr">
                    <a:lnL>
                      <a:noFill/>
                    </a:lnL>
                    <a:lnR>
                      <a:noFill/>
                    </a:lnR>
                    <a:lnT>
                      <a:noFill/>
                    </a:lnT>
                    <a:lnB>
                      <a:noFill/>
                    </a:lnB>
                    <a:solidFill>
                      <a:srgbClr val="0083A9"/>
                    </a:solidFill>
                  </a:tcPr>
                </a:tc>
                <a:tc>
                  <a:txBody>
                    <a:bodyPr/>
                    <a:lstStyle/>
                    <a:p>
                      <a:pPr algn="l" fontAlgn="ctr">
                        <a:buNone/>
                      </a:pPr>
                      <a:endParaRPr lang="en-US" sz="700" b="1" i="0" u="none" strike="noStrike">
                        <a:solidFill>
                          <a:srgbClr val="FFFFFF"/>
                        </a:solidFill>
                        <a:effectLst/>
                        <a:latin typeface="Arial" panose="020B0604020202020204" pitchFamily="34" charset="0"/>
                      </a:endParaRPr>
                    </a:p>
                  </a:txBody>
                  <a:tcPr marL="5416" marR="5416" marT="5416" marB="25995" anchor="ctr">
                    <a:lnL>
                      <a:noFill/>
                    </a:lnL>
                    <a:lnR>
                      <a:noFill/>
                    </a:lnR>
                    <a:lnT>
                      <a:noFill/>
                    </a:lnT>
                    <a:lnB>
                      <a:noFill/>
                    </a:lnB>
                    <a:solidFill>
                      <a:srgbClr val="0083A9"/>
                    </a:solidFill>
                  </a:tcPr>
                </a:tc>
                <a:tc>
                  <a:txBody>
                    <a:bodyPr/>
                    <a:lstStyle/>
                    <a:p>
                      <a:pPr algn="l" fontAlgn="ctr">
                        <a:buNone/>
                      </a:pPr>
                      <a:endParaRPr lang="en-US" sz="600" b="0" i="0" u="none" strike="noStrike">
                        <a:effectLst/>
                        <a:latin typeface="Arial" panose="020B0604020202020204" pitchFamily="34" charset="0"/>
                      </a:endParaRPr>
                    </a:p>
                  </a:txBody>
                  <a:tcPr marL="5416" marR="5416" marT="5416" marB="25995" anchor="ctr">
                    <a:lnL>
                      <a:noFill/>
                    </a:lnL>
                    <a:lnR>
                      <a:noFill/>
                    </a:lnR>
                    <a:lnT>
                      <a:noFill/>
                    </a:lnT>
                    <a:lnB>
                      <a:noFill/>
                    </a:lnB>
                    <a:noFill/>
                  </a:tcPr>
                </a:tc>
                <a:extLst>
                  <a:ext uri="{0D108BD9-81ED-4DB2-BD59-A6C34878D82A}">
                    <a16:rowId xmlns:a16="http://schemas.microsoft.com/office/drawing/2014/main" val="347397833"/>
                  </a:ext>
                </a:extLst>
              </a:tr>
              <a:tr h="199169">
                <a:tc>
                  <a:txBody>
                    <a:bodyPr/>
                    <a:lstStyle/>
                    <a:p>
                      <a:pPr algn="l" fontAlgn="ctr">
                        <a:buNone/>
                      </a:pPr>
                      <a:r>
                        <a:rPr lang="en-US" sz="700" b="0" i="0" u="none" strike="noStrike">
                          <a:solidFill>
                            <a:srgbClr val="000000"/>
                          </a:solidFill>
                          <a:effectLst/>
                          <a:latin typeface="Arial" panose="020B0604020202020204" pitchFamily="34" charset="0"/>
                        </a:rPr>
                        <a:t>94</a:t>
                      </a:r>
                    </a:p>
                  </a:txBody>
                  <a:tcPr marL="5416" marR="5416" marT="5416" marB="25995" anchor="ctr">
                    <a:lnL>
                      <a:noFill/>
                    </a:lnL>
                    <a:lnR>
                      <a:noFill/>
                    </a:lnR>
                    <a:lnT>
                      <a:noFill/>
                    </a:lnT>
                    <a:lnB>
                      <a:noFill/>
                    </a:lnB>
                    <a:solidFill>
                      <a:srgbClr val="F3E2D5"/>
                    </a:solidFill>
                  </a:tcPr>
                </a:tc>
                <a:tc>
                  <a:txBody>
                    <a:bodyPr/>
                    <a:lstStyle/>
                    <a:p>
                      <a:pPr algn="r" fontAlgn="ctr">
                        <a:buNone/>
                      </a:pPr>
                      <a:r>
                        <a:rPr lang="en-US" sz="700" b="0" i="0" u="none" strike="noStrike">
                          <a:solidFill>
                            <a:srgbClr val="000000"/>
                          </a:solidFill>
                          <a:effectLst/>
                          <a:latin typeface="Arial" panose="020B0604020202020204" pitchFamily="34" charset="0"/>
                        </a:rPr>
                        <a:t>Teacher Subs</a:t>
                      </a:r>
                    </a:p>
                  </a:txBody>
                  <a:tcPr marL="5416" marR="5416" marT="5416" marB="25995" anchor="ctr">
                    <a:lnL>
                      <a:noFill/>
                    </a:lnL>
                    <a:lnR>
                      <a:noFill/>
                    </a:lnR>
                    <a:lnT>
                      <a:noFill/>
                    </a:lnT>
                    <a:lnB>
                      <a:noFill/>
                    </a:lnB>
                    <a:solidFill>
                      <a:srgbClr val="F3E2D5"/>
                    </a:solidFill>
                  </a:tcPr>
                </a:tc>
                <a:tc>
                  <a:txBody>
                    <a:bodyPr/>
                    <a:lstStyle/>
                    <a:p>
                      <a:pPr algn="r" fontAlgn="ctr">
                        <a:buNone/>
                      </a:pPr>
                      <a:r>
                        <a:rPr lang="en-US" sz="700" b="0" i="0" u="none" strike="noStrike">
                          <a:solidFill>
                            <a:srgbClr val="000000"/>
                          </a:solidFill>
                          <a:effectLst/>
                          <a:latin typeface="Arial" panose="020B0604020202020204" pitchFamily="34" charset="0"/>
                        </a:rPr>
                        <a:t>$41,008.00 </a:t>
                      </a:r>
                    </a:p>
                  </a:txBody>
                  <a:tcPr marL="5416" marR="5416" marT="5416" marB="25995" anchor="ctr">
                    <a:lnL>
                      <a:noFill/>
                    </a:lnL>
                    <a:lnR>
                      <a:noFill/>
                    </a:lnR>
                    <a:lnT>
                      <a:noFill/>
                    </a:lnT>
                    <a:lnB>
                      <a:noFill/>
                    </a:lnB>
                    <a:solidFill>
                      <a:srgbClr val="F3E2D5"/>
                    </a:solidFill>
                  </a:tcPr>
                </a:tc>
                <a:tc>
                  <a:txBody>
                    <a:bodyPr/>
                    <a:lstStyle/>
                    <a:p>
                      <a:pPr algn="r" fontAlgn="ctr">
                        <a:buNone/>
                      </a:pPr>
                      <a:r>
                        <a:rPr lang="en-US" sz="700" b="0" i="0" u="none" strike="noStrike">
                          <a:solidFill>
                            <a:srgbClr val="000000"/>
                          </a:solidFill>
                          <a:effectLst/>
                          <a:latin typeface="Arial" panose="020B0604020202020204" pitchFamily="34" charset="0"/>
                        </a:rPr>
                        <a:t> $41,008.00 </a:t>
                      </a:r>
                    </a:p>
                  </a:txBody>
                  <a:tcPr marL="5416" marR="5416" marT="5416" marB="25995" anchor="ctr">
                    <a:lnL>
                      <a:noFill/>
                    </a:lnL>
                    <a:lnR>
                      <a:noFill/>
                    </a:lnR>
                    <a:lnT>
                      <a:noFill/>
                    </a:lnT>
                    <a:lnB>
                      <a:noFill/>
                    </a:lnB>
                    <a:solidFill>
                      <a:srgbClr val="F3E2D5"/>
                    </a:solidFill>
                  </a:tcPr>
                </a:tc>
                <a:tc>
                  <a:txBody>
                    <a:bodyPr/>
                    <a:lstStyle/>
                    <a:p>
                      <a:pPr algn="r" fontAlgn="ctr">
                        <a:buNone/>
                      </a:pPr>
                      <a:r>
                        <a:rPr lang="en-US" sz="700" b="0" i="0" u="none" strike="noStrike">
                          <a:solidFill>
                            <a:srgbClr val="000000"/>
                          </a:solidFill>
                          <a:effectLst/>
                          <a:latin typeface="Arial" panose="020B0604020202020204" pitchFamily="34" charset="0"/>
                        </a:rPr>
                        <a:t> $-   </a:t>
                      </a:r>
                    </a:p>
                  </a:txBody>
                  <a:tcPr marL="5416" marR="5416" marT="5416" marB="25995" anchor="ctr">
                    <a:lnL>
                      <a:noFill/>
                    </a:lnL>
                    <a:lnR>
                      <a:noFill/>
                    </a:lnR>
                    <a:lnT>
                      <a:noFill/>
                    </a:lnT>
                    <a:lnB>
                      <a:noFill/>
                    </a:lnB>
                    <a:solidFill>
                      <a:srgbClr val="F3E2D5"/>
                    </a:solidFill>
                  </a:tcPr>
                </a:tc>
                <a:tc>
                  <a:txBody>
                    <a:bodyPr/>
                    <a:lstStyle/>
                    <a:p>
                      <a:pPr algn="l" fontAlgn="ctr">
                        <a:buNone/>
                      </a:pPr>
                      <a:endParaRPr lang="en-US" sz="700" b="0" i="0" u="none" strike="noStrike">
                        <a:solidFill>
                          <a:srgbClr val="000000"/>
                        </a:solidFill>
                        <a:effectLst/>
                        <a:latin typeface="Arial" panose="020B0604020202020204" pitchFamily="34" charset="0"/>
                      </a:endParaRPr>
                    </a:p>
                  </a:txBody>
                  <a:tcPr marL="5416" marR="5416" marT="5416" marB="25995" anchor="ctr">
                    <a:lnL>
                      <a:noFill/>
                    </a:lnL>
                    <a:lnR>
                      <a:noFill/>
                    </a:lnR>
                    <a:lnT>
                      <a:noFill/>
                    </a:lnT>
                    <a:lnB>
                      <a:noFill/>
                    </a:lnB>
                    <a:solidFill>
                      <a:srgbClr val="F3E2D5"/>
                    </a:solidFill>
                  </a:tcPr>
                </a:tc>
                <a:tc>
                  <a:txBody>
                    <a:bodyPr/>
                    <a:lstStyle/>
                    <a:p>
                      <a:pPr algn="l" fontAlgn="ctr">
                        <a:buNone/>
                      </a:pPr>
                      <a:endParaRPr lang="en-US" sz="600" b="0" i="0" u="none" strike="noStrike">
                        <a:effectLst/>
                        <a:latin typeface="Arial" panose="020B0604020202020204" pitchFamily="34" charset="0"/>
                      </a:endParaRPr>
                    </a:p>
                  </a:txBody>
                  <a:tcPr marL="5416" marR="5416" marT="5416" marB="25995" anchor="ctr">
                    <a:lnL>
                      <a:noFill/>
                    </a:lnL>
                    <a:lnR>
                      <a:noFill/>
                    </a:lnR>
                    <a:lnT>
                      <a:noFill/>
                    </a:lnT>
                    <a:lnB>
                      <a:noFill/>
                    </a:lnB>
                    <a:noFill/>
                  </a:tcPr>
                </a:tc>
                <a:extLst>
                  <a:ext uri="{0D108BD9-81ED-4DB2-BD59-A6C34878D82A}">
                    <a16:rowId xmlns:a16="http://schemas.microsoft.com/office/drawing/2014/main" val="564783003"/>
                  </a:ext>
                </a:extLst>
              </a:tr>
              <a:tr h="199169">
                <a:tc>
                  <a:txBody>
                    <a:bodyPr/>
                    <a:lstStyle/>
                    <a:p>
                      <a:pPr algn="l" fontAlgn="ctr">
                        <a:buNone/>
                      </a:pPr>
                      <a:r>
                        <a:rPr lang="en-US" sz="700" b="0" i="0" u="none" strike="noStrike">
                          <a:solidFill>
                            <a:srgbClr val="000000"/>
                          </a:solidFill>
                          <a:effectLst/>
                          <a:latin typeface="Arial" panose="020B0604020202020204" pitchFamily="34" charset="0"/>
                        </a:rPr>
                        <a:t>99</a:t>
                      </a:r>
                    </a:p>
                  </a:txBody>
                  <a:tcPr marL="5416" marR="5416" marT="5416" marB="25995" anchor="ctr">
                    <a:lnL>
                      <a:noFill/>
                    </a:lnL>
                    <a:lnR>
                      <a:noFill/>
                    </a:lnR>
                    <a:lnT>
                      <a:noFill/>
                    </a:lnT>
                    <a:lnB>
                      <a:noFill/>
                    </a:lnB>
                    <a:solidFill>
                      <a:srgbClr val="F3E2D5"/>
                    </a:solidFill>
                  </a:tcPr>
                </a:tc>
                <a:tc>
                  <a:txBody>
                    <a:bodyPr/>
                    <a:lstStyle/>
                    <a:p>
                      <a:pPr algn="r" fontAlgn="ctr">
                        <a:buNone/>
                      </a:pPr>
                      <a:r>
                        <a:rPr lang="en-US" sz="700" b="0" i="0" u="none" strike="noStrike">
                          <a:solidFill>
                            <a:srgbClr val="000000"/>
                          </a:solidFill>
                          <a:effectLst/>
                          <a:latin typeface="Arial" panose="020B0604020202020204" pitchFamily="34" charset="0"/>
                        </a:rPr>
                        <a:t>Substitute FICA</a:t>
                      </a:r>
                    </a:p>
                  </a:txBody>
                  <a:tcPr marL="5416" marR="5416" marT="5416" marB="25995" anchor="ctr">
                    <a:lnL>
                      <a:noFill/>
                    </a:lnL>
                    <a:lnR>
                      <a:noFill/>
                    </a:lnR>
                    <a:lnT>
                      <a:noFill/>
                    </a:lnT>
                    <a:lnB>
                      <a:noFill/>
                    </a:lnB>
                    <a:solidFill>
                      <a:srgbClr val="F3E2D5"/>
                    </a:solidFill>
                  </a:tcPr>
                </a:tc>
                <a:tc>
                  <a:txBody>
                    <a:bodyPr/>
                    <a:lstStyle/>
                    <a:p>
                      <a:pPr algn="r" fontAlgn="ctr">
                        <a:buNone/>
                      </a:pPr>
                      <a:r>
                        <a:rPr lang="en-US" sz="700" b="0" i="0" u="none" strike="noStrike">
                          <a:solidFill>
                            <a:srgbClr val="000000"/>
                          </a:solidFill>
                          <a:effectLst/>
                          <a:latin typeface="Arial" panose="020B0604020202020204" pitchFamily="34" charset="0"/>
                        </a:rPr>
                        <a:t>$594.62 </a:t>
                      </a:r>
                    </a:p>
                  </a:txBody>
                  <a:tcPr marL="5416" marR="5416" marT="5416" marB="25995" anchor="ctr">
                    <a:lnL>
                      <a:noFill/>
                    </a:lnL>
                    <a:lnR>
                      <a:noFill/>
                    </a:lnR>
                    <a:lnT>
                      <a:noFill/>
                    </a:lnT>
                    <a:lnB>
                      <a:noFill/>
                    </a:lnB>
                    <a:solidFill>
                      <a:srgbClr val="F3E2D5"/>
                    </a:solidFill>
                  </a:tcPr>
                </a:tc>
                <a:tc>
                  <a:txBody>
                    <a:bodyPr/>
                    <a:lstStyle/>
                    <a:p>
                      <a:pPr algn="r" fontAlgn="ctr">
                        <a:buNone/>
                      </a:pPr>
                      <a:r>
                        <a:rPr lang="en-US" sz="700" b="0" i="0" u="none" strike="noStrike">
                          <a:solidFill>
                            <a:srgbClr val="000000"/>
                          </a:solidFill>
                          <a:effectLst/>
                          <a:latin typeface="Arial" panose="020B0604020202020204" pitchFamily="34" charset="0"/>
                        </a:rPr>
                        <a:t> $594.62 </a:t>
                      </a:r>
                    </a:p>
                  </a:txBody>
                  <a:tcPr marL="5416" marR="5416" marT="5416" marB="25995" anchor="ctr">
                    <a:lnL>
                      <a:noFill/>
                    </a:lnL>
                    <a:lnR>
                      <a:noFill/>
                    </a:lnR>
                    <a:lnT>
                      <a:noFill/>
                    </a:lnT>
                    <a:lnB>
                      <a:noFill/>
                    </a:lnB>
                    <a:solidFill>
                      <a:srgbClr val="F3E2D5"/>
                    </a:solidFill>
                  </a:tcPr>
                </a:tc>
                <a:tc>
                  <a:txBody>
                    <a:bodyPr/>
                    <a:lstStyle/>
                    <a:p>
                      <a:pPr algn="r" fontAlgn="ctr">
                        <a:buNone/>
                      </a:pPr>
                      <a:r>
                        <a:rPr lang="en-US" sz="700" b="0" i="0" u="none" strike="noStrike">
                          <a:solidFill>
                            <a:srgbClr val="000000"/>
                          </a:solidFill>
                          <a:effectLst/>
                          <a:latin typeface="Arial" panose="020B0604020202020204" pitchFamily="34" charset="0"/>
                        </a:rPr>
                        <a:t> $-   </a:t>
                      </a:r>
                    </a:p>
                  </a:txBody>
                  <a:tcPr marL="5416" marR="5416" marT="5416" marB="25995" anchor="ctr">
                    <a:lnL>
                      <a:noFill/>
                    </a:lnL>
                    <a:lnR>
                      <a:noFill/>
                    </a:lnR>
                    <a:lnT>
                      <a:noFill/>
                    </a:lnT>
                    <a:lnB>
                      <a:noFill/>
                    </a:lnB>
                    <a:solidFill>
                      <a:srgbClr val="F3E2D5"/>
                    </a:solidFill>
                  </a:tcPr>
                </a:tc>
                <a:tc>
                  <a:txBody>
                    <a:bodyPr/>
                    <a:lstStyle/>
                    <a:p>
                      <a:pPr algn="l" fontAlgn="ctr">
                        <a:buNone/>
                      </a:pPr>
                      <a:endParaRPr lang="en-US" sz="700" b="0" i="0" u="none" strike="noStrike">
                        <a:solidFill>
                          <a:srgbClr val="000000"/>
                        </a:solidFill>
                        <a:effectLst/>
                        <a:latin typeface="Arial" panose="020B0604020202020204" pitchFamily="34" charset="0"/>
                      </a:endParaRPr>
                    </a:p>
                  </a:txBody>
                  <a:tcPr marL="5416" marR="5416" marT="5416" marB="25995" anchor="ctr">
                    <a:lnL>
                      <a:noFill/>
                    </a:lnL>
                    <a:lnR>
                      <a:noFill/>
                    </a:lnR>
                    <a:lnT>
                      <a:noFill/>
                    </a:lnT>
                    <a:lnB>
                      <a:noFill/>
                    </a:lnB>
                    <a:solidFill>
                      <a:srgbClr val="F3E2D5"/>
                    </a:solidFill>
                  </a:tcPr>
                </a:tc>
                <a:tc>
                  <a:txBody>
                    <a:bodyPr/>
                    <a:lstStyle/>
                    <a:p>
                      <a:pPr algn="l" fontAlgn="ctr">
                        <a:buNone/>
                      </a:pPr>
                      <a:endParaRPr lang="en-US" sz="600" b="0" i="0" u="none" strike="noStrike">
                        <a:effectLst/>
                        <a:latin typeface="Arial" panose="020B0604020202020204" pitchFamily="34" charset="0"/>
                      </a:endParaRPr>
                    </a:p>
                  </a:txBody>
                  <a:tcPr marL="5416" marR="5416" marT="5416" marB="25995" anchor="ctr">
                    <a:lnL>
                      <a:noFill/>
                    </a:lnL>
                    <a:lnR>
                      <a:noFill/>
                    </a:lnR>
                    <a:lnT>
                      <a:noFill/>
                    </a:lnT>
                    <a:lnB>
                      <a:noFill/>
                    </a:lnB>
                    <a:noFill/>
                  </a:tcPr>
                </a:tc>
                <a:extLst>
                  <a:ext uri="{0D108BD9-81ED-4DB2-BD59-A6C34878D82A}">
                    <a16:rowId xmlns:a16="http://schemas.microsoft.com/office/drawing/2014/main" val="361908018"/>
                  </a:ext>
                </a:extLst>
              </a:tr>
              <a:tr h="199169">
                <a:tc>
                  <a:txBody>
                    <a:bodyPr/>
                    <a:lstStyle/>
                    <a:p>
                      <a:pPr algn="l" fontAlgn="ctr">
                        <a:buNone/>
                      </a:pPr>
                      <a:r>
                        <a:rPr lang="en-US" sz="700" b="1" i="0" u="none" strike="noStrike">
                          <a:solidFill>
                            <a:srgbClr val="FFFFFF"/>
                          </a:solidFill>
                          <a:effectLst/>
                          <a:latin typeface="Arial" panose="020B0604020202020204" pitchFamily="34" charset="0"/>
                        </a:rPr>
                        <a:t>100</a:t>
                      </a:r>
                    </a:p>
                  </a:txBody>
                  <a:tcPr marL="5416" marR="5416" marT="5416" marB="25995" anchor="ctr">
                    <a:lnL>
                      <a:noFill/>
                    </a:lnL>
                    <a:lnR>
                      <a:noFill/>
                    </a:lnR>
                    <a:lnT>
                      <a:noFill/>
                    </a:lnT>
                    <a:lnB>
                      <a:noFill/>
                    </a:lnB>
                    <a:solidFill>
                      <a:srgbClr val="0083A9"/>
                    </a:solidFill>
                  </a:tcPr>
                </a:tc>
                <a:tc>
                  <a:txBody>
                    <a:bodyPr/>
                    <a:lstStyle/>
                    <a:p>
                      <a:pPr algn="r" fontAlgn="ctr">
                        <a:buNone/>
                      </a:pPr>
                      <a:endParaRPr lang="en-US" sz="700" b="1" i="0" u="none" strike="noStrike">
                        <a:solidFill>
                          <a:srgbClr val="FFFFFF"/>
                        </a:solidFill>
                        <a:effectLst/>
                        <a:latin typeface="Arial" panose="020B0604020202020204" pitchFamily="34" charset="0"/>
                      </a:endParaRPr>
                    </a:p>
                  </a:txBody>
                  <a:tcPr marL="5416" marR="5416" marT="5416" marB="25995" anchor="ctr">
                    <a:lnL>
                      <a:noFill/>
                    </a:lnL>
                    <a:lnR>
                      <a:noFill/>
                    </a:lnR>
                    <a:lnT>
                      <a:noFill/>
                    </a:lnT>
                    <a:lnB>
                      <a:noFill/>
                    </a:lnB>
                    <a:solidFill>
                      <a:srgbClr val="0083A9"/>
                    </a:solidFill>
                  </a:tcPr>
                </a:tc>
                <a:tc>
                  <a:txBody>
                    <a:bodyPr/>
                    <a:lstStyle/>
                    <a:p>
                      <a:pPr algn="l" fontAlgn="ctr">
                        <a:buNone/>
                      </a:pPr>
                      <a:r>
                        <a:rPr lang="en-US" sz="700" b="1" i="0" u="none" strike="noStrike">
                          <a:solidFill>
                            <a:srgbClr val="FFFFFF"/>
                          </a:solidFill>
                          <a:effectLst/>
                          <a:latin typeface="Arial" panose="020B0604020202020204" pitchFamily="34" charset="0"/>
                        </a:rPr>
                        <a:t>Hourly Staff </a:t>
                      </a:r>
                    </a:p>
                  </a:txBody>
                  <a:tcPr marL="5416" marR="5416" marT="5416" marB="25995" anchor="ctr">
                    <a:lnL>
                      <a:noFill/>
                    </a:lnL>
                    <a:lnR>
                      <a:noFill/>
                    </a:lnR>
                    <a:lnT>
                      <a:noFill/>
                    </a:lnT>
                    <a:lnB>
                      <a:noFill/>
                    </a:lnB>
                    <a:solidFill>
                      <a:srgbClr val="0083A9"/>
                    </a:solidFill>
                  </a:tcPr>
                </a:tc>
                <a:tc>
                  <a:txBody>
                    <a:bodyPr/>
                    <a:lstStyle/>
                    <a:p>
                      <a:pPr algn="l" fontAlgn="ctr">
                        <a:buNone/>
                      </a:pPr>
                      <a:r>
                        <a:rPr lang="en-US" sz="700" b="1" i="0" u="none" strike="noStrike">
                          <a:solidFill>
                            <a:srgbClr val="FFFFFF"/>
                          </a:solidFill>
                          <a:effectLst/>
                          <a:latin typeface="Arial" panose="020B0604020202020204" pitchFamily="34" charset="0"/>
                        </a:rPr>
                        <a:t>  </a:t>
                      </a:r>
                    </a:p>
                  </a:txBody>
                  <a:tcPr marL="5416" marR="5416" marT="5416" marB="25995" anchor="ctr">
                    <a:lnL>
                      <a:noFill/>
                    </a:lnL>
                    <a:lnR>
                      <a:noFill/>
                    </a:lnR>
                    <a:lnT>
                      <a:noFill/>
                    </a:lnT>
                    <a:lnB>
                      <a:noFill/>
                    </a:lnB>
                    <a:solidFill>
                      <a:srgbClr val="0083A9"/>
                    </a:solidFill>
                  </a:tcPr>
                </a:tc>
                <a:tc>
                  <a:txBody>
                    <a:bodyPr/>
                    <a:lstStyle/>
                    <a:p>
                      <a:pPr algn="l" fontAlgn="ctr">
                        <a:buNone/>
                      </a:pPr>
                      <a:r>
                        <a:rPr lang="en-US" sz="700" b="1" i="0" u="none" strike="noStrike">
                          <a:solidFill>
                            <a:srgbClr val="FFFFFF"/>
                          </a:solidFill>
                          <a:effectLst/>
                          <a:latin typeface="Arial" panose="020B0604020202020204" pitchFamily="34" charset="0"/>
                        </a:rPr>
                        <a:t>  </a:t>
                      </a:r>
                    </a:p>
                  </a:txBody>
                  <a:tcPr marL="5416" marR="5416" marT="5416" marB="25995" anchor="ctr">
                    <a:lnL>
                      <a:noFill/>
                    </a:lnL>
                    <a:lnR>
                      <a:noFill/>
                    </a:lnR>
                    <a:lnT>
                      <a:noFill/>
                    </a:lnT>
                    <a:lnB>
                      <a:noFill/>
                    </a:lnB>
                    <a:solidFill>
                      <a:srgbClr val="0083A9"/>
                    </a:solidFill>
                  </a:tcPr>
                </a:tc>
                <a:tc>
                  <a:txBody>
                    <a:bodyPr/>
                    <a:lstStyle/>
                    <a:p>
                      <a:pPr algn="l" fontAlgn="ctr">
                        <a:buNone/>
                      </a:pPr>
                      <a:endParaRPr lang="en-US" sz="700" b="1" i="0" u="none" strike="noStrike">
                        <a:solidFill>
                          <a:srgbClr val="FFFFFF"/>
                        </a:solidFill>
                        <a:effectLst/>
                        <a:latin typeface="Arial" panose="020B0604020202020204" pitchFamily="34" charset="0"/>
                      </a:endParaRPr>
                    </a:p>
                  </a:txBody>
                  <a:tcPr marL="5416" marR="5416" marT="5416" marB="25995" anchor="ctr">
                    <a:lnL>
                      <a:noFill/>
                    </a:lnL>
                    <a:lnR>
                      <a:noFill/>
                    </a:lnR>
                    <a:lnT>
                      <a:noFill/>
                    </a:lnT>
                    <a:lnB>
                      <a:noFill/>
                    </a:lnB>
                    <a:solidFill>
                      <a:srgbClr val="0083A9"/>
                    </a:solidFill>
                  </a:tcPr>
                </a:tc>
                <a:tc>
                  <a:txBody>
                    <a:bodyPr/>
                    <a:lstStyle/>
                    <a:p>
                      <a:pPr algn="l" fontAlgn="ctr">
                        <a:buNone/>
                      </a:pPr>
                      <a:endParaRPr lang="en-US" sz="600" b="0" i="0" u="none" strike="noStrike">
                        <a:effectLst/>
                        <a:latin typeface="Arial" panose="020B0604020202020204" pitchFamily="34" charset="0"/>
                      </a:endParaRPr>
                    </a:p>
                  </a:txBody>
                  <a:tcPr marL="5416" marR="5416" marT="5416" marB="25995" anchor="ctr">
                    <a:lnL>
                      <a:noFill/>
                    </a:lnL>
                    <a:lnR>
                      <a:noFill/>
                    </a:lnR>
                    <a:lnT>
                      <a:noFill/>
                    </a:lnT>
                    <a:lnB>
                      <a:noFill/>
                    </a:lnB>
                    <a:noFill/>
                  </a:tcPr>
                </a:tc>
                <a:extLst>
                  <a:ext uri="{0D108BD9-81ED-4DB2-BD59-A6C34878D82A}">
                    <a16:rowId xmlns:a16="http://schemas.microsoft.com/office/drawing/2014/main" val="1883657710"/>
                  </a:ext>
                </a:extLst>
              </a:tr>
              <a:tr h="199169">
                <a:tc>
                  <a:txBody>
                    <a:bodyPr/>
                    <a:lstStyle/>
                    <a:p>
                      <a:pPr algn="l" fontAlgn="ctr">
                        <a:buNone/>
                      </a:pPr>
                      <a:r>
                        <a:rPr lang="en-US" sz="700" b="0" i="0" u="none" strike="noStrike">
                          <a:solidFill>
                            <a:srgbClr val="000000"/>
                          </a:solidFill>
                          <a:effectLst/>
                          <a:latin typeface="Arial" panose="020B0604020202020204" pitchFamily="34" charset="0"/>
                        </a:rPr>
                        <a:t>105</a:t>
                      </a:r>
                    </a:p>
                  </a:txBody>
                  <a:tcPr marL="5416" marR="5416" marT="5416" marB="25995" anchor="ctr">
                    <a:lnL>
                      <a:noFill/>
                    </a:lnL>
                    <a:lnR>
                      <a:noFill/>
                    </a:lnR>
                    <a:lnT>
                      <a:noFill/>
                    </a:lnT>
                    <a:lnB>
                      <a:noFill/>
                    </a:lnB>
                    <a:solidFill>
                      <a:srgbClr val="D0D0D0"/>
                    </a:solidFill>
                  </a:tcPr>
                </a:tc>
                <a:tc>
                  <a:txBody>
                    <a:bodyPr/>
                    <a:lstStyle/>
                    <a:p>
                      <a:pPr algn="r" fontAlgn="ctr">
                        <a:buNone/>
                      </a:pPr>
                      <a:r>
                        <a:rPr lang="en-US" sz="700" b="0" i="0" u="none" strike="noStrike">
                          <a:solidFill>
                            <a:srgbClr val="000000"/>
                          </a:solidFill>
                          <a:effectLst/>
                          <a:latin typeface="Arial" panose="020B0604020202020204" pitchFamily="34" charset="0"/>
                        </a:rPr>
                        <a:t>Hourly Cafeteria Monitor</a:t>
                      </a:r>
                    </a:p>
                  </a:txBody>
                  <a:tcPr marL="5416" marR="5416" marT="5416" marB="25995" anchor="ctr">
                    <a:lnL>
                      <a:noFill/>
                    </a:lnL>
                    <a:lnR>
                      <a:noFill/>
                    </a:lnR>
                    <a:lnT>
                      <a:noFill/>
                    </a:lnT>
                    <a:lnB>
                      <a:noFill/>
                    </a:lnB>
                    <a:solidFill>
                      <a:srgbClr val="D0D0D0"/>
                    </a:solidFill>
                  </a:tcPr>
                </a:tc>
                <a:tc>
                  <a:txBody>
                    <a:bodyPr/>
                    <a:lstStyle/>
                    <a:p>
                      <a:pPr algn="r" fontAlgn="ctr">
                        <a:buNone/>
                      </a:pPr>
                      <a:r>
                        <a:rPr lang="en-US" sz="700" b="0" i="0" u="none" strike="noStrike">
                          <a:solidFill>
                            <a:srgbClr val="000000"/>
                          </a:solidFill>
                          <a:effectLst/>
                          <a:latin typeface="Arial" panose="020B0604020202020204" pitchFamily="34" charset="0"/>
                        </a:rPr>
                        <a:t>$-   </a:t>
                      </a:r>
                    </a:p>
                  </a:txBody>
                  <a:tcPr marL="5416" marR="5416" marT="5416" marB="25995" anchor="ctr">
                    <a:lnL>
                      <a:noFill/>
                    </a:lnL>
                    <a:lnR>
                      <a:noFill/>
                    </a:lnR>
                    <a:lnT>
                      <a:noFill/>
                    </a:lnT>
                    <a:lnB>
                      <a:noFill/>
                    </a:lnB>
                    <a:solidFill>
                      <a:srgbClr val="D0D0D0"/>
                    </a:solidFill>
                  </a:tcPr>
                </a:tc>
                <a:tc>
                  <a:txBody>
                    <a:bodyPr/>
                    <a:lstStyle/>
                    <a:p>
                      <a:pPr algn="r" fontAlgn="ctr">
                        <a:buNone/>
                      </a:pPr>
                      <a:r>
                        <a:rPr lang="en-US" sz="700" b="0" i="0" u="none" strike="noStrike">
                          <a:solidFill>
                            <a:srgbClr val="000000"/>
                          </a:solidFill>
                          <a:effectLst/>
                          <a:latin typeface="Arial" panose="020B0604020202020204" pitchFamily="34" charset="0"/>
                        </a:rPr>
                        <a:t> $9,196.20 </a:t>
                      </a:r>
                    </a:p>
                  </a:txBody>
                  <a:tcPr marL="5416" marR="5416" marT="5416" marB="25995" anchor="ctr">
                    <a:lnL>
                      <a:noFill/>
                    </a:lnL>
                    <a:lnR>
                      <a:noFill/>
                    </a:lnR>
                    <a:lnT>
                      <a:noFill/>
                    </a:lnT>
                    <a:lnB>
                      <a:noFill/>
                    </a:lnB>
                    <a:solidFill>
                      <a:srgbClr val="D0D0D0"/>
                    </a:solidFill>
                  </a:tcPr>
                </a:tc>
                <a:tc>
                  <a:txBody>
                    <a:bodyPr/>
                    <a:lstStyle/>
                    <a:p>
                      <a:pPr algn="r" fontAlgn="ctr">
                        <a:buNone/>
                      </a:pPr>
                      <a:r>
                        <a:rPr lang="en-US" sz="700" b="0" i="0" u="none" strike="noStrike">
                          <a:solidFill>
                            <a:srgbClr val="000000"/>
                          </a:solidFill>
                          <a:effectLst/>
                          <a:latin typeface="Arial" panose="020B0604020202020204" pitchFamily="34" charset="0"/>
                        </a:rPr>
                        <a:t> $9,196.20 </a:t>
                      </a:r>
                    </a:p>
                  </a:txBody>
                  <a:tcPr marL="5416" marR="5416" marT="5416" marB="25995" anchor="ctr">
                    <a:lnL>
                      <a:noFill/>
                    </a:lnL>
                    <a:lnR>
                      <a:noFill/>
                    </a:lnR>
                    <a:lnT>
                      <a:noFill/>
                    </a:lnT>
                    <a:lnB>
                      <a:noFill/>
                    </a:lnB>
                    <a:solidFill>
                      <a:srgbClr val="D0D0D0"/>
                    </a:solidFill>
                  </a:tcPr>
                </a:tc>
                <a:tc>
                  <a:txBody>
                    <a:bodyPr/>
                    <a:lstStyle/>
                    <a:p>
                      <a:pPr algn="l" fontAlgn="ctr">
                        <a:buNone/>
                      </a:pPr>
                      <a:endParaRPr lang="en-US" sz="700" b="0" i="0" u="none" strike="noStrike">
                        <a:solidFill>
                          <a:srgbClr val="000000"/>
                        </a:solidFill>
                        <a:effectLst/>
                        <a:latin typeface="Arial" panose="020B0604020202020204" pitchFamily="34" charset="0"/>
                      </a:endParaRPr>
                    </a:p>
                  </a:txBody>
                  <a:tcPr marL="5416" marR="5416" marT="5416" marB="25995" anchor="ctr">
                    <a:lnL>
                      <a:noFill/>
                    </a:lnL>
                    <a:lnR>
                      <a:noFill/>
                    </a:lnR>
                    <a:lnT>
                      <a:noFill/>
                    </a:lnT>
                    <a:lnB>
                      <a:noFill/>
                    </a:lnB>
                    <a:solidFill>
                      <a:srgbClr val="D0D0D0"/>
                    </a:solidFill>
                  </a:tcPr>
                </a:tc>
                <a:tc>
                  <a:txBody>
                    <a:bodyPr/>
                    <a:lstStyle/>
                    <a:p>
                      <a:pPr algn="l" fontAlgn="ctr">
                        <a:buNone/>
                      </a:pPr>
                      <a:endParaRPr lang="en-US" sz="600" b="0" i="0" u="none" strike="noStrike">
                        <a:effectLst/>
                        <a:latin typeface="Arial" panose="020B0604020202020204" pitchFamily="34" charset="0"/>
                      </a:endParaRPr>
                    </a:p>
                  </a:txBody>
                  <a:tcPr marL="5416" marR="5416" marT="5416" marB="25995" anchor="ctr">
                    <a:lnL>
                      <a:noFill/>
                    </a:lnL>
                    <a:lnR>
                      <a:noFill/>
                    </a:lnR>
                    <a:lnT>
                      <a:noFill/>
                    </a:lnT>
                    <a:lnB>
                      <a:noFill/>
                    </a:lnB>
                    <a:noFill/>
                  </a:tcPr>
                </a:tc>
                <a:extLst>
                  <a:ext uri="{0D108BD9-81ED-4DB2-BD59-A6C34878D82A}">
                    <a16:rowId xmlns:a16="http://schemas.microsoft.com/office/drawing/2014/main" val="4117649250"/>
                  </a:ext>
                </a:extLst>
              </a:tr>
              <a:tr h="199169">
                <a:tc>
                  <a:txBody>
                    <a:bodyPr/>
                    <a:lstStyle/>
                    <a:p>
                      <a:pPr algn="l" fontAlgn="ctr">
                        <a:buNone/>
                      </a:pPr>
                      <a:r>
                        <a:rPr lang="en-US" sz="700" b="0" i="0" u="none" strike="noStrike">
                          <a:solidFill>
                            <a:srgbClr val="000000"/>
                          </a:solidFill>
                          <a:effectLst/>
                          <a:latin typeface="Arial" panose="020B0604020202020204" pitchFamily="34" charset="0"/>
                        </a:rPr>
                        <a:t>119</a:t>
                      </a:r>
                    </a:p>
                  </a:txBody>
                  <a:tcPr marL="5416" marR="5416" marT="5416" marB="25995" anchor="ctr">
                    <a:lnL>
                      <a:noFill/>
                    </a:lnL>
                    <a:lnR>
                      <a:noFill/>
                    </a:lnR>
                    <a:lnT>
                      <a:noFill/>
                    </a:lnT>
                    <a:lnB>
                      <a:noFill/>
                    </a:lnB>
                    <a:solidFill>
                      <a:srgbClr val="D0D0D0"/>
                    </a:solidFill>
                  </a:tcPr>
                </a:tc>
                <a:tc>
                  <a:txBody>
                    <a:bodyPr/>
                    <a:lstStyle/>
                    <a:p>
                      <a:pPr algn="r" fontAlgn="ctr">
                        <a:buNone/>
                      </a:pPr>
                      <a:r>
                        <a:rPr lang="en-US" sz="700" b="0" i="0" u="none" strike="noStrike">
                          <a:solidFill>
                            <a:srgbClr val="000000"/>
                          </a:solidFill>
                          <a:effectLst/>
                          <a:latin typeface="Arial" panose="020B0604020202020204" pitchFamily="34" charset="0"/>
                        </a:rPr>
                        <a:t>Hourly Paraprofessional</a:t>
                      </a:r>
                    </a:p>
                  </a:txBody>
                  <a:tcPr marL="5416" marR="5416" marT="5416" marB="25995" anchor="ctr">
                    <a:lnL>
                      <a:noFill/>
                    </a:lnL>
                    <a:lnR>
                      <a:noFill/>
                    </a:lnR>
                    <a:lnT>
                      <a:noFill/>
                    </a:lnT>
                    <a:lnB>
                      <a:noFill/>
                    </a:lnB>
                    <a:solidFill>
                      <a:srgbClr val="D0D0D0"/>
                    </a:solidFill>
                  </a:tcPr>
                </a:tc>
                <a:tc>
                  <a:txBody>
                    <a:bodyPr/>
                    <a:lstStyle/>
                    <a:p>
                      <a:pPr algn="r" fontAlgn="ctr">
                        <a:buNone/>
                      </a:pPr>
                      <a:r>
                        <a:rPr lang="en-US" sz="700" b="0" i="0" u="none" strike="noStrike">
                          <a:solidFill>
                            <a:srgbClr val="000000"/>
                          </a:solidFill>
                          <a:effectLst/>
                          <a:latin typeface="Arial" panose="020B0604020202020204" pitchFamily="34" charset="0"/>
                        </a:rPr>
                        <a:t>$-   </a:t>
                      </a:r>
                    </a:p>
                  </a:txBody>
                  <a:tcPr marL="5416" marR="5416" marT="5416" marB="25995" anchor="ctr">
                    <a:lnL>
                      <a:noFill/>
                    </a:lnL>
                    <a:lnR>
                      <a:noFill/>
                    </a:lnR>
                    <a:lnT>
                      <a:noFill/>
                    </a:lnT>
                    <a:lnB>
                      <a:noFill/>
                    </a:lnB>
                    <a:solidFill>
                      <a:srgbClr val="D0D0D0"/>
                    </a:solidFill>
                  </a:tcPr>
                </a:tc>
                <a:tc>
                  <a:txBody>
                    <a:bodyPr/>
                    <a:lstStyle/>
                    <a:p>
                      <a:pPr algn="r" fontAlgn="ctr">
                        <a:buNone/>
                      </a:pPr>
                      <a:r>
                        <a:rPr lang="en-US" sz="700" b="0" i="0" u="none" strike="noStrike">
                          <a:solidFill>
                            <a:srgbClr val="000000"/>
                          </a:solidFill>
                          <a:effectLst/>
                          <a:latin typeface="Arial" panose="020B0604020202020204" pitchFamily="34" charset="0"/>
                        </a:rPr>
                        <a:t> $19,794.24 </a:t>
                      </a:r>
                    </a:p>
                  </a:txBody>
                  <a:tcPr marL="5416" marR="5416" marT="5416" marB="25995" anchor="ctr">
                    <a:lnL>
                      <a:noFill/>
                    </a:lnL>
                    <a:lnR>
                      <a:noFill/>
                    </a:lnR>
                    <a:lnT>
                      <a:noFill/>
                    </a:lnT>
                    <a:lnB>
                      <a:noFill/>
                    </a:lnB>
                    <a:solidFill>
                      <a:srgbClr val="D0D0D0"/>
                    </a:solidFill>
                  </a:tcPr>
                </a:tc>
                <a:tc>
                  <a:txBody>
                    <a:bodyPr/>
                    <a:lstStyle/>
                    <a:p>
                      <a:pPr algn="r" fontAlgn="ctr">
                        <a:buNone/>
                      </a:pPr>
                      <a:r>
                        <a:rPr lang="en-US" sz="700" b="0" i="0" u="none" strike="noStrike">
                          <a:solidFill>
                            <a:srgbClr val="000000"/>
                          </a:solidFill>
                          <a:effectLst/>
                          <a:latin typeface="Arial" panose="020B0604020202020204" pitchFamily="34" charset="0"/>
                        </a:rPr>
                        <a:t> $19,794.24 </a:t>
                      </a:r>
                    </a:p>
                  </a:txBody>
                  <a:tcPr marL="5416" marR="5416" marT="5416" marB="25995" anchor="ctr">
                    <a:lnL>
                      <a:noFill/>
                    </a:lnL>
                    <a:lnR>
                      <a:noFill/>
                    </a:lnR>
                    <a:lnT>
                      <a:noFill/>
                    </a:lnT>
                    <a:lnB>
                      <a:noFill/>
                    </a:lnB>
                    <a:solidFill>
                      <a:srgbClr val="D0D0D0"/>
                    </a:solidFill>
                  </a:tcPr>
                </a:tc>
                <a:tc>
                  <a:txBody>
                    <a:bodyPr/>
                    <a:lstStyle/>
                    <a:p>
                      <a:pPr algn="l" fontAlgn="ctr">
                        <a:buNone/>
                      </a:pPr>
                      <a:endParaRPr lang="en-US" sz="700" b="0" i="0" u="none" strike="noStrike">
                        <a:solidFill>
                          <a:srgbClr val="000000"/>
                        </a:solidFill>
                        <a:effectLst/>
                        <a:latin typeface="Arial" panose="020B0604020202020204" pitchFamily="34" charset="0"/>
                      </a:endParaRPr>
                    </a:p>
                  </a:txBody>
                  <a:tcPr marL="5416" marR="5416" marT="5416" marB="25995" anchor="ctr">
                    <a:lnL>
                      <a:noFill/>
                    </a:lnL>
                    <a:lnR>
                      <a:noFill/>
                    </a:lnR>
                    <a:lnT>
                      <a:noFill/>
                    </a:lnT>
                    <a:lnB>
                      <a:noFill/>
                    </a:lnB>
                    <a:solidFill>
                      <a:srgbClr val="D0D0D0"/>
                    </a:solidFill>
                  </a:tcPr>
                </a:tc>
                <a:tc>
                  <a:txBody>
                    <a:bodyPr/>
                    <a:lstStyle/>
                    <a:p>
                      <a:pPr algn="l" fontAlgn="ctr">
                        <a:buNone/>
                      </a:pPr>
                      <a:endParaRPr lang="en-US" sz="600" b="0" i="0" u="none" strike="noStrike">
                        <a:effectLst/>
                        <a:latin typeface="Arial" panose="020B0604020202020204" pitchFamily="34" charset="0"/>
                      </a:endParaRPr>
                    </a:p>
                  </a:txBody>
                  <a:tcPr marL="5416" marR="5416" marT="5416" marB="25995" anchor="ctr">
                    <a:lnL>
                      <a:noFill/>
                    </a:lnL>
                    <a:lnR>
                      <a:noFill/>
                    </a:lnR>
                    <a:lnT>
                      <a:noFill/>
                    </a:lnT>
                    <a:lnB>
                      <a:noFill/>
                    </a:lnB>
                    <a:noFill/>
                  </a:tcPr>
                </a:tc>
                <a:extLst>
                  <a:ext uri="{0D108BD9-81ED-4DB2-BD59-A6C34878D82A}">
                    <a16:rowId xmlns:a16="http://schemas.microsoft.com/office/drawing/2014/main" val="3274352536"/>
                  </a:ext>
                </a:extLst>
              </a:tr>
              <a:tr h="199169">
                <a:tc>
                  <a:txBody>
                    <a:bodyPr/>
                    <a:lstStyle/>
                    <a:p>
                      <a:pPr algn="l" fontAlgn="ctr">
                        <a:buNone/>
                      </a:pPr>
                      <a:r>
                        <a:rPr lang="en-US" sz="700" b="0" i="0" u="none" strike="noStrike">
                          <a:solidFill>
                            <a:srgbClr val="000000"/>
                          </a:solidFill>
                          <a:effectLst/>
                          <a:latin typeface="Arial" panose="020B0604020202020204" pitchFamily="34" charset="0"/>
                        </a:rPr>
                        <a:t>136</a:t>
                      </a:r>
                    </a:p>
                  </a:txBody>
                  <a:tcPr marL="5416" marR="5416" marT="5416" marB="25995" anchor="ctr">
                    <a:lnL>
                      <a:noFill/>
                    </a:lnL>
                    <a:lnR>
                      <a:noFill/>
                    </a:lnR>
                    <a:lnT>
                      <a:noFill/>
                    </a:lnT>
                    <a:lnB>
                      <a:noFill/>
                    </a:lnB>
                    <a:solidFill>
                      <a:srgbClr val="D0D0D0"/>
                    </a:solidFill>
                  </a:tcPr>
                </a:tc>
                <a:tc>
                  <a:txBody>
                    <a:bodyPr/>
                    <a:lstStyle/>
                    <a:p>
                      <a:pPr algn="r" fontAlgn="ctr">
                        <a:buNone/>
                      </a:pPr>
                      <a:r>
                        <a:rPr lang="en-US" sz="700" b="0" i="0" u="none" strike="noStrike">
                          <a:solidFill>
                            <a:srgbClr val="000000"/>
                          </a:solidFill>
                          <a:effectLst/>
                          <a:latin typeface="Arial" panose="020B0604020202020204" pitchFamily="34" charset="0"/>
                        </a:rPr>
                        <a:t>Hourly Teacher Tutor</a:t>
                      </a:r>
                    </a:p>
                  </a:txBody>
                  <a:tcPr marL="5416" marR="5416" marT="5416" marB="25995" anchor="ctr">
                    <a:lnL>
                      <a:noFill/>
                    </a:lnL>
                    <a:lnR>
                      <a:noFill/>
                    </a:lnR>
                    <a:lnT>
                      <a:noFill/>
                    </a:lnT>
                    <a:lnB>
                      <a:noFill/>
                    </a:lnB>
                    <a:solidFill>
                      <a:srgbClr val="D0D0D0"/>
                    </a:solidFill>
                  </a:tcPr>
                </a:tc>
                <a:tc>
                  <a:txBody>
                    <a:bodyPr/>
                    <a:lstStyle/>
                    <a:p>
                      <a:pPr algn="r" fontAlgn="ctr">
                        <a:buNone/>
                      </a:pPr>
                      <a:r>
                        <a:rPr lang="en-US" sz="700" b="0" i="0" u="none" strike="noStrike">
                          <a:solidFill>
                            <a:srgbClr val="000000"/>
                          </a:solidFill>
                          <a:effectLst/>
                          <a:latin typeface="Arial" panose="020B0604020202020204" pitchFamily="34" charset="0"/>
                        </a:rPr>
                        <a:t>$-   </a:t>
                      </a:r>
                    </a:p>
                  </a:txBody>
                  <a:tcPr marL="5416" marR="5416" marT="5416" marB="25995" anchor="ctr">
                    <a:lnL>
                      <a:noFill/>
                    </a:lnL>
                    <a:lnR>
                      <a:noFill/>
                    </a:lnR>
                    <a:lnT>
                      <a:noFill/>
                    </a:lnT>
                    <a:lnB>
                      <a:noFill/>
                    </a:lnB>
                    <a:solidFill>
                      <a:srgbClr val="D0D0D0"/>
                    </a:solidFill>
                  </a:tcPr>
                </a:tc>
                <a:tc>
                  <a:txBody>
                    <a:bodyPr/>
                    <a:lstStyle/>
                    <a:p>
                      <a:pPr algn="r" fontAlgn="ctr">
                        <a:buNone/>
                      </a:pPr>
                      <a:r>
                        <a:rPr lang="en-US" sz="700" b="0" i="0" u="none" strike="noStrike">
                          <a:solidFill>
                            <a:srgbClr val="000000"/>
                          </a:solidFill>
                          <a:effectLst/>
                          <a:latin typeface="Arial" panose="020B0604020202020204" pitchFamily="34" charset="0"/>
                        </a:rPr>
                        <a:t> $25,200.00 </a:t>
                      </a:r>
                    </a:p>
                  </a:txBody>
                  <a:tcPr marL="5416" marR="5416" marT="5416" marB="25995" anchor="ctr">
                    <a:lnL>
                      <a:noFill/>
                    </a:lnL>
                    <a:lnR>
                      <a:noFill/>
                    </a:lnR>
                    <a:lnT>
                      <a:noFill/>
                    </a:lnT>
                    <a:lnB>
                      <a:noFill/>
                    </a:lnB>
                    <a:solidFill>
                      <a:srgbClr val="D0D0D0"/>
                    </a:solidFill>
                  </a:tcPr>
                </a:tc>
                <a:tc>
                  <a:txBody>
                    <a:bodyPr/>
                    <a:lstStyle/>
                    <a:p>
                      <a:pPr algn="r" fontAlgn="ctr">
                        <a:buNone/>
                      </a:pPr>
                      <a:r>
                        <a:rPr lang="en-US" sz="700" b="0" i="0" u="none" strike="noStrike">
                          <a:solidFill>
                            <a:srgbClr val="000000"/>
                          </a:solidFill>
                          <a:effectLst/>
                          <a:latin typeface="Arial" panose="020B0604020202020204" pitchFamily="34" charset="0"/>
                        </a:rPr>
                        <a:t> $25,200.00 </a:t>
                      </a:r>
                    </a:p>
                  </a:txBody>
                  <a:tcPr marL="5416" marR="5416" marT="5416" marB="25995" anchor="ctr">
                    <a:lnL>
                      <a:noFill/>
                    </a:lnL>
                    <a:lnR>
                      <a:noFill/>
                    </a:lnR>
                    <a:lnT>
                      <a:noFill/>
                    </a:lnT>
                    <a:lnB>
                      <a:noFill/>
                    </a:lnB>
                    <a:solidFill>
                      <a:srgbClr val="D0D0D0"/>
                    </a:solidFill>
                  </a:tcPr>
                </a:tc>
                <a:tc>
                  <a:txBody>
                    <a:bodyPr/>
                    <a:lstStyle/>
                    <a:p>
                      <a:pPr algn="l" fontAlgn="ctr">
                        <a:buNone/>
                      </a:pPr>
                      <a:endParaRPr lang="en-US" sz="700" b="0" i="0" u="none" strike="noStrike">
                        <a:solidFill>
                          <a:srgbClr val="000000"/>
                        </a:solidFill>
                        <a:effectLst/>
                        <a:latin typeface="Arial" panose="020B0604020202020204" pitchFamily="34" charset="0"/>
                      </a:endParaRPr>
                    </a:p>
                  </a:txBody>
                  <a:tcPr marL="5416" marR="5416" marT="5416" marB="25995" anchor="ctr">
                    <a:lnL>
                      <a:noFill/>
                    </a:lnL>
                    <a:lnR>
                      <a:noFill/>
                    </a:lnR>
                    <a:lnT>
                      <a:noFill/>
                    </a:lnT>
                    <a:lnB>
                      <a:noFill/>
                    </a:lnB>
                    <a:solidFill>
                      <a:srgbClr val="D0D0D0"/>
                    </a:solidFill>
                  </a:tcPr>
                </a:tc>
                <a:tc>
                  <a:txBody>
                    <a:bodyPr/>
                    <a:lstStyle/>
                    <a:p>
                      <a:pPr algn="l" fontAlgn="ctr">
                        <a:buNone/>
                      </a:pPr>
                      <a:endParaRPr lang="en-US" sz="600" b="0" i="0" u="none" strike="noStrike">
                        <a:effectLst/>
                        <a:latin typeface="Arial" panose="020B0604020202020204" pitchFamily="34" charset="0"/>
                      </a:endParaRPr>
                    </a:p>
                  </a:txBody>
                  <a:tcPr marL="5416" marR="5416" marT="5416" marB="25995" anchor="ctr">
                    <a:lnL>
                      <a:noFill/>
                    </a:lnL>
                    <a:lnR>
                      <a:noFill/>
                    </a:lnR>
                    <a:lnT>
                      <a:noFill/>
                    </a:lnT>
                    <a:lnB>
                      <a:noFill/>
                    </a:lnB>
                    <a:noFill/>
                  </a:tcPr>
                </a:tc>
                <a:extLst>
                  <a:ext uri="{0D108BD9-81ED-4DB2-BD59-A6C34878D82A}">
                    <a16:rowId xmlns:a16="http://schemas.microsoft.com/office/drawing/2014/main" val="3039881925"/>
                  </a:ext>
                </a:extLst>
              </a:tr>
              <a:tr h="199169">
                <a:tc>
                  <a:txBody>
                    <a:bodyPr/>
                    <a:lstStyle/>
                    <a:p>
                      <a:pPr algn="l" fontAlgn="ctr">
                        <a:buNone/>
                      </a:pPr>
                      <a:r>
                        <a:rPr lang="en-US" sz="700" b="0" i="0" u="none" strike="noStrike">
                          <a:solidFill>
                            <a:srgbClr val="000000"/>
                          </a:solidFill>
                          <a:effectLst/>
                          <a:latin typeface="Arial" panose="020B0604020202020204" pitchFamily="34" charset="0"/>
                        </a:rPr>
                        <a:t>150</a:t>
                      </a:r>
                    </a:p>
                  </a:txBody>
                  <a:tcPr marL="5416" marR="5416" marT="5416" marB="25995" anchor="ctr">
                    <a:lnL>
                      <a:noFill/>
                    </a:lnL>
                    <a:lnR>
                      <a:noFill/>
                    </a:lnR>
                    <a:lnT>
                      <a:noFill/>
                    </a:lnT>
                    <a:lnB>
                      <a:noFill/>
                    </a:lnB>
                    <a:solidFill>
                      <a:srgbClr val="D0D0D0"/>
                    </a:solidFill>
                  </a:tcPr>
                </a:tc>
                <a:tc>
                  <a:txBody>
                    <a:bodyPr/>
                    <a:lstStyle/>
                    <a:p>
                      <a:pPr algn="r" fontAlgn="ctr">
                        <a:buNone/>
                      </a:pPr>
                      <a:r>
                        <a:rPr lang="en-US" sz="700" b="0" i="0" u="none" strike="noStrike">
                          <a:solidFill>
                            <a:srgbClr val="000000"/>
                          </a:solidFill>
                          <a:effectLst/>
                          <a:latin typeface="Arial" panose="020B0604020202020204" pitchFamily="34" charset="0"/>
                        </a:rPr>
                        <a:t>Hourly Non Instructional Aide Security</a:t>
                      </a:r>
                    </a:p>
                  </a:txBody>
                  <a:tcPr marL="5416" marR="5416" marT="5416" marB="25995" anchor="ctr">
                    <a:lnL>
                      <a:noFill/>
                    </a:lnL>
                    <a:lnR>
                      <a:noFill/>
                    </a:lnR>
                    <a:lnT>
                      <a:noFill/>
                    </a:lnT>
                    <a:lnB>
                      <a:noFill/>
                    </a:lnB>
                    <a:solidFill>
                      <a:srgbClr val="D0D0D0"/>
                    </a:solidFill>
                  </a:tcPr>
                </a:tc>
                <a:tc>
                  <a:txBody>
                    <a:bodyPr/>
                    <a:lstStyle/>
                    <a:p>
                      <a:pPr algn="r" fontAlgn="ctr">
                        <a:buNone/>
                      </a:pPr>
                      <a:r>
                        <a:rPr lang="en-US" sz="700" b="0" i="0" u="none" strike="noStrike">
                          <a:solidFill>
                            <a:srgbClr val="000000"/>
                          </a:solidFill>
                          <a:effectLst/>
                          <a:latin typeface="Arial" panose="020B0604020202020204" pitchFamily="34" charset="0"/>
                        </a:rPr>
                        <a:t>$-   </a:t>
                      </a:r>
                    </a:p>
                  </a:txBody>
                  <a:tcPr marL="5416" marR="5416" marT="5416" marB="25995" anchor="ctr">
                    <a:lnL>
                      <a:noFill/>
                    </a:lnL>
                    <a:lnR>
                      <a:noFill/>
                    </a:lnR>
                    <a:lnT>
                      <a:noFill/>
                    </a:lnT>
                    <a:lnB>
                      <a:noFill/>
                    </a:lnB>
                    <a:solidFill>
                      <a:srgbClr val="D0D0D0"/>
                    </a:solidFill>
                  </a:tcPr>
                </a:tc>
                <a:tc>
                  <a:txBody>
                    <a:bodyPr/>
                    <a:lstStyle/>
                    <a:p>
                      <a:pPr algn="r" fontAlgn="ctr">
                        <a:buNone/>
                      </a:pPr>
                      <a:r>
                        <a:rPr lang="en-US" sz="700" b="0" i="0" u="none" strike="noStrike">
                          <a:solidFill>
                            <a:srgbClr val="000000"/>
                          </a:solidFill>
                          <a:effectLst/>
                          <a:latin typeface="Arial" panose="020B0604020202020204" pitchFamily="34" charset="0"/>
                        </a:rPr>
                        <a:t> $38,836.80 </a:t>
                      </a:r>
                    </a:p>
                  </a:txBody>
                  <a:tcPr marL="5416" marR="5416" marT="5416" marB="25995" anchor="ctr">
                    <a:lnL>
                      <a:noFill/>
                    </a:lnL>
                    <a:lnR>
                      <a:noFill/>
                    </a:lnR>
                    <a:lnT>
                      <a:noFill/>
                    </a:lnT>
                    <a:lnB>
                      <a:noFill/>
                    </a:lnB>
                    <a:solidFill>
                      <a:srgbClr val="D0D0D0"/>
                    </a:solidFill>
                  </a:tcPr>
                </a:tc>
                <a:tc>
                  <a:txBody>
                    <a:bodyPr/>
                    <a:lstStyle/>
                    <a:p>
                      <a:pPr algn="r" fontAlgn="ctr">
                        <a:buNone/>
                      </a:pPr>
                      <a:r>
                        <a:rPr lang="en-US" sz="700" b="0" i="0" u="none" strike="noStrike">
                          <a:solidFill>
                            <a:srgbClr val="000000"/>
                          </a:solidFill>
                          <a:effectLst/>
                          <a:latin typeface="Arial" panose="020B0604020202020204" pitchFamily="34" charset="0"/>
                        </a:rPr>
                        <a:t> $38,836.80 </a:t>
                      </a:r>
                    </a:p>
                  </a:txBody>
                  <a:tcPr marL="5416" marR="5416" marT="5416" marB="25995" anchor="ctr">
                    <a:lnL>
                      <a:noFill/>
                    </a:lnL>
                    <a:lnR>
                      <a:noFill/>
                    </a:lnR>
                    <a:lnT>
                      <a:noFill/>
                    </a:lnT>
                    <a:lnB>
                      <a:noFill/>
                    </a:lnB>
                    <a:solidFill>
                      <a:srgbClr val="D0D0D0"/>
                    </a:solidFill>
                  </a:tcPr>
                </a:tc>
                <a:tc>
                  <a:txBody>
                    <a:bodyPr/>
                    <a:lstStyle/>
                    <a:p>
                      <a:pPr algn="l" fontAlgn="ctr">
                        <a:buNone/>
                      </a:pPr>
                      <a:endParaRPr lang="en-US" sz="700" b="0" i="0" u="none" strike="noStrike">
                        <a:solidFill>
                          <a:srgbClr val="000000"/>
                        </a:solidFill>
                        <a:effectLst/>
                        <a:latin typeface="Arial" panose="020B0604020202020204" pitchFamily="34" charset="0"/>
                      </a:endParaRPr>
                    </a:p>
                  </a:txBody>
                  <a:tcPr marL="5416" marR="5416" marT="5416" marB="25995" anchor="ctr">
                    <a:lnL>
                      <a:noFill/>
                    </a:lnL>
                    <a:lnR>
                      <a:noFill/>
                    </a:lnR>
                    <a:lnT>
                      <a:noFill/>
                    </a:lnT>
                    <a:lnB>
                      <a:noFill/>
                    </a:lnB>
                    <a:solidFill>
                      <a:srgbClr val="D0D0D0"/>
                    </a:solidFill>
                  </a:tcPr>
                </a:tc>
                <a:tc>
                  <a:txBody>
                    <a:bodyPr/>
                    <a:lstStyle/>
                    <a:p>
                      <a:pPr algn="l" fontAlgn="ctr">
                        <a:buNone/>
                      </a:pPr>
                      <a:endParaRPr lang="en-US" sz="600" b="0" i="0" u="none" strike="noStrike">
                        <a:effectLst/>
                        <a:latin typeface="Arial" panose="020B0604020202020204" pitchFamily="34" charset="0"/>
                      </a:endParaRPr>
                    </a:p>
                  </a:txBody>
                  <a:tcPr marL="5416" marR="5416" marT="5416" marB="25995" anchor="ctr">
                    <a:lnL>
                      <a:noFill/>
                    </a:lnL>
                    <a:lnR>
                      <a:noFill/>
                    </a:lnR>
                    <a:lnT>
                      <a:noFill/>
                    </a:lnT>
                    <a:lnB>
                      <a:noFill/>
                    </a:lnB>
                    <a:noFill/>
                  </a:tcPr>
                </a:tc>
                <a:extLst>
                  <a:ext uri="{0D108BD9-81ED-4DB2-BD59-A6C34878D82A}">
                    <a16:rowId xmlns:a16="http://schemas.microsoft.com/office/drawing/2014/main" val="188967424"/>
                  </a:ext>
                </a:extLst>
              </a:tr>
              <a:tr h="199169">
                <a:tc>
                  <a:txBody>
                    <a:bodyPr/>
                    <a:lstStyle/>
                    <a:p>
                      <a:pPr algn="l" fontAlgn="ctr">
                        <a:buNone/>
                      </a:pPr>
                      <a:r>
                        <a:rPr lang="en-US" sz="700" b="0" i="0" u="none" strike="noStrike">
                          <a:solidFill>
                            <a:srgbClr val="000000"/>
                          </a:solidFill>
                          <a:effectLst/>
                          <a:latin typeface="Arial" panose="020B0604020202020204" pitchFamily="34" charset="0"/>
                        </a:rPr>
                        <a:t>153</a:t>
                      </a:r>
                    </a:p>
                  </a:txBody>
                  <a:tcPr marL="5416" marR="5416" marT="5416" marB="25995" anchor="ctr">
                    <a:lnL>
                      <a:noFill/>
                    </a:lnL>
                    <a:lnR>
                      <a:noFill/>
                    </a:lnR>
                    <a:lnT>
                      <a:noFill/>
                    </a:lnT>
                    <a:lnB>
                      <a:noFill/>
                    </a:lnB>
                    <a:noFill/>
                  </a:tcPr>
                </a:tc>
                <a:tc>
                  <a:txBody>
                    <a:bodyPr/>
                    <a:lstStyle/>
                    <a:p>
                      <a:pPr algn="r" fontAlgn="ctr">
                        <a:buNone/>
                      </a:pPr>
                      <a:r>
                        <a:rPr lang="en-US" sz="700" b="0" i="0" u="none" strike="noStrike">
                          <a:solidFill>
                            <a:srgbClr val="000000"/>
                          </a:solidFill>
                          <a:effectLst/>
                          <a:latin typeface="Arial" panose="020B0604020202020204" pitchFamily="34" charset="0"/>
                        </a:rPr>
                        <a:t>0</a:t>
                      </a:r>
                    </a:p>
                  </a:txBody>
                  <a:tcPr marL="5416" marR="5416" marT="5416" marB="25995" anchor="ctr">
                    <a:lnL>
                      <a:noFill/>
                    </a:lnL>
                    <a:lnR>
                      <a:noFill/>
                    </a:lnR>
                    <a:lnT>
                      <a:noFill/>
                    </a:lnT>
                    <a:lnB>
                      <a:noFill/>
                    </a:lnB>
                    <a:noFill/>
                  </a:tcPr>
                </a:tc>
                <a:tc>
                  <a:txBody>
                    <a:bodyPr/>
                    <a:lstStyle/>
                    <a:p>
                      <a:pPr algn="r" fontAlgn="ctr">
                        <a:buNone/>
                      </a:pPr>
                      <a:r>
                        <a:rPr lang="en-US" sz="700" b="0" i="0" u="none" strike="noStrike">
                          <a:solidFill>
                            <a:srgbClr val="000000"/>
                          </a:solidFill>
                          <a:effectLst/>
                          <a:latin typeface="Arial" panose="020B0604020202020204" pitchFamily="34" charset="0"/>
                        </a:rPr>
                        <a:t>$-   </a:t>
                      </a:r>
                    </a:p>
                  </a:txBody>
                  <a:tcPr marL="5416" marR="5416" marT="5416" marB="25995" anchor="ctr">
                    <a:lnL>
                      <a:noFill/>
                    </a:lnL>
                    <a:lnR>
                      <a:noFill/>
                    </a:lnR>
                    <a:lnT>
                      <a:noFill/>
                    </a:lnT>
                    <a:lnB>
                      <a:noFill/>
                    </a:lnB>
                    <a:noFill/>
                  </a:tcPr>
                </a:tc>
                <a:tc>
                  <a:txBody>
                    <a:bodyPr/>
                    <a:lstStyle/>
                    <a:p>
                      <a:pPr algn="r" fontAlgn="ctr">
                        <a:buNone/>
                      </a:pPr>
                      <a:r>
                        <a:rPr lang="en-US" sz="700" b="0" i="0" u="none" strike="noStrike">
                          <a:solidFill>
                            <a:srgbClr val="000000"/>
                          </a:solidFill>
                          <a:effectLst/>
                          <a:latin typeface="Arial" panose="020B0604020202020204" pitchFamily="34" charset="0"/>
                        </a:rPr>
                        <a:t> $133.34 </a:t>
                      </a:r>
                    </a:p>
                  </a:txBody>
                  <a:tcPr marL="5416" marR="5416" marT="5416" marB="25995" anchor="ctr">
                    <a:lnL>
                      <a:noFill/>
                    </a:lnL>
                    <a:lnR>
                      <a:noFill/>
                    </a:lnR>
                    <a:lnT>
                      <a:noFill/>
                    </a:lnT>
                    <a:lnB>
                      <a:noFill/>
                    </a:lnB>
                    <a:noFill/>
                  </a:tcPr>
                </a:tc>
                <a:tc>
                  <a:txBody>
                    <a:bodyPr/>
                    <a:lstStyle/>
                    <a:p>
                      <a:pPr algn="r" fontAlgn="ctr">
                        <a:buNone/>
                      </a:pPr>
                      <a:r>
                        <a:rPr lang="en-US" sz="700" b="0" i="0" u="none" strike="noStrike">
                          <a:solidFill>
                            <a:srgbClr val="000000"/>
                          </a:solidFill>
                          <a:effectLst/>
                          <a:latin typeface="Arial" panose="020B0604020202020204" pitchFamily="34" charset="0"/>
                        </a:rPr>
                        <a:t> $133.34 </a:t>
                      </a:r>
                    </a:p>
                  </a:txBody>
                  <a:tcPr marL="5416" marR="5416" marT="5416" marB="25995" anchor="ctr">
                    <a:lnL>
                      <a:noFill/>
                    </a:lnL>
                    <a:lnR>
                      <a:noFill/>
                    </a:lnR>
                    <a:lnT>
                      <a:noFill/>
                    </a:lnT>
                    <a:lnB>
                      <a:noFill/>
                    </a:lnB>
                    <a:solidFill>
                      <a:srgbClr val="FFC7CE"/>
                    </a:solidFill>
                  </a:tcPr>
                </a:tc>
                <a:tc>
                  <a:txBody>
                    <a:bodyPr/>
                    <a:lstStyle/>
                    <a:p>
                      <a:pPr algn="l" fontAlgn="ctr">
                        <a:buNone/>
                      </a:pPr>
                      <a:endParaRPr lang="en-US" sz="700" b="0" i="0" u="none" strike="noStrike">
                        <a:solidFill>
                          <a:srgbClr val="000000"/>
                        </a:solidFill>
                        <a:effectLst/>
                        <a:latin typeface="Arial" panose="020B0604020202020204" pitchFamily="34" charset="0"/>
                      </a:endParaRPr>
                    </a:p>
                  </a:txBody>
                  <a:tcPr marL="5416" marR="5416" marT="5416" marB="25995" anchor="ctr">
                    <a:lnL>
                      <a:noFill/>
                    </a:lnL>
                    <a:lnR>
                      <a:noFill/>
                    </a:lnR>
                    <a:lnT>
                      <a:noFill/>
                    </a:lnT>
                    <a:lnB>
                      <a:noFill/>
                    </a:lnB>
                    <a:noFill/>
                  </a:tcPr>
                </a:tc>
                <a:tc>
                  <a:txBody>
                    <a:bodyPr/>
                    <a:lstStyle/>
                    <a:p>
                      <a:pPr algn="l" fontAlgn="ctr">
                        <a:buNone/>
                      </a:pPr>
                      <a:endParaRPr lang="en-US" sz="600" b="0" i="0" u="none" strike="noStrike">
                        <a:effectLst/>
                        <a:latin typeface="Arial" panose="020B0604020202020204" pitchFamily="34" charset="0"/>
                      </a:endParaRPr>
                    </a:p>
                  </a:txBody>
                  <a:tcPr marL="5416" marR="5416" marT="5416" marB="25995" anchor="ctr">
                    <a:lnL>
                      <a:noFill/>
                    </a:lnL>
                    <a:lnR>
                      <a:noFill/>
                    </a:lnR>
                    <a:lnT>
                      <a:noFill/>
                    </a:lnT>
                    <a:lnB>
                      <a:noFill/>
                    </a:lnB>
                    <a:noFill/>
                  </a:tcPr>
                </a:tc>
                <a:extLst>
                  <a:ext uri="{0D108BD9-81ED-4DB2-BD59-A6C34878D82A}">
                    <a16:rowId xmlns:a16="http://schemas.microsoft.com/office/drawing/2014/main" val="2831414763"/>
                  </a:ext>
                </a:extLst>
              </a:tr>
              <a:tr h="199169">
                <a:tc>
                  <a:txBody>
                    <a:bodyPr/>
                    <a:lstStyle/>
                    <a:p>
                      <a:pPr algn="l" fontAlgn="ctr">
                        <a:buNone/>
                      </a:pPr>
                      <a:r>
                        <a:rPr lang="en-US" sz="700" b="0" i="0" u="none" strike="noStrike">
                          <a:solidFill>
                            <a:srgbClr val="000000"/>
                          </a:solidFill>
                          <a:effectLst/>
                          <a:latin typeface="Arial" panose="020B0604020202020204" pitchFamily="34" charset="0"/>
                        </a:rPr>
                        <a:t>154</a:t>
                      </a:r>
                    </a:p>
                  </a:txBody>
                  <a:tcPr marL="5416" marR="5416" marT="5416" marB="25995" anchor="ctr">
                    <a:lnL>
                      <a:noFill/>
                    </a:lnL>
                    <a:lnR>
                      <a:noFill/>
                    </a:lnR>
                    <a:lnT>
                      <a:noFill/>
                    </a:lnT>
                    <a:lnB>
                      <a:noFill/>
                    </a:lnB>
                    <a:noFill/>
                  </a:tcPr>
                </a:tc>
                <a:tc>
                  <a:txBody>
                    <a:bodyPr/>
                    <a:lstStyle/>
                    <a:p>
                      <a:pPr algn="r" fontAlgn="ctr">
                        <a:buNone/>
                      </a:pPr>
                      <a:r>
                        <a:rPr lang="en-US" sz="700" b="0" i="0" u="none" strike="noStrike">
                          <a:solidFill>
                            <a:srgbClr val="000000"/>
                          </a:solidFill>
                          <a:effectLst/>
                          <a:latin typeface="Arial" panose="020B0604020202020204" pitchFamily="34" charset="0"/>
                        </a:rPr>
                        <a:t>0</a:t>
                      </a:r>
                    </a:p>
                  </a:txBody>
                  <a:tcPr marL="5416" marR="5416" marT="5416" marB="25995" anchor="ctr">
                    <a:lnL>
                      <a:noFill/>
                    </a:lnL>
                    <a:lnR>
                      <a:noFill/>
                    </a:lnR>
                    <a:lnT>
                      <a:noFill/>
                    </a:lnT>
                    <a:lnB>
                      <a:noFill/>
                    </a:lnB>
                    <a:noFill/>
                  </a:tcPr>
                </a:tc>
                <a:tc>
                  <a:txBody>
                    <a:bodyPr/>
                    <a:lstStyle/>
                    <a:p>
                      <a:pPr algn="r" fontAlgn="ctr">
                        <a:buNone/>
                      </a:pPr>
                      <a:r>
                        <a:rPr lang="en-US" sz="700" b="0" i="0" u="none" strike="noStrike">
                          <a:solidFill>
                            <a:srgbClr val="000000"/>
                          </a:solidFill>
                          <a:effectLst/>
                          <a:latin typeface="Arial" panose="020B0604020202020204" pitchFamily="34" charset="0"/>
                        </a:rPr>
                        <a:t>$-   </a:t>
                      </a:r>
                    </a:p>
                  </a:txBody>
                  <a:tcPr marL="5416" marR="5416" marT="5416" marB="25995" anchor="ctr">
                    <a:lnL>
                      <a:noFill/>
                    </a:lnL>
                    <a:lnR>
                      <a:noFill/>
                    </a:lnR>
                    <a:lnT>
                      <a:noFill/>
                    </a:lnT>
                    <a:lnB>
                      <a:noFill/>
                    </a:lnB>
                    <a:noFill/>
                  </a:tcPr>
                </a:tc>
                <a:tc>
                  <a:txBody>
                    <a:bodyPr/>
                    <a:lstStyle/>
                    <a:p>
                      <a:pPr algn="r" fontAlgn="ctr">
                        <a:buNone/>
                      </a:pPr>
                      <a:r>
                        <a:rPr lang="en-US" sz="700" b="0" i="0" u="none" strike="noStrike">
                          <a:solidFill>
                            <a:srgbClr val="000000"/>
                          </a:solidFill>
                          <a:effectLst/>
                          <a:latin typeface="Arial" panose="020B0604020202020204" pitchFamily="34" charset="0"/>
                        </a:rPr>
                        <a:t> $652.42 </a:t>
                      </a:r>
                    </a:p>
                  </a:txBody>
                  <a:tcPr marL="5416" marR="5416" marT="5416" marB="25995" anchor="ctr">
                    <a:lnL>
                      <a:noFill/>
                    </a:lnL>
                    <a:lnR>
                      <a:noFill/>
                    </a:lnR>
                    <a:lnT>
                      <a:noFill/>
                    </a:lnT>
                    <a:lnB>
                      <a:noFill/>
                    </a:lnB>
                    <a:noFill/>
                  </a:tcPr>
                </a:tc>
                <a:tc>
                  <a:txBody>
                    <a:bodyPr/>
                    <a:lstStyle/>
                    <a:p>
                      <a:pPr algn="r" fontAlgn="ctr">
                        <a:buNone/>
                      </a:pPr>
                      <a:r>
                        <a:rPr lang="en-US" sz="700" b="0" i="0" u="none" strike="noStrike">
                          <a:solidFill>
                            <a:srgbClr val="000000"/>
                          </a:solidFill>
                          <a:effectLst/>
                          <a:latin typeface="Arial" panose="020B0604020202020204" pitchFamily="34" charset="0"/>
                        </a:rPr>
                        <a:t> $652.42 </a:t>
                      </a:r>
                    </a:p>
                  </a:txBody>
                  <a:tcPr marL="5416" marR="5416" marT="5416" marB="25995" anchor="ctr">
                    <a:lnL>
                      <a:noFill/>
                    </a:lnL>
                    <a:lnR>
                      <a:noFill/>
                    </a:lnR>
                    <a:lnT>
                      <a:noFill/>
                    </a:lnT>
                    <a:lnB>
                      <a:noFill/>
                    </a:lnB>
                    <a:solidFill>
                      <a:srgbClr val="FFC7CE"/>
                    </a:solidFill>
                  </a:tcPr>
                </a:tc>
                <a:tc>
                  <a:txBody>
                    <a:bodyPr/>
                    <a:lstStyle/>
                    <a:p>
                      <a:pPr algn="l" fontAlgn="ctr">
                        <a:buNone/>
                      </a:pPr>
                      <a:endParaRPr lang="en-US" sz="700" b="0" i="0" u="none" strike="noStrike">
                        <a:solidFill>
                          <a:srgbClr val="000000"/>
                        </a:solidFill>
                        <a:effectLst/>
                        <a:latin typeface="Arial" panose="020B0604020202020204" pitchFamily="34" charset="0"/>
                      </a:endParaRPr>
                    </a:p>
                  </a:txBody>
                  <a:tcPr marL="5416" marR="5416" marT="5416" marB="25995" anchor="ctr">
                    <a:lnL>
                      <a:noFill/>
                    </a:lnL>
                    <a:lnR>
                      <a:noFill/>
                    </a:lnR>
                    <a:lnT>
                      <a:noFill/>
                    </a:lnT>
                    <a:lnB>
                      <a:noFill/>
                    </a:lnB>
                    <a:noFill/>
                  </a:tcPr>
                </a:tc>
                <a:tc>
                  <a:txBody>
                    <a:bodyPr/>
                    <a:lstStyle/>
                    <a:p>
                      <a:pPr algn="l" fontAlgn="ctr">
                        <a:buNone/>
                      </a:pPr>
                      <a:endParaRPr lang="en-US" sz="600" b="0" i="0" u="none" strike="noStrike">
                        <a:effectLst/>
                        <a:latin typeface="Arial" panose="020B0604020202020204" pitchFamily="34" charset="0"/>
                      </a:endParaRPr>
                    </a:p>
                  </a:txBody>
                  <a:tcPr marL="5416" marR="5416" marT="5416" marB="25995" anchor="ctr">
                    <a:lnL>
                      <a:noFill/>
                    </a:lnL>
                    <a:lnR>
                      <a:noFill/>
                    </a:lnR>
                    <a:lnT>
                      <a:noFill/>
                    </a:lnT>
                    <a:lnB>
                      <a:noFill/>
                    </a:lnB>
                    <a:noFill/>
                  </a:tcPr>
                </a:tc>
                <a:extLst>
                  <a:ext uri="{0D108BD9-81ED-4DB2-BD59-A6C34878D82A}">
                    <a16:rowId xmlns:a16="http://schemas.microsoft.com/office/drawing/2014/main" val="3443736121"/>
                  </a:ext>
                </a:extLst>
              </a:tr>
              <a:tr h="199169">
                <a:tc>
                  <a:txBody>
                    <a:bodyPr/>
                    <a:lstStyle/>
                    <a:p>
                      <a:pPr algn="l" fontAlgn="ctr">
                        <a:buNone/>
                      </a:pPr>
                      <a:r>
                        <a:rPr lang="en-US" sz="700" b="0" i="0" u="none" strike="noStrike">
                          <a:solidFill>
                            <a:srgbClr val="000000"/>
                          </a:solidFill>
                          <a:effectLst/>
                          <a:latin typeface="Arial" panose="020B0604020202020204" pitchFamily="34" charset="0"/>
                        </a:rPr>
                        <a:t>174</a:t>
                      </a:r>
                    </a:p>
                  </a:txBody>
                  <a:tcPr marL="5416" marR="5416" marT="5416" marB="25995" anchor="ctr">
                    <a:lnL>
                      <a:noFill/>
                    </a:lnL>
                    <a:lnR>
                      <a:noFill/>
                    </a:lnR>
                    <a:lnT>
                      <a:noFill/>
                    </a:lnT>
                    <a:lnB>
                      <a:noFill/>
                    </a:lnB>
                    <a:noFill/>
                  </a:tcPr>
                </a:tc>
                <a:tc>
                  <a:txBody>
                    <a:bodyPr/>
                    <a:lstStyle/>
                    <a:p>
                      <a:pPr algn="r" fontAlgn="ctr">
                        <a:buNone/>
                      </a:pPr>
                      <a:r>
                        <a:rPr lang="en-US" sz="700" b="0" i="0" u="none" strike="noStrike">
                          <a:solidFill>
                            <a:srgbClr val="000000"/>
                          </a:solidFill>
                          <a:effectLst/>
                          <a:latin typeface="Arial" panose="020B0604020202020204" pitchFamily="34" charset="0"/>
                        </a:rPr>
                        <a:t>0</a:t>
                      </a:r>
                    </a:p>
                  </a:txBody>
                  <a:tcPr marL="5416" marR="5416" marT="5416" marB="25995" anchor="ctr">
                    <a:lnL>
                      <a:noFill/>
                    </a:lnL>
                    <a:lnR>
                      <a:noFill/>
                    </a:lnR>
                    <a:lnT>
                      <a:noFill/>
                    </a:lnT>
                    <a:lnB>
                      <a:noFill/>
                    </a:lnB>
                    <a:noFill/>
                  </a:tcPr>
                </a:tc>
                <a:tc>
                  <a:txBody>
                    <a:bodyPr/>
                    <a:lstStyle/>
                    <a:p>
                      <a:pPr algn="r" fontAlgn="ctr">
                        <a:buNone/>
                      </a:pPr>
                      <a:r>
                        <a:rPr lang="en-US" sz="700" b="0" i="0" u="none" strike="noStrike">
                          <a:solidFill>
                            <a:srgbClr val="000000"/>
                          </a:solidFill>
                          <a:effectLst/>
                          <a:latin typeface="Arial" panose="020B0604020202020204" pitchFamily="34" charset="0"/>
                        </a:rPr>
                        <a:t>$-   </a:t>
                      </a:r>
                    </a:p>
                  </a:txBody>
                  <a:tcPr marL="5416" marR="5416" marT="5416" marB="25995" anchor="ctr">
                    <a:lnL>
                      <a:noFill/>
                    </a:lnL>
                    <a:lnR>
                      <a:noFill/>
                    </a:lnR>
                    <a:lnT>
                      <a:noFill/>
                    </a:lnT>
                    <a:lnB>
                      <a:noFill/>
                    </a:lnB>
                    <a:noFill/>
                  </a:tcPr>
                </a:tc>
                <a:tc>
                  <a:txBody>
                    <a:bodyPr/>
                    <a:lstStyle/>
                    <a:p>
                      <a:pPr algn="r" fontAlgn="ctr">
                        <a:buNone/>
                      </a:pPr>
                      <a:r>
                        <a:rPr lang="en-US" sz="700" b="0" i="0" u="none" strike="noStrike">
                          <a:solidFill>
                            <a:srgbClr val="000000"/>
                          </a:solidFill>
                          <a:effectLst/>
                          <a:latin typeface="Arial" panose="020B0604020202020204" pitchFamily="34" charset="0"/>
                        </a:rPr>
                        <a:t> $563.13 </a:t>
                      </a:r>
                    </a:p>
                  </a:txBody>
                  <a:tcPr marL="5416" marR="5416" marT="5416" marB="25995" anchor="ctr">
                    <a:lnL>
                      <a:noFill/>
                    </a:lnL>
                    <a:lnR>
                      <a:noFill/>
                    </a:lnR>
                    <a:lnT>
                      <a:noFill/>
                    </a:lnT>
                    <a:lnB>
                      <a:noFill/>
                    </a:lnB>
                    <a:noFill/>
                  </a:tcPr>
                </a:tc>
                <a:tc>
                  <a:txBody>
                    <a:bodyPr/>
                    <a:lstStyle/>
                    <a:p>
                      <a:pPr algn="r" fontAlgn="ctr">
                        <a:buNone/>
                      </a:pPr>
                      <a:r>
                        <a:rPr lang="en-US" sz="700" b="0" i="0" u="none" strike="noStrike">
                          <a:solidFill>
                            <a:srgbClr val="000000"/>
                          </a:solidFill>
                          <a:effectLst/>
                          <a:latin typeface="Arial" panose="020B0604020202020204" pitchFamily="34" charset="0"/>
                        </a:rPr>
                        <a:t> $563.13 </a:t>
                      </a:r>
                    </a:p>
                  </a:txBody>
                  <a:tcPr marL="5416" marR="5416" marT="5416" marB="25995" anchor="ctr">
                    <a:lnL>
                      <a:noFill/>
                    </a:lnL>
                    <a:lnR>
                      <a:noFill/>
                    </a:lnR>
                    <a:lnT>
                      <a:noFill/>
                    </a:lnT>
                    <a:lnB>
                      <a:noFill/>
                    </a:lnB>
                    <a:solidFill>
                      <a:srgbClr val="FFC7CE"/>
                    </a:solidFill>
                  </a:tcPr>
                </a:tc>
                <a:tc>
                  <a:txBody>
                    <a:bodyPr/>
                    <a:lstStyle/>
                    <a:p>
                      <a:pPr algn="l" fontAlgn="ctr">
                        <a:buNone/>
                      </a:pPr>
                      <a:endParaRPr lang="en-US" sz="700" b="0" i="0" u="none" strike="noStrike">
                        <a:solidFill>
                          <a:srgbClr val="000000"/>
                        </a:solidFill>
                        <a:effectLst/>
                        <a:latin typeface="Arial" panose="020B0604020202020204" pitchFamily="34" charset="0"/>
                      </a:endParaRPr>
                    </a:p>
                  </a:txBody>
                  <a:tcPr marL="5416" marR="5416" marT="5416" marB="25995" anchor="ctr">
                    <a:lnL>
                      <a:noFill/>
                    </a:lnL>
                    <a:lnR>
                      <a:noFill/>
                    </a:lnR>
                    <a:lnT>
                      <a:noFill/>
                    </a:lnT>
                    <a:lnB>
                      <a:noFill/>
                    </a:lnB>
                    <a:noFill/>
                  </a:tcPr>
                </a:tc>
                <a:tc>
                  <a:txBody>
                    <a:bodyPr/>
                    <a:lstStyle/>
                    <a:p>
                      <a:pPr algn="l" fontAlgn="ctr">
                        <a:buNone/>
                      </a:pPr>
                      <a:endParaRPr lang="en-US" sz="600" b="0" i="0" u="none" strike="noStrike">
                        <a:effectLst/>
                        <a:latin typeface="Arial" panose="020B0604020202020204" pitchFamily="34" charset="0"/>
                      </a:endParaRPr>
                    </a:p>
                  </a:txBody>
                  <a:tcPr marL="5416" marR="5416" marT="5416" marB="25995" anchor="ctr">
                    <a:lnL>
                      <a:noFill/>
                    </a:lnL>
                    <a:lnR>
                      <a:noFill/>
                    </a:lnR>
                    <a:lnT>
                      <a:noFill/>
                    </a:lnT>
                    <a:lnB>
                      <a:noFill/>
                    </a:lnB>
                    <a:noFill/>
                  </a:tcPr>
                </a:tc>
                <a:extLst>
                  <a:ext uri="{0D108BD9-81ED-4DB2-BD59-A6C34878D82A}">
                    <a16:rowId xmlns:a16="http://schemas.microsoft.com/office/drawing/2014/main" val="2461720947"/>
                  </a:ext>
                </a:extLst>
              </a:tr>
              <a:tr h="199169">
                <a:tc>
                  <a:txBody>
                    <a:bodyPr/>
                    <a:lstStyle/>
                    <a:p>
                      <a:pPr algn="l" fontAlgn="ctr">
                        <a:buNone/>
                      </a:pPr>
                      <a:r>
                        <a:rPr lang="en-US" sz="700" b="0" i="0" u="none" strike="noStrike">
                          <a:solidFill>
                            <a:srgbClr val="000000"/>
                          </a:solidFill>
                          <a:effectLst/>
                          <a:latin typeface="Arial" panose="020B0604020202020204" pitchFamily="34" charset="0"/>
                        </a:rPr>
                        <a:t>179</a:t>
                      </a:r>
                    </a:p>
                  </a:txBody>
                  <a:tcPr marL="5416" marR="5416" marT="5416" marB="25995" anchor="ctr">
                    <a:lnL>
                      <a:noFill/>
                    </a:lnL>
                    <a:lnR>
                      <a:noFill/>
                    </a:lnR>
                    <a:lnT>
                      <a:noFill/>
                    </a:lnT>
                    <a:lnB>
                      <a:noFill/>
                    </a:lnB>
                    <a:noFill/>
                  </a:tcPr>
                </a:tc>
                <a:tc>
                  <a:txBody>
                    <a:bodyPr/>
                    <a:lstStyle/>
                    <a:p>
                      <a:pPr algn="r" fontAlgn="ctr">
                        <a:buNone/>
                      </a:pPr>
                      <a:r>
                        <a:rPr lang="en-US" sz="700" b="0" i="0" u="none" strike="noStrike">
                          <a:solidFill>
                            <a:srgbClr val="000000"/>
                          </a:solidFill>
                          <a:effectLst/>
                          <a:latin typeface="Arial" panose="020B0604020202020204" pitchFamily="34" charset="0"/>
                        </a:rPr>
                        <a:t>FICA for Hourlies</a:t>
                      </a:r>
                    </a:p>
                  </a:txBody>
                  <a:tcPr marL="5416" marR="5416" marT="5416" marB="25995" anchor="ctr">
                    <a:lnL>
                      <a:noFill/>
                    </a:lnL>
                    <a:lnR>
                      <a:noFill/>
                    </a:lnR>
                    <a:lnT>
                      <a:noFill/>
                    </a:lnT>
                    <a:lnB>
                      <a:noFill/>
                    </a:lnB>
                    <a:noFill/>
                  </a:tcPr>
                </a:tc>
                <a:tc>
                  <a:txBody>
                    <a:bodyPr/>
                    <a:lstStyle/>
                    <a:p>
                      <a:pPr algn="r" fontAlgn="ctr">
                        <a:buNone/>
                      </a:pPr>
                      <a:r>
                        <a:rPr lang="en-US" sz="700" b="0" i="0" u="none" strike="noStrike">
                          <a:solidFill>
                            <a:srgbClr val="000000"/>
                          </a:solidFill>
                          <a:effectLst/>
                          <a:latin typeface="Arial" panose="020B0604020202020204" pitchFamily="34" charset="0"/>
                        </a:rPr>
                        <a:t>$-   </a:t>
                      </a:r>
                    </a:p>
                  </a:txBody>
                  <a:tcPr marL="5416" marR="5416" marT="5416" marB="25995" anchor="ctr">
                    <a:lnL>
                      <a:noFill/>
                    </a:lnL>
                    <a:lnR>
                      <a:noFill/>
                    </a:lnR>
                    <a:lnT>
                      <a:noFill/>
                    </a:lnT>
                    <a:lnB>
                      <a:noFill/>
                    </a:lnB>
                    <a:noFill/>
                  </a:tcPr>
                </a:tc>
                <a:tc>
                  <a:txBody>
                    <a:bodyPr/>
                    <a:lstStyle/>
                    <a:p>
                      <a:pPr algn="r" fontAlgn="ctr">
                        <a:buNone/>
                      </a:pPr>
                      <a:r>
                        <a:rPr lang="en-US" sz="700" b="0" i="0" u="none" strike="noStrike">
                          <a:solidFill>
                            <a:srgbClr val="000000"/>
                          </a:solidFill>
                          <a:effectLst/>
                          <a:latin typeface="Arial" panose="020B0604020202020204" pitchFamily="34" charset="0"/>
                        </a:rPr>
                        <a:t> $1,348.89 </a:t>
                      </a:r>
                    </a:p>
                  </a:txBody>
                  <a:tcPr marL="5416" marR="5416" marT="5416" marB="25995" anchor="ctr">
                    <a:lnL>
                      <a:noFill/>
                    </a:lnL>
                    <a:lnR>
                      <a:noFill/>
                    </a:lnR>
                    <a:lnT>
                      <a:noFill/>
                    </a:lnT>
                    <a:lnB>
                      <a:noFill/>
                    </a:lnB>
                    <a:noFill/>
                  </a:tcPr>
                </a:tc>
                <a:tc>
                  <a:txBody>
                    <a:bodyPr/>
                    <a:lstStyle/>
                    <a:p>
                      <a:pPr algn="r" fontAlgn="ctr">
                        <a:buNone/>
                      </a:pPr>
                      <a:r>
                        <a:rPr lang="en-US" sz="700" b="0" i="0" u="none" strike="noStrike">
                          <a:solidFill>
                            <a:srgbClr val="000000"/>
                          </a:solidFill>
                          <a:effectLst/>
                          <a:latin typeface="Arial" panose="020B0604020202020204" pitchFamily="34" charset="0"/>
                        </a:rPr>
                        <a:t> $1,348.89 </a:t>
                      </a:r>
                    </a:p>
                  </a:txBody>
                  <a:tcPr marL="5416" marR="5416" marT="5416" marB="25995" anchor="ctr">
                    <a:lnL>
                      <a:noFill/>
                    </a:lnL>
                    <a:lnR>
                      <a:noFill/>
                    </a:lnR>
                    <a:lnT>
                      <a:noFill/>
                    </a:lnT>
                    <a:lnB>
                      <a:noFill/>
                    </a:lnB>
                    <a:solidFill>
                      <a:srgbClr val="FFC7CE"/>
                    </a:solidFill>
                  </a:tcPr>
                </a:tc>
                <a:tc>
                  <a:txBody>
                    <a:bodyPr/>
                    <a:lstStyle/>
                    <a:p>
                      <a:pPr algn="l" fontAlgn="ctr">
                        <a:buNone/>
                      </a:pPr>
                      <a:endParaRPr lang="en-US" sz="700" b="0" i="0" u="none" strike="noStrike">
                        <a:solidFill>
                          <a:srgbClr val="000000"/>
                        </a:solidFill>
                        <a:effectLst/>
                        <a:latin typeface="Arial" panose="020B0604020202020204" pitchFamily="34" charset="0"/>
                      </a:endParaRPr>
                    </a:p>
                  </a:txBody>
                  <a:tcPr marL="5416" marR="5416" marT="5416" marB="25995" anchor="ctr">
                    <a:lnL>
                      <a:noFill/>
                    </a:lnL>
                    <a:lnR>
                      <a:noFill/>
                    </a:lnR>
                    <a:lnT>
                      <a:noFill/>
                    </a:lnT>
                    <a:lnB>
                      <a:noFill/>
                    </a:lnB>
                    <a:noFill/>
                  </a:tcPr>
                </a:tc>
                <a:tc>
                  <a:txBody>
                    <a:bodyPr/>
                    <a:lstStyle/>
                    <a:p>
                      <a:pPr algn="l" fontAlgn="ctr">
                        <a:buNone/>
                      </a:pPr>
                      <a:endParaRPr lang="en-US" sz="600" b="0" i="0" u="none" strike="noStrike">
                        <a:effectLst/>
                        <a:latin typeface="Arial" panose="020B0604020202020204" pitchFamily="34" charset="0"/>
                      </a:endParaRPr>
                    </a:p>
                  </a:txBody>
                  <a:tcPr marL="5416" marR="5416" marT="5416" marB="25995" anchor="ctr">
                    <a:lnL>
                      <a:noFill/>
                    </a:lnL>
                    <a:lnR>
                      <a:noFill/>
                    </a:lnR>
                    <a:lnT>
                      <a:noFill/>
                    </a:lnT>
                    <a:lnB>
                      <a:noFill/>
                    </a:lnB>
                    <a:noFill/>
                  </a:tcPr>
                </a:tc>
                <a:extLst>
                  <a:ext uri="{0D108BD9-81ED-4DB2-BD59-A6C34878D82A}">
                    <a16:rowId xmlns:a16="http://schemas.microsoft.com/office/drawing/2014/main" val="2120711282"/>
                  </a:ext>
                </a:extLst>
              </a:tr>
              <a:tr h="199169">
                <a:tc>
                  <a:txBody>
                    <a:bodyPr/>
                    <a:lstStyle/>
                    <a:p>
                      <a:pPr algn="l" fontAlgn="ctr">
                        <a:buNone/>
                      </a:pPr>
                      <a:r>
                        <a:rPr lang="en-US" sz="700" b="1" i="0" u="none" strike="noStrike">
                          <a:solidFill>
                            <a:srgbClr val="000000"/>
                          </a:solidFill>
                          <a:effectLst/>
                          <a:latin typeface="Arial" panose="020B0604020202020204" pitchFamily="34" charset="0"/>
                        </a:rPr>
                        <a:t>180</a:t>
                      </a:r>
                    </a:p>
                  </a:txBody>
                  <a:tcPr marL="5416" marR="5416" marT="5416" marB="25995" anchor="ctr">
                    <a:lnL>
                      <a:noFill/>
                    </a:lnL>
                    <a:lnR>
                      <a:noFill/>
                    </a:lnR>
                    <a:lnT>
                      <a:noFill/>
                    </a:lnT>
                    <a:lnB>
                      <a:noFill/>
                    </a:lnB>
                    <a:solidFill>
                      <a:srgbClr val="D47B22"/>
                    </a:solidFill>
                  </a:tcPr>
                </a:tc>
                <a:tc>
                  <a:txBody>
                    <a:bodyPr/>
                    <a:lstStyle/>
                    <a:p>
                      <a:pPr algn="r" fontAlgn="ctr">
                        <a:buNone/>
                      </a:pPr>
                      <a:r>
                        <a:rPr lang="en-US" sz="700" b="1" i="0" u="none" strike="noStrike">
                          <a:solidFill>
                            <a:srgbClr val="000000"/>
                          </a:solidFill>
                          <a:effectLst/>
                          <a:latin typeface="Arial" panose="020B0604020202020204" pitchFamily="34" charset="0"/>
                        </a:rPr>
                        <a:t>TOTAL </a:t>
                      </a:r>
                    </a:p>
                  </a:txBody>
                  <a:tcPr marL="5416" marR="5416" marT="5416" marB="25995" anchor="ctr">
                    <a:lnL>
                      <a:noFill/>
                    </a:lnL>
                    <a:lnR>
                      <a:noFill/>
                    </a:lnR>
                    <a:lnT>
                      <a:noFill/>
                    </a:lnT>
                    <a:lnB>
                      <a:noFill/>
                    </a:lnB>
                    <a:solidFill>
                      <a:srgbClr val="D47B22"/>
                    </a:solidFill>
                  </a:tcPr>
                </a:tc>
                <a:tc>
                  <a:txBody>
                    <a:bodyPr/>
                    <a:lstStyle/>
                    <a:p>
                      <a:pPr algn="r" fontAlgn="ctr">
                        <a:buNone/>
                      </a:pPr>
                      <a:r>
                        <a:rPr lang="en-US" sz="700" b="1" i="0" u="none" strike="noStrike">
                          <a:solidFill>
                            <a:srgbClr val="000000"/>
                          </a:solidFill>
                          <a:effectLst/>
                          <a:latin typeface="Arial" panose="020B0604020202020204" pitchFamily="34" charset="0"/>
                        </a:rPr>
                        <a:t> $128,699.53 </a:t>
                      </a:r>
                    </a:p>
                  </a:txBody>
                  <a:tcPr marL="5416" marR="5416" marT="5416" marB="25995" anchor="ctr">
                    <a:lnL>
                      <a:noFill/>
                    </a:lnL>
                    <a:lnR>
                      <a:noFill/>
                    </a:lnR>
                    <a:lnT>
                      <a:noFill/>
                    </a:lnT>
                    <a:lnB>
                      <a:noFill/>
                    </a:lnB>
                    <a:solidFill>
                      <a:srgbClr val="D47B22"/>
                    </a:solidFill>
                  </a:tcPr>
                </a:tc>
                <a:tc>
                  <a:txBody>
                    <a:bodyPr/>
                    <a:lstStyle/>
                    <a:p>
                      <a:pPr algn="r" fontAlgn="ctr">
                        <a:buNone/>
                      </a:pPr>
                      <a:r>
                        <a:rPr lang="en-US" sz="700" b="1" i="0" u="none" strike="noStrike">
                          <a:solidFill>
                            <a:srgbClr val="000000"/>
                          </a:solidFill>
                          <a:effectLst/>
                          <a:latin typeface="Arial" panose="020B0604020202020204" pitchFamily="34" charset="0"/>
                        </a:rPr>
                        <a:t> $262,675.67 </a:t>
                      </a:r>
                    </a:p>
                  </a:txBody>
                  <a:tcPr marL="5416" marR="5416" marT="5416" marB="25995" anchor="ctr">
                    <a:lnL>
                      <a:noFill/>
                    </a:lnL>
                    <a:lnR>
                      <a:noFill/>
                    </a:lnR>
                    <a:lnT>
                      <a:noFill/>
                    </a:lnT>
                    <a:lnB>
                      <a:noFill/>
                    </a:lnB>
                    <a:solidFill>
                      <a:srgbClr val="D47B22"/>
                    </a:solidFill>
                  </a:tcPr>
                </a:tc>
                <a:tc>
                  <a:txBody>
                    <a:bodyPr/>
                    <a:lstStyle/>
                    <a:p>
                      <a:pPr algn="r" fontAlgn="ctr">
                        <a:buNone/>
                      </a:pPr>
                      <a:r>
                        <a:rPr lang="en-US" sz="700" b="1" i="0" u="none" strike="noStrike">
                          <a:solidFill>
                            <a:srgbClr val="000000"/>
                          </a:solidFill>
                          <a:effectLst/>
                          <a:latin typeface="Arial" panose="020B0604020202020204" pitchFamily="34" charset="0"/>
                        </a:rPr>
                        <a:t> $119,126.13 </a:t>
                      </a:r>
                    </a:p>
                  </a:txBody>
                  <a:tcPr marL="5416" marR="5416" marT="5416" marB="25995" anchor="ctr">
                    <a:lnL>
                      <a:noFill/>
                    </a:lnL>
                    <a:lnR>
                      <a:noFill/>
                    </a:lnR>
                    <a:lnT>
                      <a:noFill/>
                    </a:lnT>
                    <a:lnB>
                      <a:noFill/>
                    </a:lnB>
                    <a:solidFill>
                      <a:srgbClr val="D47B22"/>
                    </a:solidFill>
                  </a:tcPr>
                </a:tc>
                <a:tc>
                  <a:txBody>
                    <a:bodyPr/>
                    <a:lstStyle/>
                    <a:p>
                      <a:pPr algn="l" fontAlgn="ctr">
                        <a:buNone/>
                      </a:pPr>
                      <a:endParaRPr lang="en-US" sz="700" b="1" i="0" u="none" strike="noStrike">
                        <a:solidFill>
                          <a:srgbClr val="000000"/>
                        </a:solidFill>
                        <a:effectLst/>
                        <a:latin typeface="Arial" panose="020B0604020202020204" pitchFamily="34" charset="0"/>
                      </a:endParaRPr>
                    </a:p>
                  </a:txBody>
                  <a:tcPr marL="5416" marR="5416" marT="5416" marB="25995" anchor="ctr">
                    <a:lnL>
                      <a:noFill/>
                    </a:lnL>
                    <a:lnR>
                      <a:noFill/>
                    </a:lnR>
                    <a:lnT>
                      <a:noFill/>
                    </a:lnT>
                    <a:lnB>
                      <a:noFill/>
                    </a:lnB>
                    <a:solidFill>
                      <a:srgbClr val="D47B22"/>
                    </a:solidFill>
                  </a:tcPr>
                </a:tc>
                <a:tc>
                  <a:txBody>
                    <a:bodyPr/>
                    <a:lstStyle/>
                    <a:p>
                      <a:pPr algn="l" fontAlgn="ctr">
                        <a:buNone/>
                      </a:pPr>
                      <a:endParaRPr lang="en-US" sz="600" b="0" i="0" u="none" strike="noStrike">
                        <a:effectLst/>
                        <a:latin typeface="Arial" panose="020B0604020202020204" pitchFamily="34" charset="0"/>
                      </a:endParaRPr>
                    </a:p>
                  </a:txBody>
                  <a:tcPr marL="5416" marR="5416" marT="5416" marB="25995" anchor="ctr">
                    <a:lnL>
                      <a:noFill/>
                    </a:lnL>
                    <a:lnR>
                      <a:noFill/>
                    </a:lnR>
                    <a:lnT>
                      <a:noFill/>
                    </a:lnT>
                    <a:lnB>
                      <a:noFill/>
                    </a:lnB>
                    <a:noFill/>
                  </a:tcPr>
                </a:tc>
                <a:extLst>
                  <a:ext uri="{0D108BD9-81ED-4DB2-BD59-A6C34878D82A}">
                    <a16:rowId xmlns:a16="http://schemas.microsoft.com/office/drawing/2014/main" val="1876949146"/>
                  </a:ext>
                </a:extLst>
              </a:tr>
              <a:tr h="199169">
                <a:tc>
                  <a:txBody>
                    <a:bodyPr/>
                    <a:lstStyle/>
                    <a:p>
                      <a:pPr algn="l" fontAlgn="ctr">
                        <a:buNone/>
                      </a:pPr>
                      <a:endParaRPr lang="en-US" sz="700" b="0" i="0" u="none" strike="noStrike">
                        <a:solidFill>
                          <a:srgbClr val="000000"/>
                        </a:solidFill>
                        <a:effectLst/>
                        <a:latin typeface="Arial" panose="020B0604020202020204" pitchFamily="34" charset="0"/>
                      </a:endParaRPr>
                    </a:p>
                  </a:txBody>
                  <a:tcPr marL="5416" marR="5416" marT="5416" marB="25995" anchor="ctr">
                    <a:lnL>
                      <a:noFill/>
                    </a:lnL>
                    <a:lnR>
                      <a:noFill/>
                    </a:lnR>
                    <a:lnT>
                      <a:noFill/>
                    </a:lnT>
                    <a:lnB>
                      <a:noFill/>
                    </a:lnB>
                    <a:noFill/>
                  </a:tcPr>
                </a:tc>
                <a:tc>
                  <a:txBody>
                    <a:bodyPr/>
                    <a:lstStyle/>
                    <a:p>
                      <a:pPr algn="r" fontAlgn="ctr">
                        <a:buNone/>
                      </a:pPr>
                      <a:endParaRPr lang="en-US" sz="700" b="0" i="0" u="none" strike="noStrike">
                        <a:solidFill>
                          <a:srgbClr val="000000"/>
                        </a:solidFill>
                        <a:effectLst/>
                        <a:latin typeface="Arial" panose="020B0604020202020204" pitchFamily="34" charset="0"/>
                      </a:endParaRPr>
                    </a:p>
                  </a:txBody>
                  <a:tcPr marL="5416" marR="5416" marT="5416" marB="25995" anchor="ctr">
                    <a:lnL>
                      <a:noFill/>
                    </a:lnL>
                    <a:lnR>
                      <a:noFill/>
                    </a:lnR>
                    <a:lnT>
                      <a:noFill/>
                    </a:lnT>
                    <a:lnB>
                      <a:noFill/>
                    </a:lnB>
                    <a:noFill/>
                  </a:tcPr>
                </a:tc>
                <a:tc>
                  <a:txBody>
                    <a:bodyPr/>
                    <a:lstStyle/>
                    <a:p>
                      <a:pPr algn="l" fontAlgn="ctr">
                        <a:buNone/>
                      </a:pPr>
                      <a:endParaRPr lang="en-US" sz="700" b="0" i="0" u="none" strike="noStrike">
                        <a:solidFill>
                          <a:srgbClr val="000000"/>
                        </a:solidFill>
                        <a:effectLst/>
                        <a:latin typeface="Arial" panose="020B0604020202020204" pitchFamily="34" charset="0"/>
                      </a:endParaRPr>
                    </a:p>
                  </a:txBody>
                  <a:tcPr marL="5416" marR="5416" marT="5416" marB="25995" anchor="ctr">
                    <a:lnL>
                      <a:noFill/>
                    </a:lnL>
                    <a:lnR>
                      <a:noFill/>
                    </a:lnR>
                    <a:lnT>
                      <a:noFill/>
                    </a:lnT>
                    <a:lnB>
                      <a:noFill/>
                    </a:lnB>
                    <a:noFill/>
                  </a:tcPr>
                </a:tc>
                <a:tc>
                  <a:txBody>
                    <a:bodyPr/>
                    <a:lstStyle/>
                    <a:p>
                      <a:pPr algn="l" fontAlgn="ctr">
                        <a:buNone/>
                      </a:pPr>
                      <a:endParaRPr lang="en-US" sz="700" b="0" i="0" u="none" strike="noStrike">
                        <a:solidFill>
                          <a:srgbClr val="000000"/>
                        </a:solidFill>
                        <a:effectLst/>
                        <a:latin typeface="Arial" panose="020B0604020202020204" pitchFamily="34" charset="0"/>
                      </a:endParaRPr>
                    </a:p>
                  </a:txBody>
                  <a:tcPr marL="5416" marR="5416" marT="5416" marB="25995" anchor="ctr">
                    <a:lnL>
                      <a:noFill/>
                    </a:lnL>
                    <a:lnR>
                      <a:noFill/>
                    </a:lnR>
                    <a:lnT>
                      <a:noFill/>
                    </a:lnT>
                    <a:lnB>
                      <a:noFill/>
                    </a:lnB>
                    <a:noFill/>
                  </a:tcPr>
                </a:tc>
                <a:tc>
                  <a:txBody>
                    <a:bodyPr/>
                    <a:lstStyle/>
                    <a:p>
                      <a:pPr algn="l" fontAlgn="ctr">
                        <a:buNone/>
                      </a:pPr>
                      <a:endParaRPr lang="en-US" sz="700" b="0" i="0" u="none" strike="noStrike">
                        <a:solidFill>
                          <a:srgbClr val="000000"/>
                        </a:solidFill>
                        <a:effectLst/>
                        <a:latin typeface="Arial" panose="020B0604020202020204" pitchFamily="34" charset="0"/>
                      </a:endParaRPr>
                    </a:p>
                  </a:txBody>
                  <a:tcPr marL="5416" marR="5416" marT="5416" marB="25995" anchor="ctr">
                    <a:lnL>
                      <a:noFill/>
                    </a:lnL>
                    <a:lnR>
                      <a:noFill/>
                    </a:lnR>
                    <a:lnT>
                      <a:noFill/>
                    </a:lnT>
                    <a:lnB>
                      <a:noFill/>
                    </a:lnB>
                    <a:noFill/>
                  </a:tcPr>
                </a:tc>
                <a:tc>
                  <a:txBody>
                    <a:bodyPr/>
                    <a:lstStyle/>
                    <a:p>
                      <a:pPr algn="l" fontAlgn="ctr">
                        <a:buNone/>
                      </a:pPr>
                      <a:endParaRPr lang="en-US" sz="700" b="0" i="0" u="none" strike="noStrike">
                        <a:solidFill>
                          <a:srgbClr val="000000"/>
                        </a:solidFill>
                        <a:effectLst/>
                        <a:latin typeface="Arial" panose="020B0604020202020204" pitchFamily="34" charset="0"/>
                      </a:endParaRPr>
                    </a:p>
                  </a:txBody>
                  <a:tcPr marL="5416" marR="5416" marT="5416" marB="25995" anchor="ctr">
                    <a:lnL>
                      <a:noFill/>
                    </a:lnL>
                    <a:lnR>
                      <a:noFill/>
                    </a:lnR>
                    <a:lnT>
                      <a:noFill/>
                    </a:lnT>
                    <a:lnB>
                      <a:noFill/>
                    </a:lnB>
                    <a:noFill/>
                  </a:tcPr>
                </a:tc>
                <a:tc>
                  <a:txBody>
                    <a:bodyPr/>
                    <a:lstStyle/>
                    <a:p>
                      <a:pPr algn="l" fontAlgn="ctr">
                        <a:buNone/>
                      </a:pPr>
                      <a:endParaRPr lang="en-US" sz="600" b="0" i="0" u="none" strike="noStrike" dirty="0">
                        <a:effectLst/>
                        <a:latin typeface="Arial" panose="020B0604020202020204" pitchFamily="34" charset="0"/>
                      </a:endParaRPr>
                    </a:p>
                  </a:txBody>
                  <a:tcPr marL="5416" marR="5416" marT="5416" marB="25995" anchor="ctr">
                    <a:lnL>
                      <a:noFill/>
                    </a:lnL>
                    <a:lnR>
                      <a:noFill/>
                    </a:lnR>
                    <a:lnT>
                      <a:noFill/>
                    </a:lnT>
                    <a:lnB>
                      <a:noFill/>
                    </a:lnB>
                    <a:noFill/>
                  </a:tcPr>
                </a:tc>
                <a:extLst>
                  <a:ext uri="{0D108BD9-81ED-4DB2-BD59-A6C34878D82A}">
                    <a16:rowId xmlns:a16="http://schemas.microsoft.com/office/drawing/2014/main" val="4212560752"/>
                  </a:ext>
                </a:extLst>
              </a:tr>
            </a:tbl>
          </a:graphicData>
        </a:graphic>
      </p:graphicFrame>
    </p:spTree>
    <p:extLst>
      <p:ext uri="{BB962C8B-B14F-4D97-AF65-F5344CB8AC3E}">
        <p14:creationId xmlns:p14="http://schemas.microsoft.com/office/powerpoint/2010/main" val="4011602558"/>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8DCCCD6-DC5D-F55C-111F-0825C22D1835}"/>
              </a:ext>
            </a:extLst>
          </p:cNvPr>
          <p:cNvSpPr>
            <a:spLocks noGrp="1"/>
          </p:cNvSpPr>
          <p:nvPr>
            <p:ph type="title"/>
          </p:nvPr>
        </p:nvSpPr>
        <p:spPr>
          <a:xfrm>
            <a:off x="0" y="531138"/>
            <a:ext cx="7797936" cy="844688"/>
          </a:xfrm>
        </p:spPr>
        <p:txBody>
          <a:bodyPr vert="horz" lIns="228600" tIns="228600" rIns="228600" bIns="228600" rtlCol="0" anchor="b">
            <a:noAutofit/>
          </a:bodyPr>
          <a:lstStyle/>
          <a:p>
            <a:pPr algn="l">
              <a:spcBef>
                <a:spcPts val="0"/>
              </a:spcBef>
            </a:pPr>
            <a:r>
              <a:rPr lang="en-US" b="1" dirty="0">
                <a:latin typeface="Georgia" panose="02040502050405020303" pitchFamily="18" charset="0"/>
                <a:ea typeface="Calibri"/>
                <a:cs typeface="Calibri"/>
              </a:rPr>
              <a:t>FY27 BUDGET BY FUNCTION </a:t>
            </a:r>
            <a:br>
              <a:rPr lang="en-US" b="1" dirty="0">
                <a:latin typeface="Georgia" panose="02040502050405020303" pitchFamily="18" charset="0"/>
                <a:ea typeface="Calibri"/>
                <a:cs typeface="Calibri"/>
              </a:rPr>
            </a:br>
            <a:r>
              <a:rPr lang="en-US" sz="2000" dirty="0">
                <a:latin typeface="Georgia" panose="02040502050405020303" pitchFamily="18" charset="0"/>
                <a:ea typeface="Calibri Light"/>
                <a:cs typeface="Calibri Light"/>
              </a:rPr>
              <a:t>(</a:t>
            </a:r>
            <a:r>
              <a:rPr lang="en-US" sz="2000" i="1" dirty="0">
                <a:latin typeface="Georgia" panose="02040502050405020303" pitchFamily="18" charset="0"/>
                <a:ea typeface="Calibri Light"/>
                <a:cs typeface="Calibri Light"/>
              </a:rPr>
              <a:t>Required)</a:t>
            </a:r>
            <a:endParaRPr lang="en-US" sz="2000" dirty="0">
              <a:latin typeface="Georgia" panose="02040502050405020303" pitchFamily="18" charset="0"/>
              <a:ea typeface="Calibri Light"/>
              <a:cs typeface="Calibri Light"/>
            </a:endParaRPr>
          </a:p>
        </p:txBody>
      </p:sp>
      <p:graphicFrame>
        <p:nvGraphicFramePr>
          <p:cNvPr id="3" name="Table 2">
            <a:extLst>
              <a:ext uri="{FF2B5EF4-FFF2-40B4-BE49-F238E27FC236}">
                <a16:creationId xmlns:a16="http://schemas.microsoft.com/office/drawing/2014/main" id="{538215E5-6686-B8C2-C3FE-38C2CCB4ED12}"/>
              </a:ext>
            </a:extLst>
          </p:cNvPr>
          <p:cNvGraphicFramePr>
            <a:graphicFrameLocks noGrp="1"/>
          </p:cNvGraphicFramePr>
          <p:nvPr>
            <p:extLst>
              <p:ext uri="{D42A27DB-BD31-4B8C-83A1-F6EECF244321}">
                <p14:modId xmlns:p14="http://schemas.microsoft.com/office/powerpoint/2010/main" val="1424661506"/>
              </p:ext>
            </p:extLst>
          </p:nvPr>
        </p:nvGraphicFramePr>
        <p:xfrm>
          <a:off x="6689725" y="1043337"/>
          <a:ext cx="3898900" cy="1504950"/>
        </p:xfrm>
        <a:graphic>
          <a:graphicData uri="http://schemas.openxmlformats.org/drawingml/2006/table">
            <a:tbl>
              <a:tblPr/>
              <a:tblGrid>
                <a:gridCol w="822820">
                  <a:extLst>
                    <a:ext uri="{9D8B030D-6E8A-4147-A177-3AD203B41FA5}">
                      <a16:colId xmlns:a16="http://schemas.microsoft.com/office/drawing/2014/main" val="3526042454"/>
                    </a:ext>
                  </a:extLst>
                </a:gridCol>
                <a:gridCol w="2554999">
                  <a:extLst>
                    <a:ext uri="{9D8B030D-6E8A-4147-A177-3AD203B41FA5}">
                      <a16:colId xmlns:a16="http://schemas.microsoft.com/office/drawing/2014/main" val="1300701815"/>
                    </a:ext>
                  </a:extLst>
                </a:gridCol>
                <a:gridCol w="521081">
                  <a:extLst>
                    <a:ext uri="{9D8B030D-6E8A-4147-A177-3AD203B41FA5}">
                      <a16:colId xmlns:a16="http://schemas.microsoft.com/office/drawing/2014/main" val="3872271810"/>
                    </a:ext>
                  </a:extLst>
                </a:gridCol>
              </a:tblGrid>
              <a:tr h="190500">
                <a:tc>
                  <a:txBody>
                    <a:bodyPr/>
                    <a:lstStyle/>
                    <a:p>
                      <a:pPr algn="l" fontAlgn="t">
                        <a:buNone/>
                      </a:pPr>
                      <a:r>
                        <a:rPr lang="en-US" sz="1100" b="1" i="0" u="none" strike="noStrike">
                          <a:solidFill>
                            <a:srgbClr val="000000"/>
                          </a:solidFill>
                          <a:effectLst/>
                          <a:latin typeface="Calibri" panose="020F0502020204030204" pitchFamily="34" charset="0"/>
                        </a:rPr>
                        <a:t>School</a:t>
                      </a:r>
                    </a:p>
                  </a:txBody>
                  <a:tcPr marL="9525" marR="9525" marT="9525">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r" fontAlgn="b">
                        <a:buNone/>
                      </a:pPr>
                      <a:r>
                        <a:rPr lang="en-US" sz="1100" b="0" i="0" u="none" strike="noStrike">
                          <a:effectLst/>
                          <a:latin typeface="Calibri" panose="020F0502020204030204" pitchFamily="34" charset="0"/>
                        </a:rPr>
                        <a:t>West Manor Elementary School</a:t>
                      </a:r>
                    </a:p>
                  </a:txBody>
                  <a:tcPr marL="9525" marR="9525" marT="9525"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l" fontAlgn="b">
                        <a:buNone/>
                      </a:pPr>
                      <a:endParaRPr lang="en-US" sz="1000" b="0" i="0" u="none" strike="noStrike">
                        <a:effectLst/>
                        <a:latin typeface="Arial" panose="020B0604020202020204" pitchFamily="34" charset="0"/>
                      </a:endParaRPr>
                    </a:p>
                  </a:txBody>
                  <a:tcPr marL="9525" marR="9525" marT="9525" anchor="b">
                    <a:lnL w="6350" cap="flat" cmpd="sng" algn="ctr">
                      <a:solidFill>
                        <a:srgbClr val="000000"/>
                      </a:solidFill>
                      <a:prstDash val="solid"/>
                      <a:round/>
                      <a:headEnd type="none" w="med" len="med"/>
                      <a:tailEnd type="none" w="med" len="med"/>
                    </a:lnL>
                    <a:lnR>
                      <a:noFill/>
                    </a:lnR>
                    <a:lnT>
                      <a:noFill/>
                    </a:lnT>
                    <a:lnB>
                      <a:noFill/>
                    </a:lnB>
                    <a:noFill/>
                  </a:tcPr>
                </a:tc>
                <a:extLst>
                  <a:ext uri="{0D108BD9-81ED-4DB2-BD59-A6C34878D82A}">
                    <a16:rowId xmlns:a16="http://schemas.microsoft.com/office/drawing/2014/main" val="1106949265"/>
                  </a:ext>
                </a:extLst>
              </a:tr>
              <a:tr h="190500">
                <a:tc>
                  <a:txBody>
                    <a:bodyPr/>
                    <a:lstStyle/>
                    <a:p>
                      <a:pPr algn="l" fontAlgn="t">
                        <a:buNone/>
                      </a:pPr>
                      <a:r>
                        <a:rPr lang="en-US" sz="1100" b="1" i="0" u="none" strike="noStrike">
                          <a:solidFill>
                            <a:srgbClr val="000000"/>
                          </a:solidFill>
                          <a:effectLst/>
                          <a:latin typeface="Calibri" panose="020F0502020204030204" pitchFamily="34" charset="0"/>
                        </a:rPr>
                        <a:t>Location</a:t>
                      </a:r>
                    </a:p>
                  </a:txBody>
                  <a:tcPr marL="9525" marR="9525" marT="9525">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r" fontAlgn="b">
                        <a:buNone/>
                      </a:pPr>
                      <a:r>
                        <a:rPr lang="en-US" sz="1100" b="0" i="0" u="none" strike="noStrike">
                          <a:effectLst/>
                          <a:latin typeface="Calibri" panose="020F0502020204030204" pitchFamily="34" charset="0"/>
                        </a:rPr>
                        <a:t>2569</a:t>
                      </a:r>
                    </a:p>
                  </a:txBody>
                  <a:tcPr marL="9525" marR="9525" marT="9525"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l" fontAlgn="b">
                        <a:buNone/>
                      </a:pPr>
                      <a:endParaRPr lang="en-US" sz="1000" b="0" i="0" u="none" strike="noStrike">
                        <a:effectLst/>
                        <a:latin typeface="Arial" panose="020B0604020202020204" pitchFamily="34" charset="0"/>
                      </a:endParaRPr>
                    </a:p>
                  </a:txBody>
                  <a:tcPr marL="9525" marR="9525" marT="9525" anchor="b">
                    <a:lnL w="6350" cap="flat" cmpd="sng" algn="ctr">
                      <a:solidFill>
                        <a:srgbClr val="000000"/>
                      </a:solidFill>
                      <a:prstDash val="solid"/>
                      <a:round/>
                      <a:headEnd type="none" w="med" len="med"/>
                      <a:tailEnd type="none" w="med" len="med"/>
                    </a:lnL>
                    <a:lnR>
                      <a:noFill/>
                    </a:lnR>
                    <a:lnT>
                      <a:noFill/>
                    </a:lnT>
                    <a:lnB>
                      <a:noFill/>
                    </a:lnB>
                    <a:noFill/>
                  </a:tcPr>
                </a:tc>
                <a:extLst>
                  <a:ext uri="{0D108BD9-81ED-4DB2-BD59-A6C34878D82A}">
                    <a16:rowId xmlns:a16="http://schemas.microsoft.com/office/drawing/2014/main" val="4067950500"/>
                  </a:ext>
                </a:extLst>
              </a:tr>
              <a:tr h="190500">
                <a:tc>
                  <a:txBody>
                    <a:bodyPr/>
                    <a:lstStyle/>
                    <a:p>
                      <a:pPr algn="l" fontAlgn="t">
                        <a:buNone/>
                      </a:pPr>
                      <a:r>
                        <a:rPr lang="en-US" sz="1100" b="1" i="0" u="none" strike="noStrike">
                          <a:solidFill>
                            <a:srgbClr val="000000"/>
                          </a:solidFill>
                          <a:effectLst/>
                          <a:latin typeface="Calibri" panose="020F0502020204030204" pitchFamily="34" charset="0"/>
                        </a:rPr>
                        <a:t>Level</a:t>
                      </a:r>
                    </a:p>
                  </a:txBody>
                  <a:tcPr marL="9525" marR="9525" marT="9525">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r" fontAlgn="b">
                        <a:buNone/>
                      </a:pPr>
                      <a:r>
                        <a:rPr lang="en-US" sz="1100" b="0" i="0" u="none" strike="noStrike">
                          <a:effectLst/>
                          <a:latin typeface="Calibri" panose="020F0502020204030204" pitchFamily="34" charset="0"/>
                        </a:rPr>
                        <a:t>ES</a:t>
                      </a:r>
                    </a:p>
                  </a:txBody>
                  <a:tcPr marL="9525" marR="9525" marT="9525"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l" fontAlgn="b">
                        <a:buNone/>
                      </a:pPr>
                      <a:endParaRPr lang="en-US" sz="1000" b="0" i="0" u="none" strike="noStrike">
                        <a:effectLst/>
                        <a:latin typeface="Arial" panose="020B0604020202020204" pitchFamily="34" charset="0"/>
                      </a:endParaRPr>
                    </a:p>
                  </a:txBody>
                  <a:tcPr marL="9525" marR="9525" marT="9525" anchor="b">
                    <a:lnL w="6350" cap="flat" cmpd="sng" algn="ctr">
                      <a:solidFill>
                        <a:srgbClr val="000000"/>
                      </a:solidFill>
                      <a:prstDash val="solid"/>
                      <a:round/>
                      <a:headEnd type="none" w="med" len="med"/>
                      <a:tailEnd type="none" w="med" len="med"/>
                    </a:lnL>
                    <a:lnR>
                      <a:noFill/>
                    </a:lnR>
                    <a:lnT>
                      <a:noFill/>
                    </a:lnT>
                    <a:lnB>
                      <a:noFill/>
                    </a:lnB>
                    <a:noFill/>
                  </a:tcPr>
                </a:tc>
                <a:extLst>
                  <a:ext uri="{0D108BD9-81ED-4DB2-BD59-A6C34878D82A}">
                    <a16:rowId xmlns:a16="http://schemas.microsoft.com/office/drawing/2014/main" val="1641999758"/>
                  </a:ext>
                </a:extLst>
              </a:tr>
              <a:tr h="190500">
                <a:tc>
                  <a:txBody>
                    <a:bodyPr/>
                    <a:lstStyle/>
                    <a:p>
                      <a:pPr algn="l" fontAlgn="t">
                        <a:buNone/>
                      </a:pPr>
                      <a:r>
                        <a:rPr lang="en-US" sz="1100" b="1" i="0" u="none" strike="noStrike">
                          <a:solidFill>
                            <a:srgbClr val="000000"/>
                          </a:solidFill>
                          <a:effectLst/>
                          <a:latin typeface="Calibri" panose="020F0502020204030204" pitchFamily="34" charset="0"/>
                        </a:rPr>
                        <a:t>Principal</a:t>
                      </a:r>
                    </a:p>
                  </a:txBody>
                  <a:tcPr marL="9525" marR="9525" marT="9525">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r" fontAlgn="b">
                        <a:buNone/>
                      </a:pPr>
                      <a:r>
                        <a:rPr lang="en-US" sz="1100" b="0" i="0" u="none" strike="noStrike">
                          <a:effectLst/>
                          <a:latin typeface="Calibri" panose="020F0502020204030204" pitchFamily="34" charset="0"/>
                        </a:rPr>
                        <a:t>Reginald Lawrence</a:t>
                      </a:r>
                    </a:p>
                  </a:txBody>
                  <a:tcPr marL="9525" marR="9525" marT="9525"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l" fontAlgn="b">
                        <a:buNone/>
                      </a:pPr>
                      <a:endParaRPr lang="en-US" sz="1000" b="0" i="0" u="none" strike="noStrike">
                        <a:effectLst/>
                        <a:latin typeface="Arial" panose="020B0604020202020204" pitchFamily="34" charset="0"/>
                      </a:endParaRPr>
                    </a:p>
                  </a:txBody>
                  <a:tcPr marL="9525" marR="9525" marT="9525" anchor="b">
                    <a:lnL w="6350" cap="flat" cmpd="sng" algn="ctr">
                      <a:solidFill>
                        <a:srgbClr val="000000"/>
                      </a:solidFill>
                      <a:prstDash val="solid"/>
                      <a:round/>
                      <a:headEnd type="none" w="med" len="med"/>
                      <a:tailEnd type="none" w="med" len="med"/>
                    </a:lnL>
                    <a:lnR>
                      <a:noFill/>
                    </a:lnR>
                    <a:lnT>
                      <a:noFill/>
                    </a:lnT>
                    <a:lnB>
                      <a:noFill/>
                    </a:lnB>
                    <a:noFill/>
                  </a:tcPr>
                </a:tc>
                <a:extLst>
                  <a:ext uri="{0D108BD9-81ED-4DB2-BD59-A6C34878D82A}">
                    <a16:rowId xmlns:a16="http://schemas.microsoft.com/office/drawing/2014/main" val="1443577162"/>
                  </a:ext>
                </a:extLst>
              </a:tr>
              <a:tr h="381000">
                <a:tc>
                  <a:txBody>
                    <a:bodyPr/>
                    <a:lstStyle/>
                    <a:p>
                      <a:pPr algn="l" fontAlgn="t">
                        <a:buNone/>
                      </a:pPr>
                      <a:r>
                        <a:rPr lang="en-US" sz="1100" b="1" i="0" u="none" strike="noStrike">
                          <a:solidFill>
                            <a:srgbClr val="000000"/>
                          </a:solidFill>
                          <a:effectLst/>
                          <a:latin typeface="Calibri" panose="020F0502020204030204" pitchFamily="34" charset="0"/>
                        </a:rPr>
                        <a:t>Projected Enrollment</a:t>
                      </a:r>
                    </a:p>
                  </a:txBody>
                  <a:tcPr marL="9525" marR="9525" marT="9525">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r" fontAlgn="b">
                        <a:buNone/>
                      </a:pPr>
                      <a:r>
                        <a:rPr lang="en-US" sz="1100" b="0" i="0" u="none" strike="noStrike">
                          <a:effectLst/>
                          <a:latin typeface="Calibri" panose="020F0502020204030204" pitchFamily="34" charset="0"/>
                        </a:rPr>
                        <a:t>259</a:t>
                      </a:r>
                    </a:p>
                  </a:txBody>
                  <a:tcPr marL="9525" marR="9525" marT="9525"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l" fontAlgn="b">
                        <a:buNone/>
                      </a:pPr>
                      <a:endParaRPr lang="en-US" sz="1000" b="0" i="0" u="none" strike="noStrike">
                        <a:effectLst/>
                        <a:latin typeface="Arial" panose="020B0604020202020204" pitchFamily="34" charset="0"/>
                      </a:endParaRPr>
                    </a:p>
                  </a:txBody>
                  <a:tcPr marL="9525" marR="9525" marT="9525" anchor="b">
                    <a:lnL w="6350" cap="flat" cmpd="sng" algn="ctr">
                      <a:solidFill>
                        <a:srgbClr val="000000"/>
                      </a:solidFill>
                      <a:prstDash val="solid"/>
                      <a:round/>
                      <a:headEnd type="none" w="med" len="med"/>
                      <a:tailEnd type="none" w="med" len="med"/>
                    </a:lnL>
                    <a:lnR>
                      <a:noFill/>
                    </a:lnR>
                    <a:lnT>
                      <a:noFill/>
                    </a:lnT>
                    <a:lnB>
                      <a:noFill/>
                    </a:lnB>
                    <a:noFill/>
                  </a:tcPr>
                </a:tc>
                <a:extLst>
                  <a:ext uri="{0D108BD9-81ED-4DB2-BD59-A6C34878D82A}">
                    <a16:rowId xmlns:a16="http://schemas.microsoft.com/office/drawing/2014/main" val="3451841239"/>
                  </a:ext>
                </a:extLst>
              </a:tr>
              <a:tr h="152400">
                <a:tc>
                  <a:txBody>
                    <a:bodyPr/>
                    <a:lstStyle/>
                    <a:p>
                      <a:pPr algn="l" fontAlgn="t">
                        <a:buNone/>
                      </a:pPr>
                      <a:endParaRPr lang="en-US" sz="1100" b="1" i="0" u="none" strike="noStrike">
                        <a:solidFill>
                          <a:srgbClr val="000000"/>
                        </a:solidFill>
                        <a:effectLst/>
                        <a:latin typeface="Calibri" panose="020F0502020204030204" pitchFamily="34" charset="0"/>
                      </a:endParaRPr>
                    </a:p>
                  </a:txBody>
                  <a:tcPr marL="9525" marR="9525" marT="9525">
                    <a:lnL>
                      <a:noFill/>
                    </a:lnL>
                    <a:lnR>
                      <a:noFill/>
                    </a:lnR>
                    <a:lnT w="6350" cap="flat" cmpd="sng" algn="ctr">
                      <a:solidFill>
                        <a:srgbClr val="000000"/>
                      </a:solidFill>
                      <a:prstDash val="solid"/>
                      <a:round/>
                      <a:headEnd type="none" w="med" len="med"/>
                      <a:tailEnd type="none" w="med" len="med"/>
                    </a:lnT>
                    <a:lnB>
                      <a:noFill/>
                    </a:lnB>
                    <a:noFill/>
                  </a:tcPr>
                </a:tc>
                <a:tc>
                  <a:txBody>
                    <a:bodyPr/>
                    <a:lstStyle/>
                    <a:p>
                      <a:pPr algn="r" fontAlgn="b">
                        <a:buNone/>
                      </a:pPr>
                      <a:endParaRPr lang="en-US" sz="1100" b="0" i="0" u="none" strike="noStrike">
                        <a:effectLst/>
                        <a:latin typeface="Calibri" panose="020F0502020204030204" pitchFamily="34" charset="0"/>
                      </a:endParaRPr>
                    </a:p>
                  </a:txBody>
                  <a:tcPr marL="9525" marR="9525" marT="9525" anchor="b">
                    <a:lnL>
                      <a:noFill/>
                    </a:lnL>
                    <a:lnR>
                      <a:noFill/>
                    </a:lnR>
                    <a:lnT w="6350" cap="flat" cmpd="sng" algn="ctr">
                      <a:solidFill>
                        <a:srgbClr val="000000"/>
                      </a:solidFill>
                      <a:prstDash val="solid"/>
                      <a:round/>
                      <a:headEnd type="none" w="med" len="med"/>
                      <a:tailEnd type="none" w="med" len="med"/>
                    </a:lnT>
                    <a:lnB>
                      <a:noFill/>
                    </a:lnB>
                    <a:noFill/>
                  </a:tcPr>
                </a:tc>
                <a:tc>
                  <a:txBody>
                    <a:bodyPr/>
                    <a:lstStyle/>
                    <a:p>
                      <a:pPr algn="l" fontAlgn="b">
                        <a:buNone/>
                      </a:pPr>
                      <a:endParaRPr lang="en-US" sz="1000" b="0" i="0" u="none" strike="noStrike" dirty="0">
                        <a:effectLst/>
                        <a:latin typeface="Arial" panose="020B0604020202020204" pitchFamily="34" charset="0"/>
                      </a:endParaRPr>
                    </a:p>
                  </a:txBody>
                  <a:tcPr marL="9525" marR="9525" marT="9525" anchor="b">
                    <a:lnL>
                      <a:noFill/>
                    </a:lnL>
                    <a:lnR>
                      <a:noFill/>
                    </a:lnR>
                    <a:lnT>
                      <a:noFill/>
                    </a:lnT>
                    <a:lnB>
                      <a:noFill/>
                    </a:lnB>
                    <a:noFill/>
                  </a:tcPr>
                </a:tc>
                <a:extLst>
                  <a:ext uri="{0D108BD9-81ED-4DB2-BD59-A6C34878D82A}">
                    <a16:rowId xmlns:a16="http://schemas.microsoft.com/office/drawing/2014/main" val="545181897"/>
                  </a:ext>
                </a:extLst>
              </a:tr>
            </a:tbl>
          </a:graphicData>
        </a:graphic>
      </p:graphicFrame>
      <p:graphicFrame>
        <p:nvGraphicFramePr>
          <p:cNvPr id="7" name="Content Placeholder 6">
            <a:extLst>
              <a:ext uri="{FF2B5EF4-FFF2-40B4-BE49-F238E27FC236}">
                <a16:creationId xmlns:a16="http://schemas.microsoft.com/office/drawing/2014/main" id="{B2C08CB9-5A0C-3F37-160B-FDAE3BE302E7}"/>
              </a:ext>
            </a:extLst>
          </p:cNvPr>
          <p:cNvGraphicFramePr>
            <a:graphicFrameLocks noGrp="1"/>
          </p:cNvGraphicFramePr>
          <p:nvPr>
            <p:ph sz="half" idx="15"/>
            <p:extLst>
              <p:ext uri="{D42A27DB-BD31-4B8C-83A1-F6EECF244321}">
                <p14:modId xmlns:p14="http://schemas.microsoft.com/office/powerpoint/2010/main" val="696766630"/>
              </p:ext>
            </p:extLst>
          </p:nvPr>
        </p:nvGraphicFramePr>
        <p:xfrm>
          <a:off x="384048" y="1375826"/>
          <a:ext cx="5118228" cy="4019666"/>
        </p:xfrm>
        <a:graphic>
          <a:graphicData uri="http://schemas.openxmlformats.org/drawingml/2006/table">
            <a:tbl>
              <a:tblPr/>
              <a:tblGrid>
                <a:gridCol w="597280">
                  <a:extLst>
                    <a:ext uri="{9D8B030D-6E8A-4147-A177-3AD203B41FA5}">
                      <a16:colId xmlns:a16="http://schemas.microsoft.com/office/drawing/2014/main" val="880289554"/>
                    </a:ext>
                  </a:extLst>
                </a:gridCol>
                <a:gridCol w="1644817">
                  <a:extLst>
                    <a:ext uri="{9D8B030D-6E8A-4147-A177-3AD203B41FA5}">
                      <a16:colId xmlns:a16="http://schemas.microsoft.com/office/drawing/2014/main" val="84917897"/>
                    </a:ext>
                  </a:extLst>
                </a:gridCol>
                <a:gridCol w="588091">
                  <a:extLst>
                    <a:ext uri="{9D8B030D-6E8A-4147-A177-3AD203B41FA5}">
                      <a16:colId xmlns:a16="http://schemas.microsoft.com/office/drawing/2014/main" val="4131617389"/>
                    </a:ext>
                  </a:extLst>
                </a:gridCol>
                <a:gridCol w="928081">
                  <a:extLst>
                    <a:ext uri="{9D8B030D-6E8A-4147-A177-3AD203B41FA5}">
                      <a16:colId xmlns:a16="http://schemas.microsoft.com/office/drawing/2014/main" val="464814327"/>
                    </a:ext>
                  </a:extLst>
                </a:gridCol>
                <a:gridCol w="928081">
                  <a:extLst>
                    <a:ext uri="{9D8B030D-6E8A-4147-A177-3AD203B41FA5}">
                      <a16:colId xmlns:a16="http://schemas.microsoft.com/office/drawing/2014/main" val="3495197011"/>
                    </a:ext>
                  </a:extLst>
                </a:gridCol>
                <a:gridCol w="431878">
                  <a:extLst>
                    <a:ext uri="{9D8B030D-6E8A-4147-A177-3AD203B41FA5}">
                      <a16:colId xmlns:a16="http://schemas.microsoft.com/office/drawing/2014/main" val="3512203462"/>
                    </a:ext>
                  </a:extLst>
                </a:gridCol>
              </a:tblGrid>
              <a:tr h="315368">
                <a:tc>
                  <a:txBody>
                    <a:bodyPr/>
                    <a:lstStyle/>
                    <a:p>
                      <a:pPr algn="ctr" fontAlgn="b">
                        <a:buNone/>
                      </a:pPr>
                      <a:r>
                        <a:rPr lang="en-US" sz="400" b="1" i="0" u="none" strike="noStrike">
                          <a:solidFill>
                            <a:srgbClr val="000000"/>
                          </a:solidFill>
                          <a:effectLst/>
                          <a:latin typeface="Calibri" panose="020F0502020204030204" pitchFamily="34" charset="0"/>
                        </a:rPr>
                        <a:t>Account</a:t>
                      </a:r>
                    </a:p>
                  </a:txBody>
                  <a:tcPr marL="3686" marR="3686" marT="3686" marB="17692"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00B0F0"/>
                    </a:solidFill>
                  </a:tcPr>
                </a:tc>
                <a:tc>
                  <a:txBody>
                    <a:bodyPr/>
                    <a:lstStyle/>
                    <a:p>
                      <a:pPr algn="ctr" fontAlgn="b">
                        <a:buNone/>
                      </a:pPr>
                      <a:r>
                        <a:rPr lang="en-US" sz="400" b="1" i="0" u="none" strike="noStrike">
                          <a:solidFill>
                            <a:srgbClr val="000000"/>
                          </a:solidFill>
                          <a:effectLst/>
                          <a:latin typeface="Calibri" panose="020F0502020204030204" pitchFamily="34" charset="0"/>
                        </a:rPr>
                        <a:t>Account Description</a:t>
                      </a:r>
                    </a:p>
                  </a:txBody>
                  <a:tcPr marL="3686" marR="3686" marT="3686" marB="17692"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00B0F0"/>
                    </a:solidFill>
                  </a:tcPr>
                </a:tc>
                <a:tc>
                  <a:txBody>
                    <a:bodyPr/>
                    <a:lstStyle/>
                    <a:p>
                      <a:pPr algn="ctr" fontAlgn="b">
                        <a:buNone/>
                      </a:pPr>
                      <a:r>
                        <a:rPr lang="en-US" sz="400" b="1" i="0" u="none" strike="noStrike">
                          <a:solidFill>
                            <a:srgbClr val="000000"/>
                          </a:solidFill>
                          <a:effectLst/>
                          <a:latin typeface="Calibri" panose="020F0502020204030204" pitchFamily="34" charset="0"/>
                        </a:rPr>
                        <a:t>FTE </a:t>
                      </a:r>
                    </a:p>
                  </a:txBody>
                  <a:tcPr marL="3686" marR="3686" marT="3686" marB="17692"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00B0F0"/>
                    </a:solidFill>
                  </a:tcPr>
                </a:tc>
                <a:tc>
                  <a:txBody>
                    <a:bodyPr/>
                    <a:lstStyle/>
                    <a:p>
                      <a:pPr algn="ctr" fontAlgn="b">
                        <a:buNone/>
                      </a:pPr>
                      <a:r>
                        <a:rPr lang="en-US" sz="400" b="1" i="0" u="none" strike="noStrike">
                          <a:solidFill>
                            <a:srgbClr val="000000"/>
                          </a:solidFill>
                          <a:effectLst/>
                          <a:latin typeface="Calibri" panose="020F0502020204030204" pitchFamily="34" charset="0"/>
                        </a:rPr>
                        <a:t>Budget</a:t>
                      </a:r>
                    </a:p>
                  </a:txBody>
                  <a:tcPr marL="3686" marR="3686" marT="3686" marB="17692"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00B0F0"/>
                    </a:solidFill>
                  </a:tcPr>
                </a:tc>
                <a:tc>
                  <a:txBody>
                    <a:bodyPr/>
                    <a:lstStyle/>
                    <a:p>
                      <a:pPr algn="ctr" fontAlgn="b">
                        <a:buNone/>
                      </a:pPr>
                      <a:r>
                        <a:rPr lang="en-US" sz="400" b="1" i="0" u="none" strike="noStrike">
                          <a:solidFill>
                            <a:srgbClr val="000000"/>
                          </a:solidFill>
                          <a:effectLst/>
                          <a:latin typeface="Calibri" panose="020F0502020204030204" pitchFamily="34" charset="0"/>
                        </a:rPr>
                        <a:t>Per Pupil</a:t>
                      </a:r>
                    </a:p>
                  </a:txBody>
                  <a:tcPr marL="3686" marR="3686" marT="3686" marB="17692"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00B0F0"/>
                    </a:solidFill>
                  </a:tcPr>
                </a:tc>
                <a:tc>
                  <a:txBody>
                    <a:bodyPr/>
                    <a:lstStyle/>
                    <a:p>
                      <a:pPr algn="l" fontAlgn="b">
                        <a:buNone/>
                      </a:pPr>
                      <a:endParaRPr lang="en-US" sz="400" b="0" i="0" u="none" strike="noStrike">
                        <a:effectLst/>
                        <a:latin typeface="Arial" panose="020B0604020202020204" pitchFamily="34" charset="0"/>
                      </a:endParaRPr>
                    </a:p>
                  </a:txBody>
                  <a:tcPr marL="3686" marR="3686" marT="3686" marB="17692" anchor="b">
                    <a:lnL w="6350" cap="flat" cmpd="sng" algn="ctr">
                      <a:solidFill>
                        <a:srgbClr val="000000"/>
                      </a:solidFill>
                      <a:prstDash val="solid"/>
                      <a:round/>
                      <a:headEnd type="none" w="med" len="med"/>
                      <a:tailEnd type="none" w="med" len="med"/>
                    </a:lnL>
                    <a:lnR>
                      <a:noFill/>
                    </a:lnR>
                    <a:lnT>
                      <a:noFill/>
                    </a:lnT>
                    <a:lnB>
                      <a:noFill/>
                    </a:lnB>
                    <a:noFill/>
                  </a:tcPr>
                </a:tc>
                <a:extLst>
                  <a:ext uri="{0D108BD9-81ED-4DB2-BD59-A6C34878D82A}">
                    <a16:rowId xmlns:a16="http://schemas.microsoft.com/office/drawing/2014/main" val="118381053"/>
                  </a:ext>
                </a:extLst>
              </a:tr>
              <a:tr h="315368">
                <a:tc>
                  <a:txBody>
                    <a:bodyPr/>
                    <a:lstStyle/>
                    <a:p>
                      <a:pPr algn="l" fontAlgn="b">
                        <a:buNone/>
                      </a:pPr>
                      <a:endParaRPr lang="en-US" sz="400" b="0" i="0" u="none" strike="noStrike">
                        <a:effectLst/>
                        <a:latin typeface="Arial" panose="020B0604020202020204" pitchFamily="34" charset="0"/>
                      </a:endParaRPr>
                    </a:p>
                  </a:txBody>
                  <a:tcPr marL="3686" marR="3686" marT="3686" marB="17692"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l" fontAlgn="b">
                        <a:buNone/>
                      </a:pPr>
                      <a:endParaRPr lang="en-US" sz="400" b="0" i="0" u="none" strike="noStrike">
                        <a:effectLst/>
                        <a:latin typeface="Arial" panose="020B0604020202020204" pitchFamily="34" charset="0"/>
                      </a:endParaRPr>
                    </a:p>
                  </a:txBody>
                  <a:tcPr marL="3686" marR="3686" marT="3686" marB="17692"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b">
                        <a:buNone/>
                      </a:pPr>
                      <a:endParaRPr lang="en-US" sz="400" b="1" i="0" u="none" strike="noStrike">
                        <a:solidFill>
                          <a:srgbClr val="000000"/>
                        </a:solidFill>
                        <a:effectLst/>
                        <a:latin typeface="Calibri" panose="020F0502020204030204" pitchFamily="34" charset="0"/>
                      </a:endParaRPr>
                    </a:p>
                  </a:txBody>
                  <a:tcPr marL="3686" marR="3686" marT="3686" marB="17692"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b">
                        <a:buNone/>
                      </a:pPr>
                      <a:endParaRPr lang="en-US" sz="400" b="1" i="0" u="none" strike="noStrike">
                        <a:solidFill>
                          <a:srgbClr val="000000"/>
                        </a:solidFill>
                        <a:effectLst/>
                        <a:latin typeface="Calibri" panose="020F0502020204030204" pitchFamily="34" charset="0"/>
                      </a:endParaRPr>
                    </a:p>
                  </a:txBody>
                  <a:tcPr marL="3686" marR="3686" marT="3686" marB="17692"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b">
                        <a:buNone/>
                      </a:pPr>
                      <a:endParaRPr lang="en-US" sz="400" b="1" i="0" u="none" strike="noStrike">
                        <a:solidFill>
                          <a:srgbClr val="000000"/>
                        </a:solidFill>
                        <a:effectLst/>
                        <a:latin typeface="Calibri" panose="020F0502020204030204" pitchFamily="34" charset="0"/>
                      </a:endParaRPr>
                    </a:p>
                  </a:txBody>
                  <a:tcPr marL="3686" marR="3686" marT="3686" marB="17692"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l" fontAlgn="b">
                        <a:buNone/>
                      </a:pPr>
                      <a:endParaRPr lang="en-US" sz="400" b="0" i="0" u="none" strike="noStrike">
                        <a:effectLst/>
                        <a:latin typeface="Arial" panose="020B0604020202020204" pitchFamily="34" charset="0"/>
                      </a:endParaRPr>
                    </a:p>
                  </a:txBody>
                  <a:tcPr marL="3686" marR="3686" marT="3686" marB="17692" anchor="b">
                    <a:lnL w="6350" cap="flat" cmpd="sng" algn="ctr">
                      <a:solidFill>
                        <a:srgbClr val="000000"/>
                      </a:solidFill>
                      <a:prstDash val="solid"/>
                      <a:round/>
                      <a:headEnd type="none" w="med" len="med"/>
                      <a:tailEnd type="none" w="med" len="med"/>
                    </a:lnL>
                    <a:lnR>
                      <a:noFill/>
                    </a:lnR>
                    <a:lnT>
                      <a:noFill/>
                    </a:lnT>
                    <a:lnB>
                      <a:noFill/>
                    </a:lnB>
                    <a:noFill/>
                  </a:tcPr>
                </a:tc>
                <a:extLst>
                  <a:ext uri="{0D108BD9-81ED-4DB2-BD59-A6C34878D82A}">
                    <a16:rowId xmlns:a16="http://schemas.microsoft.com/office/drawing/2014/main" val="52809438"/>
                  </a:ext>
                </a:extLst>
              </a:tr>
              <a:tr h="301075">
                <a:tc>
                  <a:txBody>
                    <a:bodyPr/>
                    <a:lstStyle/>
                    <a:p>
                      <a:pPr algn="r" fontAlgn="b">
                        <a:buNone/>
                      </a:pPr>
                      <a:r>
                        <a:rPr lang="en-US" sz="400" b="0" i="0" u="none" strike="noStrike" dirty="0">
                          <a:effectLst/>
                          <a:latin typeface="Arial" panose="020B0604020202020204" pitchFamily="34" charset="0"/>
                        </a:rPr>
                        <a:t>1000</a:t>
                      </a:r>
                    </a:p>
                  </a:txBody>
                  <a:tcPr marL="3686" marR="3686" marT="3686" marB="17692"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l" fontAlgn="b">
                        <a:buNone/>
                      </a:pPr>
                      <a:r>
                        <a:rPr lang="en-US" sz="400" b="0" i="0" u="none" strike="noStrike">
                          <a:effectLst/>
                          <a:latin typeface="Arial" panose="020B0604020202020204" pitchFamily="34" charset="0"/>
                        </a:rPr>
                        <a:t>Instruction</a:t>
                      </a:r>
                    </a:p>
                  </a:txBody>
                  <a:tcPr marL="3686" marR="3686" marT="3686" marB="17692"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r" fontAlgn="b">
                        <a:buNone/>
                      </a:pPr>
                      <a:r>
                        <a:rPr lang="en-US" sz="400" b="0" i="0" u="none" strike="noStrike">
                          <a:effectLst/>
                          <a:latin typeface="Arial" panose="020B0604020202020204" pitchFamily="34" charset="0"/>
                        </a:rPr>
                        <a:t>26.90 </a:t>
                      </a:r>
                    </a:p>
                  </a:txBody>
                  <a:tcPr marL="3686" marR="3686" marT="3686" marB="17692"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r" fontAlgn="b">
                        <a:buNone/>
                      </a:pPr>
                      <a:r>
                        <a:rPr lang="en-US" sz="400" b="0" i="0" u="none" strike="noStrike">
                          <a:effectLst/>
                          <a:latin typeface="Arial" panose="020B0604020202020204" pitchFamily="34" charset="0"/>
                        </a:rPr>
                        <a:t> $3,536,039 </a:t>
                      </a:r>
                    </a:p>
                  </a:txBody>
                  <a:tcPr marL="3686" marR="3686" marT="3686" marB="17692"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r" fontAlgn="b">
                        <a:buNone/>
                      </a:pPr>
                      <a:r>
                        <a:rPr lang="en-US" sz="400" b="0" i="0" u="none" strike="noStrike">
                          <a:effectLst/>
                          <a:latin typeface="Arial" panose="020B0604020202020204" pitchFamily="34" charset="0"/>
                        </a:rPr>
                        <a:t> $13,653 </a:t>
                      </a:r>
                    </a:p>
                  </a:txBody>
                  <a:tcPr marL="3686" marR="3686" marT="3686" marB="17692"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l" fontAlgn="b">
                        <a:buNone/>
                      </a:pPr>
                      <a:endParaRPr lang="en-US" sz="400" b="0" i="0" u="none" strike="noStrike">
                        <a:effectLst/>
                        <a:latin typeface="Arial" panose="020B0604020202020204" pitchFamily="34" charset="0"/>
                      </a:endParaRPr>
                    </a:p>
                  </a:txBody>
                  <a:tcPr marL="3686" marR="3686" marT="3686" marB="17692" anchor="b">
                    <a:lnL w="6350" cap="flat" cmpd="sng" algn="ctr">
                      <a:solidFill>
                        <a:srgbClr val="000000"/>
                      </a:solidFill>
                      <a:prstDash val="solid"/>
                      <a:round/>
                      <a:headEnd type="none" w="med" len="med"/>
                      <a:tailEnd type="none" w="med" len="med"/>
                    </a:lnL>
                    <a:lnR>
                      <a:noFill/>
                    </a:lnR>
                    <a:lnT>
                      <a:noFill/>
                    </a:lnT>
                    <a:lnB>
                      <a:noFill/>
                    </a:lnB>
                    <a:noFill/>
                  </a:tcPr>
                </a:tc>
                <a:extLst>
                  <a:ext uri="{0D108BD9-81ED-4DB2-BD59-A6C34878D82A}">
                    <a16:rowId xmlns:a16="http://schemas.microsoft.com/office/drawing/2014/main" val="2433384528"/>
                  </a:ext>
                </a:extLst>
              </a:tr>
              <a:tr h="301075">
                <a:tc>
                  <a:txBody>
                    <a:bodyPr/>
                    <a:lstStyle/>
                    <a:p>
                      <a:pPr algn="r" fontAlgn="b">
                        <a:buNone/>
                      </a:pPr>
                      <a:r>
                        <a:rPr lang="en-US" sz="400" b="0" i="0" u="none" strike="noStrike">
                          <a:effectLst/>
                          <a:latin typeface="Arial" panose="020B0604020202020204" pitchFamily="34" charset="0"/>
                        </a:rPr>
                        <a:t>2100</a:t>
                      </a:r>
                    </a:p>
                  </a:txBody>
                  <a:tcPr marL="3686" marR="3686" marT="3686" marB="17692"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l" fontAlgn="b">
                        <a:buNone/>
                      </a:pPr>
                      <a:r>
                        <a:rPr lang="en-US" sz="400" b="0" i="0" u="none" strike="noStrike" dirty="0">
                          <a:effectLst/>
                          <a:latin typeface="Arial" panose="020B0604020202020204" pitchFamily="34" charset="0"/>
                        </a:rPr>
                        <a:t>Pupil Services</a:t>
                      </a:r>
                    </a:p>
                  </a:txBody>
                  <a:tcPr marL="3686" marR="3686" marT="3686" marB="17692"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r" fontAlgn="b">
                        <a:buNone/>
                      </a:pPr>
                      <a:r>
                        <a:rPr lang="en-US" sz="400" b="0" i="0" u="none" strike="noStrike">
                          <a:effectLst/>
                          <a:latin typeface="Arial" panose="020B0604020202020204" pitchFamily="34" charset="0"/>
                        </a:rPr>
                        <a:t>3.75 </a:t>
                      </a:r>
                    </a:p>
                  </a:txBody>
                  <a:tcPr marL="3686" marR="3686" marT="3686" marB="17692"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r" fontAlgn="b">
                        <a:buNone/>
                      </a:pPr>
                      <a:r>
                        <a:rPr lang="en-US" sz="400" b="0" i="0" u="none" strike="noStrike">
                          <a:effectLst/>
                          <a:latin typeface="Arial" panose="020B0604020202020204" pitchFamily="34" charset="0"/>
                        </a:rPr>
                        <a:t> $501,156 </a:t>
                      </a:r>
                    </a:p>
                  </a:txBody>
                  <a:tcPr marL="3686" marR="3686" marT="3686" marB="17692"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r" fontAlgn="b">
                        <a:buNone/>
                      </a:pPr>
                      <a:r>
                        <a:rPr lang="en-US" sz="400" b="0" i="0" u="none" strike="noStrike">
                          <a:effectLst/>
                          <a:latin typeface="Arial" panose="020B0604020202020204" pitchFamily="34" charset="0"/>
                        </a:rPr>
                        <a:t> $1,935 </a:t>
                      </a:r>
                    </a:p>
                  </a:txBody>
                  <a:tcPr marL="3686" marR="3686" marT="3686" marB="17692"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l" fontAlgn="b">
                        <a:buNone/>
                      </a:pPr>
                      <a:endParaRPr lang="en-US" sz="400" b="0" i="0" u="none" strike="noStrike">
                        <a:effectLst/>
                        <a:latin typeface="Arial" panose="020B0604020202020204" pitchFamily="34" charset="0"/>
                      </a:endParaRPr>
                    </a:p>
                  </a:txBody>
                  <a:tcPr marL="3686" marR="3686" marT="3686" marB="17692" anchor="b">
                    <a:lnL w="6350" cap="flat" cmpd="sng" algn="ctr">
                      <a:solidFill>
                        <a:srgbClr val="000000"/>
                      </a:solidFill>
                      <a:prstDash val="solid"/>
                      <a:round/>
                      <a:headEnd type="none" w="med" len="med"/>
                      <a:tailEnd type="none" w="med" len="med"/>
                    </a:lnL>
                    <a:lnR>
                      <a:noFill/>
                    </a:lnR>
                    <a:lnT>
                      <a:noFill/>
                    </a:lnT>
                    <a:lnB>
                      <a:noFill/>
                    </a:lnB>
                    <a:noFill/>
                  </a:tcPr>
                </a:tc>
                <a:extLst>
                  <a:ext uri="{0D108BD9-81ED-4DB2-BD59-A6C34878D82A}">
                    <a16:rowId xmlns:a16="http://schemas.microsoft.com/office/drawing/2014/main" val="1684395978"/>
                  </a:ext>
                </a:extLst>
              </a:tr>
              <a:tr h="301075">
                <a:tc>
                  <a:txBody>
                    <a:bodyPr/>
                    <a:lstStyle/>
                    <a:p>
                      <a:pPr algn="r" fontAlgn="b">
                        <a:buNone/>
                      </a:pPr>
                      <a:r>
                        <a:rPr lang="en-US" sz="400" b="0" i="0" u="none" strike="noStrike">
                          <a:effectLst/>
                          <a:latin typeface="Arial" panose="020B0604020202020204" pitchFamily="34" charset="0"/>
                        </a:rPr>
                        <a:t>2210</a:t>
                      </a:r>
                    </a:p>
                  </a:txBody>
                  <a:tcPr marL="3686" marR="3686" marT="3686" marB="17692"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l" fontAlgn="b">
                        <a:buNone/>
                      </a:pPr>
                      <a:r>
                        <a:rPr lang="en-US" sz="400" b="0" i="0" u="none" strike="noStrike" dirty="0">
                          <a:effectLst/>
                          <a:latin typeface="Arial" panose="020B0604020202020204" pitchFamily="34" charset="0"/>
                        </a:rPr>
                        <a:t>Improvement of Instructional Services</a:t>
                      </a:r>
                    </a:p>
                  </a:txBody>
                  <a:tcPr marL="3686" marR="3686" marT="3686" marB="17692"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r" fontAlgn="b">
                        <a:buNone/>
                      </a:pPr>
                      <a:r>
                        <a:rPr lang="en-US" sz="400" b="0" i="0" u="none" strike="noStrike">
                          <a:effectLst/>
                          <a:latin typeface="Arial" panose="020B0604020202020204" pitchFamily="34" charset="0"/>
                        </a:rPr>
                        <a:t>2.00 </a:t>
                      </a:r>
                    </a:p>
                  </a:txBody>
                  <a:tcPr marL="3686" marR="3686" marT="3686" marB="17692"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r" fontAlgn="b">
                        <a:buNone/>
                      </a:pPr>
                      <a:r>
                        <a:rPr lang="en-US" sz="400" b="0" i="0" u="none" strike="noStrike">
                          <a:effectLst/>
                          <a:latin typeface="Arial" panose="020B0604020202020204" pitchFamily="34" charset="0"/>
                        </a:rPr>
                        <a:t> $313,556 </a:t>
                      </a:r>
                    </a:p>
                  </a:txBody>
                  <a:tcPr marL="3686" marR="3686" marT="3686" marB="17692"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r" fontAlgn="b">
                        <a:buNone/>
                      </a:pPr>
                      <a:r>
                        <a:rPr lang="en-US" sz="400" b="0" i="0" u="none" strike="noStrike">
                          <a:effectLst/>
                          <a:latin typeface="Arial" panose="020B0604020202020204" pitchFamily="34" charset="0"/>
                        </a:rPr>
                        <a:t> $1,211 </a:t>
                      </a:r>
                    </a:p>
                  </a:txBody>
                  <a:tcPr marL="3686" marR="3686" marT="3686" marB="17692"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l" fontAlgn="b">
                        <a:buNone/>
                      </a:pPr>
                      <a:endParaRPr lang="en-US" sz="400" b="0" i="0" u="none" strike="noStrike">
                        <a:effectLst/>
                        <a:latin typeface="Arial" panose="020B0604020202020204" pitchFamily="34" charset="0"/>
                      </a:endParaRPr>
                    </a:p>
                  </a:txBody>
                  <a:tcPr marL="3686" marR="3686" marT="3686" marB="17692" anchor="b">
                    <a:lnL w="6350" cap="flat" cmpd="sng" algn="ctr">
                      <a:solidFill>
                        <a:srgbClr val="000000"/>
                      </a:solidFill>
                      <a:prstDash val="solid"/>
                      <a:round/>
                      <a:headEnd type="none" w="med" len="med"/>
                      <a:tailEnd type="none" w="med" len="med"/>
                    </a:lnL>
                    <a:lnR>
                      <a:noFill/>
                    </a:lnR>
                    <a:lnT>
                      <a:noFill/>
                    </a:lnT>
                    <a:lnB>
                      <a:noFill/>
                    </a:lnB>
                    <a:noFill/>
                  </a:tcPr>
                </a:tc>
                <a:extLst>
                  <a:ext uri="{0D108BD9-81ED-4DB2-BD59-A6C34878D82A}">
                    <a16:rowId xmlns:a16="http://schemas.microsoft.com/office/drawing/2014/main" val="4062060665"/>
                  </a:ext>
                </a:extLst>
              </a:tr>
              <a:tr h="301075">
                <a:tc>
                  <a:txBody>
                    <a:bodyPr/>
                    <a:lstStyle/>
                    <a:p>
                      <a:pPr algn="r" fontAlgn="b">
                        <a:buNone/>
                      </a:pPr>
                      <a:r>
                        <a:rPr lang="en-US" sz="400" b="0" i="0" u="none" strike="noStrike">
                          <a:effectLst/>
                          <a:latin typeface="Arial" panose="020B0604020202020204" pitchFamily="34" charset="0"/>
                        </a:rPr>
                        <a:t>2213</a:t>
                      </a:r>
                    </a:p>
                  </a:txBody>
                  <a:tcPr marL="3686" marR="3686" marT="3686" marB="17692"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l" fontAlgn="b">
                        <a:buNone/>
                      </a:pPr>
                      <a:r>
                        <a:rPr lang="en-US" sz="400" b="0" i="0" u="none" strike="noStrike" dirty="0">
                          <a:effectLst/>
                          <a:latin typeface="Arial" panose="020B0604020202020204" pitchFamily="34" charset="0"/>
                        </a:rPr>
                        <a:t>Instructional Staff Training</a:t>
                      </a:r>
                    </a:p>
                  </a:txBody>
                  <a:tcPr marL="3686" marR="3686" marT="3686" marB="17692"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r" fontAlgn="b">
                        <a:buNone/>
                      </a:pPr>
                      <a:r>
                        <a:rPr lang="en-US" sz="400" b="0" i="0" u="none" strike="noStrike" dirty="0">
                          <a:effectLst/>
                          <a:latin typeface="Arial" panose="020B0604020202020204" pitchFamily="34" charset="0"/>
                        </a:rPr>
                        <a:t>-   </a:t>
                      </a:r>
                    </a:p>
                  </a:txBody>
                  <a:tcPr marL="3686" marR="3686" marT="3686" marB="17692"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r" fontAlgn="b">
                        <a:buNone/>
                      </a:pPr>
                      <a:r>
                        <a:rPr lang="en-US" sz="400" b="0" i="0" u="none" strike="noStrike" dirty="0">
                          <a:effectLst/>
                          <a:latin typeface="Arial" panose="020B0604020202020204" pitchFamily="34" charset="0"/>
                        </a:rPr>
                        <a:t> $-   </a:t>
                      </a:r>
                    </a:p>
                  </a:txBody>
                  <a:tcPr marL="3686" marR="3686" marT="3686" marB="17692"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r" fontAlgn="b">
                        <a:buNone/>
                      </a:pPr>
                      <a:r>
                        <a:rPr lang="en-US" sz="400" b="0" i="0" u="none" strike="noStrike">
                          <a:effectLst/>
                          <a:latin typeface="Arial" panose="020B0604020202020204" pitchFamily="34" charset="0"/>
                        </a:rPr>
                        <a:t> $-   </a:t>
                      </a:r>
                    </a:p>
                  </a:txBody>
                  <a:tcPr marL="3686" marR="3686" marT="3686" marB="17692"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l" fontAlgn="b">
                        <a:buNone/>
                      </a:pPr>
                      <a:endParaRPr lang="en-US" sz="400" b="0" i="0" u="none" strike="noStrike">
                        <a:effectLst/>
                        <a:latin typeface="Arial" panose="020B0604020202020204" pitchFamily="34" charset="0"/>
                      </a:endParaRPr>
                    </a:p>
                  </a:txBody>
                  <a:tcPr marL="3686" marR="3686" marT="3686" marB="17692" anchor="b">
                    <a:lnL w="6350" cap="flat" cmpd="sng" algn="ctr">
                      <a:solidFill>
                        <a:srgbClr val="000000"/>
                      </a:solidFill>
                      <a:prstDash val="solid"/>
                      <a:round/>
                      <a:headEnd type="none" w="med" len="med"/>
                      <a:tailEnd type="none" w="med" len="med"/>
                    </a:lnL>
                    <a:lnR>
                      <a:noFill/>
                    </a:lnR>
                    <a:lnT>
                      <a:noFill/>
                    </a:lnT>
                    <a:lnB>
                      <a:noFill/>
                    </a:lnB>
                    <a:noFill/>
                  </a:tcPr>
                </a:tc>
                <a:extLst>
                  <a:ext uri="{0D108BD9-81ED-4DB2-BD59-A6C34878D82A}">
                    <a16:rowId xmlns:a16="http://schemas.microsoft.com/office/drawing/2014/main" val="2545545621"/>
                  </a:ext>
                </a:extLst>
              </a:tr>
              <a:tr h="301075">
                <a:tc>
                  <a:txBody>
                    <a:bodyPr/>
                    <a:lstStyle/>
                    <a:p>
                      <a:pPr algn="r" fontAlgn="b">
                        <a:buNone/>
                      </a:pPr>
                      <a:r>
                        <a:rPr lang="en-US" sz="400" b="0" i="0" u="none" strike="noStrike">
                          <a:effectLst/>
                          <a:latin typeface="Arial" panose="020B0604020202020204" pitchFamily="34" charset="0"/>
                        </a:rPr>
                        <a:t>2220</a:t>
                      </a:r>
                    </a:p>
                  </a:txBody>
                  <a:tcPr marL="3686" marR="3686" marT="3686" marB="17692"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l" fontAlgn="b">
                        <a:buNone/>
                      </a:pPr>
                      <a:r>
                        <a:rPr lang="en-US" sz="400" b="0" i="0" u="none" strike="noStrike">
                          <a:effectLst/>
                          <a:latin typeface="Arial" panose="020B0604020202020204" pitchFamily="34" charset="0"/>
                        </a:rPr>
                        <a:t>Educational Media Services</a:t>
                      </a:r>
                    </a:p>
                  </a:txBody>
                  <a:tcPr marL="3686" marR="3686" marT="3686" marB="17692"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r" fontAlgn="b">
                        <a:buNone/>
                      </a:pPr>
                      <a:r>
                        <a:rPr lang="en-US" sz="400" b="0" i="0" u="none" strike="noStrike">
                          <a:effectLst/>
                          <a:latin typeface="Arial" panose="020B0604020202020204" pitchFamily="34" charset="0"/>
                        </a:rPr>
                        <a:t>1.00 </a:t>
                      </a:r>
                    </a:p>
                  </a:txBody>
                  <a:tcPr marL="3686" marR="3686" marT="3686" marB="17692"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r" fontAlgn="b">
                        <a:buNone/>
                      </a:pPr>
                      <a:r>
                        <a:rPr lang="en-US" sz="400" b="0" i="0" u="none" strike="noStrike" dirty="0">
                          <a:effectLst/>
                          <a:latin typeface="Arial" panose="020B0604020202020204" pitchFamily="34" charset="0"/>
                        </a:rPr>
                        <a:t> $149,632 </a:t>
                      </a:r>
                    </a:p>
                  </a:txBody>
                  <a:tcPr marL="3686" marR="3686" marT="3686" marB="17692"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r" fontAlgn="b">
                        <a:buNone/>
                      </a:pPr>
                      <a:r>
                        <a:rPr lang="en-US" sz="400" b="0" i="0" u="none" strike="noStrike">
                          <a:effectLst/>
                          <a:latin typeface="Arial" panose="020B0604020202020204" pitchFamily="34" charset="0"/>
                        </a:rPr>
                        <a:t> $578 </a:t>
                      </a:r>
                    </a:p>
                  </a:txBody>
                  <a:tcPr marL="3686" marR="3686" marT="3686" marB="17692"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l" fontAlgn="b">
                        <a:buNone/>
                      </a:pPr>
                      <a:endParaRPr lang="en-US" sz="400" b="0" i="0" u="none" strike="noStrike">
                        <a:effectLst/>
                        <a:latin typeface="Arial" panose="020B0604020202020204" pitchFamily="34" charset="0"/>
                      </a:endParaRPr>
                    </a:p>
                  </a:txBody>
                  <a:tcPr marL="3686" marR="3686" marT="3686" marB="17692" anchor="b">
                    <a:lnL w="6350" cap="flat" cmpd="sng" algn="ctr">
                      <a:solidFill>
                        <a:srgbClr val="000000"/>
                      </a:solidFill>
                      <a:prstDash val="solid"/>
                      <a:round/>
                      <a:headEnd type="none" w="med" len="med"/>
                      <a:tailEnd type="none" w="med" len="med"/>
                    </a:lnL>
                    <a:lnR>
                      <a:noFill/>
                    </a:lnR>
                    <a:lnT>
                      <a:noFill/>
                    </a:lnT>
                    <a:lnB>
                      <a:noFill/>
                    </a:lnB>
                    <a:noFill/>
                  </a:tcPr>
                </a:tc>
                <a:extLst>
                  <a:ext uri="{0D108BD9-81ED-4DB2-BD59-A6C34878D82A}">
                    <a16:rowId xmlns:a16="http://schemas.microsoft.com/office/drawing/2014/main" val="2865641236"/>
                  </a:ext>
                </a:extLst>
              </a:tr>
              <a:tr h="301075">
                <a:tc>
                  <a:txBody>
                    <a:bodyPr/>
                    <a:lstStyle/>
                    <a:p>
                      <a:pPr algn="r" fontAlgn="b">
                        <a:buNone/>
                      </a:pPr>
                      <a:r>
                        <a:rPr lang="en-US" sz="400" b="0" i="0" u="none" strike="noStrike">
                          <a:effectLst/>
                          <a:latin typeface="Arial" panose="020B0604020202020204" pitchFamily="34" charset="0"/>
                        </a:rPr>
                        <a:t>2400</a:t>
                      </a:r>
                    </a:p>
                  </a:txBody>
                  <a:tcPr marL="3686" marR="3686" marT="3686" marB="17692"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l" fontAlgn="b">
                        <a:buNone/>
                      </a:pPr>
                      <a:r>
                        <a:rPr lang="en-US" sz="400" b="0" i="0" u="none" strike="noStrike">
                          <a:effectLst/>
                          <a:latin typeface="Arial" panose="020B0604020202020204" pitchFamily="34" charset="0"/>
                        </a:rPr>
                        <a:t>School Administration</a:t>
                      </a:r>
                    </a:p>
                  </a:txBody>
                  <a:tcPr marL="3686" marR="3686" marT="3686" marB="17692"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r" fontAlgn="b">
                        <a:buNone/>
                      </a:pPr>
                      <a:r>
                        <a:rPr lang="en-US" sz="400" b="0" i="0" u="none" strike="noStrike">
                          <a:effectLst/>
                          <a:latin typeface="Arial" panose="020B0604020202020204" pitchFamily="34" charset="0"/>
                        </a:rPr>
                        <a:t>3.00 </a:t>
                      </a:r>
                    </a:p>
                  </a:txBody>
                  <a:tcPr marL="3686" marR="3686" marT="3686" marB="17692"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r" fontAlgn="b">
                        <a:buNone/>
                      </a:pPr>
                      <a:r>
                        <a:rPr lang="en-US" sz="400" b="0" i="0" u="none" strike="noStrike" dirty="0">
                          <a:effectLst/>
                          <a:latin typeface="Arial" panose="020B0604020202020204" pitchFamily="34" charset="0"/>
                        </a:rPr>
                        <a:t> $485,423 </a:t>
                      </a:r>
                    </a:p>
                  </a:txBody>
                  <a:tcPr marL="3686" marR="3686" marT="3686" marB="17692"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r" fontAlgn="b">
                        <a:buNone/>
                      </a:pPr>
                      <a:r>
                        <a:rPr lang="en-US" sz="400" b="0" i="0" u="none" strike="noStrike" dirty="0">
                          <a:effectLst/>
                          <a:latin typeface="Arial" panose="020B0604020202020204" pitchFamily="34" charset="0"/>
                        </a:rPr>
                        <a:t> $1,874 </a:t>
                      </a:r>
                    </a:p>
                  </a:txBody>
                  <a:tcPr marL="3686" marR="3686" marT="3686" marB="17692"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l" fontAlgn="b">
                        <a:buNone/>
                      </a:pPr>
                      <a:endParaRPr lang="en-US" sz="400" b="0" i="0" u="none" strike="noStrike">
                        <a:effectLst/>
                        <a:latin typeface="Arial" panose="020B0604020202020204" pitchFamily="34" charset="0"/>
                      </a:endParaRPr>
                    </a:p>
                  </a:txBody>
                  <a:tcPr marL="3686" marR="3686" marT="3686" marB="17692" anchor="b">
                    <a:lnL w="6350" cap="flat" cmpd="sng" algn="ctr">
                      <a:solidFill>
                        <a:srgbClr val="000000"/>
                      </a:solidFill>
                      <a:prstDash val="solid"/>
                      <a:round/>
                      <a:headEnd type="none" w="med" len="med"/>
                      <a:tailEnd type="none" w="med" len="med"/>
                    </a:lnL>
                    <a:lnR>
                      <a:noFill/>
                    </a:lnR>
                    <a:lnT>
                      <a:noFill/>
                    </a:lnT>
                    <a:lnB>
                      <a:noFill/>
                    </a:lnB>
                    <a:noFill/>
                  </a:tcPr>
                </a:tc>
                <a:extLst>
                  <a:ext uri="{0D108BD9-81ED-4DB2-BD59-A6C34878D82A}">
                    <a16:rowId xmlns:a16="http://schemas.microsoft.com/office/drawing/2014/main" val="2432154873"/>
                  </a:ext>
                </a:extLst>
              </a:tr>
              <a:tr h="301075">
                <a:tc>
                  <a:txBody>
                    <a:bodyPr/>
                    <a:lstStyle/>
                    <a:p>
                      <a:pPr algn="r" fontAlgn="b">
                        <a:buNone/>
                      </a:pPr>
                      <a:r>
                        <a:rPr lang="en-US" sz="400" b="0" i="0" u="none" strike="noStrike">
                          <a:effectLst/>
                          <a:latin typeface="Arial" panose="020B0604020202020204" pitchFamily="34" charset="0"/>
                        </a:rPr>
                        <a:t>2600</a:t>
                      </a:r>
                    </a:p>
                  </a:txBody>
                  <a:tcPr marL="3686" marR="3686" marT="3686" marB="17692"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l" fontAlgn="b">
                        <a:buNone/>
                      </a:pPr>
                      <a:r>
                        <a:rPr lang="en-US" sz="400" b="0" i="0" u="none" strike="noStrike">
                          <a:effectLst/>
                          <a:latin typeface="Arial" panose="020B0604020202020204" pitchFamily="34" charset="0"/>
                        </a:rPr>
                        <a:t>Maintenance &amp; Operations</a:t>
                      </a:r>
                    </a:p>
                  </a:txBody>
                  <a:tcPr marL="3686" marR="3686" marT="3686" marB="17692"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r" fontAlgn="b">
                        <a:buNone/>
                      </a:pPr>
                      <a:r>
                        <a:rPr lang="en-US" sz="400" b="0" i="0" u="none" strike="noStrike">
                          <a:effectLst/>
                          <a:latin typeface="Arial" panose="020B0604020202020204" pitchFamily="34" charset="0"/>
                        </a:rPr>
                        <a:t>3.00 </a:t>
                      </a:r>
                    </a:p>
                  </a:txBody>
                  <a:tcPr marL="3686" marR="3686" marT="3686" marB="17692"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r" fontAlgn="b">
                        <a:buNone/>
                      </a:pPr>
                      <a:r>
                        <a:rPr lang="en-US" sz="400" b="0" i="0" u="none" strike="noStrike">
                          <a:effectLst/>
                          <a:latin typeface="Arial" panose="020B0604020202020204" pitchFamily="34" charset="0"/>
                        </a:rPr>
                        <a:t> $220,043 </a:t>
                      </a:r>
                    </a:p>
                  </a:txBody>
                  <a:tcPr marL="3686" marR="3686" marT="3686" marB="17692"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r" fontAlgn="b">
                        <a:buNone/>
                      </a:pPr>
                      <a:r>
                        <a:rPr lang="en-US" sz="400" b="0" i="0" u="none" strike="noStrike" dirty="0">
                          <a:effectLst/>
                          <a:latin typeface="Arial" panose="020B0604020202020204" pitchFamily="34" charset="0"/>
                        </a:rPr>
                        <a:t> $850 </a:t>
                      </a:r>
                    </a:p>
                  </a:txBody>
                  <a:tcPr marL="3686" marR="3686" marT="3686" marB="17692"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l" fontAlgn="b">
                        <a:buNone/>
                      </a:pPr>
                      <a:endParaRPr lang="en-US" sz="400" b="0" i="0" u="none" strike="noStrike">
                        <a:effectLst/>
                        <a:latin typeface="Arial" panose="020B0604020202020204" pitchFamily="34" charset="0"/>
                      </a:endParaRPr>
                    </a:p>
                  </a:txBody>
                  <a:tcPr marL="3686" marR="3686" marT="3686" marB="17692" anchor="b">
                    <a:lnL w="6350" cap="flat" cmpd="sng" algn="ctr">
                      <a:solidFill>
                        <a:srgbClr val="000000"/>
                      </a:solidFill>
                      <a:prstDash val="solid"/>
                      <a:round/>
                      <a:headEnd type="none" w="med" len="med"/>
                      <a:tailEnd type="none" w="med" len="med"/>
                    </a:lnL>
                    <a:lnR>
                      <a:noFill/>
                    </a:lnR>
                    <a:lnT>
                      <a:noFill/>
                    </a:lnT>
                    <a:lnB>
                      <a:noFill/>
                    </a:lnB>
                    <a:noFill/>
                  </a:tcPr>
                </a:tc>
                <a:extLst>
                  <a:ext uri="{0D108BD9-81ED-4DB2-BD59-A6C34878D82A}">
                    <a16:rowId xmlns:a16="http://schemas.microsoft.com/office/drawing/2014/main" val="3472648186"/>
                  </a:ext>
                </a:extLst>
              </a:tr>
              <a:tr h="301075">
                <a:tc>
                  <a:txBody>
                    <a:bodyPr/>
                    <a:lstStyle/>
                    <a:p>
                      <a:pPr algn="r" fontAlgn="b">
                        <a:buNone/>
                      </a:pPr>
                      <a:r>
                        <a:rPr lang="en-US" sz="400" b="0" i="0" u="none" strike="noStrike">
                          <a:effectLst/>
                          <a:latin typeface="Arial" panose="020B0604020202020204" pitchFamily="34" charset="0"/>
                        </a:rPr>
                        <a:t>2660</a:t>
                      </a:r>
                    </a:p>
                  </a:txBody>
                  <a:tcPr marL="3686" marR="3686" marT="3686" marB="17692"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l" fontAlgn="b">
                        <a:buNone/>
                      </a:pPr>
                      <a:r>
                        <a:rPr lang="en-US" sz="400" b="0" i="0" u="none" strike="noStrike">
                          <a:effectLst/>
                          <a:latin typeface="Arial" panose="020B0604020202020204" pitchFamily="34" charset="0"/>
                        </a:rPr>
                        <a:t>School Safety and Security</a:t>
                      </a:r>
                    </a:p>
                  </a:txBody>
                  <a:tcPr marL="3686" marR="3686" marT="3686" marB="17692"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r" fontAlgn="b">
                        <a:buNone/>
                      </a:pPr>
                      <a:r>
                        <a:rPr lang="en-US" sz="400" b="0" i="0" u="none" strike="noStrike">
                          <a:effectLst/>
                          <a:latin typeface="Arial" panose="020B0604020202020204" pitchFamily="34" charset="0"/>
                        </a:rPr>
                        <a:t>1.00 </a:t>
                      </a:r>
                    </a:p>
                  </a:txBody>
                  <a:tcPr marL="3686" marR="3686" marT="3686" marB="17692"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r" fontAlgn="b">
                        <a:buNone/>
                      </a:pPr>
                      <a:r>
                        <a:rPr lang="en-US" sz="400" b="0" i="0" u="none" strike="noStrike">
                          <a:effectLst/>
                          <a:latin typeface="Arial" panose="020B0604020202020204" pitchFamily="34" charset="0"/>
                        </a:rPr>
                        <a:t> $126,054 </a:t>
                      </a:r>
                    </a:p>
                  </a:txBody>
                  <a:tcPr marL="3686" marR="3686" marT="3686" marB="17692"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r" fontAlgn="b">
                        <a:buNone/>
                      </a:pPr>
                      <a:r>
                        <a:rPr lang="en-US" sz="400" b="0" i="0" u="none" strike="noStrike" dirty="0">
                          <a:effectLst/>
                          <a:latin typeface="Arial" panose="020B0604020202020204" pitchFamily="34" charset="0"/>
                        </a:rPr>
                        <a:t> $487 </a:t>
                      </a:r>
                    </a:p>
                  </a:txBody>
                  <a:tcPr marL="3686" marR="3686" marT="3686" marB="17692"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l" fontAlgn="b">
                        <a:buNone/>
                      </a:pPr>
                      <a:endParaRPr lang="en-US" sz="400" b="0" i="0" u="none" strike="noStrike">
                        <a:effectLst/>
                        <a:latin typeface="Arial" panose="020B0604020202020204" pitchFamily="34" charset="0"/>
                      </a:endParaRPr>
                    </a:p>
                  </a:txBody>
                  <a:tcPr marL="3686" marR="3686" marT="3686" marB="17692" anchor="b">
                    <a:lnL w="6350" cap="flat" cmpd="sng" algn="ctr">
                      <a:solidFill>
                        <a:srgbClr val="000000"/>
                      </a:solidFill>
                      <a:prstDash val="solid"/>
                      <a:round/>
                      <a:headEnd type="none" w="med" len="med"/>
                      <a:tailEnd type="none" w="med" len="med"/>
                    </a:lnL>
                    <a:lnR>
                      <a:noFill/>
                    </a:lnR>
                    <a:lnT>
                      <a:noFill/>
                    </a:lnT>
                    <a:lnB>
                      <a:noFill/>
                    </a:lnB>
                    <a:noFill/>
                  </a:tcPr>
                </a:tc>
                <a:extLst>
                  <a:ext uri="{0D108BD9-81ED-4DB2-BD59-A6C34878D82A}">
                    <a16:rowId xmlns:a16="http://schemas.microsoft.com/office/drawing/2014/main" val="4178534472"/>
                  </a:ext>
                </a:extLst>
              </a:tr>
              <a:tr h="301075">
                <a:tc>
                  <a:txBody>
                    <a:bodyPr/>
                    <a:lstStyle/>
                    <a:p>
                      <a:pPr algn="r" fontAlgn="b">
                        <a:buNone/>
                      </a:pPr>
                      <a:r>
                        <a:rPr lang="en-US" sz="400" b="0" i="0" u="none" strike="noStrike">
                          <a:effectLst/>
                          <a:latin typeface="Arial" panose="020B0604020202020204" pitchFamily="34" charset="0"/>
                        </a:rPr>
                        <a:t>2700</a:t>
                      </a:r>
                    </a:p>
                  </a:txBody>
                  <a:tcPr marL="3686" marR="3686" marT="3686" marB="17692"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l" fontAlgn="b">
                        <a:buNone/>
                      </a:pPr>
                      <a:r>
                        <a:rPr lang="en-US" sz="400" b="0" i="0" u="none" strike="noStrike">
                          <a:effectLst/>
                          <a:latin typeface="Arial" panose="020B0604020202020204" pitchFamily="34" charset="0"/>
                        </a:rPr>
                        <a:t>Transportation</a:t>
                      </a:r>
                    </a:p>
                  </a:txBody>
                  <a:tcPr marL="3686" marR="3686" marT="3686" marB="17692"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r" fontAlgn="b">
                        <a:buNone/>
                      </a:pPr>
                      <a:r>
                        <a:rPr lang="en-US" sz="400" b="0" i="0" u="none" strike="noStrike">
                          <a:effectLst/>
                          <a:latin typeface="Arial" panose="020B0604020202020204" pitchFamily="34" charset="0"/>
                        </a:rPr>
                        <a:t>-   </a:t>
                      </a:r>
                    </a:p>
                  </a:txBody>
                  <a:tcPr marL="3686" marR="3686" marT="3686" marB="17692"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r" fontAlgn="b">
                        <a:buNone/>
                      </a:pPr>
                      <a:r>
                        <a:rPr lang="en-US" sz="400" b="0" i="0" u="none" strike="noStrike">
                          <a:effectLst/>
                          <a:latin typeface="Arial" panose="020B0604020202020204" pitchFamily="34" charset="0"/>
                        </a:rPr>
                        <a:t> $-   </a:t>
                      </a:r>
                    </a:p>
                  </a:txBody>
                  <a:tcPr marL="3686" marR="3686" marT="3686" marB="17692"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r" fontAlgn="b">
                        <a:buNone/>
                      </a:pPr>
                      <a:r>
                        <a:rPr lang="en-US" sz="400" b="0" i="0" u="none" strike="noStrike" dirty="0">
                          <a:effectLst/>
                          <a:latin typeface="Arial" panose="020B0604020202020204" pitchFamily="34" charset="0"/>
                        </a:rPr>
                        <a:t> $-   </a:t>
                      </a:r>
                    </a:p>
                  </a:txBody>
                  <a:tcPr marL="3686" marR="3686" marT="3686" marB="17692"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l" fontAlgn="b">
                        <a:buNone/>
                      </a:pPr>
                      <a:endParaRPr lang="en-US" sz="400" b="0" i="0" u="none" strike="noStrike">
                        <a:effectLst/>
                        <a:latin typeface="Arial" panose="020B0604020202020204" pitchFamily="34" charset="0"/>
                      </a:endParaRPr>
                    </a:p>
                  </a:txBody>
                  <a:tcPr marL="3686" marR="3686" marT="3686" marB="17692" anchor="b">
                    <a:lnL w="6350" cap="flat" cmpd="sng" algn="ctr">
                      <a:solidFill>
                        <a:srgbClr val="000000"/>
                      </a:solidFill>
                      <a:prstDash val="solid"/>
                      <a:round/>
                      <a:headEnd type="none" w="med" len="med"/>
                      <a:tailEnd type="none" w="med" len="med"/>
                    </a:lnL>
                    <a:lnR>
                      <a:noFill/>
                    </a:lnR>
                    <a:lnT>
                      <a:noFill/>
                    </a:lnT>
                    <a:lnB>
                      <a:noFill/>
                    </a:lnB>
                    <a:noFill/>
                  </a:tcPr>
                </a:tc>
                <a:extLst>
                  <a:ext uri="{0D108BD9-81ED-4DB2-BD59-A6C34878D82A}">
                    <a16:rowId xmlns:a16="http://schemas.microsoft.com/office/drawing/2014/main" val="3125265730"/>
                  </a:ext>
                </a:extLst>
              </a:tr>
              <a:tr h="363887">
                <a:tc gridSpan="2">
                  <a:txBody>
                    <a:bodyPr/>
                    <a:lstStyle/>
                    <a:p>
                      <a:pPr algn="r" fontAlgn="b">
                        <a:buNone/>
                      </a:pPr>
                      <a:r>
                        <a:rPr lang="en-US" sz="500" b="0" i="0" u="none" strike="noStrike">
                          <a:effectLst/>
                          <a:latin typeface="Arial" panose="020B0604020202020204" pitchFamily="34" charset="0"/>
                        </a:rPr>
                        <a:t>Total</a:t>
                      </a:r>
                    </a:p>
                  </a:txBody>
                  <a:tcPr marL="3686" marR="3686" marT="3686" marB="17692"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hMerge="1">
                  <a:txBody>
                    <a:bodyPr/>
                    <a:lstStyle/>
                    <a:p>
                      <a:endParaRPr lang="en-US"/>
                    </a:p>
                  </a:txBody>
                  <a:tcPr/>
                </a:tc>
                <a:tc>
                  <a:txBody>
                    <a:bodyPr/>
                    <a:lstStyle/>
                    <a:p>
                      <a:pPr algn="r" fontAlgn="b">
                        <a:buNone/>
                      </a:pPr>
                      <a:r>
                        <a:rPr lang="en-US" sz="500" b="0" i="0" u="none" strike="noStrike">
                          <a:effectLst/>
                          <a:latin typeface="Arial" panose="020B0604020202020204" pitchFamily="34" charset="0"/>
                        </a:rPr>
                        <a:t>40.65 </a:t>
                      </a:r>
                    </a:p>
                  </a:txBody>
                  <a:tcPr marL="3686" marR="3686" marT="3686" marB="17692"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r" fontAlgn="b">
                        <a:buNone/>
                      </a:pPr>
                      <a:r>
                        <a:rPr lang="en-US" sz="500" b="0" i="0" u="none" strike="noStrike">
                          <a:effectLst/>
                          <a:latin typeface="Arial" panose="020B0604020202020204" pitchFamily="34" charset="0"/>
                        </a:rPr>
                        <a:t> $5,331,904 </a:t>
                      </a:r>
                    </a:p>
                  </a:txBody>
                  <a:tcPr marL="3686" marR="3686" marT="3686" marB="17692"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r" fontAlgn="b">
                        <a:buNone/>
                      </a:pPr>
                      <a:r>
                        <a:rPr lang="en-US" sz="500" b="0" i="0" u="none" strike="noStrike" dirty="0">
                          <a:effectLst/>
                          <a:latin typeface="Arial" panose="020B0604020202020204" pitchFamily="34" charset="0"/>
                        </a:rPr>
                        <a:t> $20,587 </a:t>
                      </a:r>
                    </a:p>
                  </a:txBody>
                  <a:tcPr marL="3686" marR="3686" marT="3686" marB="17692"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l" fontAlgn="b">
                        <a:buNone/>
                      </a:pPr>
                      <a:endParaRPr lang="en-US" sz="500" b="1" i="0" u="none" strike="noStrike">
                        <a:effectLst/>
                        <a:latin typeface="Arial" panose="020B0604020202020204" pitchFamily="34" charset="0"/>
                      </a:endParaRPr>
                    </a:p>
                  </a:txBody>
                  <a:tcPr marL="3686" marR="3686" marT="3686" marB="17692" anchor="b">
                    <a:lnL w="6350" cap="flat" cmpd="sng" algn="ctr">
                      <a:solidFill>
                        <a:srgbClr val="000000"/>
                      </a:solidFill>
                      <a:prstDash val="solid"/>
                      <a:round/>
                      <a:headEnd type="none" w="med" len="med"/>
                      <a:tailEnd type="none" w="med" len="med"/>
                    </a:lnL>
                    <a:lnR>
                      <a:noFill/>
                    </a:lnR>
                    <a:lnT>
                      <a:noFill/>
                    </a:lnT>
                    <a:lnB>
                      <a:noFill/>
                    </a:lnB>
                    <a:noFill/>
                  </a:tcPr>
                </a:tc>
                <a:extLst>
                  <a:ext uri="{0D108BD9-81ED-4DB2-BD59-A6C34878D82A}">
                    <a16:rowId xmlns:a16="http://schemas.microsoft.com/office/drawing/2014/main" val="196156599"/>
                  </a:ext>
                </a:extLst>
              </a:tr>
              <a:tr h="315368">
                <a:tc>
                  <a:txBody>
                    <a:bodyPr/>
                    <a:lstStyle/>
                    <a:p>
                      <a:pPr algn="l" fontAlgn="b">
                        <a:buNone/>
                      </a:pPr>
                      <a:endParaRPr lang="en-US" sz="400" b="0" i="0" u="none" strike="noStrike">
                        <a:effectLst/>
                        <a:latin typeface="Arial" panose="020B0604020202020204" pitchFamily="34" charset="0"/>
                      </a:endParaRPr>
                    </a:p>
                  </a:txBody>
                  <a:tcPr marL="3686" marR="3686" marT="3686" marB="17692" anchor="b">
                    <a:lnL>
                      <a:noFill/>
                    </a:lnL>
                    <a:lnR>
                      <a:noFill/>
                    </a:lnR>
                    <a:lnT w="6350" cap="flat" cmpd="sng" algn="ctr">
                      <a:solidFill>
                        <a:srgbClr val="000000"/>
                      </a:solidFill>
                      <a:prstDash val="solid"/>
                      <a:round/>
                      <a:headEnd type="none" w="med" len="med"/>
                      <a:tailEnd type="none" w="med" len="med"/>
                    </a:lnT>
                    <a:lnB>
                      <a:noFill/>
                    </a:lnB>
                    <a:noFill/>
                  </a:tcPr>
                </a:tc>
                <a:tc>
                  <a:txBody>
                    <a:bodyPr/>
                    <a:lstStyle/>
                    <a:p>
                      <a:pPr algn="l" fontAlgn="b">
                        <a:buNone/>
                      </a:pPr>
                      <a:endParaRPr lang="en-US" sz="400" b="0" i="0" u="none" strike="noStrike">
                        <a:effectLst/>
                        <a:latin typeface="Arial" panose="020B0604020202020204" pitchFamily="34" charset="0"/>
                      </a:endParaRPr>
                    </a:p>
                  </a:txBody>
                  <a:tcPr marL="3686" marR="3686" marT="3686" marB="17692" anchor="b">
                    <a:lnL>
                      <a:noFill/>
                    </a:lnL>
                    <a:lnR>
                      <a:noFill/>
                    </a:lnR>
                    <a:lnT w="6350" cap="flat" cmpd="sng" algn="ctr">
                      <a:solidFill>
                        <a:srgbClr val="000000"/>
                      </a:solidFill>
                      <a:prstDash val="solid"/>
                      <a:round/>
                      <a:headEnd type="none" w="med" len="med"/>
                      <a:tailEnd type="none" w="med" len="med"/>
                    </a:lnT>
                    <a:lnB>
                      <a:noFill/>
                    </a:lnB>
                    <a:noFill/>
                  </a:tcPr>
                </a:tc>
                <a:tc>
                  <a:txBody>
                    <a:bodyPr/>
                    <a:lstStyle/>
                    <a:p>
                      <a:pPr algn="ctr" fontAlgn="b">
                        <a:buNone/>
                      </a:pPr>
                      <a:endParaRPr lang="en-US" sz="400" b="1" i="0" u="none" strike="noStrike">
                        <a:solidFill>
                          <a:srgbClr val="000000"/>
                        </a:solidFill>
                        <a:effectLst/>
                        <a:latin typeface="Calibri" panose="020F0502020204030204" pitchFamily="34" charset="0"/>
                      </a:endParaRPr>
                    </a:p>
                  </a:txBody>
                  <a:tcPr marL="3686" marR="3686" marT="3686" marB="17692" anchor="b">
                    <a:lnL>
                      <a:noFill/>
                    </a:lnL>
                    <a:lnR>
                      <a:noFill/>
                    </a:lnR>
                    <a:lnT w="6350" cap="flat" cmpd="sng" algn="ctr">
                      <a:solidFill>
                        <a:srgbClr val="000000"/>
                      </a:solidFill>
                      <a:prstDash val="solid"/>
                      <a:round/>
                      <a:headEnd type="none" w="med" len="med"/>
                      <a:tailEnd type="none" w="med" len="med"/>
                    </a:lnT>
                    <a:lnB>
                      <a:noFill/>
                    </a:lnB>
                    <a:solidFill>
                      <a:srgbClr val="FFFFFF"/>
                    </a:solidFill>
                  </a:tcPr>
                </a:tc>
                <a:tc>
                  <a:txBody>
                    <a:bodyPr/>
                    <a:lstStyle/>
                    <a:p>
                      <a:pPr algn="ctr" fontAlgn="b">
                        <a:buNone/>
                      </a:pPr>
                      <a:endParaRPr lang="en-US" sz="400" b="1" i="0" u="none" strike="noStrike">
                        <a:solidFill>
                          <a:srgbClr val="000000"/>
                        </a:solidFill>
                        <a:effectLst/>
                        <a:latin typeface="Calibri" panose="020F0502020204030204" pitchFamily="34" charset="0"/>
                      </a:endParaRPr>
                    </a:p>
                  </a:txBody>
                  <a:tcPr marL="3686" marR="3686" marT="3686" marB="17692" anchor="b">
                    <a:lnL>
                      <a:noFill/>
                    </a:lnL>
                    <a:lnR>
                      <a:noFill/>
                    </a:lnR>
                    <a:lnT w="6350" cap="flat" cmpd="sng" algn="ctr">
                      <a:solidFill>
                        <a:srgbClr val="000000"/>
                      </a:solidFill>
                      <a:prstDash val="solid"/>
                      <a:round/>
                      <a:headEnd type="none" w="med" len="med"/>
                      <a:tailEnd type="none" w="med" len="med"/>
                    </a:lnT>
                    <a:lnB>
                      <a:noFill/>
                    </a:lnB>
                    <a:solidFill>
                      <a:srgbClr val="FFFFFF"/>
                    </a:solidFill>
                  </a:tcPr>
                </a:tc>
                <a:tc>
                  <a:txBody>
                    <a:bodyPr/>
                    <a:lstStyle/>
                    <a:p>
                      <a:pPr algn="l" fontAlgn="b">
                        <a:buNone/>
                      </a:pPr>
                      <a:endParaRPr lang="en-US" sz="400" b="0" i="0" u="none" strike="noStrike">
                        <a:effectLst/>
                        <a:latin typeface="Arial" panose="020B0604020202020204" pitchFamily="34" charset="0"/>
                      </a:endParaRPr>
                    </a:p>
                  </a:txBody>
                  <a:tcPr marL="3686" marR="3686" marT="3686" marB="17692" anchor="b">
                    <a:lnL>
                      <a:noFill/>
                    </a:lnL>
                    <a:lnR>
                      <a:noFill/>
                    </a:lnR>
                    <a:lnT w="6350" cap="flat" cmpd="sng" algn="ctr">
                      <a:solidFill>
                        <a:srgbClr val="000000"/>
                      </a:solidFill>
                      <a:prstDash val="solid"/>
                      <a:round/>
                      <a:headEnd type="none" w="med" len="med"/>
                      <a:tailEnd type="none" w="med" len="med"/>
                    </a:lnT>
                    <a:lnB>
                      <a:noFill/>
                    </a:lnB>
                    <a:noFill/>
                  </a:tcPr>
                </a:tc>
                <a:tc>
                  <a:txBody>
                    <a:bodyPr/>
                    <a:lstStyle/>
                    <a:p>
                      <a:pPr algn="l" fontAlgn="b">
                        <a:buNone/>
                      </a:pPr>
                      <a:endParaRPr lang="en-US" sz="400" b="0" i="0" u="none" strike="noStrike" dirty="0">
                        <a:effectLst/>
                        <a:latin typeface="Arial" panose="020B0604020202020204" pitchFamily="34" charset="0"/>
                      </a:endParaRPr>
                    </a:p>
                  </a:txBody>
                  <a:tcPr marL="3686" marR="3686" marT="3686" marB="17692" anchor="b">
                    <a:lnL>
                      <a:noFill/>
                    </a:lnL>
                    <a:lnR>
                      <a:noFill/>
                    </a:lnR>
                    <a:lnT>
                      <a:noFill/>
                    </a:lnT>
                    <a:lnB>
                      <a:noFill/>
                    </a:lnB>
                    <a:noFill/>
                  </a:tcPr>
                </a:tc>
                <a:extLst>
                  <a:ext uri="{0D108BD9-81ED-4DB2-BD59-A6C34878D82A}">
                    <a16:rowId xmlns:a16="http://schemas.microsoft.com/office/drawing/2014/main" val="3251779391"/>
                  </a:ext>
                </a:extLst>
              </a:tr>
            </a:tbl>
          </a:graphicData>
        </a:graphic>
      </p:graphicFrame>
      <p:pic>
        <p:nvPicPr>
          <p:cNvPr id="18" name="Content Placeholder 17">
            <a:extLst>
              <a:ext uri="{FF2B5EF4-FFF2-40B4-BE49-F238E27FC236}">
                <a16:creationId xmlns:a16="http://schemas.microsoft.com/office/drawing/2014/main" id="{BB128BE3-26F0-691F-E5AE-98EFB78FF8DB}"/>
              </a:ext>
            </a:extLst>
          </p:cNvPr>
          <p:cNvPicPr>
            <a:picLocks noGrp="1" noChangeAspect="1"/>
          </p:cNvPicPr>
          <p:nvPr>
            <p:ph sz="half" idx="14"/>
          </p:nvPr>
        </p:nvPicPr>
        <p:blipFill>
          <a:blip r:embed="rId2"/>
          <a:stretch>
            <a:fillRect/>
          </a:stretch>
        </p:blipFill>
        <p:spPr>
          <a:xfrm>
            <a:off x="5721990" y="2695956"/>
            <a:ext cx="5497698" cy="3585718"/>
          </a:xfrm>
          <a:prstGeom prst="rect">
            <a:avLst/>
          </a:prstGeom>
        </p:spPr>
      </p:pic>
    </p:spTree>
    <p:extLst>
      <p:ext uri="{BB962C8B-B14F-4D97-AF65-F5344CB8AC3E}">
        <p14:creationId xmlns:p14="http://schemas.microsoft.com/office/powerpoint/2010/main" val="2444828481"/>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Shape 895">
          <a:extLst>
            <a:ext uri="{FF2B5EF4-FFF2-40B4-BE49-F238E27FC236}">
              <a16:creationId xmlns:a16="http://schemas.microsoft.com/office/drawing/2014/main" id="{089F48DB-9CB6-AA97-5FF9-C90C40A2F739}"/>
            </a:ext>
          </a:extLst>
        </p:cNvPr>
        <p:cNvGrpSpPr/>
        <p:nvPr/>
      </p:nvGrpSpPr>
      <p:grpSpPr>
        <a:xfrm>
          <a:off x="0" y="0"/>
          <a:ext cx="0" cy="0"/>
          <a:chOff x="0" y="0"/>
          <a:chExt cx="0" cy="0"/>
        </a:xfrm>
      </p:grpSpPr>
      <p:pic>
        <p:nvPicPr>
          <p:cNvPr id="896" name="Google Shape;896;p110">
            <a:extLst>
              <a:ext uri="{FF2B5EF4-FFF2-40B4-BE49-F238E27FC236}">
                <a16:creationId xmlns:a16="http://schemas.microsoft.com/office/drawing/2014/main" id="{DEA072C7-16BC-1861-C551-204CBB9ED0E8}"/>
              </a:ext>
            </a:extLst>
          </p:cNvPr>
          <p:cNvPicPr preferRelativeResize="0">
            <a:picLocks noGrp="1"/>
          </p:cNvPicPr>
          <p:nvPr>
            <p:ph type="pic" idx="2"/>
          </p:nvPr>
        </p:nvPicPr>
        <p:blipFill rotWithShape="1">
          <a:blip r:embed="rId3">
            <a:alphaModFix/>
          </a:blip>
          <a:srcRect t="7926" b="7926"/>
          <a:stretch/>
        </p:blipFill>
        <p:spPr>
          <a:xfrm>
            <a:off x="-318053" y="-178906"/>
            <a:ext cx="12510051" cy="7036907"/>
          </a:xfrm>
          <a:prstGeom prst="rect">
            <a:avLst/>
          </a:prstGeom>
          <a:noFill/>
          <a:ln>
            <a:noFill/>
          </a:ln>
        </p:spPr>
      </p:pic>
      <p:sp>
        <p:nvSpPr>
          <p:cNvPr id="897" name="Google Shape;897;p110">
            <a:extLst>
              <a:ext uri="{FF2B5EF4-FFF2-40B4-BE49-F238E27FC236}">
                <a16:creationId xmlns:a16="http://schemas.microsoft.com/office/drawing/2014/main" id="{40D672E3-2F52-8ECF-E6D8-A459FE9E7B8A}"/>
              </a:ext>
            </a:extLst>
          </p:cNvPr>
          <p:cNvSpPr/>
          <p:nvPr/>
        </p:nvSpPr>
        <p:spPr>
          <a:xfrm>
            <a:off x="-318053" y="-268360"/>
            <a:ext cx="12510000" cy="7215900"/>
          </a:xfrm>
          <a:prstGeom prst="rect">
            <a:avLst/>
          </a:prstGeom>
          <a:solidFill>
            <a:schemeClr val="dk1">
              <a:alpha val="77650"/>
            </a:schemeClr>
          </a:solidFill>
          <a:ln w="19050" cap="flat" cmpd="sng">
            <a:solidFill>
              <a:srgbClr val="5D5D5D"/>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Arial"/>
              <a:ea typeface="Arial"/>
              <a:cs typeface="Arial"/>
              <a:sym typeface="Arial"/>
            </a:endParaRPr>
          </a:p>
        </p:txBody>
      </p:sp>
      <p:grpSp>
        <p:nvGrpSpPr>
          <p:cNvPr id="898" name="Google Shape;898;p110">
            <a:extLst>
              <a:ext uri="{FF2B5EF4-FFF2-40B4-BE49-F238E27FC236}">
                <a16:creationId xmlns:a16="http://schemas.microsoft.com/office/drawing/2014/main" id="{8F58EBC3-FB59-8D46-6E7D-474244FB9154}"/>
              </a:ext>
            </a:extLst>
          </p:cNvPr>
          <p:cNvGrpSpPr/>
          <p:nvPr/>
        </p:nvGrpSpPr>
        <p:grpSpPr>
          <a:xfrm>
            <a:off x="231891" y="1987743"/>
            <a:ext cx="11410171" cy="2963773"/>
            <a:chOff x="1741174" y="2781058"/>
            <a:chExt cx="10350300" cy="2963773"/>
          </a:xfrm>
        </p:grpSpPr>
        <p:sp>
          <p:nvSpPr>
            <p:cNvPr id="899" name="Google Shape;899;p110">
              <a:extLst>
                <a:ext uri="{FF2B5EF4-FFF2-40B4-BE49-F238E27FC236}">
                  <a16:creationId xmlns:a16="http://schemas.microsoft.com/office/drawing/2014/main" id="{8F6AD6E1-74C3-E2A1-9579-84AF26DE42D5}"/>
                </a:ext>
              </a:extLst>
            </p:cNvPr>
            <p:cNvSpPr txBox="1"/>
            <p:nvPr/>
          </p:nvSpPr>
          <p:spPr>
            <a:xfrm>
              <a:off x="1741174" y="2781058"/>
              <a:ext cx="10350300" cy="707846"/>
            </a:xfrm>
            <a:prstGeom prst="rect">
              <a:avLst/>
            </a:prstGeom>
            <a:solidFill>
              <a:srgbClr val="C00000"/>
            </a:solidFill>
            <a:ln>
              <a:noFill/>
            </a:ln>
          </p:spPr>
          <p:txBody>
            <a:bodyPr spcFirstLastPara="1" wrap="square" lIns="91425" tIns="45700" rIns="91425" bIns="45700" anchor="t" anchorCtr="0">
              <a:spAutoFit/>
            </a:bodyPr>
            <a:lstStyle/>
            <a:p>
              <a:pPr marL="457200"/>
              <a:r>
                <a:rPr lang="en-US" sz="4000">
                  <a:solidFill>
                    <a:schemeClr val="lt1"/>
                  </a:solidFill>
                  <a:latin typeface="Georgia"/>
                  <a:sym typeface="Georgia"/>
                </a:rPr>
                <a:t>Discussion of Reserve Funds</a:t>
              </a:r>
              <a:endParaRPr lang="en-US">
                <a:solidFill>
                  <a:schemeClr val="lt1"/>
                </a:solidFill>
                <a:ea typeface="+mn-lt"/>
                <a:cs typeface="+mn-lt"/>
              </a:endParaRPr>
            </a:p>
          </p:txBody>
        </p:sp>
        <p:sp>
          <p:nvSpPr>
            <p:cNvPr id="900" name="Google Shape;900;p110">
              <a:extLst>
                <a:ext uri="{FF2B5EF4-FFF2-40B4-BE49-F238E27FC236}">
                  <a16:creationId xmlns:a16="http://schemas.microsoft.com/office/drawing/2014/main" id="{473DC245-596D-7E17-E33E-C2DABDF92549}"/>
                </a:ext>
              </a:extLst>
            </p:cNvPr>
            <p:cNvSpPr txBox="1"/>
            <p:nvPr/>
          </p:nvSpPr>
          <p:spPr>
            <a:xfrm>
              <a:off x="1858407" y="5467931"/>
              <a:ext cx="2739600" cy="276900"/>
            </a:xfrm>
            <a:prstGeom prst="rect">
              <a:avLst/>
            </a:prstGeom>
            <a:noFill/>
            <a:ln>
              <a:noFill/>
            </a:ln>
          </p:spPr>
          <p:txBody>
            <a:bodyPr spcFirstLastPara="1" wrap="square" lIns="91425" tIns="45700" rIns="91425" bIns="45700" anchor="ctr" anchorCtr="0">
              <a:spAutoFit/>
            </a:bodyPr>
            <a:lstStyle/>
            <a:p>
              <a:pPr marL="0" marR="0" lvl="0" indent="0" algn="l" rtl="0">
                <a:spcBef>
                  <a:spcPts val="0"/>
                </a:spcBef>
                <a:spcAft>
                  <a:spcPts val="0"/>
                </a:spcAft>
                <a:buNone/>
              </a:pPr>
              <a:endParaRPr sz="1200">
                <a:solidFill>
                  <a:schemeClr val="lt1"/>
                </a:solidFill>
                <a:latin typeface="Arial"/>
                <a:ea typeface="Arial"/>
                <a:cs typeface="Arial"/>
                <a:sym typeface="Arial"/>
              </a:endParaRPr>
            </a:p>
          </p:txBody>
        </p:sp>
      </p:grpSp>
      <p:sp>
        <p:nvSpPr>
          <p:cNvPr id="901" name="Google Shape;901;p110">
            <a:extLst>
              <a:ext uri="{FF2B5EF4-FFF2-40B4-BE49-F238E27FC236}">
                <a16:creationId xmlns:a16="http://schemas.microsoft.com/office/drawing/2014/main" id="{A9C2FD7B-7E8B-F7E7-FE86-7076F2745F24}"/>
              </a:ext>
            </a:extLst>
          </p:cNvPr>
          <p:cNvSpPr txBox="1"/>
          <p:nvPr/>
        </p:nvSpPr>
        <p:spPr>
          <a:xfrm>
            <a:off x="1871334" y="6314798"/>
            <a:ext cx="7915800" cy="338700"/>
          </a:xfrm>
          <a:prstGeom prst="rect">
            <a:avLst/>
          </a:prstGeom>
          <a:no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en-US" sz="1600" b="1">
                <a:solidFill>
                  <a:schemeClr val="lt1"/>
                </a:solidFill>
                <a:latin typeface="Georgia"/>
                <a:ea typeface="Georgia"/>
                <a:cs typeface="Georgia"/>
                <a:sym typeface="Georgia"/>
              </a:rPr>
              <a:t>One District. One Goal. Every Child.</a:t>
            </a:r>
            <a:endParaRPr sz="1600" b="1">
              <a:solidFill>
                <a:schemeClr val="lt1"/>
              </a:solidFill>
              <a:latin typeface="Georgia"/>
              <a:ea typeface="Georgia"/>
              <a:cs typeface="Georgia"/>
              <a:sym typeface="Georgia"/>
            </a:endParaRPr>
          </a:p>
        </p:txBody>
      </p:sp>
      <p:pic>
        <p:nvPicPr>
          <p:cNvPr id="902" name="Google Shape;902;p110" title="APSLogo_White_Horz.png">
            <a:extLst>
              <a:ext uri="{FF2B5EF4-FFF2-40B4-BE49-F238E27FC236}">
                <a16:creationId xmlns:a16="http://schemas.microsoft.com/office/drawing/2014/main" id="{D048D678-BB74-D3FF-1EFD-DED4044A5E0B}"/>
              </a:ext>
            </a:extLst>
          </p:cNvPr>
          <p:cNvPicPr preferRelativeResize="0"/>
          <p:nvPr/>
        </p:nvPicPr>
        <p:blipFill>
          <a:blip r:embed="rId4">
            <a:alphaModFix/>
          </a:blip>
          <a:stretch>
            <a:fillRect/>
          </a:stretch>
        </p:blipFill>
        <p:spPr>
          <a:xfrm>
            <a:off x="10614800" y="6208613"/>
            <a:ext cx="1400274" cy="551074"/>
          </a:xfrm>
          <a:prstGeom prst="rect">
            <a:avLst/>
          </a:prstGeom>
          <a:noFill/>
          <a:ln>
            <a:noFill/>
          </a:ln>
        </p:spPr>
      </p:pic>
    </p:spTree>
    <p:extLst>
      <p:ext uri="{BB962C8B-B14F-4D97-AF65-F5344CB8AC3E}">
        <p14:creationId xmlns:p14="http://schemas.microsoft.com/office/powerpoint/2010/main" val="2640712482"/>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192D74C-FF3A-67E1-F0C4-E7BB4515D2BF}"/>
            </a:ext>
          </a:extLst>
        </p:cNvPr>
        <p:cNvGrpSpPr/>
        <p:nvPr/>
      </p:nvGrpSpPr>
      <p:grpSpPr>
        <a:xfrm>
          <a:off x="0" y="0"/>
          <a:ext cx="0" cy="0"/>
          <a:chOff x="0" y="0"/>
          <a:chExt cx="0" cy="0"/>
        </a:xfrm>
      </p:grpSpPr>
      <p:sp>
        <p:nvSpPr>
          <p:cNvPr id="11" name="Slide Number Placeholder 3">
            <a:extLst>
              <a:ext uri="{FF2B5EF4-FFF2-40B4-BE49-F238E27FC236}">
                <a16:creationId xmlns:a16="http://schemas.microsoft.com/office/drawing/2014/main" id="{3F41EF76-D883-4D93-9F23-AD861E7094EB}"/>
              </a:ext>
            </a:extLst>
          </p:cNvPr>
          <p:cNvSpPr>
            <a:spLocks noGrp="1"/>
          </p:cNvSpPr>
          <p:nvPr>
            <p:ph type="sldNum" sz="quarter" idx="12"/>
          </p:nvPr>
        </p:nvSpPr>
        <p:spPr/>
        <p:txBody>
          <a:bodyPr anchor="ctr">
            <a:normAutofit/>
          </a:bodyPr>
          <a:lstStyle/>
          <a:p>
            <a:pPr>
              <a:spcAft>
                <a:spcPts val="600"/>
              </a:spcAft>
            </a:pPr>
            <a:fld id="{294A09A9-5501-47C1-A89A-A340965A2BE2}" type="slidenum">
              <a:rPr lang="en-US" smtClean="0"/>
              <a:pPr>
                <a:spcAft>
                  <a:spcPts val="600"/>
                </a:spcAft>
              </a:pPr>
              <a:t>19</a:t>
            </a:fld>
            <a:endParaRPr lang="en-US"/>
          </a:p>
        </p:txBody>
      </p:sp>
      <p:sp>
        <p:nvSpPr>
          <p:cNvPr id="6" name="Google Shape;727;p98">
            <a:extLst>
              <a:ext uri="{FF2B5EF4-FFF2-40B4-BE49-F238E27FC236}">
                <a16:creationId xmlns:a16="http://schemas.microsoft.com/office/drawing/2014/main" id="{D1151D39-0A63-A6EB-1200-A5330636D0A7}"/>
              </a:ext>
            </a:extLst>
          </p:cNvPr>
          <p:cNvSpPr txBox="1"/>
          <p:nvPr/>
        </p:nvSpPr>
        <p:spPr>
          <a:xfrm>
            <a:off x="0" y="0"/>
            <a:ext cx="10591800" cy="584735"/>
          </a:xfrm>
          <a:prstGeom prst="rect">
            <a:avLst/>
          </a:prstGeom>
          <a:solidFill>
            <a:srgbClr val="C00000"/>
          </a:solidFill>
          <a:ln>
            <a:noFill/>
          </a:ln>
        </p:spPr>
        <p:txBody>
          <a:bodyPr spcFirstLastPara="1" wrap="square" lIns="91425" tIns="45700" rIns="91425" bIns="45700" anchor="t" anchorCtr="0">
            <a:spAutoFit/>
          </a:bodyPr>
          <a:lstStyle/>
          <a:p>
            <a:pPr>
              <a:defRPr/>
            </a:pPr>
            <a:r>
              <a:rPr lang="en-US" sz="3200" kern="0" dirty="0">
                <a:solidFill>
                  <a:srgbClr val="FFFFFF"/>
                </a:solidFill>
                <a:latin typeface="Georgia" panose="02040502050405020303" pitchFamily="18" charset="0"/>
                <a:ea typeface="+mn-lt"/>
                <a:cs typeface="+mn-lt"/>
                <a:sym typeface="Georgia"/>
              </a:rPr>
              <a:t>Plan for FY27 Leveling Reserve </a:t>
            </a:r>
            <a:r>
              <a:rPr lang="en-US" dirty="0">
                <a:latin typeface="Georgia" panose="02040502050405020303" pitchFamily="18" charset="0"/>
                <a:ea typeface="Calibri Light"/>
                <a:cs typeface="Calibri Light"/>
              </a:rPr>
              <a:t>(</a:t>
            </a:r>
            <a:r>
              <a:rPr lang="en-US" i="1" dirty="0">
                <a:latin typeface="Georgia" panose="02040502050405020303" pitchFamily="18" charset="0"/>
                <a:ea typeface="Calibri Light"/>
                <a:cs typeface="Calibri Light"/>
              </a:rPr>
              <a:t>Required)</a:t>
            </a:r>
            <a:r>
              <a:rPr lang="en-US" kern="0" dirty="0">
                <a:solidFill>
                  <a:srgbClr val="FFFFFF"/>
                </a:solidFill>
                <a:latin typeface="Georgia" panose="02040502050405020303" pitchFamily="18" charset="0"/>
                <a:ea typeface="+mn-lt"/>
                <a:cs typeface="+mn-lt"/>
                <a:sym typeface="Georgia"/>
              </a:rPr>
              <a:t> </a:t>
            </a:r>
            <a:endParaRPr lang="en-US" dirty="0">
              <a:latin typeface="Georgia" panose="02040502050405020303" pitchFamily="18" charset="0"/>
            </a:endParaRPr>
          </a:p>
        </p:txBody>
      </p:sp>
      <p:sp>
        <p:nvSpPr>
          <p:cNvPr id="10" name="Rectangle 9">
            <a:extLst>
              <a:ext uri="{FF2B5EF4-FFF2-40B4-BE49-F238E27FC236}">
                <a16:creationId xmlns:a16="http://schemas.microsoft.com/office/drawing/2014/main" id="{CB6A69F5-6DCF-CD2A-3936-3AFA83F6C4C8}"/>
              </a:ext>
            </a:extLst>
          </p:cNvPr>
          <p:cNvSpPr/>
          <p:nvPr/>
        </p:nvSpPr>
        <p:spPr>
          <a:xfrm>
            <a:off x="0" y="5769428"/>
            <a:ext cx="762000" cy="1077178"/>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extBox 1">
            <a:extLst>
              <a:ext uri="{FF2B5EF4-FFF2-40B4-BE49-F238E27FC236}">
                <a16:creationId xmlns:a16="http://schemas.microsoft.com/office/drawing/2014/main" id="{C83B51F7-B864-8223-5FD5-EF083653F338}"/>
              </a:ext>
            </a:extLst>
          </p:cNvPr>
          <p:cNvSpPr txBox="1"/>
          <p:nvPr/>
        </p:nvSpPr>
        <p:spPr>
          <a:xfrm>
            <a:off x="3048000" y="823621"/>
            <a:ext cx="6096000" cy="523220"/>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ctr"/>
            <a:r>
              <a:rPr lang="en-US" sz="2800" b="1" i="0" u="none" strike="noStrike" cap="all" baseline="0" dirty="0">
                <a:solidFill>
                  <a:srgbClr val="FF0000"/>
                </a:solidFill>
                <a:highlight>
                  <a:srgbClr val="FFFF00"/>
                </a:highlight>
                <a:latin typeface="Calibri Light"/>
              </a:rPr>
              <a:t>$_66425 ___</a:t>
            </a:r>
            <a:r>
              <a:rPr sz="2800" b="0" i="0" dirty="0">
                <a:solidFill>
                  <a:srgbClr val="000000"/>
                </a:solidFill>
                <a:latin typeface="Calibri Light"/>
                <a:ea typeface="Calibri Light"/>
                <a:cs typeface="Calibri Light"/>
              </a:rPr>
              <a:t>​</a:t>
            </a:r>
            <a:endParaRPr lang="en-US" dirty="0"/>
          </a:p>
        </p:txBody>
      </p:sp>
      <p:graphicFrame>
        <p:nvGraphicFramePr>
          <p:cNvPr id="5" name="Table 4">
            <a:extLst>
              <a:ext uri="{FF2B5EF4-FFF2-40B4-BE49-F238E27FC236}">
                <a16:creationId xmlns:a16="http://schemas.microsoft.com/office/drawing/2014/main" id="{7A523E47-3ABE-2694-C314-60BD9E4EED74}"/>
              </a:ext>
            </a:extLst>
          </p:cNvPr>
          <p:cNvGraphicFramePr>
            <a:graphicFrameLocks noGrp="1"/>
          </p:cNvGraphicFramePr>
          <p:nvPr>
            <p:extLst>
              <p:ext uri="{D42A27DB-BD31-4B8C-83A1-F6EECF244321}">
                <p14:modId xmlns:p14="http://schemas.microsoft.com/office/powerpoint/2010/main" val="2729419764"/>
              </p:ext>
            </p:extLst>
          </p:nvPr>
        </p:nvGraphicFramePr>
        <p:xfrm>
          <a:off x="-118458" y="1435827"/>
          <a:ext cx="8489053" cy="5065819"/>
        </p:xfrm>
        <a:graphic>
          <a:graphicData uri="http://schemas.openxmlformats.org/drawingml/2006/table">
            <a:tbl>
              <a:tblPr firstRow="1" bandRow="1">
                <a:tableStyleId>{21E4AEA4-8DFA-4A89-87EB-49C32662AFE0}</a:tableStyleId>
              </a:tblPr>
              <a:tblGrid>
                <a:gridCol w="2727672">
                  <a:extLst>
                    <a:ext uri="{9D8B030D-6E8A-4147-A177-3AD203B41FA5}">
                      <a16:colId xmlns:a16="http://schemas.microsoft.com/office/drawing/2014/main" val="4208936690"/>
                    </a:ext>
                  </a:extLst>
                </a:gridCol>
                <a:gridCol w="2727672">
                  <a:extLst>
                    <a:ext uri="{9D8B030D-6E8A-4147-A177-3AD203B41FA5}">
                      <a16:colId xmlns:a16="http://schemas.microsoft.com/office/drawing/2014/main" val="20000"/>
                    </a:ext>
                  </a:extLst>
                </a:gridCol>
                <a:gridCol w="3033709">
                  <a:extLst>
                    <a:ext uri="{9D8B030D-6E8A-4147-A177-3AD203B41FA5}">
                      <a16:colId xmlns:a16="http://schemas.microsoft.com/office/drawing/2014/main" val="3537604031"/>
                    </a:ext>
                  </a:extLst>
                </a:gridCol>
              </a:tblGrid>
              <a:tr h="599612">
                <a:tc>
                  <a:txBody>
                    <a:bodyPr/>
                    <a:lstStyle/>
                    <a:p>
                      <a:pPr lvl="0" algn="ctr">
                        <a:buNone/>
                      </a:pPr>
                      <a:r>
                        <a:rPr lang="en-US" sz="1600" b="1" dirty="0">
                          <a:solidFill>
                            <a:schemeClr val="bg1"/>
                          </a:solidFill>
                        </a:rPr>
                        <a:t>FOCUS AREA</a:t>
                      </a:r>
                      <a:endParaRPr lang="en-US" sz="1600" b="1" dirty="0">
                        <a:solidFill>
                          <a:schemeClr val="bg1"/>
                        </a:solidFill>
                        <a:latin typeface="Calibri"/>
                      </a:endParaRPr>
                    </a:p>
                  </a:txBody>
                  <a:tcPr marL="68580" marR="68580" marT="34290" marB="34290" anchor="ctr">
                    <a:solidFill>
                      <a:schemeClr val="tx1">
                        <a:lumMod val="65000"/>
                        <a:lumOff val="35000"/>
                      </a:schemeClr>
                    </a:solidFill>
                  </a:tcPr>
                </a:tc>
                <a:tc>
                  <a:txBody>
                    <a:bodyPr/>
                    <a:lstStyle/>
                    <a:p>
                      <a:pPr lvl="0" algn="ctr">
                        <a:buNone/>
                      </a:pPr>
                      <a:r>
                        <a:rPr lang="en-US" sz="1600" b="1" dirty="0">
                          <a:solidFill>
                            <a:schemeClr val="bg1"/>
                          </a:solidFill>
                        </a:rPr>
                        <a:t>STRATEGIC PLAN OBJECTIVE</a:t>
                      </a:r>
                      <a:endParaRPr lang="en-US" sz="2000" b="1" dirty="0">
                        <a:solidFill>
                          <a:schemeClr val="bg1"/>
                        </a:solidFill>
                      </a:endParaRPr>
                    </a:p>
                  </a:txBody>
                  <a:tcPr marL="68580" marR="68580" marT="34290" marB="34290" anchor="ctr">
                    <a:solidFill>
                      <a:schemeClr val="tx1">
                        <a:lumMod val="65000"/>
                        <a:lumOff val="35000"/>
                      </a:schemeClr>
                    </a:solidFill>
                  </a:tcPr>
                </a:tc>
                <a:tc>
                  <a:txBody>
                    <a:bodyPr/>
                    <a:lstStyle/>
                    <a:p>
                      <a:pPr marL="0" lvl="0" algn="ctr">
                        <a:buNone/>
                      </a:pPr>
                      <a:r>
                        <a:rPr lang="en-US" sz="1600" b="1" kern="1200" dirty="0">
                          <a:solidFill>
                            <a:schemeClr val="bg1"/>
                          </a:solidFill>
                        </a:rPr>
                        <a:t>FY27 Resource Recommendation</a:t>
                      </a:r>
                      <a:endParaRPr lang="en-US" sz="1600" b="1" kern="1200" dirty="0">
                        <a:solidFill>
                          <a:schemeClr val="bg1"/>
                        </a:solidFill>
                        <a:latin typeface="Calibri"/>
                        <a:ea typeface="+mn-ea"/>
                        <a:cs typeface="+mn-cs"/>
                      </a:endParaRPr>
                    </a:p>
                  </a:txBody>
                  <a:tcPr marL="68580" marR="68580" marT="34290" marB="34290" anchor="ctr">
                    <a:solidFill>
                      <a:schemeClr val="tx1">
                        <a:lumMod val="65000"/>
                        <a:lumOff val="35000"/>
                      </a:schemeClr>
                    </a:solidFill>
                  </a:tcPr>
                </a:tc>
                <a:extLst>
                  <a:ext uri="{0D108BD9-81ED-4DB2-BD59-A6C34878D82A}">
                    <a16:rowId xmlns:a16="http://schemas.microsoft.com/office/drawing/2014/main" val="10000"/>
                  </a:ext>
                </a:extLst>
              </a:tr>
              <a:tr h="121872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400" b="1" dirty="0">
                          <a:solidFill>
                            <a:schemeClr val="accent1"/>
                          </a:solidFill>
                        </a:rPr>
                        <a:t>We Are Strengthening Our Instructional Core</a:t>
                      </a:r>
                    </a:p>
                    <a:p>
                      <a:pPr lvl="0" algn="l">
                        <a:buNone/>
                      </a:pPr>
                      <a:endParaRPr lang="en-US" sz="1400" b="1" baseline="0" dirty="0">
                        <a:solidFill>
                          <a:schemeClr val="accent1"/>
                        </a:solidFill>
                      </a:endParaRPr>
                    </a:p>
                  </a:txBody>
                  <a:tcPr marL="68580" marR="68580" marT="34290" marB="34290" anchor="b"/>
                </a:tc>
                <a:tc>
                  <a:txBody>
                    <a:bodyPr/>
                    <a:lstStyle/>
                    <a:p>
                      <a:pPr>
                        <a:spcBef>
                          <a:spcPts val="600"/>
                        </a:spcBef>
                        <a:buClr>
                          <a:srgbClr val="000000"/>
                        </a:buClr>
                        <a:buSzPts val="1000"/>
                      </a:pPr>
                      <a:r>
                        <a:rPr lang="en-US" sz="1100" b="1" dirty="0">
                          <a:solidFill>
                            <a:srgbClr val="FF0000"/>
                          </a:solidFill>
                          <a:latin typeface="Calibri"/>
                          <a:ea typeface="Calibri"/>
                          <a:cs typeface="Calibri"/>
                          <a:sym typeface="Calibri"/>
                        </a:rPr>
                        <a:t>Increase student phonic awareness and create early readers</a:t>
                      </a:r>
                    </a:p>
                    <a:p>
                      <a:pPr>
                        <a:spcBef>
                          <a:spcPts val="600"/>
                        </a:spcBef>
                        <a:buClr>
                          <a:srgbClr val="000000"/>
                        </a:buClr>
                        <a:buSzPts val="1000"/>
                      </a:pPr>
                      <a:r>
                        <a:rPr lang="en-US" sz="1100" b="1" dirty="0">
                          <a:solidFill>
                            <a:srgbClr val="FF0000"/>
                          </a:solidFill>
                          <a:latin typeface="Calibri"/>
                          <a:ea typeface="Calibri"/>
                          <a:cs typeface="Calibri"/>
                          <a:sym typeface="Calibri"/>
                        </a:rPr>
                        <a:t>Increase student knowledge in numbers and operations domain</a:t>
                      </a:r>
                    </a:p>
                    <a:p>
                      <a:pPr>
                        <a:spcBef>
                          <a:spcPts val="600"/>
                        </a:spcBef>
                        <a:buClr>
                          <a:srgbClr val="000000"/>
                        </a:buClr>
                        <a:buSzPts val="1000"/>
                      </a:pPr>
                      <a:r>
                        <a:rPr lang="en-US" sz="1100" b="1" dirty="0">
                          <a:solidFill>
                            <a:srgbClr val="FF0000"/>
                          </a:solidFill>
                          <a:latin typeface="Calibri"/>
                          <a:ea typeface="Calibri"/>
                          <a:cs typeface="Calibri"/>
                          <a:sym typeface="Calibri"/>
                        </a:rPr>
                        <a:t>Increase student multiplication skills </a:t>
                      </a:r>
                    </a:p>
                    <a:p>
                      <a:pPr algn="l"/>
                      <a:endParaRPr lang="en-US" sz="1100" b="0" baseline="0" dirty="0">
                        <a:solidFill>
                          <a:srgbClr val="FF0000"/>
                        </a:solidFill>
                      </a:endParaRPr>
                    </a:p>
                  </a:txBody>
                  <a:tcPr marL="68580" marR="68580" marT="34290" marB="34290" anchor="b"/>
                </a:tc>
                <a:tc>
                  <a:txBody>
                    <a:bodyPr/>
                    <a:lstStyle/>
                    <a:p>
                      <a:pPr marL="0" lvl="0" algn="l" defTabSz="685800">
                        <a:buNone/>
                      </a:pPr>
                      <a:r>
                        <a:rPr lang="en-US" sz="1600" b="1" baseline="0" dirty="0">
                          <a:solidFill>
                            <a:schemeClr val="accent1"/>
                          </a:solidFill>
                        </a:rPr>
                        <a:t>Provide materials and extra paraprofessional materials for small group instructional assistance (possible teacher)</a:t>
                      </a:r>
                    </a:p>
                  </a:txBody>
                  <a:tcPr marL="68580" marR="68580" marT="34290" marB="34290" anchor="b"/>
                </a:tc>
                <a:extLst>
                  <a:ext uri="{0D108BD9-81ED-4DB2-BD59-A6C34878D82A}">
                    <a16:rowId xmlns:a16="http://schemas.microsoft.com/office/drawing/2014/main" val="10001"/>
                  </a:ext>
                </a:extLst>
              </a:tr>
              <a:tr h="666511">
                <a:tc>
                  <a:txBody>
                    <a:bodyPr/>
                    <a:lstStyle/>
                    <a:p>
                      <a:pPr lvl="0">
                        <a:buNone/>
                      </a:pPr>
                      <a:endParaRPr lang="en-US" sz="1400" b="1" dirty="0">
                        <a:solidFill>
                          <a:schemeClr val="accent1"/>
                        </a:solidFill>
                      </a:endParaRPr>
                    </a:p>
                  </a:txBody>
                  <a:tcPr marL="68580" marR="68580" marT="34290" marB="34290" anchor="ctr"/>
                </a:tc>
                <a:tc>
                  <a:txBody>
                    <a:bodyPr/>
                    <a:lstStyle/>
                    <a:p>
                      <a:endParaRPr lang="en-US" sz="800" dirty="0"/>
                    </a:p>
                  </a:txBody>
                  <a:tcPr marL="68580" marR="68580" marT="34290" marB="34290" anchor="ctr"/>
                </a:tc>
                <a:tc>
                  <a:txBody>
                    <a:bodyPr/>
                    <a:lstStyle/>
                    <a:p>
                      <a:pPr lvl="0">
                        <a:buNone/>
                      </a:pPr>
                      <a:endParaRPr lang="en-US" sz="1600" b="1" dirty="0">
                        <a:solidFill>
                          <a:schemeClr val="accent1"/>
                        </a:solidFill>
                      </a:endParaRPr>
                    </a:p>
                  </a:txBody>
                  <a:tcPr marL="68580" marR="68580" marT="34290" marB="34290" anchor="ctr"/>
                </a:tc>
                <a:extLst>
                  <a:ext uri="{0D108BD9-81ED-4DB2-BD59-A6C34878D82A}">
                    <a16:rowId xmlns:a16="http://schemas.microsoft.com/office/drawing/2014/main" val="10002"/>
                  </a:ext>
                </a:extLst>
              </a:tr>
              <a:tr h="1067851">
                <a:tc>
                  <a:txBody>
                    <a:bodyPr/>
                    <a:lstStyle/>
                    <a:p>
                      <a:pPr lvl="0">
                        <a:buNone/>
                      </a:pPr>
                      <a:endParaRPr lang="en-US" sz="1600" b="1" dirty="0">
                        <a:solidFill>
                          <a:schemeClr val="accent1"/>
                        </a:solidFill>
                      </a:endParaRPr>
                    </a:p>
                  </a:txBody>
                  <a:tcPr marL="68580" marR="68580" marT="34290" marB="34290" anchor="ctr"/>
                </a:tc>
                <a:tc>
                  <a:txBody>
                    <a:bodyPr/>
                    <a:lstStyle/>
                    <a:p>
                      <a:pPr marL="0" marR="0" lvl="0" indent="0" algn="l" rtl="0">
                        <a:lnSpc>
                          <a:spcPct val="100000"/>
                        </a:lnSpc>
                        <a:spcBef>
                          <a:spcPts val="0"/>
                        </a:spcBef>
                        <a:spcAft>
                          <a:spcPts val="0"/>
                        </a:spcAft>
                        <a:buClrTx/>
                        <a:buSzTx/>
                        <a:buFontTx/>
                        <a:buNone/>
                      </a:pPr>
                      <a:endParaRPr lang="en-US" sz="1200" b="1" dirty="0">
                        <a:solidFill>
                          <a:schemeClr val="accent1"/>
                        </a:solidFill>
                      </a:endParaRPr>
                    </a:p>
                  </a:txBody>
                  <a:tcPr marL="68580" marR="68580" marT="34290" marB="34290" anchor="ctr"/>
                </a:tc>
                <a:tc>
                  <a:txBody>
                    <a:bodyPr/>
                    <a:lstStyle/>
                    <a:p>
                      <a:pPr lvl="0">
                        <a:buNone/>
                      </a:pPr>
                      <a:endParaRPr lang="en-US" sz="1600" b="1" dirty="0">
                        <a:solidFill>
                          <a:schemeClr val="accent1"/>
                        </a:solidFill>
                      </a:endParaRPr>
                    </a:p>
                  </a:txBody>
                  <a:tcPr marL="68580" marR="68580" marT="34290" marB="34290" anchor="ctr">
                    <a:lnB w="0">
                      <a:noFill/>
                    </a:lnB>
                  </a:tcPr>
                </a:tc>
                <a:extLst>
                  <a:ext uri="{0D108BD9-81ED-4DB2-BD59-A6C34878D82A}">
                    <a16:rowId xmlns:a16="http://schemas.microsoft.com/office/drawing/2014/main" val="10003"/>
                  </a:ext>
                </a:extLst>
              </a:tr>
              <a:tr h="752512">
                <a:tc>
                  <a:txBody>
                    <a:bodyPr/>
                    <a:lstStyle/>
                    <a:p>
                      <a:pPr lvl="0">
                        <a:buNone/>
                      </a:pPr>
                      <a:endParaRPr lang="en-US" sz="1600" b="1" dirty="0">
                        <a:solidFill>
                          <a:schemeClr val="accent1"/>
                        </a:solidFill>
                      </a:endParaRPr>
                    </a:p>
                  </a:txBody>
                  <a:tcPr marL="68580" marR="68580" marT="34290" marB="34290" anchor="ctr">
                    <a:lnR w="0">
                      <a:noFill/>
                    </a:lnR>
                  </a:tcPr>
                </a:tc>
                <a:tc>
                  <a:txBody>
                    <a:bodyPr/>
                    <a:lstStyle/>
                    <a:p>
                      <a:pPr marL="0" marR="0" lvl="0" indent="0" algn="l" rtl="0">
                        <a:lnSpc>
                          <a:spcPct val="100000"/>
                        </a:lnSpc>
                        <a:spcBef>
                          <a:spcPts val="0"/>
                        </a:spcBef>
                        <a:spcAft>
                          <a:spcPts val="0"/>
                        </a:spcAft>
                        <a:buClrTx/>
                        <a:buSzTx/>
                        <a:buFontTx/>
                        <a:buNone/>
                      </a:pPr>
                      <a:endParaRPr lang="en-US" sz="1200" b="1" dirty="0">
                        <a:solidFill>
                          <a:schemeClr val="accent1"/>
                        </a:solidFill>
                      </a:endParaRPr>
                    </a:p>
                  </a:txBody>
                  <a:tcPr marL="68580" marR="68580" marT="34290" marB="34290" anchor="ctr">
                    <a:lnL w="0">
                      <a:noFill/>
                    </a:lnL>
                    <a:lnR w="0">
                      <a:noFill/>
                    </a:lnR>
                  </a:tcPr>
                </a:tc>
                <a:tc>
                  <a:txBody>
                    <a:bodyPr/>
                    <a:lstStyle/>
                    <a:p>
                      <a:pPr lvl="0">
                        <a:buNone/>
                      </a:pPr>
                      <a:endParaRPr lang="en-US" sz="1600" b="1" dirty="0">
                        <a:solidFill>
                          <a:schemeClr val="accent1"/>
                        </a:solidFill>
                      </a:endParaRPr>
                    </a:p>
                  </a:txBody>
                  <a:tcPr marL="68580" marR="68580" marT="34290" marB="34290" anchor="ctr">
                    <a:lnL w="0">
                      <a:noFill/>
                    </a:lnL>
                    <a:lnR w="0">
                      <a:noFill/>
                    </a:lnR>
                    <a:lnT w="0">
                      <a:noFill/>
                    </a:lnT>
                    <a:lnB w="0">
                      <a:noFill/>
                    </a:lnB>
                  </a:tcPr>
                </a:tc>
                <a:extLst>
                  <a:ext uri="{0D108BD9-81ED-4DB2-BD59-A6C34878D82A}">
                    <a16:rowId xmlns:a16="http://schemas.microsoft.com/office/drawing/2014/main" val="10004"/>
                  </a:ext>
                </a:extLst>
              </a:tr>
              <a:tr h="752513">
                <a:tc>
                  <a:txBody>
                    <a:bodyPr/>
                    <a:lstStyle/>
                    <a:p>
                      <a:pPr lvl="0">
                        <a:buNone/>
                      </a:pPr>
                      <a:endParaRPr lang="en-US" sz="1600" b="1" dirty="0">
                        <a:solidFill>
                          <a:schemeClr val="accent1"/>
                        </a:solidFill>
                      </a:endParaRPr>
                    </a:p>
                  </a:txBody>
                  <a:tcPr marL="68580" marR="68580" marT="34290" marB="34290" anchor="ct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en-US" sz="1200" b="1" dirty="0">
                        <a:solidFill>
                          <a:schemeClr val="accent1"/>
                        </a:solidFill>
                      </a:endParaRPr>
                    </a:p>
                  </a:txBody>
                  <a:tcPr marL="68580" marR="68580" marT="34290" marB="34290" anchor="ctr"/>
                </a:tc>
                <a:tc>
                  <a:txBody>
                    <a:bodyPr/>
                    <a:lstStyle/>
                    <a:p>
                      <a:pPr lvl="0">
                        <a:buNone/>
                      </a:pPr>
                      <a:endParaRPr lang="en-US" sz="1600" b="1" dirty="0">
                        <a:solidFill>
                          <a:schemeClr val="accent1"/>
                        </a:solidFill>
                      </a:endParaRPr>
                    </a:p>
                  </a:txBody>
                  <a:tcPr marL="68580" marR="68580" marT="34290" marB="34290" anchor="ctr">
                    <a:lnT w="0">
                      <a:noFill/>
                    </a:lnT>
                  </a:tcPr>
                </a:tc>
                <a:extLst>
                  <a:ext uri="{0D108BD9-81ED-4DB2-BD59-A6C34878D82A}">
                    <a16:rowId xmlns:a16="http://schemas.microsoft.com/office/drawing/2014/main" val="10005"/>
                  </a:ext>
                </a:extLst>
              </a:tr>
            </a:tbl>
          </a:graphicData>
        </a:graphic>
      </p:graphicFrame>
    </p:spTree>
    <p:extLst>
      <p:ext uri="{BB962C8B-B14F-4D97-AF65-F5344CB8AC3E}">
        <p14:creationId xmlns:p14="http://schemas.microsoft.com/office/powerpoint/2010/main" val="515889350"/>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a:extLst>
            <a:ext uri="{FF2B5EF4-FFF2-40B4-BE49-F238E27FC236}">
              <a16:creationId xmlns:a16="http://schemas.microsoft.com/office/drawing/2014/main" id="{D7474B6E-90C6-1C8D-9074-AF44FF42684F}"/>
            </a:ext>
          </a:extLst>
        </p:cNvPr>
        <p:cNvGrpSpPr/>
        <p:nvPr/>
      </p:nvGrpSpPr>
      <p:grpSpPr>
        <a:xfrm>
          <a:off x="0" y="0"/>
          <a:ext cx="0" cy="0"/>
          <a:chOff x="0" y="0"/>
          <a:chExt cx="0" cy="0"/>
        </a:xfrm>
      </p:grpSpPr>
      <p:grpSp>
        <p:nvGrpSpPr>
          <p:cNvPr id="96" name="Group 95">
            <a:extLst>
              <a:ext uri="{FF2B5EF4-FFF2-40B4-BE49-F238E27FC236}">
                <a16:creationId xmlns:a16="http://schemas.microsoft.com/office/drawing/2014/main" id="{5B5504F5-A44D-4727-B62D-D306EE4C0C9D}"/>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417513" y="0"/>
            <a:ext cx="12584114" cy="6853238"/>
            <a:chOff x="-417513" y="0"/>
            <a:chExt cx="12584114" cy="6853238"/>
          </a:xfrm>
        </p:grpSpPr>
        <p:sp>
          <p:nvSpPr>
            <p:cNvPr id="18" name="Freeform 5">
              <a:extLst>
                <a:ext uri="{FF2B5EF4-FFF2-40B4-BE49-F238E27FC236}">
                  <a16:creationId xmlns:a16="http://schemas.microsoft.com/office/drawing/2014/main" id="{42E83A18-C907-44D5-83DF-CFB1812545F5}"/>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306513" y="0"/>
              <a:ext cx="3862388" cy="6843713"/>
            </a:xfrm>
            <a:custGeom>
              <a:avLst/>
              <a:gdLst/>
              <a:ahLst/>
              <a:cxnLst/>
              <a:rect l="0" t="0" r="r" b="b"/>
              <a:pathLst>
                <a:path w="813" h="1440">
                  <a:moveTo>
                    <a:pt x="813" y="0"/>
                  </a:moveTo>
                  <a:cubicBezTo>
                    <a:pt x="331" y="221"/>
                    <a:pt x="0" y="1039"/>
                    <a:pt x="435" y="144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19" name="Freeform 6">
              <a:extLst>
                <a:ext uri="{FF2B5EF4-FFF2-40B4-BE49-F238E27FC236}">
                  <a16:creationId xmlns:a16="http://schemas.microsoft.com/office/drawing/2014/main" id="{E845C857-E334-431F-9264-4BEF012286DE}"/>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0626725" y="9525"/>
              <a:ext cx="1539875" cy="555625"/>
            </a:xfrm>
            <a:custGeom>
              <a:avLst/>
              <a:gdLst/>
              <a:ahLst/>
              <a:cxnLst/>
              <a:rect l="0" t="0" r="r" b="b"/>
              <a:pathLst>
                <a:path w="324" h="117">
                  <a:moveTo>
                    <a:pt x="324" y="117"/>
                  </a:moveTo>
                  <a:cubicBezTo>
                    <a:pt x="223" y="64"/>
                    <a:pt x="107" y="28"/>
                    <a:pt x="0"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20" name="Freeform 7">
              <a:extLst>
                <a:ext uri="{FF2B5EF4-FFF2-40B4-BE49-F238E27FC236}">
                  <a16:creationId xmlns:a16="http://schemas.microsoft.com/office/drawing/2014/main" id="{426C9BD9-ECC0-4C60-87C1-D07F8F075ACB}"/>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0247313" y="5013325"/>
              <a:ext cx="1919288" cy="1830388"/>
            </a:xfrm>
            <a:custGeom>
              <a:avLst/>
              <a:gdLst/>
              <a:ahLst/>
              <a:cxnLst/>
              <a:rect l="0" t="0" r="r" b="b"/>
              <a:pathLst>
                <a:path w="404" h="385">
                  <a:moveTo>
                    <a:pt x="0" y="385"/>
                  </a:moveTo>
                  <a:cubicBezTo>
                    <a:pt x="146" y="272"/>
                    <a:pt x="285" y="142"/>
                    <a:pt x="404"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21" name="Freeform 8">
              <a:extLst>
                <a:ext uri="{FF2B5EF4-FFF2-40B4-BE49-F238E27FC236}">
                  <a16:creationId xmlns:a16="http://schemas.microsoft.com/office/drawing/2014/main" id="{7FBDFA8E-61C4-4F76-819E-308A16DEE2CA}"/>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120775" y="0"/>
              <a:ext cx="3676650" cy="6843713"/>
            </a:xfrm>
            <a:custGeom>
              <a:avLst/>
              <a:gdLst/>
              <a:ahLst/>
              <a:cxnLst/>
              <a:rect l="0" t="0" r="r" b="b"/>
              <a:pathLst>
                <a:path w="774" h="1440">
                  <a:moveTo>
                    <a:pt x="774" y="0"/>
                  </a:moveTo>
                  <a:cubicBezTo>
                    <a:pt x="312" y="240"/>
                    <a:pt x="0" y="1034"/>
                    <a:pt x="411" y="1440"/>
                  </a:cubicBezTo>
                </a:path>
              </a:pathLst>
            </a:custGeom>
            <a:noFill/>
            <a:ln w="9525" cap="flat">
              <a:solidFill>
                <a:schemeClr val="tx1">
                  <a:alpha val="20000"/>
                </a:schemeClr>
              </a:solidFill>
              <a:prstDash val="dash"/>
              <a:miter lim="800000"/>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22" name="Freeform 9">
              <a:extLst>
                <a:ext uri="{FF2B5EF4-FFF2-40B4-BE49-F238E27FC236}">
                  <a16:creationId xmlns:a16="http://schemas.microsoft.com/office/drawing/2014/main" id="{761F1C21-70B1-4D4E-831C-75DB8E7EA967}"/>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1202988" y="9525"/>
              <a:ext cx="963613" cy="366713"/>
            </a:xfrm>
            <a:custGeom>
              <a:avLst/>
              <a:gdLst/>
              <a:ahLst/>
              <a:cxnLst/>
              <a:rect l="0" t="0" r="r" b="b"/>
              <a:pathLst>
                <a:path w="203" h="77">
                  <a:moveTo>
                    <a:pt x="203" y="77"/>
                  </a:moveTo>
                  <a:cubicBezTo>
                    <a:pt x="138" y="46"/>
                    <a:pt x="68" y="21"/>
                    <a:pt x="0" y="0"/>
                  </a:cubicBezTo>
                </a:path>
              </a:pathLst>
            </a:custGeom>
            <a:noFill/>
            <a:ln w="9525" cap="flat">
              <a:solidFill>
                <a:schemeClr val="tx1">
                  <a:alpha val="20000"/>
                </a:schemeClr>
              </a:solidFill>
              <a:prstDash val="dash"/>
              <a:miter lim="800000"/>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23" name="Freeform 10">
              <a:extLst>
                <a:ext uri="{FF2B5EF4-FFF2-40B4-BE49-F238E27FC236}">
                  <a16:creationId xmlns:a16="http://schemas.microsoft.com/office/drawing/2014/main" id="{FD6B914E-6122-42BE-91C5-72FA400D02D0}"/>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0494963" y="5275263"/>
              <a:ext cx="1666875" cy="1577975"/>
            </a:xfrm>
            <a:custGeom>
              <a:avLst/>
              <a:gdLst/>
              <a:ahLst/>
              <a:cxnLst/>
              <a:rect l="0" t="0" r="r" b="b"/>
              <a:pathLst>
                <a:path w="351" h="332">
                  <a:moveTo>
                    <a:pt x="0" y="332"/>
                  </a:moveTo>
                  <a:cubicBezTo>
                    <a:pt x="125" y="232"/>
                    <a:pt x="245" y="121"/>
                    <a:pt x="351" y="0"/>
                  </a:cubicBezTo>
                </a:path>
              </a:pathLst>
            </a:custGeom>
            <a:noFill/>
            <a:ln w="9525" cap="flat">
              <a:solidFill>
                <a:schemeClr val="tx1">
                  <a:alpha val="20000"/>
                </a:schemeClr>
              </a:solidFill>
              <a:prstDash val="dash"/>
              <a:miter lim="800000"/>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24" name="Freeform 11">
              <a:extLst>
                <a:ext uri="{FF2B5EF4-FFF2-40B4-BE49-F238E27FC236}">
                  <a16:creationId xmlns:a16="http://schemas.microsoft.com/office/drawing/2014/main" id="{25950DE0-F9E4-4487-93B8-F6FDB00B2476}"/>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001713" y="0"/>
              <a:ext cx="3621088" cy="6843713"/>
            </a:xfrm>
            <a:custGeom>
              <a:avLst/>
              <a:gdLst/>
              <a:ahLst/>
              <a:cxnLst/>
              <a:rect l="0" t="0" r="r" b="b"/>
              <a:pathLst>
                <a:path w="762" h="1440">
                  <a:moveTo>
                    <a:pt x="762" y="0"/>
                  </a:moveTo>
                  <a:cubicBezTo>
                    <a:pt x="308" y="245"/>
                    <a:pt x="0" y="1033"/>
                    <a:pt x="403" y="144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25" name="Freeform 12">
              <a:extLst>
                <a:ext uri="{FF2B5EF4-FFF2-40B4-BE49-F238E27FC236}">
                  <a16:creationId xmlns:a16="http://schemas.microsoft.com/office/drawing/2014/main" id="{319D2307-45E1-4592-8192-9C9102D4EA56}"/>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1501438" y="9525"/>
              <a:ext cx="665163" cy="257175"/>
            </a:xfrm>
            <a:custGeom>
              <a:avLst/>
              <a:gdLst/>
              <a:ahLst/>
              <a:cxnLst/>
              <a:rect l="0" t="0" r="r" b="b"/>
              <a:pathLst>
                <a:path w="140" h="54">
                  <a:moveTo>
                    <a:pt x="140" y="54"/>
                  </a:moveTo>
                  <a:cubicBezTo>
                    <a:pt x="95" y="34"/>
                    <a:pt x="48" y="16"/>
                    <a:pt x="0"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26" name="Freeform 13">
              <a:extLst>
                <a:ext uri="{FF2B5EF4-FFF2-40B4-BE49-F238E27FC236}">
                  <a16:creationId xmlns:a16="http://schemas.microsoft.com/office/drawing/2014/main" id="{1A93A333-9537-4DEC-A527-7733E10968F1}"/>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0641013" y="5408613"/>
              <a:ext cx="1525588" cy="1435100"/>
            </a:xfrm>
            <a:custGeom>
              <a:avLst/>
              <a:gdLst/>
              <a:ahLst/>
              <a:cxnLst/>
              <a:rect l="0" t="0" r="r" b="b"/>
              <a:pathLst>
                <a:path w="321" h="302">
                  <a:moveTo>
                    <a:pt x="0" y="302"/>
                  </a:moveTo>
                  <a:cubicBezTo>
                    <a:pt x="114" y="210"/>
                    <a:pt x="223" y="109"/>
                    <a:pt x="321"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27" name="Freeform 14">
              <a:extLst>
                <a:ext uri="{FF2B5EF4-FFF2-40B4-BE49-F238E27FC236}">
                  <a16:creationId xmlns:a16="http://schemas.microsoft.com/office/drawing/2014/main" id="{76DEF779-F072-40FD-A3BF-84E3B8C6D105}"/>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001713" y="0"/>
              <a:ext cx="3244850" cy="6843713"/>
            </a:xfrm>
            <a:custGeom>
              <a:avLst/>
              <a:gdLst/>
              <a:ahLst/>
              <a:cxnLst/>
              <a:rect l="0" t="0" r="r" b="b"/>
              <a:pathLst>
                <a:path w="683" h="1440">
                  <a:moveTo>
                    <a:pt x="683" y="0"/>
                  </a:moveTo>
                  <a:cubicBezTo>
                    <a:pt x="258" y="256"/>
                    <a:pt x="0" y="1041"/>
                    <a:pt x="355" y="144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28" name="Freeform 15">
              <a:extLst>
                <a:ext uri="{FF2B5EF4-FFF2-40B4-BE49-F238E27FC236}">
                  <a16:creationId xmlns:a16="http://schemas.microsoft.com/office/drawing/2014/main" id="{6861570E-EBF4-48B8-AB90-2A40B5228723}"/>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0802938" y="5518150"/>
              <a:ext cx="1363663" cy="1325563"/>
            </a:xfrm>
            <a:custGeom>
              <a:avLst/>
              <a:gdLst/>
              <a:ahLst/>
              <a:cxnLst/>
              <a:rect l="0" t="0" r="r" b="b"/>
              <a:pathLst>
                <a:path w="287" h="279">
                  <a:moveTo>
                    <a:pt x="0" y="279"/>
                  </a:moveTo>
                  <a:cubicBezTo>
                    <a:pt x="101" y="193"/>
                    <a:pt x="198" y="100"/>
                    <a:pt x="287"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29" name="Freeform 16">
              <a:extLst>
                <a:ext uri="{FF2B5EF4-FFF2-40B4-BE49-F238E27FC236}">
                  <a16:creationId xmlns:a16="http://schemas.microsoft.com/office/drawing/2014/main" id="{68EF8EC2-E3C0-4C22-B1B8-6E30AC244570}"/>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889000" y="0"/>
              <a:ext cx="3230563" cy="6843713"/>
            </a:xfrm>
            <a:custGeom>
              <a:avLst/>
              <a:gdLst/>
              <a:ahLst/>
              <a:cxnLst/>
              <a:rect l="0" t="0" r="r" b="b"/>
              <a:pathLst>
                <a:path w="680" h="1440">
                  <a:moveTo>
                    <a:pt x="680" y="0"/>
                  </a:moveTo>
                  <a:cubicBezTo>
                    <a:pt x="257" y="265"/>
                    <a:pt x="0" y="1026"/>
                    <a:pt x="337" y="144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30" name="Freeform 17">
              <a:extLst>
                <a:ext uri="{FF2B5EF4-FFF2-40B4-BE49-F238E27FC236}">
                  <a16:creationId xmlns:a16="http://schemas.microsoft.com/office/drawing/2014/main" id="{AC3BE00B-705F-42C6-94CE-E89B1FA4EE6A}"/>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0979150" y="5694363"/>
              <a:ext cx="1187450" cy="1149350"/>
            </a:xfrm>
            <a:custGeom>
              <a:avLst/>
              <a:gdLst/>
              <a:ahLst/>
              <a:cxnLst/>
              <a:rect l="0" t="0" r="r" b="b"/>
              <a:pathLst>
                <a:path w="250" h="242">
                  <a:moveTo>
                    <a:pt x="0" y="242"/>
                  </a:moveTo>
                  <a:cubicBezTo>
                    <a:pt x="88" y="166"/>
                    <a:pt x="172" y="85"/>
                    <a:pt x="250"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31" name="Freeform 18">
              <a:extLst>
                <a:ext uri="{FF2B5EF4-FFF2-40B4-BE49-F238E27FC236}">
                  <a16:creationId xmlns:a16="http://schemas.microsoft.com/office/drawing/2014/main" id="{F23249F0-6642-4CDD-B89B-7EC0C254A7C0}"/>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484188" y="0"/>
              <a:ext cx="3421063" cy="6843713"/>
            </a:xfrm>
            <a:custGeom>
              <a:avLst/>
              <a:gdLst/>
              <a:ahLst/>
              <a:cxnLst/>
              <a:rect l="0" t="0" r="r" b="b"/>
              <a:pathLst>
                <a:path w="720" h="1440">
                  <a:moveTo>
                    <a:pt x="720" y="0"/>
                  </a:moveTo>
                  <a:cubicBezTo>
                    <a:pt x="316" y="282"/>
                    <a:pt x="0" y="1018"/>
                    <a:pt x="362" y="144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32" name="Freeform 19">
              <a:extLst>
                <a:ext uri="{FF2B5EF4-FFF2-40B4-BE49-F238E27FC236}">
                  <a16:creationId xmlns:a16="http://schemas.microsoft.com/office/drawing/2014/main" id="{9E5173CD-2C19-40D0-B444-CF38FF2207A0}"/>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1287125" y="6049963"/>
              <a:ext cx="879475" cy="793750"/>
            </a:xfrm>
            <a:custGeom>
              <a:avLst/>
              <a:gdLst/>
              <a:ahLst/>
              <a:cxnLst/>
              <a:rect l="0" t="0" r="r" b="b"/>
              <a:pathLst>
                <a:path w="185" h="167">
                  <a:moveTo>
                    <a:pt x="0" y="167"/>
                  </a:moveTo>
                  <a:cubicBezTo>
                    <a:pt x="63" y="114"/>
                    <a:pt x="125" y="58"/>
                    <a:pt x="185"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33" name="Freeform 20">
              <a:extLst>
                <a:ext uri="{FF2B5EF4-FFF2-40B4-BE49-F238E27FC236}">
                  <a16:creationId xmlns:a16="http://schemas.microsoft.com/office/drawing/2014/main" id="{C46A9203-B0FB-426A-9F90-6953A96AEFA6}"/>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598488" y="0"/>
              <a:ext cx="2717800" cy="6843713"/>
            </a:xfrm>
            <a:custGeom>
              <a:avLst/>
              <a:gdLst/>
              <a:ahLst/>
              <a:cxnLst/>
              <a:rect l="0" t="0" r="r" b="b"/>
              <a:pathLst>
                <a:path w="572" h="1440">
                  <a:moveTo>
                    <a:pt x="572" y="0"/>
                  </a:moveTo>
                  <a:cubicBezTo>
                    <a:pt x="213" y="320"/>
                    <a:pt x="0" y="979"/>
                    <a:pt x="164" y="1440"/>
                  </a:cubicBezTo>
                </a:path>
              </a:pathLst>
            </a:custGeom>
            <a:noFill/>
            <a:ln w="12700" cap="flat">
              <a:solidFill>
                <a:schemeClr val="tx1">
                  <a:alpha val="20000"/>
                </a:schemeClr>
              </a:solidFill>
              <a:prstDash val="dashDot"/>
              <a:miter lim="800000"/>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34" name="Freeform 21">
              <a:extLst>
                <a:ext uri="{FF2B5EF4-FFF2-40B4-BE49-F238E27FC236}">
                  <a16:creationId xmlns:a16="http://schemas.microsoft.com/office/drawing/2014/main" id="{F0B66C88-C270-4AE6-B12C-71CFC5F1ED8B}"/>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261938" y="0"/>
              <a:ext cx="2944813" cy="6843713"/>
            </a:xfrm>
            <a:custGeom>
              <a:avLst/>
              <a:gdLst/>
              <a:ahLst/>
              <a:cxnLst/>
              <a:rect l="0" t="0" r="r" b="b"/>
              <a:pathLst>
                <a:path w="620" h="1440">
                  <a:moveTo>
                    <a:pt x="620" y="0"/>
                  </a:moveTo>
                  <a:cubicBezTo>
                    <a:pt x="248" y="325"/>
                    <a:pt x="0" y="960"/>
                    <a:pt x="186" y="1440"/>
                  </a:cubicBezTo>
                </a:path>
              </a:pathLst>
            </a:custGeom>
            <a:noFill/>
            <a:ln w="9525" cap="flat">
              <a:solidFill>
                <a:schemeClr val="tx1">
                  <a:alpha val="20000"/>
                </a:schemeClr>
              </a:solidFill>
              <a:prstDash val="lgDash"/>
              <a:miter lim="800000"/>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35" name="Freeform 22">
              <a:extLst>
                <a:ext uri="{FF2B5EF4-FFF2-40B4-BE49-F238E27FC236}">
                  <a16:creationId xmlns:a16="http://schemas.microsoft.com/office/drawing/2014/main" id="{9113790B-9AB2-45C0-85DD-4E7303894778}"/>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417513" y="0"/>
              <a:ext cx="2403475" cy="6843713"/>
            </a:xfrm>
            <a:custGeom>
              <a:avLst/>
              <a:gdLst/>
              <a:ahLst/>
              <a:cxnLst/>
              <a:rect l="0" t="0" r="r" b="b"/>
              <a:pathLst>
                <a:path w="506" h="1440">
                  <a:moveTo>
                    <a:pt x="506" y="0"/>
                  </a:moveTo>
                  <a:cubicBezTo>
                    <a:pt x="109" y="356"/>
                    <a:pt x="0" y="943"/>
                    <a:pt x="171" y="144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36" name="Freeform 23">
              <a:extLst>
                <a:ext uri="{FF2B5EF4-FFF2-40B4-BE49-F238E27FC236}">
                  <a16:creationId xmlns:a16="http://schemas.microsoft.com/office/drawing/2014/main" id="{36488705-890C-4BDD-AC3C-9807F6A6E5F3}"/>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4288" y="9525"/>
              <a:ext cx="1771650" cy="3198813"/>
            </a:xfrm>
            <a:custGeom>
              <a:avLst/>
              <a:gdLst/>
              <a:ahLst/>
              <a:cxnLst/>
              <a:rect l="0" t="0" r="r" b="b"/>
              <a:pathLst>
                <a:path w="373" h="673">
                  <a:moveTo>
                    <a:pt x="373" y="0"/>
                  </a:moveTo>
                  <a:cubicBezTo>
                    <a:pt x="175" y="183"/>
                    <a:pt x="51" y="409"/>
                    <a:pt x="0" y="673"/>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37" name="Freeform 24">
              <a:extLst>
                <a:ext uri="{FF2B5EF4-FFF2-40B4-BE49-F238E27FC236}">
                  <a16:creationId xmlns:a16="http://schemas.microsoft.com/office/drawing/2014/main" id="{CCF65277-1D63-4A4A-957E-9F12111D915F}"/>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4763" y="6016625"/>
              <a:ext cx="214313" cy="827088"/>
            </a:xfrm>
            <a:custGeom>
              <a:avLst/>
              <a:gdLst/>
              <a:ahLst/>
              <a:cxnLst/>
              <a:rect l="0" t="0" r="r" b="b"/>
              <a:pathLst>
                <a:path w="45" h="174">
                  <a:moveTo>
                    <a:pt x="0" y="0"/>
                  </a:moveTo>
                  <a:cubicBezTo>
                    <a:pt x="11" y="59"/>
                    <a:pt x="26" y="118"/>
                    <a:pt x="45" y="174"/>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38" name="Freeform 25">
              <a:extLst>
                <a:ext uri="{FF2B5EF4-FFF2-40B4-BE49-F238E27FC236}">
                  <a16:creationId xmlns:a16="http://schemas.microsoft.com/office/drawing/2014/main" id="{AD6DFDD0-50F6-498B-A4E6-DC6D9A7952DF}"/>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4288" y="0"/>
              <a:ext cx="1562100" cy="2228850"/>
            </a:xfrm>
            <a:custGeom>
              <a:avLst/>
              <a:gdLst/>
              <a:ahLst/>
              <a:cxnLst/>
              <a:rect l="0" t="0" r="r" b="b"/>
              <a:pathLst>
                <a:path w="329" h="469">
                  <a:moveTo>
                    <a:pt x="329" y="0"/>
                  </a:moveTo>
                  <a:cubicBezTo>
                    <a:pt x="189" y="133"/>
                    <a:pt x="69" y="288"/>
                    <a:pt x="0" y="469"/>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txBody>
            <a:bodyPr/>
            <a:lstStyle/>
            <a:p>
              <a:endParaRPr lang="en-US"/>
            </a:p>
          </p:txBody>
        </p:sp>
      </p:grpSp>
      <p:grpSp>
        <p:nvGrpSpPr>
          <p:cNvPr id="97" name="Group 96">
            <a:extLst>
              <a:ext uri="{FF2B5EF4-FFF2-40B4-BE49-F238E27FC236}">
                <a16:creationId xmlns:a16="http://schemas.microsoft.com/office/drawing/2014/main" id="{02A5D777-C3C4-4D83-B4A3-0C83DBE1CB12}"/>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800144" y="1699589"/>
            <a:ext cx="3674476" cy="3470421"/>
            <a:chOff x="697883" y="1816768"/>
            <a:chExt cx="3674476" cy="3470421"/>
          </a:xfrm>
        </p:grpSpPr>
        <p:sp>
          <p:nvSpPr>
            <p:cNvPr id="41" name="Rectangle 40">
              <a:extLst>
                <a:ext uri="{FF2B5EF4-FFF2-40B4-BE49-F238E27FC236}">
                  <a16:creationId xmlns:a16="http://schemas.microsoft.com/office/drawing/2014/main" id="{580A9110-3349-42C1-8186-CB70C1FD44E0}"/>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97883" y="1816768"/>
              <a:ext cx="3674476" cy="50292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n-US"/>
            </a:p>
          </p:txBody>
        </p:sp>
        <p:sp>
          <p:nvSpPr>
            <p:cNvPr id="42" name="Isosceles Triangle 22">
              <a:extLst>
                <a:ext uri="{FF2B5EF4-FFF2-40B4-BE49-F238E27FC236}">
                  <a16:creationId xmlns:a16="http://schemas.microsoft.com/office/drawing/2014/main" id="{4F5EDCDF-C218-4482-A13E-8CFB87D0D069}"/>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10800000">
              <a:off x="2380224" y="5014786"/>
              <a:ext cx="315988" cy="272403"/>
            </a:xfrm>
            <a:prstGeom prst="triangl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n-US"/>
            </a:p>
          </p:txBody>
        </p:sp>
        <p:sp>
          <p:nvSpPr>
            <p:cNvPr id="43" name="Rectangle 42">
              <a:extLst>
                <a:ext uri="{FF2B5EF4-FFF2-40B4-BE49-F238E27FC236}">
                  <a16:creationId xmlns:a16="http://schemas.microsoft.com/office/drawing/2014/main" id="{3EB8EB4B-9F73-4DB2-B849-B88E0435D830}"/>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704075" y="2392840"/>
              <a:ext cx="3668284" cy="2624327"/>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n-US"/>
            </a:p>
          </p:txBody>
        </p:sp>
      </p:grpSp>
      <p:sp>
        <p:nvSpPr>
          <p:cNvPr id="6" name="Google Shape;727;p98">
            <a:extLst>
              <a:ext uri="{FF2B5EF4-FFF2-40B4-BE49-F238E27FC236}">
                <a16:creationId xmlns:a16="http://schemas.microsoft.com/office/drawing/2014/main" id="{7C0D7122-A43D-52DE-A552-4E94E09E7B3C}"/>
              </a:ext>
            </a:extLst>
          </p:cNvPr>
          <p:cNvSpPr txBox="1"/>
          <p:nvPr/>
        </p:nvSpPr>
        <p:spPr>
          <a:xfrm>
            <a:off x="888631" y="2349925"/>
            <a:ext cx="3498979" cy="2456442"/>
          </a:xfrm>
          <a:prstGeom prst="rect">
            <a:avLst/>
          </a:prstGeom>
        </p:spPr>
        <p:txBody>
          <a:bodyPr spcFirstLastPara="1" vert="horz" lIns="228600" tIns="228600" rIns="228600" bIns="228600" rtlCol="0" anchor="ctr" anchorCtr="0">
            <a:normAutofit/>
          </a:bodyPr>
          <a:lstStyle/>
          <a:p>
            <a:pPr algn="ctr">
              <a:lnSpc>
                <a:spcPct val="85000"/>
              </a:lnSpc>
              <a:spcBef>
                <a:spcPct val="0"/>
              </a:spcBef>
              <a:spcAft>
                <a:spcPts val="600"/>
              </a:spcAft>
              <a:defRPr/>
            </a:pPr>
            <a:r>
              <a:rPr lang="en-US" sz="4000" b="1" i="0" kern="1200" cap="none" spc="-150">
                <a:solidFill>
                  <a:srgbClr val="FFFEFF"/>
                </a:solidFill>
                <a:effectLst/>
                <a:latin typeface="+mj-lt"/>
                <a:ea typeface="+mj-ea"/>
                <a:cs typeface="+mj-cs"/>
              </a:rPr>
              <a:t>Questions for the GO Team To Discuss</a:t>
            </a:r>
            <a:endParaRPr lang="en-US" sz="4000" b="1" i="0" kern="1200" cap="none" spc="-150">
              <a:solidFill>
                <a:srgbClr val="FFFEFF"/>
              </a:solidFill>
              <a:effectLst/>
              <a:latin typeface="+mj-lt"/>
              <a:ea typeface="Calibri Light"/>
              <a:cs typeface="Calibri Light"/>
            </a:endParaRPr>
          </a:p>
        </p:txBody>
      </p:sp>
      <p:sp>
        <p:nvSpPr>
          <p:cNvPr id="11" name="Slide Number Placeholder 3">
            <a:extLst>
              <a:ext uri="{FF2B5EF4-FFF2-40B4-BE49-F238E27FC236}">
                <a16:creationId xmlns:a16="http://schemas.microsoft.com/office/drawing/2014/main" id="{10C19220-AA2D-9842-C0E2-10B3E0D97F98}"/>
              </a:ext>
            </a:extLst>
          </p:cNvPr>
          <p:cNvSpPr>
            <a:spLocks noGrp="1"/>
          </p:cNvSpPr>
          <p:nvPr>
            <p:ph type="sldNum" sz="quarter" idx="12"/>
          </p:nvPr>
        </p:nvSpPr>
        <p:spPr>
          <a:xfrm>
            <a:off x="10469880" y="320040"/>
            <a:ext cx="914400" cy="320040"/>
          </a:xfrm>
        </p:spPr>
        <p:txBody>
          <a:bodyPr vert="horz" lIns="91440" tIns="45720" rIns="91440" bIns="45720" rtlCol="0" anchor="ctr">
            <a:normAutofit/>
          </a:bodyPr>
          <a:lstStyle/>
          <a:p>
            <a:pPr defTabSz="457200">
              <a:spcAft>
                <a:spcPts val="600"/>
              </a:spcAft>
            </a:pPr>
            <a:fld id="{294A09A9-5501-47C1-A89A-A340965A2BE2}" type="slidenum">
              <a:rPr lang="en-US" smtClean="0"/>
              <a:pPr defTabSz="457200">
                <a:spcAft>
                  <a:spcPts val="600"/>
                </a:spcAft>
              </a:pPr>
              <a:t>20</a:t>
            </a:fld>
            <a:endParaRPr lang="en-US"/>
          </a:p>
        </p:txBody>
      </p:sp>
      <p:sp>
        <p:nvSpPr>
          <p:cNvPr id="10" name="Rectangle 9">
            <a:extLst>
              <a:ext uri="{FF2B5EF4-FFF2-40B4-BE49-F238E27FC236}">
                <a16:creationId xmlns:a16="http://schemas.microsoft.com/office/drawing/2014/main" id="{A10CD81A-0B68-15DD-7942-6F206CE3D458}"/>
              </a:ext>
            </a:extLst>
          </p:cNvPr>
          <p:cNvSpPr/>
          <p:nvPr/>
        </p:nvSpPr>
        <p:spPr>
          <a:xfrm>
            <a:off x="0" y="5769428"/>
            <a:ext cx="762000" cy="1077178"/>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graphicFrame>
        <p:nvGraphicFramePr>
          <p:cNvPr id="98" name="TextBox 5">
            <a:extLst>
              <a:ext uri="{FF2B5EF4-FFF2-40B4-BE49-F238E27FC236}">
                <a16:creationId xmlns:a16="http://schemas.microsoft.com/office/drawing/2014/main" id="{9975BC1F-EA16-DC04-7BD0-676C25343B13}"/>
              </a:ext>
            </a:extLst>
          </p:cNvPr>
          <p:cNvGraphicFramePr/>
          <p:nvPr>
            <p:extLst>
              <p:ext uri="{D42A27DB-BD31-4B8C-83A1-F6EECF244321}">
                <p14:modId xmlns:p14="http://schemas.microsoft.com/office/powerpoint/2010/main" val="3539912307"/>
              </p:ext>
            </p:extLst>
          </p:nvPr>
        </p:nvGraphicFramePr>
        <p:xfrm>
          <a:off x="4755839" y="663795"/>
          <a:ext cx="6631526" cy="5826215"/>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1897031738"/>
      </p:ext>
    </p:extLst>
  </p:cSld>
  <p:clrMapOvr>
    <a:overrideClrMapping bg1="dk1" tx1="lt1" bg2="dk2" tx2="lt2" accent1="accent1" accent2="accent2" accent3="accent3" accent4="accent4" accent5="accent5" accent6="accent6" hlink="hlink" folHlink="folHlink"/>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296BB3F-4CF0-8A20-B936-FE4D7050DB1F}"/>
            </a:ext>
          </a:extLst>
        </p:cNvPr>
        <p:cNvGrpSpPr/>
        <p:nvPr/>
      </p:nvGrpSpPr>
      <p:grpSpPr>
        <a:xfrm>
          <a:off x="0" y="0"/>
          <a:ext cx="0" cy="0"/>
          <a:chOff x="0" y="0"/>
          <a:chExt cx="0" cy="0"/>
        </a:xfrm>
      </p:grpSpPr>
      <p:sp>
        <p:nvSpPr>
          <p:cNvPr id="11" name="Slide Number Placeholder 3">
            <a:extLst>
              <a:ext uri="{FF2B5EF4-FFF2-40B4-BE49-F238E27FC236}">
                <a16:creationId xmlns:a16="http://schemas.microsoft.com/office/drawing/2014/main" id="{A3643A39-5E8A-76B5-D194-119755B5CE86}"/>
              </a:ext>
            </a:extLst>
          </p:cNvPr>
          <p:cNvSpPr>
            <a:spLocks noGrp="1"/>
          </p:cNvSpPr>
          <p:nvPr>
            <p:ph type="sldNum" sz="quarter" idx="12"/>
          </p:nvPr>
        </p:nvSpPr>
        <p:spPr/>
        <p:txBody>
          <a:bodyPr anchor="ctr">
            <a:normAutofit/>
          </a:bodyPr>
          <a:lstStyle/>
          <a:p>
            <a:pPr>
              <a:spcAft>
                <a:spcPts val="600"/>
              </a:spcAft>
            </a:pPr>
            <a:fld id="{294A09A9-5501-47C1-A89A-A340965A2BE2}" type="slidenum">
              <a:rPr lang="en-US" smtClean="0"/>
              <a:pPr>
                <a:spcAft>
                  <a:spcPts val="600"/>
                </a:spcAft>
              </a:pPr>
              <a:t>21</a:t>
            </a:fld>
            <a:endParaRPr lang="en-US"/>
          </a:p>
        </p:txBody>
      </p:sp>
      <p:sp>
        <p:nvSpPr>
          <p:cNvPr id="6" name="Google Shape;727;p98">
            <a:extLst>
              <a:ext uri="{FF2B5EF4-FFF2-40B4-BE49-F238E27FC236}">
                <a16:creationId xmlns:a16="http://schemas.microsoft.com/office/drawing/2014/main" id="{62612104-CFAA-4490-B362-236BEA303B22}"/>
              </a:ext>
            </a:extLst>
          </p:cNvPr>
          <p:cNvSpPr txBox="1"/>
          <p:nvPr/>
        </p:nvSpPr>
        <p:spPr>
          <a:xfrm>
            <a:off x="0" y="0"/>
            <a:ext cx="10591800" cy="584735"/>
          </a:xfrm>
          <a:prstGeom prst="rect">
            <a:avLst/>
          </a:prstGeom>
          <a:solidFill>
            <a:srgbClr val="C00000"/>
          </a:solidFill>
          <a:ln>
            <a:noFill/>
          </a:ln>
        </p:spPr>
        <p:txBody>
          <a:bodyPr spcFirstLastPara="1" wrap="square" lIns="91425" tIns="45700" rIns="91425" bIns="45700" anchor="t" anchorCtr="0">
            <a:spAutoFit/>
          </a:bodyPr>
          <a:lstStyle/>
          <a:p>
            <a:pPr>
              <a:defRPr/>
            </a:pPr>
            <a:r>
              <a:rPr lang="en-US" sz="3200" kern="0" dirty="0">
                <a:solidFill>
                  <a:srgbClr val="FFFFFF"/>
                </a:solidFill>
                <a:latin typeface="Georgia" panose="02040502050405020303" pitchFamily="18" charset="0"/>
                <a:ea typeface="+mn-lt"/>
                <a:cs typeface="+mn-lt"/>
                <a:sym typeface="Georgia"/>
              </a:rPr>
              <a:t>Action on the FY27 Draft Budget </a:t>
            </a:r>
            <a:endParaRPr lang="en-US" dirty="0">
              <a:latin typeface="Georgia" panose="02040502050405020303" pitchFamily="18" charset="0"/>
              <a:ea typeface="+mn-lt"/>
              <a:cs typeface="+mn-lt"/>
            </a:endParaRPr>
          </a:p>
        </p:txBody>
      </p:sp>
      <p:sp>
        <p:nvSpPr>
          <p:cNvPr id="10" name="Rectangle 9">
            <a:extLst>
              <a:ext uri="{FF2B5EF4-FFF2-40B4-BE49-F238E27FC236}">
                <a16:creationId xmlns:a16="http://schemas.microsoft.com/office/drawing/2014/main" id="{B6C618F9-25BE-064F-AD22-6B036B269319}"/>
              </a:ext>
            </a:extLst>
          </p:cNvPr>
          <p:cNvSpPr/>
          <p:nvPr/>
        </p:nvSpPr>
        <p:spPr>
          <a:xfrm>
            <a:off x="0" y="5769428"/>
            <a:ext cx="762000" cy="1077178"/>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graphicFrame>
        <p:nvGraphicFramePr>
          <p:cNvPr id="4" name="Content Placeholder 2">
            <a:extLst>
              <a:ext uri="{FF2B5EF4-FFF2-40B4-BE49-F238E27FC236}">
                <a16:creationId xmlns:a16="http://schemas.microsoft.com/office/drawing/2014/main" id="{45C27A4B-0A96-14C5-CE84-88ED9C37D2F0}"/>
              </a:ext>
            </a:extLst>
          </p:cNvPr>
          <p:cNvGraphicFramePr/>
          <p:nvPr>
            <p:extLst>
              <p:ext uri="{D42A27DB-BD31-4B8C-83A1-F6EECF244321}">
                <p14:modId xmlns:p14="http://schemas.microsoft.com/office/powerpoint/2010/main" val="3913965288"/>
              </p:ext>
            </p:extLst>
          </p:nvPr>
        </p:nvGraphicFramePr>
        <p:xfrm>
          <a:off x="821515" y="2085684"/>
          <a:ext cx="10548967" cy="3399964"/>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807999836"/>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27E56E1-F221-75A3-A0EF-3B3CA1CB2D5A}"/>
            </a:ext>
          </a:extLst>
        </p:cNvPr>
        <p:cNvGrpSpPr/>
        <p:nvPr/>
      </p:nvGrpSpPr>
      <p:grpSpPr>
        <a:xfrm>
          <a:off x="0" y="0"/>
          <a:ext cx="0" cy="0"/>
          <a:chOff x="0" y="0"/>
          <a:chExt cx="0" cy="0"/>
        </a:xfrm>
      </p:grpSpPr>
      <p:sp>
        <p:nvSpPr>
          <p:cNvPr id="11" name="Slide Number Placeholder 3">
            <a:extLst>
              <a:ext uri="{FF2B5EF4-FFF2-40B4-BE49-F238E27FC236}">
                <a16:creationId xmlns:a16="http://schemas.microsoft.com/office/drawing/2014/main" id="{07926A00-7126-E087-5BF4-0205C885A1CA}"/>
              </a:ext>
            </a:extLst>
          </p:cNvPr>
          <p:cNvSpPr>
            <a:spLocks noGrp="1"/>
          </p:cNvSpPr>
          <p:nvPr>
            <p:ph type="sldNum" sz="quarter" idx="12"/>
          </p:nvPr>
        </p:nvSpPr>
        <p:spPr/>
        <p:txBody>
          <a:bodyPr anchor="ctr">
            <a:normAutofit/>
          </a:bodyPr>
          <a:lstStyle/>
          <a:p>
            <a:pPr>
              <a:spcAft>
                <a:spcPts val="600"/>
              </a:spcAft>
            </a:pPr>
            <a:fld id="{294A09A9-5501-47C1-A89A-A340965A2BE2}" type="slidenum">
              <a:rPr lang="en-US" smtClean="0"/>
              <a:pPr>
                <a:spcAft>
                  <a:spcPts val="600"/>
                </a:spcAft>
              </a:pPr>
              <a:t>22</a:t>
            </a:fld>
            <a:endParaRPr lang="en-US"/>
          </a:p>
        </p:txBody>
      </p:sp>
      <p:sp>
        <p:nvSpPr>
          <p:cNvPr id="6" name="Google Shape;727;p98">
            <a:extLst>
              <a:ext uri="{FF2B5EF4-FFF2-40B4-BE49-F238E27FC236}">
                <a16:creationId xmlns:a16="http://schemas.microsoft.com/office/drawing/2014/main" id="{91E0B16C-D8A0-55E0-60F5-63A1C14D76A4}"/>
              </a:ext>
            </a:extLst>
          </p:cNvPr>
          <p:cNvSpPr txBox="1"/>
          <p:nvPr/>
        </p:nvSpPr>
        <p:spPr>
          <a:xfrm>
            <a:off x="0" y="0"/>
            <a:ext cx="10591800" cy="1077178"/>
          </a:xfrm>
          <a:prstGeom prst="rect">
            <a:avLst/>
          </a:prstGeom>
          <a:solidFill>
            <a:srgbClr val="C00000"/>
          </a:solidFill>
          <a:ln>
            <a:noFill/>
          </a:ln>
        </p:spPr>
        <p:txBody>
          <a:bodyPr spcFirstLastPara="1" wrap="square" lIns="91425" tIns="45700" rIns="91425" bIns="45700" anchor="t" anchorCtr="0">
            <a:spAutoFit/>
          </a:bodyPr>
          <a:lstStyle/>
          <a:p>
            <a:pPr>
              <a:defRPr/>
            </a:pPr>
            <a:r>
              <a:rPr lang="en-US" sz="3200" kern="0" dirty="0">
                <a:solidFill>
                  <a:srgbClr val="FFFFFF"/>
                </a:solidFill>
                <a:latin typeface="Georgia" panose="02040502050405020303" pitchFamily="18" charset="0"/>
                <a:ea typeface="+mn-lt"/>
                <a:cs typeface="+mn-lt"/>
                <a:sym typeface="Georgia"/>
              </a:rPr>
              <a:t>Next Meeting: Budget Finalization Meeting</a:t>
            </a:r>
            <a:endParaRPr lang="en-US" sz="3200" kern="0" dirty="0">
              <a:solidFill>
                <a:srgbClr val="000000"/>
              </a:solidFill>
              <a:latin typeface="Georgia" panose="02040502050405020303" pitchFamily="18" charset="0"/>
              <a:ea typeface="+mn-lt"/>
              <a:cs typeface="+mn-lt"/>
              <a:sym typeface="Georgia"/>
            </a:endParaRPr>
          </a:p>
          <a:p>
            <a:pPr>
              <a:defRPr/>
            </a:pPr>
            <a:r>
              <a:rPr lang="en-US" sz="3200" kern="0" dirty="0">
                <a:solidFill>
                  <a:srgbClr val="FFFFFF"/>
                </a:solidFill>
                <a:latin typeface="Georgia" panose="02040502050405020303" pitchFamily="18" charset="0"/>
                <a:ea typeface="+mn-lt"/>
                <a:cs typeface="+mn-lt"/>
                <a:sym typeface="Georgia"/>
              </a:rPr>
              <a:t>(Insert Date, Time)</a:t>
            </a:r>
            <a:endParaRPr lang="en-US" sz="3200" kern="0" dirty="0">
              <a:solidFill>
                <a:srgbClr val="000000"/>
              </a:solidFill>
              <a:latin typeface="Georgia" panose="02040502050405020303" pitchFamily="18" charset="0"/>
              <a:ea typeface="+mn-lt"/>
              <a:cs typeface="+mn-lt"/>
              <a:sym typeface="Georgia"/>
            </a:endParaRPr>
          </a:p>
        </p:txBody>
      </p:sp>
      <p:sp>
        <p:nvSpPr>
          <p:cNvPr id="10" name="Rectangle 9">
            <a:extLst>
              <a:ext uri="{FF2B5EF4-FFF2-40B4-BE49-F238E27FC236}">
                <a16:creationId xmlns:a16="http://schemas.microsoft.com/office/drawing/2014/main" id="{C249C14F-4A63-CD39-F3A3-190BB73C9064}"/>
              </a:ext>
            </a:extLst>
          </p:cNvPr>
          <p:cNvSpPr/>
          <p:nvPr/>
        </p:nvSpPr>
        <p:spPr>
          <a:xfrm>
            <a:off x="0" y="5769428"/>
            <a:ext cx="762000" cy="1077178"/>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graphicFrame>
        <p:nvGraphicFramePr>
          <p:cNvPr id="3" name="Diagram 2">
            <a:extLst>
              <a:ext uri="{FF2B5EF4-FFF2-40B4-BE49-F238E27FC236}">
                <a16:creationId xmlns:a16="http://schemas.microsoft.com/office/drawing/2014/main" id="{0ADA85E9-68D9-6088-06A0-74C7C82A4B75}"/>
              </a:ext>
            </a:extLst>
          </p:cNvPr>
          <p:cNvGraphicFramePr/>
          <p:nvPr/>
        </p:nvGraphicFramePr>
        <p:xfrm>
          <a:off x="1797044" y="2152726"/>
          <a:ext cx="8597912" cy="3570516"/>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35" name="Rectangle 34">
            <a:extLst>
              <a:ext uri="{FF2B5EF4-FFF2-40B4-BE49-F238E27FC236}">
                <a16:creationId xmlns:a16="http://schemas.microsoft.com/office/drawing/2014/main" id="{70DDEF16-DBA8-14E9-66B5-27590EEF604A}"/>
              </a:ext>
            </a:extLst>
          </p:cNvPr>
          <p:cNvSpPr/>
          <p:nvPr/>
        </p:nvSpPr>
        <p:spPr>
          <a:xfrm>
            <a:off x="2849645" y="5864757"/>
            <a:ext cx="6122594" cy="584775"/>
          </a:xfrm>
          <a:prstGeom prst="rect">
            <a:avLst/>
          </a:prstGeom>
        </p:spPr>
        <p:txBody>
          <a:bodyPr wrap="square" lIns="91440" tIns="45720" rIns="91440" bIns="45720" anchor="t">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400" b="1" i="0" u="none" strike="noStrike" kern="1200" cap="none" spc="0" normalizeH="0" baseline="0" noProof="0">
                <a:ln>
                  <a:noFill/>
                </a:ln>
                <a:solidFill>
                  <a:prstClr val="black"/>
                </a:solidFill>
                <a:effectLst/>
                <a:uLnTx/>
                <a:uFillTx/>
                <a:latin typeface="Calibri"/>
                <a:ea typeface="+mn-ea"/>
                <a:cs typeface="+mn-cs"/>
              </a:rPr>
              <a:t>GO Teams are encouraged to have ongoing conversations</a:t>
            </a:r>
          </a:p>
          <a:p>
            <a:pPr marL="0" marR="0" lvl="0" indent="0" algn="ctr" defTabSz="914400" rtl="0" eaLnBrk="1" fontAlgn="auto" latinLnBrk="0" hangingPunct="1">
              <a:lnSpc>
                <a:spcPct val="100000"/>
              </a:lnSpc>
              <a:spcBef>
                <a:spcPts val="0"/>
              </a:spcBef>
              <a:spcAft>
                <a:spcPts val="0"/>
              </a:spcAft>
              <a:buClrTx/>
              <a:buSzTx/>
              <a:buFontTx/>
              <a:buNone/>
              <a:tabLst/>
              <a:defRPr/>
            </a:pPr>
            <a:r>
              <a:rPr lang="en-US" b="1">
                <a:solidFill>
                  <a:srgbClr val="FF0000"/>
                </a:solidFill>
                <a:latin typeface="Calibri"/>
              </a:rPr>
              <a:t>*</a:t>
            </a:r>
            <a:r>
              <a:rPr lang="en-US" sz="1400">
                <a:solidFill>
                  <a:prstClr val="black"/>
                </a:solidFill>
                <a:latin typeface="Calibri"/>
              </a:rPr>
              <a:t> GO Teams will need to take</a:t>
            </a:r>
            <a:r>
              <a:rPr lang="en-US" sz="1400" b="1">
                <a:solidFill>
                  <a:prstClr val="black"/>
                </a:solidFill>
                <a:latin typeface="Calibri"/>
              </a:rPr>
              <a:t> </a:t>
            </a:r>
            <a:r>
              <a:rPr lang="en-US" sz="1400" b="1">
                <a:solidFill>
                  <a:srgbClr val="FF0000"/>
                </a:solidFill>
                <a:latin typeface="Calibri"/>
              </a:rPr>
              <a:t>ACTION</a:t>
            </a:r>
            <a:r>
              <a:rPr lang="en-US" sz="1400">
                <a:solidFill>
                  <a:prstClr val="black"/>
                </a:solidFill>
                <a:latin typeface="Calibri"/>
              </a:rPr>
              <a:t> on the budget at these meetings.</a:t>
            </a:r>
            <a:endParaRPr kumimoji="0" lang="en-US" sz="1400" i="0" u="none" strike="noStrike" kern="1200" cap="none" spc="0" normalizeH="0" baseline="0" noProof="0">
              <a:ln>
                <a:noFill/>
              </a:ln>
              <a:solidFill>
                <a:prstClr val="black"/>
              </a:solidFill>
              <a:effectLst/>
              <a:uLnTx/>
              <a:uFillTx/>
              <a:latin typeface="Calibri"/>
              <a:ea typeface="+mn-ea"/>
              <a:cs typeface="+mn-cs"/>
            </a:endParaRPr>
          </a:p>
        </p:txBody>
      </p:sp>
      <p:pic>
        <p:nvPicPr>
          <p:cNvPr id="37" name="Picture 4" descr="Image result for you are here">
            <a:extLst>
              <a:ext uri="{FF2B5EF4-FFF2-40B4-BE49-F238E27FC236}">
                <a16:creationId xmlns:a16="http://schemas.microsoft.com/office/drawing/2014/main" id="{90F13764-4654-6C02-8AB8-349ABBAD1052}"/>
              </a:ext>
            </a:extLst>
          </p:cNvPr>
          <p:cNvPicPr>
            <a:picLocks noChangeAspect="1" noChangeArrowheads="1"/>
          </p:cNvPicPr>
          <p:nvPr/>
        </p:nvPicPr>
        <p:blipFill>
          <a:blip r:embed="rId8" cstate="print">
            <a:extLst>
              <a:ext uri="{28A0092B-C50C-407E-A947-70E740481C1C}">
                <a14:useLocalDpi xmlns:a14="http://schemas.microsoft.com/office/drawing/2010/main" val="0"/>
              </a:ext>
            </a:extLst>
          </a:blip>
          <a:srcRect/>
          <a:stretch>
            <a:fillRect/>
          </a:stretch>
        </p:blipFill>
        <p:spPr bwMode="auto">
          <a:xfrm>
            <a:off x="9460217" y="1181580"/>
            <a:ext cx="745775" cy="1060759"/>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466779057"/>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Shape 895">
          <a:extLst>
            <a:ext uri="{FF2B5EF4-FFF2-40B4-BE49-F238E27FC236}">
              <a16:creationId xmlns:a16="http://schemas.microsoft.com/office/drawing/2014/main" id="{089F48DB-9CB6-AA97-5FF9-C90C40A2F739}"/>
            </a:ext>
          </a:extLst>
        </p:cNvPr>
        <p:cNvGrpSpPr/>
        <p:nvPr/>
      </p:nvGrpSpPr>
      <p:grpSpPr>
        <a:xfrm>
          <a:off x="0" y="0"/>
          <a:ext cx="0" cy="0"/>
          <a:chOff x="0" y="0"/>
          <a:chExt cx="0" cy="0"/>
        </a:xfrm>
      </p:grpSpPr>
      <p:pic>
        <p:nvPicPr>
          <p:cNvPr id="896" name="Google Shape;896;p110">
            <a:extLst>
              <a:ext uri="{FF2B5EF4-FFF2-40B4-BE49-F238E27FC236}">
                <a16:creationId xmlns:a16="http://schemas.microsoft.com/office/drawing/2014/main" id="{DEA072C7-16BC-1861-C551-204CBB9ED0E8}"/>
              </a:ext>
            </a:extLst>
          </p:cNvPr>
          <p:cNvPicPr preferRelativeResize="0">
            <a:picLocks noGrp="1"/>
          </p:cNvPicPr>
          <p:nvPr>
            <p:ph type="pic" idx="2"/>
          </p:nvPr>
        </p:nvPicPr>
        <p:blipFill rotWithShape="1">
          <a:blip r:embed="rId3">
            <a:alphaModFix/>
          </a:blip>
          <a:srcRect t="7926" b="7926"/>
          <a:stretch/>
        </p:blipFill>
        <p:spPr>
          <a:xfrm>
            <a:off x="-318053" y="-178906"/>
            <a:ext cx="12510051" cy="7036907"/>
          </a:xfrm>
          <a:prstGeom prst="rect">
            <a:avLst/>
          </a:prstGeom>
          <a:noFill/>
          <a:ln>
            <a:noFill/>
          </a:ln>
        </p:spPr>
      </p:pic>
      <p:sp>
        <p:nvSpPr>
          <p:cNvPr id="897" name="Google Shape;897;p110">
            <a:extLst>
              <a:ext uri="{FF2B5EF4-FFF2-40B4-BE49-F238E27FC236}">
                <a16:creationId xmlns:a16="http://schemas.microsoft.com/office/drawing/2014/main" id="{40D672E3-2F52-8ECF-E6D8-A459FE9E7B8A}"/>
              </a:ext>
            </a:extLst>
          </p:cNvPr>
          <p:cNvSpPr/>
          <p:nvPr/>
        </p:nvSpPr>
        <p:spPr>
          <a:xfrm>
            <a:off x="-318053" y="-268360"/>
            <a:ext cx="12510000" cy="7215900"/>
          </a:xfrm>
          <a:prstGeom prst="rect">
            <a:avLst/>
          </a:prstGeom>
          <a:solidFill>
            <a:schemeClr val="dk1">
              <a:alpha val="77650"/>
            </a:schemeClr>
          </a:solidFill>
          <a:ln w="19050" cap="flat" cmpd="sng">
            <a:solidFill>
              <a:srgbClr val="5D5D5D"/>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Arial"/>
              <a:ea typeface="Arial"/>
              <a:cs typeface="Arial"/>
              <a:sym typeface="Arial"/>
            </a:endParaRPr>
          </a:p>
        </p:txBody>
      </p:sp>
      <p:grpSp>
        <p:nvGrpSpPr>
          <p:cNvPr id="898" name="Google Shape;898;p110">
            <a:extLst>
              <a:ext uri="{FF2B5EF4-FFF2-40B4-BE49-F238E27FC236}">
                <a16:creationId xmlns:a16="http://schemas.microsoft.com/office/drawing/2014/main" id="{8F58EBC3-FB59-8D46-6E7D-474244FB9154}"/>
              </a:ext>
            </a:extLst>
          </p:cNvPr>
          <p:cNvGrpSpPr/>
          <p:nvPr/>
        </p:nvGrpSpPr>
        <p:grpSpPr>
          <a:xfrm>
            <a:off x="231891" y="1987743"/>
            <a:ext cx="11410171" cy="2963773"/>
            <a:chOff x="1741174" y="2781058"/>
            <a:chExt cx="10350300" cy="2963773"/>
          </a:xfrm>
        </p:grpSpPr>
        <p:sp>
          <p:nvSpPr>
            <p:cNvPr id="899" name="Google Shape;899;p110">
              <a:extLst>
                <a:ext uri="{FF2B5EF4-FFF2-40B4-BE49-F238E27FC236}">
                  <a16:creationId xmlns:a16="http://schemas.microsoft.com/office/drawing/2014/main" id="{8F6AD6E1-74C3-E2A1-9579-84AF26DE42D5}"/>
                </a:ext>
              </a:extLst>
            </p:cNvPr>
            <p:cNvSpPr txBox="1"/>
            <p:nvPr/>
          </p:nvSpPr>
          <p:spPr>
            <a:xfrm>
              <a:off x="1741174" y="2781058"/>
              <a:ext cx="10350300" cy="1323399"/>
            </a:xfrm>
            <a:prstGeom prst="rect">
              <a:avLst/>
            </a:prstGeom>
            <a:solidFill>
              <a:srgbClr val="C00000"/>
            </a:solidFill>
            <a:ln>
              <a:noFill/>
            </a:ln>
          </p:spPr>
          <p:txBody>
            <a:bodyPr spcFirstLastPara="1" wrap="square" lIns="91425" tIns="45700" rIns="91425" bIns="45700" anchor="t" anchorCtr="0">
              <a:spAutoFit/>
            </a:bodyPr>
            <a:lstStyle/>
            <a:p>
              <a:pPr marL="457200"/>
              <a:r>
                <a:rPr lang="en-US" sz="4000" dirty="0">
                  <a:solidFill>
                    <a:schemeClr val="lt1"/>
                  </a:solidFill>
                  <a:latin typeface="Georgia"/>
                  <a:sym typeface="Georgia"/>
                </a:rPr>
                <a:t>Information Items, Announcements and</a:t>
              </a:r>
              <a:endParaRPr lang="en-US" dirty="0">
                <a:solidFill>
                  <a:schemeClr val="lt1"/>
                </a:solidFill>
                <a:latin typeface="Rockwell" panose="02060603020205020403"/>
                <a:sym typeface="Georgia"/>
              </a:endParaRPr>
            </a:p>
            <a:p>
              <a:pPr marL="457200"/>
              <a:r>
                <a:rPr lang="en-US" sz="4000" dirty="0">
                  <a:solidFill>
                    <a:schemeClr val="lt1"/>
                  </a:solidFill>
                  <a:latin typeface="Georgia"/>
                  <a:sym typeface="Georgia"/>
                </a:rPr>
                <a:t> Public Comment </a:t>
              </a:r>
              <a:endParaRPr lang="en-US" dirty="0">
                <a:solidFill>
                  <a:schemeClr val="lt1"/>
                </a:solidFill>
                <a:ea typeface="+mn-lt"/>
                <a:cs typeface="+mn-lt"/>
              </a:endParaRPr>
            </a:p>
          </p:txBody>
        </p:sp>
        <p:sp>
          <p:nvSpPr>
            <p:cNvPr id="900" name="Google Shape;900;p110">
              <a:extLst>
                <a:ext uri="{FF2B5EF4-FFF2-40B4-BE49-F238E27FC236}">
                  <a16:creationId xmlns:a16="http://schemas.microsoft.com/office/drawing/2014/main" id="{473DC245-596D-7E17-E33E-C2DABDF92549}"/>
                </a:ext>
              </a:extLst>
            </p:cNvPr>
            <p:cNvSpPr txBox="1"/>
            <p:nvPr/>
          </p:nvSpPr>
          <p:spPr>
            <a:xfrm>
              <a:off x="1858407" y="5467931"/>
              <a:ext cx="2739600" cy="276900"/>
            </a:xfrm>
            <a:prstGeom prst="rect">
              <a:avLst/>
            </a:prstGeom>
            <a:noFill/>
            <a:ln>
              <a:noFill/>
            </a:ln>
          </p:spPr>
          <p:txBody>
            <a:bodyPr spcFirstLastPara="1" wrap="square" lIns="91425" tIns="45700" rIns="91425" bIns="45700" anchor="ctr" anchorCtr="0">
              <a:spAutoFit/>
            </a:bodyPr>
            <a:lstStyle/>
            <a:p>
              <a:pPr marL="0" marR="0" lvl="0" indent="0" algn="l" rtl="0">
                <a:spcBef>
                  <a:spcPts val="0"/>
                </a:spcBef>
                <a:spcAft>
                  <a:spcPts val="0"/>
                </a:spcAft>
                <a:buNone/>
              </a:pPr>
              <a:endParaRPr sz="1200">
                <a:solidFill>
                  <a:schemeClr val="lt1"/>
                </a:solidFill>
                <a:latin typeface="Arial"/>
                <a:ea typeface="Arial"/>
                <a:cs typeface="Arial"/>
                <a:sym typeface="Arial"/>
              </a:endParaRPr>
            </a:p>
          </p:txBody>
        </p:sp>
      </p:grpSp>
      <p:sp>
        <p:nvSpPr>
          <p:cNvPr id="901" name="Google Shape;901;p110">
            <a:extLst>
              <a:ext uri="{FF2B5EF4-FFF2-40B4-BE49-F238E27FC236}">
                <a16:creationId xmlns:a16="http://schemas.microsoft.com/office/drawing/2014/main" id="{A9C2FD7B-7E8B-F7E7-FE86-7076F2745F24}"/>
              </a:ext>
            </a:extLst>
          </p:cNvPr>
          <p:cNvSpPr txBox="1"/>
          <p:nvPr/>
        </p:nvSpPr>
        <p:spPr>
          <a:xfrm>
            <a:off x="1871334" y="6314798"/>
            <a:ext cx="7915800" cy="338700"/>
          </a:xfrm>
          <a:prstGeom prst="rect">
            <a:avLst/>
          </a:prstGeom>
          <a:no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en-US" sz="1600" b="1">
                <a:solidFill>
                  <a:schemeClr val="lt1"/>
                </a:solidFill>
                <a:latin typeface="Georgia"/>
                <a:ea typeface="Georgia"/>
                <a:cs typeface="Georgia"/>
                <a:sym typeface="Georgia"/>
              </a:rPr>
              <a:t>One District. One Goal. Every Child.</a:t>
            </a:r>
            <a:endParaRPr sz="1600" b="1">
              <a:solidFill>
                <a:schemeClr val="lt1"/>
              </a:solidFill>
              <a:latin typeface="Georgia"/>
              <a:ea typeface="Georgia"/>
              <a:cs typeface="Georgia"/>
              <a:sym typeface="Georgia"/>
            </a:endParaRPr>
          </a:p>
        </p:txBody>
      </p:sp>
      <p:pic>
        <p:nvPicPr>
          <p:cNvPr id="902" name="Google Shape;902;p110" title="APSLogo_White_Horz.png">
            <a:extLst>
              <a:ext uri="{FF2B5EF4-FFF2-40B4-BE49-F238E27FC236}">
                <a16:creationId xmlns:a16="http://schemas.microsoft.com/office/drawing/2014/main" id="{D048D678-BB74-D3FF-1EFD-DED4044A5E0B}"/>
              </a:ext>
            </a:extLst>
          </p:cNvPr>
          <p:cNvPicPr preferRelativeResize="0"/>
          <p:nvPr/>
        </p:nvPicPr>
        <p:blipFill>
          <a:blip r:embed="rId4">
            <a:alphaModFix/>
          </a:blip>
          <a:stretch>
            <a:fillRect/>
          </a:stretch>
        </p:blipFill>
        <p:spPr>
          <a:xfrm>
            <a:off x="10614800" y="6208613"/>
            <a:ext cx="1400274" cy="551074"/>
          </a:xfrm>
          <a:prstGeom prst="rect">
            <a:avLst/>
          </a:prstGeom>
          <a:noFill/>
          <a:ln>
            <a:noFill/>
          </a:ln>
        </p:spPr>
      </p:pic>
    </p:spTree>
    <p:extLst>
      <p:ext uri="{BB962C8B-B14F-4D97-AF65-F5344CB8AC3E}">
        <p14:creationId xmlns:p14="http://schemas.microsoft.com/office/powerpoint/2010/main" val="2862858873"/>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4CF1043-62AB-2030-FDBB-7AB304AAB881}"/>
            </a:ext>
          </a:extLst>
        </p:cNvPr>
        <p:cNvGrpSpPr/>
        <p:nvPr/>
      </p:nvGrpSpPr>
      <p:grpSpPr>
        <a:xfrm>
          <a:off x="0" y="0"/>
          <a:ext cx="0" cy="0"/>
          <a:chOff x="0" y="0"/>
          <a:chExt cx="0" cy="0"/>
        </a:xfrm>
      </p:grpSpPr>
      <p:sp>
        <p:nvSpPr>
          <p:cNvPr id="11" name="Slide Number Placeholder 3">
            <a:extLst>
              <a:ext uri="{FF2B5EF4-FFF2-40B4-BE49-F238E27FC236}">
                <a16:creationId xmlns:a16="http://schemas.microsoft.com/office/drawing/2014/main" id="{0DF5FEC4-6671-8FA9-9344-2B08C88FF2EF}"/>
              </a:ext>
            </a:extLst>
          </p:cNvPr>
          <p:cNvSpPr>
            <a:spLocks noGrp="1"/>
          </p:cNvSpPr>
          <p:nvPr>
            <p:ph type="sldNum" sz="quarter" idx="12"/>
          </p:nvPr>
        </p:nvSpPr>
        <p:spPr/>
        <p:txBody>
          <a:bodyPr anchor="ctr">
            <a:normAutofit/>
          </a:bodyPr>
          <a:lstStyle/>
          <a:p>
            <a:pPr>
              <a:spcAft>
                <a:spcPts val="600"/>
              </a:spcAft>
            </a:pPr>
            <a:fld id="{294A09A9-5501-47C1-A89A-A340965A2BE2}" type="slidenum">
              <a:rPr lang="en-US" smtClean="0"/>
              <a:pPr>
                <a:spcAft>
                  <a:spcPts val="600"/>
                </a:spcAft>
              </a:pPr>
              <a:t>24</a:t>
            </a:fld>
            <a:endParaRPr lang="en-US"/>
          </a:p>
        </p:txBody>
      </p:sp>
      <p:sp>
        <p:nvSpPr>
          <p:cNvPr id="6" name="Google Shape;727;p98">
            <a:extLst>
              <a:ext uri="{FF2B5EF4-FFF2-40B4-BE49-F238E27FC236}">
                <a16:creationId xmlns:a16="http://schemas.microsoft.com/office/drawing/2014/main" id="{2B58BD6A-454B-2F62-8DA4-5A4EACD3DD09}"/>
              </a:ext>
            </a:extLst>
          </p:cNvPr>
          <p:cNvSpPr txBox="1"/>
          <p:nvPr/>
        </p:nvSpPr>
        <p:spPr>
          <a:xfrm>
            <a:off x="0" y="0"/>
            <a:ext cx="10591800" cy="584735"/>
          </a:xfrm>
          <a:prstGeom prst="rect">
            <a:avLst/>
          </a:prstGeom>
          <a:solidFill>
            <a:srgbClr val="C00000"/>
          </a:solidFill>
          <a:ln>
            <a:noFill/>
          </a:ln>
        </p:spPr>
        <p:txBody>
          <a:bodyPr spcFirstLastPara="1" wrap="square" lIns="91425" tIns="45700" rIns="91425" bIns="45700" anchor="t" anchorCtr="0">
            <a:spAutoFit/>
          </a:bodyPr>
          <a:lstStyle/>
          <a:p>
            <a:pPr>
              <a:defRPr/>
            </a:pPr>
            <a:r>
              <a:rPr lang="en-US" sz="3200" kern="0" dirty="0">
                <a:solidFill>
                  <a:srgbClr val="FFFFFF"/>
                </a:solidFill>
                <a:latin typeface="Georgia" panose="02040502050405020303" pitchFamily="18" charset="0"/>
                <a:ea typeface="+mn-lt"/>
                <a:cs typeface="+mn-lt"/>
                <a:sym typeface="Georgia"/>
              </a:rPr>
              <a:t>Principal's Report</a:t>
            </a:r>
            <a:endParaRPr lang="en-US" dirty="0">
              <a:latin typeface="Georgia" panose="02040502050405020303" pitchFamily="18" charset="0"/>
            </a:endParaRPr>
          </a:p>
        </p:txBody>
      </p:sp>
      <p:sp>
        <p:nvSpPr>
          <p:cNvPr id="10" name="Rectangle 9">
            <a:extLst>
              <a:ext uri="{FF2B5EF4-FFF2-40B4-BE49-F238E27FC236}">
                <a16:creationId xmlns:a16="http://schemas.microsoft.com/office/drawing/2014/main" id="{4C487401-431F-012C-E798-4A8E2ED780E3}"/>
              </a:ext>
            </a:extLst>
          </p:cNvPr>
          <p:cNvSpPr/>
          <p:nvPr/>
        </p:nvSpPr>
        <p:spPr>
          <a:xfrm>
            <a:off x="0" y="5769428"/>
            <a:ext cx="762000" cy="1077178"/>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4054777335"/>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4CF1043-62AB-2030-FDBB-7AB304AAB881}"/>
            </a:ext>
          </a:extLst>
        </p:cNvPr>
        <p:cNvGrpSpPr/>
        <p:nvPr/>
      </p:nvGrpSpPr>
      <p:grpSpPr>
        <a:xfrm>
          <a:off x="0" y="0"/>
          <a:ext cx="0" cy="0"/>
          <a:chOff x="0" y="0"/>
          <a:chExt cx="0" cy="0"/>
        </a:xfrm>
      </p:grpSpPr>
      <p:sp>
        <p:nvSpPr>
          <p:cNvPr id="11" name="Slide Number Placeholder 3">
            <a:extLst>
              <a:ext uri="{FF2B5EF4-FFF2-40B4-BE49-F238E27FC236}">
                <a16:creationId xmlns:a16="http://schemas.microsoft.com/office/drawing/2014/main" id="{0DF5FEC4-6671-8FA9-9344-2B08C88FF2EF}"/>
              </a:ext>
            </a:extLst>
          </p:cNvPr>
          <p:cNvSpPr>
            <a:spLocks noGrp="1"/>
          </p:cNvSpPr>
          <p:nvPr>
            <p:ph type="sldNum" sz="quarter" idx="12"/>
          </p:nvPr>
        </p:nvSpPr>
        <p:spPr/>
        <p:txBody>
          <a:bodyPr anchor="ctr">
            <a:normAutofit/>
          </a:bodyPr>
          <a:lstStyle/>
          <a:p>
            <a:pPr>
              <a:spcAft>
                <a:spcPts val="600"/>
              </a:spcAft>
            </a:pPr>
            <a:fld id="{294A09A9-5501-47C1-A89A-A340965A2BE2}" type="slidenum">
              <a:rPr lang="en-US" smtClean="0"/>
              <a:pPr>
                <a:spcAft>
                  <a:spcPts val="600"/>
                </a:spcAft>
              </a:pPr>
              <a:t>25</a:t>
            </a:fld>
            <a:endParaRPr lang="en-US"/>
          </a:p>
        </p:txBody>
      </p:sp>
      <p:sp>
        <p:nvSpPr>
          <p:cNvPr id="6" name="Google Shape;727;p98">
            <a:extLst>
              <a:ext uri="{FF2B5EF4-FFF2-40B4-BE49-F238E27FC236}">
                <a16:creationId xmlns:a16="http://schemas.microsoft.com/office/drawing/2014/main" id="{2B58BD6A-454B-2F62-8DA4-5A4EACD3DD09}"/>
              </a:ext>
            </a:extLst>
          </p:cNvPr>
          <p:cNvSpPr txBox="1"/>
          <p:nvPr/>
        </p:nvSpPr>
        <p:spPr>
          <a:xfrm>
            <a:off x="0" y="0"/>
            <a:ext cx="10591800" cy="584735"/>
          </a:xfrm>
          <a:prstGeom prst="rect">
            <a:avLst/>
          </a:prstGeom>
          <a:solidFill>
            <a:srgbClr val="C00000"/>
          </a:solidFill>
          <a:ln>
            <a:noFill/>
          </a:ln>
        </p:spPr>
        <p:txBody>
          <a:bodyPr spcFirstLastPara="1" wrap="square" lIns="91425" tIns="45700" rIns="91425" bIns="45700" anchor="t" anchorCtr="0">
            <a:spAutoFit/>
          </a:bodyPr>
          <a:lstStyle/>
          <a:p>
            <a:pPr>
              <a:defRPr/>
            </a:pPr>
            <a:r>
              <a:rPr lang="en-US" sz="3200" kern="0" dirty="0">
                <a:solidFill>
                  <a:srgbClr val="FFFFFF"/>
                </a:solidFill>
                <a:latin typeface="Georgia" panose="02040502050405020303" pitchFamily="18" charset="0"/>
                <a:ea typeface="+mn-lt"/>
                <a:cs typeface="+mn-lt"/>
                <a:sym typeface="Georgia"/>
              </a:rPr>
              <a:t>Announcements</a:t>
            </a:r>
            <a:endParaRPr lang="en-US" dirty="0">
              <a:latin typeface="Georgia" panose="02040502050405020303" pitchFamily="18" charset="0"/>
            </a:endParaRPr>
          </a:p>
        </p:txBody>
      </p:sp>
      <p:sp>
        <p:nvSpPr>
          <p:cNvPr id="10" name="Rectangle 9">
            <a:extLst>
              <a:ext uri="{FF2B5EF4-FFF2-40B4-BE49-F238E27FC236}">
                <a16:creationId xmlns:a16="http://schemas.microsoft.com/office/drawing/2014/main" id="{4C487401-431F-012C-E798-4A8E2ED780E3}"/>
              </a:ext>
            </a:extLst>
          </p:cNvPr>
          <p:cNvSpPr/>
          <p:nvPr/>
        </p:nvSpPr>
        <p:spPr>
          <a:xfrm>
            <a:off x="0" y="5769428"/>
            <a:ext cx="762000" cy="1077178"/>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2888443180"/>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67" name="Rectangle 66">
            <a:extLst>
              <a:ext uri="{FF2B5EF4-FFF2-40B4-BE49-F238E27FC236}">
                <a16:creationId xmlns:a16="http://schemas.microsoft.com/office/drawing/2014/main" id="{2151139A-886F-4B97-8815-729AD3831BB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000"/>
          </a:p>
        </p:txBody>
      </p:sp>
      <p:sp>
        <p:nvSpPr>
          <p:cNvPr id="69" name="Rectangle 68">
            <a:extLst>
              <a:ext uri="{FF2B5EF4-FFF2-40B4-BE49-F238E27FC236}">
                <a16:creationId xmlns:a16="http://schemas.microsoft.com/office/drawing/2014/main" id="{AB5E08C4-8CDD-4623-A5B8-E998C6DEE3B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2" y="492"/>
            <a:ext cx="12191998" cy="1575955"/>
          </a:xfrm>
          <a:prstGeom prst="rect">
            <a:avLst/>
          </a:prstGeom>
          <a:gradFill>
            <a:gsLst>
              <a:gs pos="0">
                <a:schemeClr val="accent1">
                  <a:lumMod val="50000"/>
                </a:schemeClr>
              </a:gs>
              <a:gs pos="100000">
                <a:schemeClr val="accent1">
                  <a:lumMod val="75000"/>
                </a:schemeClr>
              </a:gs>
            </a:gsLst>
            <a:lin ang="8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1" name="Rectangle 70">
            <a:extLst>
              <a:ext uri="{FF2B5EF4-FFF2-40B4-BE49-F238E27FC236}">
                <a16:creationId xmlns:a16="http://schemas.microsoft.com/office/drawing/2014/main" id="{15F33878-D502-4FFA-8ACE-F2AECDB2A23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flipH="1">
            <a:off x="8128857" y="35"/>
            <a:ext cx="4063143" cy="1576412"/>
          </a:xfrm>
          <a:prstGeom prst="rect">
            <a:avLst/>
          </a:prstGeom>
          <a:gradFill>
            <a:gsLst>
              <a:gs pos="19000">
                <a:schemeClr val="accent1">
                  <a:lumMod val="50000"/>
                  <a:alpha val="68000"/>
                </a:schemeClr>
              </a:gs>
              <a:gs pos="100000">
                <a:schemeClr val="accent1">
                  <a:alpha val="79000"/>
                </a:schemeClr>
              </a:gs>
            </a:gsLst>
            <a:lin ang="19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3" name="Rectangle 72">
            <a:extLst>
              <a:ext uri="{FF2B5EF4-FFF2-40B4-BE49-F238E27FC236}">
                <a16:creationId xmlns:a16="http://schemas.microsoft.com/office/drawing/2014/main" id="{D3539FEE-81D3-4406-802E-60B20B16F4F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a:off x="5307778" y="-5307777"/>
            <a:ext cx="1576446" cy="12192001"/>
          </a:xfrm>
          <a:prstGeom prst="rect">
            <a:avLst/>
          </a:prstGeom>
          <a:gradFill>
            <a:gsLst>
              <a:gs pos="16000">
                <a:srgbClr val="000000">
                  <a:alpha val="0"/>
                </a:srgbClr>
              </a:gs>
              <a:gs pos="99000">
                <a:srgbClr val="000000">
                  <a:alpha val="87000"/>
                </a:srgbClr>
              </a:gs>
            </a:gsLst>
            <a:lin ang="11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5" name="Rectangle 74">
            <a:extLst>
              <a:ext uri="{FF2B5EF4-FFF2-40B4-BE49-F238E27FC236}">
                <a16:creationId xmlns:a16="http://schemas.microsoft.com/office/drawing/2014/main" id="{DC701763-729E-462F-A5A8-E0DEFEB1E2E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825434" y="986"/>
            <a:ext cx="4303422" cy="1575461"/>
          </a:xfrm>
          <a:prstGeom prst="rect">
            <a:avLst/>
          </a:prstGeom>
          <a:gradFill>
            <a:gsLst>
              <a:gs pos="0">
                <a:schemeClr val="accent1">
                  <a:alpha val="17000"/>
                </a:schemeClr>
              </a:gs>
              <a:gs pos="74000">
                <a:schemeClr val="accent1">
                  <a:lumMod val="50000"/>
                  <a:alpha val="0"/>
                </a:schemeClr>
              </a:gs>
            </a:gsLst>
            <a:lin ang="14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TextBox 8">
            <a:extLst>
              <a:ext uri="{FF2B5EF4-FFF2-40B4-BE49-F238E27FC236}">
                <a16:creationId xmlns:a16="http://schemas.microsoft.com/office/drawing/2014/main" id="{A41B20D8-E97C-4FE7-98C3-0BB25D9BDAC6}"/>
              </a:ext>
            </a:extLst>
          </p:cNvPr>
          <p:cNvSpPr txBox="1"/>
          <p:nvPr/>
        </p:nvSpPr>
        <p:spPr>
          <a:xfrm>
            <a:off x="8527372" y="338932"/>
            <a:ext cx="3266111" cy="898581"/>
          </a:xfrm>
          <a:prstGeom prst="rect">
            <a:avLst/>
          </a:prstGeom>
        </p:spPr>
        <p:txBody>
          <a:bodyPr vert="horz" lIns="91440" tIns="45720" rIns="91440" bIns="45720" rtlCol="0" anchor="ctr">
            <a:normAutofit/>
          </a:bodyPr>
          <a:lstStyle/>
          <a:p>
            <a:pPr marL="0" marR="0" lvl="0" indent="0" defTabSz="914400" fontAlgn="auto">
              <a:lnSpc>
                <a:spcPct val="90000"/>
              </a:lnSpc>
              <a:spcBef>
                <a:spcPct val="0"/>
              </a:spcBef>
              <a:spcAft>
                <a:spcPts val="600"/>
              </a:spcAft>
              <a:buClrTx/>
              <a:buSzTx/>
              <a:tabLst/>
              <a:defRPr/>
            </a:pPr>
            <a:r>
              <a:rPr kumimoji="0" lang="en-US" sz="2500" b="1" i="0" u="none" strike="noStrike" cap="none" spc="0" normalizeH="0" baseline="0" noProof="0">
                <a:ln>
                  <a:noFill/>
                </a:ln>
                <a:solidFill>
                  <a:srgbClr val="FFFFFF"/>
                </a:solidFill>
                <a:effectLst/>
                <a:uLnTx/>
                <a:uFillTx/>
                <a:latin typeface="+mj-lt"/>
                <a:ea typeface="+mj-ea"/>
                <a:cs typeface="+mj-cs"/>
              </a:rPr>
              <a:t>Scan the QR Code to</a:t>
            </a:r>
          </a:p>
          <a:p>
            <a:pPr marL="0" marR="0" lvl="0" indent="0" defTabSz="914400" fontAlgn="auto">
              <a:lnSpc>
                <a:spcPct val="90000"/>
              </a:lnSpc>
              <a:spcBef>
                <a:spcPct val="0"/>
              </a:spcBef>
              <a:spcAft>
                <a:spcPts val="600"/>
              </a:spcAft>
              <a:buClrTx/>
              <a:buSzTx/>
              <a:tabLst/>
              <a:defRPr/>
            </a:pPr>
            <a:r>
              <a:rPr kumimoji="0" lang="en-US" sz="2500" b="1" i="0" u="none" strike="noStrike" cap="none" spc="0" normalizeH="0" baseline="0" noProof="0">
                <a:ln>
                  <a:noFill/>
                </a:ln>
                <a:solidFill>
                  <a:srgbClr val="FFFFFF"/>
                </a:solidFill>
                <a:effectLst/>
                <a:uLnTx/>
                <a:uFillTx/>
                <a:latin typeface="+mj-lt"/>
                <a:ea typeface="+mj-ea"/>
                <a:cs typeface="+mj-cs"/>
              </a:rPr>
              <a:t>Declare Your Candidacy!</a:t>
            </a:r>
          </a:p>
        </p:txBody>
      </p:sp>
      <p:pic>
        <p:nvPicPr>
          <p:cNvPr id="6" name="Picture 5">
            <a:extLst>
              <a:ext uri="{FF2B5EF4-FFF2-40B4-BE49-F238E27FC236}">
                <a16:creationId xmlns:a16="http://schemas.microsoft.com/office/drawing/2014/main" id="{AF9D42B4-1B62-45EB-9A0E-8F3AA0D21EA4}"/>
              </a:ext>
            </a:extLst>
          </p:cNvPr>
          <p:cNvPicPr>
            <a:picLocks noChangeAspect="1"/>
          </p:cNvPicPr>
          <p:nvPr/>
        </p:nvPicPr>
        <p:blipFill>
          <a:blip r:embed="rId2"/>
          <a:stretch/>
        </p:blipFill>
        <p:spPr>
          <a:xfrm>
            <a:off x="697182" y="2579305"/>
            <a:ext cx="4709058" cy="2651775"/>
          </a:xfrm>
          <a:prstGeom prst="rect">
            <a:avLst/>
          </a:prstGeom>
        </p:spPr>
      </p:pic>
      <p:pic>
        <p:nvPicPr>
          <p:cNvPr id="3" name="Picture 2">
            <a:extLst>
              <a:ext uri="{FF2B5EF4-FFF2-40B4-BE49-F238E27FC236}">
                <a16:creationId xmlns:a16="http://schemas.microsoft.com/office/drawing/2014/main" id="{B1CE936B-607B-9ACD-787A-17A9C675BFAB}"/>
              </a:ext>
            </a:extLst>
          </p:cNvPr>
          <p:cNvPicPr>
            <a:picLocks noChangeAspect="1"/>
          </p:cNvPicPr>
          <p:nvPr/>
        </p:nvPicPr>
        <p:blipFill>
          <a:blip r:embed="rId3">
            <a:extLst>
              <a:ext uri="{28A0092B-C50C-407E-A947-70E740481C1C}">
                <a14:useLocalDpi xmlns:a14="http://schemas.microsoft.com/office/drawing/2010/main" val="0"/>
              </a:ext>
            </a:extLst>
          </a:blip>
          <a:stretch/>
        </p:blipFill>
        <p:spPr>
          <a:xfrm>
            <a:off x="7251316" y="2027217"/>
            <a:ext cx="3746986" cy="3746986"/>
          </a:xfrm>
          <a:prstGeom prst="rect">
            <a:avLst/>
          </a:prstGeom>
        </p:spPr>
      </p:pic>
      <p:sp>
        <p:nvSpPr>
          <p:cNvPr id="2" name="TextBox 1">
            <a:extLst>
              <a:ext uri="{FF2B5EF4-FFF2-40B4-BE49-F238E27FC236}">
                <a16:creationId xmlns:a16="http://schemas.microsoft.com/office/drawing/2014/main" id="{8EDF9121-0CE1-E5C2-59B1-8D20EC63CD44}"/>
              </a:ext>
            </a:extLst>
          </p:cNvPr>
          <p:cNvSpPr txBox="1"/>
          <p:nvPr/>
        </p:nvSpPr>
        <p:spPr>
          <a:xfrm>
            <a:off x="6584278" y="6010219"/>
            <a:ext cx="5439769" cy="400110"/>
          </a:xfrm>
          <a:prstGeom prst="rect">
            <a:avLst/>
          </a:prstGeom>
          <a:noFill/>
        </p:spPr>
        <p:txBody>
          <a:bodyPr wrap="square" lIns="91440" tIns="45720" rIns="91440" bIns="45720" rtlCol="0" anchor="t">
            <a:spAutoFit/>
          </a:bodyPr>
          <a:lstStyle/>
          <a:p>
            <a:pPr algn="ctr"/>
            <a:r>
              <a:rPr lang="en-US" sz="2000" b="1" dirty="0">
                <a:latin typeface="Grandview"/>
                <a:hlinkClick r:id="rId4"/>
              </a:rPr>
              <a:t>http://tinyAPS.com/?2026GOTeamDeclaration</a:t>
            </a:r>
            <a:endParaRPr lang="en-US" sz="2000" b="1" dirty="0">
              <a:latin typeface="Calibri" panose="020F0502020204030204"/>
              <a:ea typeface="Calibri"/>
              <a:cs typeface="Calibri"/>
            </a:endParaRPr>
          </a:p>
        </p:txBody>
      </p:sp>
      <p:sp>
        <p:nvSpPr>
          <p:cNvPr id="5" name="object 41">
            <a:extLst>
              <a:ext uri="{FF2B5EF4-FFF2-40B4-BE49-F238E27FC236}">
                <a16:creationId xmlns:a16="http://schemas.microsoft.com/office/drawing/2014/main" id="{072BB62E-439E-F580-4385-F8C97F6A5F1C}"/>
              </a:ext>
            </a:extLst>
          </p:cNvPr>
          <p:cNvSpPr txBox="1"/>
          <p:nvPr/>
        </p:nvSpPr>
        <p:spPr>
          <a:xfrm>
            <a:off x="287676" y="123290"/>
            <a:ext cx="7530958" cy="1453157"/>
          </a:xfrm>
          <a:prstGeom prst="rect">
            <a:avLst/>
          </a:prstGeom>
        </p:spPr>
        <p:txBody>
          <a:bodyPr vert="horz" wrap="square" lIns="0" tIns="0" rIns="0" bIns="0" rtlCol="0" anchor="t">
            <a:noAutofit/>
          </a:bodyPr>
          <a:lstStyle/>
          <a:p>
            <a:pPr defTabSz="914400">
              <a:lnSpc>
                <a:spcPct val="90000"/>
              </a:lnSpc>
              <a:spcBef>
                <a:spcPct val="0"/>
              </a:spcBef>
              <a:spcAft>
                <a:spcPts val="600"/>
              </a:spcAft>
              <a:defRPr/>
            </a:pPr>
            <a:r>
              <a:rPr lang="en-US" sz="2500" b="1" dirty="0">
                <a:solidFill>
                  <a:srgbClr val="FFFFFF"/>
                </a:solidFill>
                <a:latin typeface="+mj-lt"/>
                <a:ea typeface="+mj-ea"/>
                <a:cs typeface="+mj-cs"/>
              </a:rPr>
              <a:t>GO Team Declarations: Open NOW –</a:t>
            </a:r>
            <a:r>
              <a:rPr sz="2500" b="1" dirty="0">
                <a:solidFill>
                  <a:srgbClr val="FFFFFF"/>
                </a:solidFill>
                <a:latin typeface="+mj-lt"/>
                <a:ea typeface="+mj-ea"/>
                <a:cs typeface="+mj-cs"/>
              </a:rPr>
              <a:t> </a:t>
            </a:r>
            <a:r>
              <a:rPr lang="en-US" sz="2500" b="1" dirty="0">
                <a:solidFill>
                  <a:srgbClr val="FFFFFF"/>
                </a:solidFill>
                <a:latin typeface="+mj-lt"/>
                <a:ea typeface="+mj-ea"/>
                <a:cs typeface="+mj-cs"/>
              </a:rPr>
              <a:t>Feb. 28</a:t>
            </a:r>
          </a:p>
          <a:p>
            <a:pPr defTabSz="914400">
              <a:spcBef>
                <a:spcPct val="0"/>
              </a:spcBef>
              <a:defRPr/>
            </a:pPr>
            <a:r>
              <a:rPr lang="en-US" sz="2000" b="1" u="sng" dirty="0">
                <a:solidFill>
                  <a:srgbClr val="FFFFFF"/>
                </a:solidFill>
                <a:latin typeface="+mj-lt"/>
                <a:ea typeface="+mj-ea"/>
                <a:cs typeface="+mj-cs"/>
              </a:rPr>
              <a:t>During the GO Team election, each school will fill: </a:t>
            </a:r>
            <a:endParaRPr lang="en-US" sz="2000" b="1" u="sng" dirty="0">
              <a:solidFill>
                <a:srgbClr val="FFFFFF"/>
              </a:solidFill>
              <a:latin typeface="+mj-lt"/>
              <a:ea typeface="Calibri Light"/>
              <a:cs typeface="Calibri Light"/>
            </a:endParaRPr>
          </a:p>
          <a:p>
            <a:pPr marL="342900" indent="-342900" defTabSz="914400">
              <a:spcBef>
                <a:spcPct val="0"/>
              </a:spcBef>
              <a:buFont typeface="Arial" panose="020B0604020202020204" pitchFamily="34" charset="0"/>
              <a:buChar char="•"/>
              <a:defRPr/>
            </a:pPr>
            <a:r>
              <a:rPr lang="en-US" sz="2000" b="1" dirty="0">
                <a:solidFill>
                  <a:srgbClr val="FFFFFF"/>
                </a:solidFill>
                <a:latin typeface="+mj-lt"/>
                <a:ea typeface="+mj-ea"/>
                <a:cs typeface="+mj-cs"/>
              </a:rPr>
              <a:t>2</a:t>
            </a:r>
            <a:r>
              <a:rPr sz="2000" b="1" dirty="0">
                <a:solidFill>
                  <a:srgbClr val="FFFFFF"/>
                </a:solidFill>
                <a:latin typeface="+mj-lt"/>
                <a:ea typeface="+mj-ea"/>
                <a:cs typeface="+mj-cs"/>
              </a:rPr>
              <a:t> parent/guardian</a:t>
            </a:r>
            <a:r>
              <a:rPr lang="en-US" sz="2000" b="1" dirty="0">
                <a:solidFill>
                  <a:srgbClr val="FFFFFF"/>
                </a:solidFill>
                <a:latin typeface="+mj-lt"/>
                <a:ea typeface="+mj-ea"/>
                <a:cs typeface="+mj-cs"/>
              </a:rPr>
              <a:t> seats</a:t>
            </a:r>
            <a:endParaRPr lang="en-US" sz="2000" b="1" dirty="0">
              <a:solidFill>
                <a:srgbClr val="FFFFFF"/>
              </a:solidFill>
              <a:latin typeface="+mj-lt"/>
              <a:ea typeface="Calibri Light"/>
              <a:cs typeface="Calibri Light"/>
            </a:endParaRPr>
          </a:p>
          <a:p>
            <a:pPr marL="342900" indent="-342900" defTabSz="914400">
              <a:spcBef>
                <a:spcPct val="0"/>
              </a:spcBef>
              <a:buFont typeface="Arial" panose="020B0604020202020204" pitchFamily="34" charset="0"/>
              <a:buChar char="•"/>
              <a:defRPr/>
            </a:pPr>
            <a:r>
              <a:rPr lang="en-US" sz="2000" b="1" dirty="0">
                <a:solidFill>
                  <a:srgbClr val="FFFFFF"/>
                </a:solidFill>
                <a:latin typeface="+mj-lt"/>
                <a:ea typeface="+mj-ea"/>
                <a:cs typeface="+mj-cs"/>
              </a:rPr>
              <a:t>2 instructional</a:t>
            </a:r>
            <a:r>
              <a:rPr sz="2000" b="1" dirty="0">
                <a:solidFill>
                  <a:srgbClr val="FFFFFF"/>
                </a:solidFill>
                <a:latin typeface="+mj-lt"/>
                <a:ea typeface="+mj-ea"/>
                <a:cs typeface="+mj-cs"/>
              </a:rPr>
              <a:t> staff</a:t>
            </a:r>
            <a:r>
              <a:rPr lang="en-US" sz="2000" b="1" dirty="0">
                <a:solidFill>
                  <a:srgbClr val="FFFFFF"/>
                </a:solidFill>
                <a:latin typeface="+mj-lt"/>
                <a:ea typeface="+mj-ea"/>
                <a:cs typeface="+mj-cs"/>
              </a:rPr>
              <a:t> seats</a:t>
            </a:r>
            <a:endParaRPr lang="en-US" sz="2000" b="1" dirty="0">
              <a:solidFill>
                <a:srgbClr val="FFFFFF"/>
              </a:solidFill>
              <a:latin typeface="+mj-lt"/>
              <a:ea typeface="Calibri Light"/>
              <a:cs typeface="Calibri Light"/>
            </a:endParaRPr>
          </a:p>
        </p:txBody>
      </p:sp>
    </p:spTree>
    <p:extLst>
      <p:ext uri="{BB962C8B-B14F-4D97-AF65-F5344CB8AC3E}">
        <p14:creationId xmlns:p14="http://schemas.microsoft.com/office/powerpoint/2010/main" val="3903713895"/>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59706C9-F26D-46CA-93BF-8C27012F6B12}"/>
              </a:ext>
            </a:extLst>
          </p:cNvPr>
          <p:cNvSpPr>
            <a:spLocks noGrp="1"/>
          </p:cNvSpPr>
          <p:nvPr>
            <p:ph type="ctrTitle"/>
          </p:nvPr>
        </p:nvSpPr>
        <p:spPr/>
        <p:txBody>
          <a:bodyPr/>
          <a:lstStyle/>
          <a:p>
            <a:r>
              <a:rPr lang="en-US"/>
              <a:t>Thank you</a:t>
            </a:r>
          </a:p>
        </p:txBody>
      </p:sp>
      <p:sp>
        <p:nvSpPr>
          <p:cNvPr id="6" name="Slide Number Placeholder 5">
            <a:extLst>
              <a:ext uri="{FF2B5EF4-FFF2-40B4-BE49-F238E27FC236}">
                <a16:creationId xmlns:a16="http://schemas.microsoft.com/office/drawing/2014/main" id="{7359025F-68D1-4F50-8480-3F981455D4DE}"/>
              </a:ext>
            </a:extLst>
          </p:cNvPr>
          <p:cNvSpPr>
            <a:spLocks noGrp="1"/>
          </p:cNvSpPr>
          <p:nvPr>
            <p:ph type="sldNum" sz="quarter" idx="4294967295"/>
          </p:nvPr>
        </p:nvSpPr>
        <p:spPr>
          <a:xfrm>
            <a:off x="11341100" y="6356350"/>
            <a:ext cx="850900" cy="365125"/>
          </a:xfrm>
        </p:spPr>
        <p:txBody>
          <a:bodyPr/>
          <a:lstStyle/>
          <a:p>
            <a:pPr lvl="0"/>
            <a:fld id="{D76B855D-E9CC-4FF8-AD85-6CDC7B89A0DE}" type="slidenum">
              <a:rPr lang="en-US" noProof="0" smtClean="0"/>
              <a:pPr lvl="0"/>
              <a:t>27</a:t>
            </a:fld>
            <a:endParaRPr lang="en-US" noProof="0"/>
          </a:p>
        </p:txBody>
      </p:sp>
    </p:spTree>
    <p:extLst>
      <p:ext uri="{BB962C8B-B14F-4D97-AF65-F5344CB8AC3E}">
        <p14:creationId xmlns:p14="http://schemas.microsoft.com/office/powerpoint/2010/main" val="962258905"/>
      </p:ext>
    </p:extLst>
  </p:cSld>
  <p:clrMapOvr>
    <a:masterClrMapping/>
  </p:clrMapOvr>
</p:sld>
</file>

<file path=ppt/theme/theme1.xml><?xml version="1.0" encoding="utf-8"?>
<a:theme xmlns:a="http://schemas.openxmlformats.org/drawingml/2006/main" name="Atlas">
  <a:themeElements>
    <a:clrScheme name="APS Black&amp;Red 3">
      <a:dk1>
        <a:sysClr val="windowText" lastClr="000000"/>
      </a:dk1>
      <a:lt1>
        <a:srgbClr val="F5F5F5"/>
      </a:lt1>
      <a:dk2>
        <a:srgbClr val="808184"/>
      </a:dk2>
      <a:lt2>
        <a:srgbClr val="F2F2F2"/>
      </a:lt2>
      <a:accent1>
        <a:srgbClr val="D8031C"/>
      </a:accent1>
      <a:accent2>
        <a:srgbClr val="808184"/>
      </a:accent2>
      <a:accent3>
        <a:srgbClr val="F5CE3E"/>
      </a:accent3>
      <a:accent4>
        <a:srgbClr val="6497BF"/>
      </a:accent4>
      <a:accent5>
        <a:srgbClr val="C0C0C0"/>
      </a:accent5>
      <a:accent6>
        <a:srgbClr val="D8031C"/>
      </a:accent6>
      <a:hlink>
        <a:srgbClr val="6497BF"/>
      </a:hlink>
      <a:folHlink>
        <a:srgbClr val="F5CE3E"/>
      </a:folHlink>
    </a:clrScheme>
    <a:fontScheme name="Atlas">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Rockwell" panose="02060603020205020403"/>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Atlas">
      <a:fillStyleLst>
        <a:solidFill>
          <a:schemeClr val="phClr"/>
        </a:solidFill>
        <a:gradFill rotWithShape="1">
          <a:gsLst>
            <a:gs pos="0">
              <a:schemeClr val="phClr">
                <a:tint val="62000"/>
                <a:alpha val="60000"/>
                <a:satMod val="109000"/>
                <a:lumMod val="110000"/>
              </a:schemeClr>
            </a:gs>
            <a:gs pos="100000">
              <a:schemeClr val="phClr">
                <a:tint val="78000"/>
                <a:alpha val="92000"/>
                <a:satMod val="109000"/>
                <a:lumMod val="100000"/>
              </a:schemeClr>
            </a:gs>
          </a:gsLst>
          <a:lin ang="5400000" scaled="0"/>
        </a:gradFill>
        <a:gradFill rotWithShape="1">
          <a:gsLst>
            <a:gs pos="0">
              <a:schemeClr val="phClr">
                <a:tint val="98000"/>
                <a:satMod val="110000"/>
                <a:lumMod val="104000"/>
              </a:schemeClr>
            </a:gs>
            <a:gs pos="69000">
              <a:schemeClr val="phClr">
                <a:shade val="84000"/>
                <a:satMod val="130000"/>
                <a:lumMod val="92000"/>
              </a:schemeClr>
            </a:gs>
            <a:gs pos="100000">
              <a:schemeClr val="phClr">
                <a:shade val="76000"/>
                <a:satMod val="130000"/>
                <a:lumMod val="88000"/>
              </a:schemeClr>
            </a:gs>
          </a:gsLst>
          <a:lin ang="5400000" scaled="0"/>
        </a:gradFill>
      </a:fillStyleLst>
      <a:lnStyleLst>
        <a:ln w="9525" cap="flat" cmpd="sng" algn="ctr">
          <a:solidFill>
            <a:schemeClr val="phClr">
              <a:shade val="90000"/>
            </a:schemeClr>
          </a:solidFill>
          <a:prstDash val="solid"/>
        </a:ln>
        <a:ln w="15875" cap="flat" cmpd="sng" algn="ctr">
          <a:solidFill>
            <a:schemeClr val="phClr">
              <a:shade val="90000"/>
            </a:schemeClr>
          </a:solidFill>
          <a:prstDash val="solid"/>
        </a:ln>
        <a:ln w="25400" cap="flat" cmpd="sng" algn="ctr">
          <a:solidFill>
            <a:schemeClr val="phClr"/>
          </a:solidFill>
          <a:prstDash val="solid"/>
        </a:ln>
      </a:lnStyleLst>
      <a:effectStyleLst>
        <a:effectStyle>
          <a:effectLst/>
        </a:effectStyle>
        <a:effectStyle>
          <a:effectLst/>
        </a:effectStyle>
        <a:effectStyle>
          <a:effectLst>
            <a:outerShdw blurRad="38100" dist="25400" dir="5400000" rotWithShape="0">
              <a:srgbClr val="000000">
                <a:alpha val="75000"/>
              </a:srgbClr>
            </a:outerShdw>
          </a:effectLst>
          <a:scene3d>
            <a:camera prst="orthographicFront">
              <a:rot lat="0" lon="0" rev="0"/>
            </a:camera>
            <a:lightRig rig="threePt" dir="tl"/>
          </a:scene3d>
          <a:sp3d>
            <a:bevelT w="0" h="0"/>
          </a:sp3d>
        </a:effectStyle>
      </a:effectStyleLst>
      <a:bgFillStyleLst>
        <a:solidFill>
          <a:schemeClr val="phClr"/>
        </a:solidFill>
        <a:solidFill>
          <a:schemeClr val="phClr"/>
        </a:solidFill>
        <a:gradFill rotWithShape="1">
          <a:gsLst>
            <a:gs pos="10000">
              <a:schemeClr val="phClr">
                <a:tint val="94000"/>
                <a:lumMod val="116000"/>
              </a:schemeClr>
            </a:gs>
            <a:gs pos="100000">
              <a:schemeClr val="phClr">
                <a:tint val="98000"/>
                <a:shade val="86000"/>
                <a:satMod val="90000"/>
                <a:lumMod val="88000"/>
              </a:schemeClr>
            </a:gs>
          </a:gsLst>
          <a:path path="circle">
            <a:fillToRect l="50000" t="15000" r="50000" b="169000"/>
          </a:path>
        </a:gradFill>
      </a:bgFillStyleLst>
    </a:fmtScheme>
  </a:themeElements>
  <a:objectDefaults/>
  <a:extraClrSchemeLst/>
  <a:extLst>
    <a:ext uri="{05A4C25C-085E-4340-85A3-A5531E510DB2}">
      <thm15:themeFamily xmlns:thm15="http://schemas.microsoft.com/office/thememl/2012/main" name="Atlas" id="{5156B0E4-0EB1-49FE-A26B-15F6F698AEC6}" vid="{508F7963-D0B5-43F7-BB2C-FCE3009C08EC}"/>
    </a:ext>
  </a:extLst>
</a:theme>
</file>

<file path=ppt/theme/theme2.xml><?xml version="1.0" encoding="utf-8"?>
<a:theme xmlns:a="http://schemas.openxmlformats.org/drawingml/2006/main" name="Office Theme">
  <a:themeElements>
    <a:clrScheme name="APS Red and Gray">
      <a:dk1>
        <a:sysClr val="windowText" lastClr="000000"/>
      </a:dk1>
      <a:lt1>
        <a:srgbClr val="F5F5F5"/>
      </a:lt1>
      <a:dk2>
        <a:srgbClr val="808184"/>
      </a:dk2>
      <a:lt2>
        <a:srgbClr val="F2F2F2"/>
      </a:lt2>
      <a:accent1>
        <a:srgbClr val="D8031C"/>
      </a:accent1>
      <a:accent2>
        <a:srgbClr val="C0C0C0"/>
      </a:accent2>
      <a:accent3>
        <a:srgbClr val="F5CE3E"/>
      </a:accent3>
      <a:accent4>
        <a:srgbClr val="6497BF"/>
      </a:accent4>
      <a:accent5>
        <a:srgbClr val="808184"/>
      </a:accent5>
      <a:accent6>
        <a:srgbClr val="D8031C"/>
      </a:accent6>
      <a:hlink>
        <a:srgbClr val="6497BF"/>
      </a:hlink>
      <a:folHlink>
        <a:srgbClr val="F5CE3E"/>
      </a:folHlink>
    </a:clrScheme>
    <a:fontScheme name="Custom 75">
      <a:majorFont>
        <a:latin typeface="Tenorite"/>
        <a:ea typeface=""/>
        <a:cs typeface=""/>
      </a:majorFont>
      <a:minorFont>
        <a:latin typeface="Tenorite"/>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2024 GO Team Meeting 3 of 3 Presentation Template.potx" id="{D2BE79FC-EB9D-40A4-893E-4F8DD9B6DA25}" vid="{F58CB7D0-6F89-43CE-B97A-383AA62644FA}"/>
    </a:ext>
  </a:extLst>
</a:theme>
</file>

<file path=ppt/theme/theme3.xml><?xml version="1.0" encoding="utf-8"?>
<a:theme xmlns:a="http://schemas.openxmlformats.org/drawingml/2006/main" name="2_Office Theme">
  <a:themeElements>
    <a:clrScheme name="APS Black&amp;Red 3">
      <a:dk1>
        <a:sysClr val="windowText" lastClr="000000"/>
      </a:dk1>
      <a:lt1>
        <a:srgbClr val="F5F5F5"/>
      </a:lt1>
      <a:dk2>
        <a:srgbClr val="808184"/>
      </a:dk2>
      <a:lt2>
        <a:srgbClr val="F2F2F2"/>
      </a:lt2>
      <a:accent1>
        <a:srgbClr val="D8031C"/>
      </a:accent1>
      <a:accent2>
        <a:srgbClr val="808184"/>
      </a:accent2>
      <a:accent3>
        <a:srgbClr val="F5CE3E"/>
      </a:accent3>
      <a:accent4>
        <a:srgbClr val="6497BF"/>
      </a:accent4>
      <a:accent5>
        <a:srgbClr val="C0C0C0"/>
      </a:accent5>
      <a:accent6>
        <a:srgbClr val="D8031C"/>
      </a:accent6>
      <a:hlink>
        <a:srgbClr val="6497BF"/>
      </a:hlink>
      <a:folHlink>
        <a:srgbClr val="F5CE3E"/>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4.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5.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7A977F1402712049B4BB4CDB1A03C7C8" ma:contentTypeVersion="17" ma:contentTypeDescription="Create a new document." ma:contentTypeScope="" ma:versionID="b48125cd9cc82ddb144895a4665d364c">
  <xsd:schema xmlns:xsd="http://www.w3.org/2001/XMLSchema" xmlns:xs="http://www.w3.org/2001/XMLSchema" xmlns:p="http://schemas.microsoft.com/office/2006/metadata/properties" xmlns:ns2="8dcae609-94e2-4108-915c-852935aa21ad" xmlns:ns3="e136758a-e7f7-4029-9cdc-709c7a6ff021" targetNamespace="http://schemas.microsoft.com/office/2006/metadata/properties" ma:root="true" ma:fieldsID="2d9768bfb68b508591baf6a1732a3443" ns2:_="" ns3:_="">
    <xsd:import namespace="8dcae609-94e2-4108-915c-852935aa21ad"/>
    <xsd:import namespace="e136758a-e7f7-4029-9cdc-709c7a6ff021"/>
    <xsd:element name="properties">
      <xsd:complexType>
        <xsd:sequence>
          <xsd:element name="documentManagement">
            <xsd:complexType>
              <xsd:all>
                <xsd:element ref="ns2:MediaServiceMetadata" minOccurs="0"/>
                <xsd:element ref="ns2:MediaServiceFastMetadata" minOccurs="0"/>
                <xsd:element ref="ns2:MediaServiceObjectDetectorVersions" minOccurs="0"/>
                <xsd:element ref="ns3:SharedWithUsers" minOccurs="0"/>
                <xsd:element ref="ns3:SharedWithDetails" minOccurs="0"/>
                <xsd:element ref="ns2:MediaServiceSearchProperties" minOccurs="0"/>
                <xsd:element ref="ns2:lcf76f155ced4ddcb4097134ff3c332f" minOccurs="0"/>
                <xsd:element ref="ns3:TaxCatchAll" minOccurs="0"/>
                <xsd:element ref="ns2:MediaServiceOCR" minOccurs="0"/>
                <xsd:element ref="ns2:MediaServiceGenerationTime" minOccurs="0"/>
                <xsd:element ref="ns2:MediaServiceEventHashCode" minOccurs="0"/>
                <xsd:element ref="ns2:MediaServiceDateTaken" minOccurs="0"/>
                <xsd:element ref="ns2:MediaLengthInSeconds" minOccurs="0"/>
                <xsd:element ref="ns2:MeetingFocus" minOccurs="0"/>
                <xsd:element ref="ns2:_Flow_SignoffStatu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8dcae609-94e2-4108-915c-852935aa21ad"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ObjectDetectorVersions" ma:index="10" nillable="true" ma:displayName="MediaServiceObjectDetectorVersions" ma:hidden="true" ma:indexed="true" ma:internalName="MediaServiceObjectDetectorVersions" ma:readOnly="true">
      <xsd:simpleType>
        <xsd:restriction base="dms:Text"/>
      </xsd:simpleType>
    </xsd:element>
    <xsd:element name="MediaServiceSearchProperties" ma:index="13" nillable="true" ma:displayName="MediaServiceSearchProperties" ma:hidden="true" ma:internalName="MediaServiceSearchProperties" ma:readOnly="true">
      <xsd:simpleType>
        <xsd:restriction base="dms:Note"/>
      </xsd:simpleType>
    </xsd:element>
    <xsd:element name="lcf76f155ced4ddcb4097134ff3c332f" ma:index="15" nillable="true" ma:taxonomy="true" ma:internalName="lcf76f155ced4ddcb4097134ff3c332f" ma:taxonomyFieldName="MediaServiceImageTags" ma:displayName="Image Tags" ma:readOnly="false" ma:fieldId="{5cf76f15-5ced-4ddc-b409-7134ff3c332f}" ma:taxonomyMulti="true" ma:sspId="067761e9-a222-483c-a923-fec0f75753a8" ma:termSetId="09814cd3-568e-fe90-9814-8d621ff8fb84" ma:anchorId="fba54fb3-c3e1-fe81-a776-ca4b69148c4d" ma:open="true" ma:isKeyword="false">
      <xsd:complexType>
        <xsd:sequence>
          <xsd:element ref="pc:Terms" minOccurs="0" maxOccurs="1"/>
        </xsd:sequence>
      </xsd:complexType>
    </xsd:element>
    <xsd:element name="MediaServiceOCR" ma:index="17" nillable="true" ma:displayName="Extracted Text" ma:internalName="MediaServiceOCR" ma:readOnly="true">
      <xsd:simpleType>
        <xsd:restriction base="dms:Note">
          <xsd:maxLength value="255"/>
        </xsd:restriction>
      </xsd:simpleType>
    </xsd:element>
    <xsd:element name="MediaServiceGenerationTime" ma:index="18" nillable="true" ma:displayName="MediaServiceGenerationTime" ma:hidden="true" ma:internalName="MediaServiceGenerationTime" ma:readOnly="true">
      <xsd:simpleType>
        <xsd:restriction base="dms:Text"/>
      </xsd:simpleType>
    </xsd:element>
    <xsd:element name="MediaServiceEventHashCode" ma:index="19" nillable="true" ma:displayName="MediaServiceEventHashCode" ma:hidden="true" ma:internalName="MediaServiceEventHashCode" ma:readOnly="true">
      <xsd:simpleType>
        <xsd:restriction base="dms:Text"/>
      </xsd:simpleType>
    </xsd:element>
    <xsd:element name="MediaServiceDateTaken" ma:index="20" nillable="true" ma:displayName="MediaServiceDateTaken" ma:hidden="true" ma:indexed="true" ma:internalName="MediaServiceDateTaken" ma:readOnly="true">
      <xsd:simpleType>
        <xsd:restriction base="dms:Text"/>
      </xsd:simpleType>
    </xsd:element>
    <xsd:element name="MediaLengthInSeconds" ma:index="21" nillable="true" ma:displayName="MediaLengthInSeconds" ma:hidden="true" ma:internalName="MediaLengthInSeconds" ma:readOnly="true">
      <xsd:simpleType>
        <xsd:restriction base="dms:Unknown"/>
      </xsd:simpleType>
    </xsd:element>
    <xsd:element name="MeetingFocus" ma:index="22" nillable="true" ma:displayName="Brief Description" ma:description="If there was a specific topic covered in the meeting it will be listed here. " ma:format="Dropdown" ma:internalName="MeetingFocus">
      <xsd:simpleType>
        <xsd:restriction base="dms:Text">
          <xsd:maxLength value="255"/>
        </xsd:restriction>
      </xsd:simpleType>
    </xsd:element>
    <xsd:element name="_Flow_SignoffStatus" ma:index="24" nillable="true" ma:displayName="Sign-off status" ma:internalName="_x0024_Resources_x003a_core_x002c_Signoff_Status">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e136758a-e7f7-4029-9cdc-709c7a6ff021" elementFormDefault="qualified">
    <xsd:import namespace="http://schemas.microsoft.com/office/2006/documentManagement/types"/>
    <xsd:import namespace="http://schemas.microsoft.com/office/infopath/2007/PartnerControls"/>
    <xsd:element name="SharedWithUsers" ma:index="11"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2" nillable="true" ma:displayName="Shared With Details" ma:internalName="SharedWithDetails" ma:readOnly="true">
      <xsd:simpleType>
        <xsd:restriction base="dms:Note">
          <xsd:maxLength value="255"/>
        </xsd:restriction>
      </xsd:simpleType>
    </xsd:element>
    <xsd:element name="TaxCatchAll" ma:index="16" nillable="true" ma:displayName="Taxonomy Catch All Column" ma:hidden="true" ma:list="{e3e07957-30af-4dd9-8e9a-b62ef1071eb2}" ma:internalName="TaxCatchAll" ma:showField="CatchAllData" ma:web="e136758a-e7f7-4029-9cdc-709c7a6ff021">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p:properties xmlns:p="http://schemas.microsoft.com/office/2006/metadata/properties" xmlns:xsi="http://www.w3.org/2001/XMLSchema-instance" xmlns:pc="http://schemas.microsoft.com/office/infopath/2007/PartnerControls">
  <documentManagement>
    <TaxCatchAll xmlns="e136758a-e7f7-4029-9cdc-709c7a6ff021" xsi:nil="true"/>
    <lcf76f155ced4ddcb4097134ff3c332f xmlns="8dcae609-94e2-4108-915c-852935aa21ad">
      <Terms xmlns="http://schemas.microsoft.com/office/infopath/2007/PartnerControls"/>
    </lcf76f155ced4ddcb4097134ff3c332f>
    <SharedWithUsers xmlns="e136758a-e7f7-4029-9cdc-709c7a6ff021">
      <UserInfo>
        <DisplayName/>
        <AccountId xsi:nil="true"/>
        <AccountType/>
      </UserInfo>
    </SharedWithUsers>
    <_Flow_SignoffStatus xmlns="8dcae609-94e2-4108-915c-852935aa21ad" xsi:nil="true"/>
    <MeetingFocus xmlns="8dcae609-94e2-4108-915c-852935aa21ad" xsi:nil="true"/>
  </documentManagement>
</p:properties>
</file>

<file path=customXml/itemProps1.xml><?xml version="1.0" encoding="utf-8"?>
<ds:datastoreItem xmlns:ds="http://schemas.openxmlformats.org/officeDocument/2006/customXml" ds:itemID="{4CF0E06A-FB45-411B-A8F5-35CDCA22EA78}">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8dcae609-94e2-4108-915c-852935aa21ad"/>
    <ds:schemaRef ds:uri="e136758a-e7f7-4029-9cdc-709c7a6ff021"/>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2.xml><?xml version="1.0" encoding="utf-8"?>
<ds:datastoreItem xmlns:ds="http://schemas.openxmlformats.org/officeDocument/2006/customXml" ds:itemID="{CABF691C-888B-4061-8A6F-D5CE84A0254B}">
  <ds:schemaRefs>
    <ds:schemaRef ds:uri="http://schemas.microsoft.com/sharepoint/v3/contenttype/forms"/>
  </ds:schemaRefs>
</ds:datastoreItem>
</file>

<file path=customXml/itemProps3.xml><?xml version="1.0" encoding="utf-8"?>
<ds:datastoreItem xmlns:ds="http://schemas.openxmlformats.org/officeDocument/2006/customXml" ds:itemID="{49168DCE-134F-4610-A6AA-88CEBE8D71D2}">
  <ds:schemaRefs>
    <ds:schemaRef ds:uri="http://purl.org/dc/terms/"/>
    <ds:schemaRef ds:uri="http://purl.org/dc/dcmitype/"/>
    <ds:schemaRef ds:uri="http://www.w3.org/XML/1998/namespace"/>
    <ds:schemaRef ds:uri="ffb952a0-74d9-4848-89d6-000c4b1b707a"/>
    <ds:schemaRef ds:uri="http://schemas.openxmlformats.org/package/2006/metadata/core-properties"/>
    <ds:schemaRef ds:uri="http://schemas.microsoft.com/office/2006/documentManagement/types"/>
    <ds:schemaRef ds:uri="http://purl.org/dc/elements/1.1/"/>
    <ds:schemaRef ds:uri="http://schemas.microsoft.com/office/infopath/2007/PartnerControls"/>
    <ds:schemaRef ds:uri="d37e30bb-5f32-4411-a640-0b4044b692bf"/>
    <ds:schemaRef ds:uri="http://schemas.microsoft.com/office/2006/metadata/properties"/>
    <ds:schemaRef ds:uri="e136758a-e7f7-4029-9cdc-709c7a6ff021"/>
    <ds:schemaRef ds:uri="8dcae609-94e2-4108-915c-852935aa21ad"/>
  </ds:schemaRefs>
</ds:datastoreItem>
</file>

<file path=docMetadata/LabelInfo.xml><?xml version="1.0" encoding="utf-8"?>
<clbl:labelList xmlns:clbl="http://schemas.microsoft.com/office/2020/mipLabelMetadata"/>
</file>

<file path=docProps/app.xml><?xml version="1.0" encoding="utf-8"?>
<Properties xmlns="http://schemas.openxmlformats.org/officeDocument/2006/extended-properties" xmlns:vt="http://schemas.openxmlformats.org/officeDocument/2006/docPropsVTypes">
  <Template/>
  <TotalTime>1584</TotalTime>
  <Words>2837</Words>
  <Application>Microsoft Office PowerPoint</Application>
  <PresentationFormat>Widescreen</PresentationFormat>
  <Paragraphs>668</Paragraphs>
  <Slides>27</Slides>
  <Notes>19</Notes>
  <HiddenSlides>0</HiddenSlides>
  <MMClips>0</MMClips>
  <ScaleCrop>false</ScaleCrop>
  <HeadingPairs>
    <vt:vector size="6" baseType="variant">
      <vt:variant>
        <vt:lpstr>Fonts Used</vt:lpstr>
      </vt:variant>
      <vt:variant>
        <vt:i4>11</vt:i4>
      </vt:variant>
      <vt:variant>
        <vt:lpstr>Theme</vt:lpstr>
      </vt:variant>
      <vt:variant>
        <vt:i4>3</vt:i4>
      </vt:variant>
      <vt:variant>
        <vt:lpstr>Slide Titles</vt:lpstr>
      </vt:variant>
      <vt:variant>
        <vt:i4>27</vt:i4>
      </vt:variant>
    </vt:vector>
  </HeadingPairs>
  <TitlesOfParts>
    <vt:vector size="41" baseType="lpstr">
      <vt:lpstr>Arial</vt:lpstr>
      <vt:lpstr>Calibri</vt:lpstr>
      <vt:lpstr>Calibri Light</vt:lpstr>
      <vt:lpstr>Georgia</vt:lpstr>
      <vt:lpstr>Grandview</vt:lpstr>
      <vt:lpstr>Poppins</vt:lpstr>
      <vt:lpstr>Rockwell</vt:lpstr>
      <vt:lpstr>Sabon Next LT</vt:lpstr>
      <vt:lpstr>Tenorite</vt:lpstr>
      <vt:lpstr>Times New Roman</vt:lpstr>
      <vt:lpstr>Wingdings</vt:lpstr>
      <vt:lpstr>Atlas</vt:lpstr>
      <vt:lpstr>Office Theme</vt:lpstr>
      <vt:lpstr>2_Office Theme</vt:lpstr>
      <vt:lpstr>West Manor  FY27 Budget Feedback Meeting</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FY27 BUDGET BY FUNCTION  (Required)</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Thank you</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Jacobi, Diane</dc:creator>
  <cp:lastModifiedBy>Lawrence, Reginald</cp:lastModifiedBy>
  <cp:revision>139</cp:revision>
  <dcterms:created xsi:type="dcterms:W3CDTF">2025-01-22T23:16:30Z</dcterms:created>
  <dcterms:modified xsi:type="dcterms:W3CDTF">2026-02-05T19:00:20Z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0x0101007A977F1402712049B4BB4CDB1A03C7C8</vt:lpwstr>
  </property>
  <property fmtid="{D5CDD505-2E9C-101B-9397-08002B2CF9AE}" pid="3" name="MediaServiceImageTags">
    <vt:lpwstr/>
  </property>
  <property fmtid="{D5CDD505-2E9C-101B-9397-08002B2CF9AE}" pid="4" name="ComplianceAssetId">
    <vt:lpwstr/>
  </property>
  <property fmtid="{D5CDD505-2E9C-101B-9397-08002B2CF9AE}" pid="5" name="_ExtendedDescription">
    <vt:lpwstr/>
  </property>
  <property fmtid="{D5CDD505-2E9C-101B-9397-08002B2CF9AE}" pid="6" name="TriggerFlowInfo">
    <vt:lpwstr/>
  </property>
  <property fmtid="{D5CDD505-2E9C-101B-9397-08002B2CF9AE}" pid="7" name="xd_ProgID">
    <vt:lpwstr/>
  </property>
  <property fmtid="{D5CDD505-2E9C-101B-9397-08002B2CF9AE}" pid="8" name="TemplateUrl">
    <vt:lpwstr/>
  </property>
  <property fmtid="{D5CDD505-2E9C-101B-9397-08002B2CF9AE}" pid="9" name="xd_Signature">
    <vt:bool>false</vt:bool>
  </property>
</Properties>
</file>