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1" r:id="rId6"/>
    <p:sldId id="263" r:id="rId7"/>
    <p:sldId id="262" r:id="rId8"/>
    <p:sldId id="264" r:id="rId9"/>
    <p:sldId id="265" r:id="rId10"/>
    <p:sldId id="266" r:id="rId11"/>
    <p:sldId id="260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90" autoAdjust="0"/>
    <p:restoredTop sz="85252" autoAdjust="0"/>
  </p:normalViewPr>
  <p:slideViewPr>
    <p:cSldViewPr snapToGrid="0">
      <p:cViewPr varScale="1">
        <p:scale>
          <a:sx n="62" d="100"/>
          <a:sy n="62" d="100"/>
        </p:scale>
        <p:origin x="1038" y="66"/>
      </p:cViewPr>
      <p:guideLst/>
    </p:cSldViewPr>
  </p:slideViewPr>
  <p:notesTextViewPr>
    <p:cViewPr>
      <p:scale>
        <a:sx n="1" d="1"/>
        <a:sy n="1" d="1"/>
      </p:scale>
      <p:origin x="0" y="-24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B87898-4777-448C-B928-0FA792B29847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9EEA11-A402-4BE8-911B-D2C493DE7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168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to have players play at the level where they will be most successful and grow/develop.</a:t>
            </a:r>
          </a:p>
          <a:p>
            <a:r>
              <a:rPr lang="en-US" dirty="0"/>
              <a:t>Want to develop players to set them up for success in the future</a:t>
            </a:r>
          </a:p>
          <a:p>
            <a:r>
              <a:rPr lang="en-US" dirty="0"/>
              <a:t>Just because start at a certain level does NOT mean you will stay there</a:t>
            </a:r>
          </a:p>
          <a:p>
            <a:r>
              <a:rPr lang="en-US" dirty="0"/>
              <a:t>Earn your position. Nothing is guaranteed. We do not settle.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EEA11-A402-4BE8-911B-D2C493DE7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400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9EEA11-A402-4BE8-911B-D2C493DE7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415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A5B49-728D-5589-A4F6-8D93F98237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4DCFBD-3DFC-8B5D-D4B6-2CE3173E1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920EDB-EFCA-0D83-2FFF-D91BA539D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28F21-B59C-A33F-E360-942FF515B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EAD9C-BB48-2798-112C-25678FD11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803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3D18A-DBE5-AFE3-1426-090CAA5DB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40FE5-F711-4CCC-0400-1137F9D0A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F8820-F60C-4FA1-D83C-0AB50F670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F42DE-2C40-0712-5377-1762FA5BF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2C998-120A-7767-A312-7954A290C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606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3EC18-2B0B-E94B-7714-3839C1BB5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A377AB-83BE-E586-1BEE-FB4248E4D2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A5F38C-AC8C-2117-AB0D-B3305AC73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FCC637-0943-DC8D-C8F4-44751374D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DFB5A-1D7B-8269-044B-CF05F904B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854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6F950-AAE0-7FE4-4241-428D0D65C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6C9BF-AC6B-FDC8-359D-0ED69D51F3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A926F4-F1E5-B9D8-0714-ACDE6A2D08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F7BEC-FB00-AE3A-87BA-DCE38EA45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6BA85A-FF4B-AA82-DD26-15E3F4DC8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4BBB1C-58F4-0064-1DE2-93BCDCC93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006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22FCE-EFDA-7AD2-41CB-C21F5FA6E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5E22F1-C684-2482-9DC9-3C4ABDE793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6B45E2-DCE7-5F0B-33FE-79A1295C00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AD9E08-74CA-6EBA-2A2F-C57C4B41E2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542564-9A14-579B-2E33-EC3C8C6877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D6C8B0-C1C2-E797-95D9-60F9A42D7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A8DE7D-DC63-4793-4AA1-5C2500095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0D5564-3314-76FA-96B3-4C792BF06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6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02566-7CCB-7179-7805-D06B891A8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EAFBFE-33C1-1F86-6B21-03913A1F0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FD3F23-1AAE-6D95-5FF1-E63C19570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B1ECBC-C708-35BE-FC5F-11E165997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627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DA46CE-9B92-D691-D919-D8F2793BF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23720F-C918-FF3D-7A1E-87065BD23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47ECB1-DC93-970D-FF73-78F1CECFA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928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6AB35-2295-64C1-6BDC-EC0F16076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5B7B7-7529-3484-600D-C434D4C11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D6C253-8B47-2501-7F50-C4D3293924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C8BAAD-CFF5-492F-845B-28E3E81F9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8C948E-04DC-6007-BD67-37ADAEED3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6323DE-C850-88CE-BF04-4D6652742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682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0142F-474D-1718-CA8B-A2B8CBA8A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555E1E-3918-71B5-9714-E6BAE31115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92D68-29A5-4B13-B4E3-D48DC31E7E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E20D89-1507-6C65-6D54-0922D4C99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24DD47-E52A-7EC1-051E-4ECBE6BAE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87EFA3-E32E-1A0C-65AC-C1196FB37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264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F2C49-233B-47F0-FF4D-5FB573E9F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368EA0-3900-A513-AF22-D84ACF073D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FCC619-B390-2F92-0A81-29F8941D7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0D053E-1E21-8C65-70BB-6982B77A1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568447-FCC7-869D-0B3F-01A499766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754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CE58D3-5ECD-5418-2D75-F52566AA82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FE96ED-3965-4EAA-93C2-270D590313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AD9DAB-080F-A761-AA3F-7D6661BB0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4648E4-E315-EB16-266D-5B563CAB6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447455-38CC-DD75-0189-A4804151B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892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F3A2A8-8B5D-D46C-4ABD-D0AEBD3D7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A788FD-768D-CD06-DDCA-E900E8E3C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C3B1B8-8DAD-3DAF-623C-6C1527846A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F71C7-88B5-BDF4-A264-D75F543D50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28370-0A55-69A5-0F13-AFE34968D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57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C11CD-09E9-375D-8066-23E76C27A0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3794" y="1214664"/>
            <a:ext cx="6272567" cy="4428672"/>
          </a:xfrm>
        </p:spPr>
        <p:txBody>
          <a:bodyPr anchor="ctr">
            <a:normAutofit/>
          </a:bodyPr>
          <a:lstStyle/>
          <a:p>
            <a:pPr algn="r"/>
            <a:r>
              <a:rPr lang="en-US" sz="5400" dirty="0">
                <a:solidFill>
                  <a:schemeClr val="tx2"/>
                </a:solidFill>
              </a:rPr>
              <a:t>Panther Softball 2026</a:t>
            </a:r>
          </a:p>
        </p:txBody>
      </p:sp>
    </p:spTree>
    <p:extLst>
      <p:ext uri="{BB962C8B-B14F-4D97-AF65-F5344CB8AC3E}">
        <p14:creationId xmlns:p14="http://schemas.microsoft.com/office/powerpoint/2010/main" val="19729836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1222F-1D49-1411-C716-455C4908D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6" y="1055914"/>
            <a:ext cx="3415718" cy="4746172"/>
          </a:xfrm>
        </p:spPr>
        <p:txBody>
          <a:bodyPr anchor="ctr">
            <a:normAutofit/>
          </a:bodyPr>
          <a:lstStyle/>
          <a:p>
            <a:pPr algn="r"/>
            <a:r>
              <a:rPr lang="en-US" sz="3600" dirty="0">
                <a:solidFill>
                  <a:schemeClr val="tx2"/>
                </a:solidFill>
              </a:rPr>
              <a:t>Coaches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053C3-F29A-A909-F3DD-4C618B3ED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2981" y="1055914"/>
            <a:ext cx="6294576" cy="4746172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Varsity – Amy Dittmer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Varsity Assistant – Jared Heldt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Varsity Volunteer – Hannah Graf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JV – Dave Prehn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7</a:t>
            </a:r>
            <a:r>
              <a:rPr lang="en-US" baseline="30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/8</a:t>
            </a:r>
            <a:r>
              <a:rPr lang="en-US" baseline="30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– Brynn Cherveny</a:t>
            </a:r>
          </a:p>
        </p:txBody>
      </p:sp>
    </p:spTree>
    <p:extLst>
      <p:ext uri="{BB962C8B-B14F-4D97-AF65-F5344CB8AC3E}">
        <p14:creationId xmlns:p14="http://schemas.microsoft.com/office/powerpoint/2010/main" val="16944955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01EC9-7B34-4951-6A2D-AC469E4BA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Times/location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F94479-5445-FA62-9DB2-231CDA4003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Grades 9 -12 start date: 3/9</a:t>
            </a:r>
          </a:p>
          <a:p>
            <a:pPr lvl="1"/>
            <a:r>
              <a:rPr lang="en-US" dirty="0"/>
              <a:t>Optional for 7</a:t>
            </a:r>
            <a:r>
              <a:rPr lang="en-US" baseline="30000" dirty="0"/>
              <a:t>th</a:t>
            </a:r>
            <a:r>
              <a:rPr lang="en-US" dirty="0"/>
              <a:t>/8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Practice location: Black Gym when inside/Field A13 &amp; A14 when outside</a:t>
            </a:r>
          </a:p>
          <a:p>
            <a:pPr lvl="1"/>
            <a:r>
              <a:rPr lang="en-US" dirty="0"/>
              <a:t>Practice times: 3:45 – 5:45*</a:t>
            </a:r>
          </a:p>
          <a:p>
            <a:pPr lvl="2"/>
            <a:r>
              <a:rPr lang="en-US" dirty="0"/>
              <a:t>*Week 1 will start with softball camp from 3:30 – 4:45 and practice until 6</a:t>
            </a:r>
          </a:p>
          <a:p>
            <a:pPr lvl="2"/>
            <a:r>
              <a:rPr lang="en-US" dirty="0"/>
              <a:t>Times may be shortened/adjusted after games start</a:t>
            </a:r>
          </a:p>
          <a:p>
            <a:pPr lvl="1"/>
            <a:endParaRPr lang="en-US" dirty="0"/>
          </a:p>
          <a:p>
            <a:r>
              <a:rPr lang="en-US" dirty="0"/>
              <a:t>Grades 7 – 8 start date: 3/16</a:t>
            </a:r>
          </a:p>
          <a:p>
            <a:pPr lvl="1"/>
            <a:r>
              <a:rPr lang="en-US" dirty="0"/>
              <a:t>Practice location: Black Gym when inside/Lincoln Field when outside</a:t>
            </a:r>
          </a:p>
          <a:p>
            <a:pPr lvl="1"/>
            <a:r>
              <a:rPr lang="en-US" dirty="0"/>
              <a:t>Practice times: 3:30 – 5:00 (M/Tu/Th/F)</a:t>
            </a:r>
          </a:p>
          <a:p>
            <a:pPr lvl="1"/>
            <a:r>
              <a:rPr lang="en-US" dirty="0"/>
              <a:t>Wednesdays - Brynn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098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DCFCF-48B7-A080-BA50-96FCF5E55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info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5DCF0-9FA2-B9DF-32A2-6662016F97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Always have outside clothing. We may go outside for part of a practice for fly balls, etc. when weather isn’t perfect</a:t>
            </a:r>
          </a:p>
          <a:p>
            <a:r>
              <a:rPr lang="en-US" dirty="0"/>
              <a:t>Be on-time </a:t>
            </a:r>
          </a:p>
          <a:p>
            <a:pPr lvl="1"/>
            <a:r>
              <a:rPr lang="en-US" dirty="0"/>
              <a:t>Should be ready to practice at start time (not just arriving to gym/field)</a:t>
            </a:r>
          </a:p>
          <a:p>
            <a:pPr lvl="1"/>
            <a:r>
              <a:rPr lang="en-US" dirty="0"/>
              <a:t>Tardiness will have consequences determined by coaches</a:t>
            </a:r>
          </a:p>
          <a:p>
            <a:r>
              <a:rPr lang="en-US" dirty="0"/>
              <a:t>Injured players are expected to attend practice</a:t>
            </a:r>
          </a:p>
          <a:p>
            <a:r>
              <a:rPr lang="en-US" dirty="0"/>
              <a:t>Wednesdays: Practice should not interfere with religion</a:t>
            </a:r>
          </a:p>
          <a:p>
            <a:r>
              <a:rPr lang="en-US" dirty="0"/>
              <a:t>Practice attire: black softball pants, long socks, GSL colored (gray, black or purple) t-shirt/sweatshirt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939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103EE-58E1-7147-8720-41739CC25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Playing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A79A0-C262-67AB-8B6E-E59E83D03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Based on attitude, effort and performance (both in practice and games)</a:t>
            </a:r>
          </a:p>
          <a:p>
            <a:r>
              <a:rPr lang="en-US" dirty="0"/>
              <a:t>Varsity: No guaranteed playing time</a:t>
            </a:r>
          </a:p>
          <a:p>
            <a:r>
              <a:rPr lang="en-US" dirty="0"/>
              <a:t>JV: All will receive some playing time throughout season but may not be equal</a:t>
            </a:r>
          </a:p>
          <a:p>
            <a:r>
              <a:rPr lang="en-US" dirty="0"/>
              <a:t>7</a:t>
            </a:r>
            <a:r>
              <a:rPr lang="en-US" baseline="30000" dirty="0"/>
              <a:t>th</a:t>
            </a:r>
            <a:r>
              <a:rPr lang="en-US" dirty="0"/>
              <a:t>/8</a:t>
            </a:r>
            <a:r>
              <a:rPr lang="en-US" baseline="30000" dirty="0"/>
              <a:t>th</a:t>
            </a:r>
            <a:r>
              <a:rPr lang="en-US" dirty="0"/>
              <a:t> grade: All will receive playing time throughout season</a:t>
            </a:r>
          </a:p>
          <a:p>
            <a:r>
              <a:rPr lang="en-US" dirty="0"/>
              <a:t>Some players may be moved up </a:t>
            </a:r>
          </a:p>
          <a:p>
            <a:r>
              <a:rPr lang="en-US" dirty="0"/>
              <a:t>Player development</a:t>
            </a:r>
          </a:p>
        </p:txBody>
      </p:sp>
    </p:spTree>
    <p:extLst>
      <p:ext uri="{BB962C8B-B14F-4D97-AF65-F5344CB8AC3E}">
        <p14:creationId xmlns:p14="http://schemas.microsoft.com/office/powerpoint/2010/main" val="3317897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85128-EC89-B1E1-B404-D1F2B13DD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Playing time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16A83-E7C0-8151-3E9D-C7467387F9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Players should talk to the coach first</a:t>
            </a:r>
          </a:p>
          <a:p>
            <a:r>
              <a:rPr lang="en-US" dirty="0"/>
              <a:t>Should be done after practice or at a scheduled time</a:t>
            </a:r>
          </a:p>
          <a:p>
            <a:pPr lvl="1"/>
            <a:r>
              <a:rPr lang="en-US" dirty="0"/>
              <a:t>No conversations after a game</a:t>
            </a:r>
          </a:p>
          <a:p>
            <a:pPr lvl="1"/>
            <a:r>
              <a:rPr lang="en-US" dirty="0"/>
              <a:t>24-hour rule</a:t>
            </a:r>
          </a:p>
          <a:p>
            <a:r>
              <a:rPr lang="en-US" dirty="0"/>
              <a:t>Player should think about what she wants to discuss</a:t>
            </a:r>
          </a:p>
          <a:p>
            <a:r>
              <a:rPr lang="en-US" dirty="0"/>
              <a:t>If player not satisfied with the meeting, a time will be set up with player, coaches and parents</a:t>
            </a:r>
          </a:p>
          <a:p>
            <a:r>
              <a:rPr lang="en-US" dirty="0"/>
              <a:t>If the situation is not solved, a meeting with the player, parents, coaches and Dean </a:t>
            </a:r>
            <a:r>
              <a:rPr lang="en-US" dirty="0" err="1"/>
              <a:t>Schwirtz</a:t>
            </a:r>
            <a:r>
              <a:rPr lang="en-US" dirty="0"/>
              <a:t> will take place</a:t>
            </a:r>
          </a:p>
          <a:p>
            <a:r>
              <a:rPr lang="en-US" dirty="0"/>
              <a:t>Keep in mind what is best for the team</a:t>
            </a:r>
          </a:p>
        </p:txBody>
      </p:sp>
    </p:spTree>
    <p:extLst>
      <p:ext uri="{BB962C8B-B14F-4D97-AF65-F5344CB8AC3E}">
        <p14:creationId xmlns:p14="http://schemas.microsoft.com/office/powerpoint/2010/main" val="1686998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AC8-FD3B-CE03-5FE0-4FA3A1CC1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FE76EB-0353-8956-ED6C-466BC9F51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Riding the bus is a privilege</a:t>
            </a:r>
          </a:p>
          <a:p>
            <a:r>
              <a:rPr lang="en-US" dirty="0"/>
              <a:t>Players will need to sign scorebook to ride home with their parent</a:t>
            </a:r>
          </a:p>
          <a:p>
            <a:r>
              <a:rPr lang="en-US" dirty="0"/>
              <a:t>Can ONLY ride home with their parent</a:t>
            </a:r>
          </a:p>
        </p:txBody>
      </p:sp>
    </p:spTree>
    <p:extLst>
      <p:ext uri="{BB962C8B-B14F-4D97-AF65-F5344CB8AC3E}">
        <p14:creationId xmlns:p14="http://schemas.microsoft.com/office/powerpoint/2010/main" val="683974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B9955-4887-983A-B838-CAEC92515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Uniforms/Equipment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03A97E-7E03-893A-A7BC-BFB9AAFC13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See previous slide for practice apparel</a:t>
            </a:r>
          </a:p>
          <a:p>
            <a:r>
              <a:rPr lang="en-US" dirty="0"/>
              <a:t>All players need to purchase own softball pants – plain black</a:t>
            </a:r>
          </a:p>
          <a:p>
            <a:r>
              <a:rPr lang="en-US" dirty="0"/>
              <a:t>Socks (varsity) – 2 colors: purple and black</a:t>
            </a:r>
          </a:p>
          <a:p>
            <a:r>
              <a:rPr lang="en-US" dirty="0"/>
              <a:t>Socks (JV/middle school): black</a:t>
            </a:r>
          </a:p>
          <a:p>
            <a:r>
              <a:rPr lang="en-US" dirty="0"/>
              <a:t>Undershirts – black</a:t>
            </a:r>
          </a:p>
          <a:p>
            <a:r>
              <a:rPr lang="en-US" dirty="0"/>
              <a:t>Helmet – black if use your own</a:t>
            </a:r>
          </a:p>
          <a:p>
            <a:r>
              <a:rPr lang="en-US" dirty="0"/>
              <a:t>Bats – may purchase own; do have extra bats to use</a:t>
            </a:r>
          </a:p>
          <a:p>
            <a:r>
              <a:rPr lang="en-US" dirty="0"/>
              <a:t>Cleats – plastic or metal</a:t>
            </a:r>
          </a:p>
          <a:p>
            <a:r>
              <a:rPr lang="en-US" dirty="0"/>
              <a:t>Facemask </a:t>
            </a:r>
            <a:r>
              <a:rPr lang="en-US"/>
              <a:t>for infield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124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FD1BA-786E-B858-3B7F-733E912A8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Philosophy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11248-8B39-A0E9-D40F-0C6A633A4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620" y="1690688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My passion is to not only make you all great softball players but successful adults through hard work, discipline and grit</a:t>
            </a:r>
          </a:p>
          <a:p>
            <a:pPr lvl="1"/>
            <a:r>
              <a:rPr lang="en-US" dirty="0"/>
              <a:t>“Grit is a personality trait characterized by perseverance and passion for achieving long-term goals. It entails maintaining effort and interest over time despite failures, adversities and plateaus in progress.”</a:t>
            </a:r>
          </a:p>
          <a:p>
            <a:pPr lvl="1"/>
            <a:r>
              <a:rPr lang="en-US" dirty="0"/>
              <a:t>Not only teaching softball, but life skills</a:t>
            </a:r>
          </a:p>
          <a:p>
            <a:pPr lvl="2"/>
            <a:r>
              <a:rPr lang="en-US" dirty="0"/>
              <a:t>Be on time, give 100%, be tough, focus on the details, be a team player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396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3AF05-BB4C-0181-E9B5-BAC55AA8E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8F19B-0129-F540-A91A-3F5F4F198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well in the classroom and treat teachers/staff with respect</a:t>
            </a:r>
          </a:p>
          <a:p>
            <a:r>
              <a:rPr lang="en-US" dirty="0"/>
              <a:t>Positive attitude</a:t>
            </a:r>
          </a:p>
          <a:p>
            <a:r>
              <a:rPr lang="en-US" dirty="0"/>
              <a:t>Team player/be a good teammate</a:t>
            </a:r>
          </a:p>
          <a:p>
            <a:r>
              <a:rPr lang="en-US" dirty="0"/>
              <a:t>Give 100% effort </a:t>
            </a:r>
            <a:r>
              <a:rPr lang="en-US"/>
              <a:t>in practice and games</a:t>
            </a:r>
            <a:endParaRPr lang="en-US" dirty="0"/>
          </a:p>
          <a:p>
            <a:r>
              <a:rPr lang="en-US" dirty="0"/>
              <a:t>Do the little things </a:t>
            </a:r>
          </a:p>
          <a:p>
            <a:pPr lvl="1"/>
            <a:r>
              <a:rPr lang="en-US" dirty="0"/>
              <a:t>Shirts tucked in, running through the bases, sprinting on/off field,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No arguing/yelling/questioning umpires. Coaches will have conversations with umpires.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266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9FDBF-06B4-0F64-EC0C-F5BE92EE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 app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6B7D95-36C7-FD04-7945-91289E65A8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Send a text to: 81010</a:t>
            </a:r>
          </a:p>
          <a:p>
            <a:r>
              <a:rPr lang="en-US" dirty="0"/>
              <a:t>JV/Varsity Players Text: @gsljv</a:t>
            </a:r>
          </a:p>
          <a:p>
            <a:r>
              <a:rPr lang="en-US" dirty="0"/>
              <a:t>JV/Varsity Parents Text: @gslsoft</a:t>
            </a:r>
          </a:p>
          <a:p>
            <a:r>
              <a:rPr lang="en-US" dirty="0"/>
              <a:t>7</a:t>
            </a:r>
            <a:r>
              <a:rPr lang="en-US" baseline="30000" dirty="0"/>
              <a:t>th</a:t>
            </a:r>
            <a:r>
              <a:rPr lang="en-US" dirty="0"/>
              <a:t>/8</a:t>
            </a:r>
            <a:r>
              <a:rPr lang="en-US" baseline="30000" dirty="0"/>
              <a:t>th</a:t>
            </a:r>
            <a:r>
              <a:rPr lang="en-US" dirty="0"/>
              <a:t> Grade Text: @784972g</a:t>
            </a:r>
          </a:p>
        </p:txBody>
      </p:sp>
    </p:spTree>
    <p:extLst>
      <p:ext uri="{BB962C8B-B14F-4D97-AF65-F5344CB8AC3E}">
        <p14:creationId xmlns:p14="http://schemas.microsoft.com/office/powerpoint/2010/main" val="421771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F5F1EE-B5F0-A25D-756D-5FF19939D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456" y="4277248"/>
            <a:ext cx="10353761" cy="1326321"/>
          </a:xfrm>
        </p:spPr>
        <p:txBody>
          <a:bodyPr/>
          <a:lstStyle/>
          <a:p>
            <a:pPr algn="ctr"/>
            <a:r>
              <a:rPr lang="en-US" dirty="0"/>
              <a:t>Play hard. Have fun!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9DE0AA-04FC-0C16-2600-59DF6D7E3A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1046" y="821667"/>
            <a:ext cx="3569908" cy="351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646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f458547-6294-4d56-8f11-85702ec65bdc}" enabled="1" method="Standard" siteId="{5330b769-3861-479b-a673-5846b830747b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387</TotalTime>
  <Words>704</Words>
  <Application>Microsoft Office PowerPoint</Application>
  <PresentationFormat>Widescreen</PresentationFormat>
  <Paragraphs>83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Panther Softball 2026</vt:lpstr>
      <vt:lpstr>Coaches</vt:lpstr>
      <vt:lpstr>Practice Times/location</vt:lpstr>
      <vt:lpstr>Practice info</vt:lpstr>
      <vt:lpstr>Playing time</vt:lpstr>
      <vt:lpstr>Playing time questions</vt:lpstr>
      <vt:lpstr>Bus</vt:lpstr>
      <vt:lpstr>Uniforms/Equipment</vt:lpstr>
      <vt:lpstr>Philosophy</vt:lpstr>
      <vt:lpstr>Expectations</vt:lpstr>
      <vt:lpstr>Remind app</vt:lpstr>
      <vt:lpstr>Play hard. Have fun!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Amy J. Dittmer</dc:creator>
  <cp:lastModifiedBy>Amy J. Dittmer</cp:lastModifiedBy>
  <cp:revision>28</cp:revision>
  <dcterms:created xsi:type="dcterms:W3CDTF">2025-02-04T17:41:24Z</dcterms:created>
  <dcterms:modified xsi:type="dcterms:W3CDTF">2026-02-10T18:09:48Z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f458547-6294-4d56-8f11-85702ec65bdc_Enabled">
    <vt:lpwstr>true</vt:lpwstr>
  </property>
  <property fmtid="{D5CDD505-2E9C-101B-9397-08002B2CF9AE}" pid="3" name="MSIP_Label_0f458547-6294-4d56-8f11-85702ec65bdc_SetDate">
    <vt:lpwstr>2025-02-04T18:29:51Z</vt:lpwstr>
  </property>
  <property fmtid="{D5CDD505-2E9C-101B-9397-08002B2CF9AE}" pid="4" name="MSIP_Label_0f458547-6294-4d56-8f11-85702ec65bdc_Method">
    <vt:lpwstr>Standard</vt:lpwstr>
  </property>
  <property fmtid="{D5CDD505-2E9C-101B-9397-08002B2CF9AE}" pid="5" name="MSIP_Label_0f458547-6294-4d56-8f11-85702ec65bdc_Name">
    <vt:lpwstr>defa4170-0d19-0005-0004-bc88714345d2</vt:lpwstr>
  </property>
  <property fmtid="{D5CDD505-2E9C-101B-9397-08002B2CF9AE}" pid="6" name="MSIP_Label_0f458547-6294-4d56-8f11-85702ec65bdc_SiteId">
    <vt:lpwstr>5330b769-3861-479b-a673-5846b830747b</vt:lpwstr>
  </property>
  <property fmtid="{D5CDD505-2E9C-101B-9397-08002B2CF9AE}" pid="7" name="MSIP_Label_0f458547-6294-4d56-8f11-85702ec65bdc_ActionId">
    <vt:lpwstr>5e05d851-8365-40da-8d96-ccdb39dc3ecd</vt:lpwstr>
  </property>
  <property fmtid="{D5CDD505-2E9C-101B-9397-08002B2CF9AE}" pid="8" name="MSIP_Label_0f458547-6294-4d56-8f11-85702ec65bdc_ContentBits">
    <vt:lpwstr>0</vt:lpwstr>
  </property>
</Properties>
</file>