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 id="408" r:id="rId157"/>
    <p:sldId id="409" r:id="rId158"/>
    <p:sldId id="410" r:id="rId159"/>
    <p:sldId id="411" r:id="rId160"/>
    <p:sldId id="412" r:id="rId161"/>
    <p:sldId id="413" r:id="rId162"/>
  </p:sldIdLst>
  <p:sldSz cy="6858000" cx="12192000"/>
  <p:notesSz cx="7010400" cy="9296400"/>
  <p:embeddedFontLst>
    <p:embeddedFont>
      <p:font typeface="Nunito"/>
      <p:regular r:id="rId163"/>
      <p:bold r:id="rId164"/>
      <p:italic r:id="rId165"/>
      <p:boldItalic r:id="rId1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67" roundtripDataSignature="AMtx7mgn1iR3kO0rlQTJJG9OPb7bmBbgb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9" Type="http://schemas.openxmlformats.org/officeDocument/2006/relationships/slide" Target="slides/slide105.xml"/><Relationship Id="rId108" Type="http://schemas.openxmlformats.org/officeDocument/2006/relationships/slide" Target="slides/slide104.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26" Type="http://schemas.openxmlformats.org/officeDocument/2006/relationships/slide" Target="slides/slide22.xml"/><Relationship Id="rId121" Type="http://schemas.openxmlformats.org/officeDocument/2006/relationships/slide" Target="slides/slide117.xml"/><Relationship Id="rId25" Type="http://schemas.openxmlformats.org/officeDocument/2006/relationships/slide" Target="slides/slide21.xml"/><Relationship Id="rId120" Type="http://schemas.openxmlformats.org/officeDocument/2006/relationships/slide" Target="slides/slide116.xml"/><Relationship Id="rId28" Type="http://schemas.openxmlformats.org/officeDocument/2006/relationships/slide" Target="slides/slide24.xml"/><Relationship Id="rId27" Type="http://schemas.openxmlformats.org/officeDocument/2006/relationships/slide" Target="slides/slide23.xml"/><Relationship Id="rId125" Type="http://schemas.openxmlformats.org/officeDocument/2006/relationships/slide" Target="slides/slide121.xml"/><Relationship Id="rId29" Type="http://schemas.openxmlformats.org/officeDocument/2006/relationships/slide" Target="slides/slide25.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95" Type="http://schemas.openxmlformats.org/officeDocument/2006/relationships/slide" Target="slides/slide91.xml"/><Relationship Id="rId94" Type="http://schemas.openxmlformats.org/officeDocument/2006/relationships/slide" Target="slides/slide90.xml"/><Relationship Id="rId97" Type="http://schemas.openxmlformats.org/officeDocument/2006/relationships/slide" Target="slides/slide93.xml"/><Relationship Id="rId96" Type="http://schemas.openxmlformats.org/officeDocument/2006/relationships/slide" Target="slides/slide92.xml"/><Relationship Id="rId11" Type="http://schemas.openxmlformats.org/officeDocument/2006/relationships/slide" Target="slides/slide7.xml"/><Relationship Id="rId99" Type="http://schemas.openxmlformats.org/officeDocument/2006/relationships/slide" Target="slides/slide95.xml"/><Relationship Id="rId10" Type="http://schemas.openxmlformats.org/officeDocument/2006/relationships/slide" Target="slides/slide6.xml"/><Relationship Id="rId98" Type="http://schemas.openxmlformats.org/officeDocument/2006/relationships/slide" Target="slides/slide94.xml"/><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slide" Target="slides/slide87.xml"/><Relationship Id="rId90" Type="http://schemas.openxmlformats.org/officeDocument/2006/relationships/slide" Target="slides/slide86.xml"/><Relationship Id="rId93" Type="http://schemas.openxmlformats.org/officeDocument/2006/relationships/slide" Target="slides/slide89.xml"/><Relationship Id="rId92" Type="http://schemas.openxmlformats.org/officeDocument/2006/relationships/slide" Target="slides/slide88.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9" Type="http://schemas.openxmlformats.org/officeDocument/2006/relationships/slide" Target="slides/slide115.xml"/><Relationship Id="rId15" Type="http://schemas.openxmlformats.org/officeDocument/2006/relationships/slide" Target="slides/slide11.xml"/><Relationship Id="rId110" Type="http://schemas.openxmlformats.org/officeDocument/2006/relationships/slide" Target="slides/slide106.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14" Type="http://schemas.openxmlformats.org/officeDocument/2006/relationships/slide" Target="slides/slide110.xml"/><Relationship Id="rId18" Type="http://schemas.openxmlformats.org/officeDocument/2006/relationships/slide" Target="slides/slide14.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150" Type="http://schemas.openxmlformats.org/officeDocument/2006/relationships/slide" Target="slides/slide146.xml"/><Relationship Id="rId87" Type="http://schemas.openxmlformats.org/officeDocument/2006/relationships/slide" Target="slides/slide83.xml"/><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5.xml"/><Relationship Id="rId4" Type="http://schemas.openxmlformats.org/officeDocument/2006/relationships/notesMaster" Target="notesMasters/notesMaster1.xml"/><Relationship Id="rId148" Type="http://schemas.openxmlformats.org/officeDocument/2006/relationships/slide" Target="slides/slide144.xml"/><Relationship Id="rId9" Type="http://schemas.openxmlformats.org/officeDocument/2006/relationships/slide" Target="slides/slide5.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5" Type="http://schemas.openxmlformats.org/officeDocument/2006/relationships/slide" Target="slides/slide1.xml"/><Relationship Id="rId147" Type="http://schemas.openxmlformats.org/officeDocument/2006/relationships/slide" Target="slides/slide143.xml"/><Relationship Id="rId6" Type="http://schemas.openxmlformats.org/officeDocument/2006/relationships/slide" Target="slides/slide2.xml"/><Relationship Id="rId146" Type="http://schemas.openxmlformats.org/officeDocument/2006/relationships/slide" Target="slides/slide142.xml"/><Relationship Id="rId7" Type="http://schemas.openxmlformats.org/officeDocument/2006/relationships/slide" Target="slides/slide3.xml"/><Relationship Id="rId145" Type="http://schemas.openxmlformats.org/officeDocument/2006/relationships/slide" Target="slides/slide141.xml"/><Relationship Id="rId8" Type="http://schemas.openxmlformats.org/officeDocument/2006/relationships/slide" Target="slides/slide4.xml"/><Relationship Id="rId144" Type="http://schemas.openxmlformats.org/officeDocument/2006/relationships/slide" Target="slides/slide140.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67" Type="http://schemas.openxmlformats.org/officeDocument/2006/relationships/slide" Target="slides/slide63.xml"/><Relationship Id="rId60" Type="http://schemas.openxmlformats.org/officeDocument/2006/relationships/slide" Target="slides/slide56.xml"/><Relationship Id="rId165" Type="http://schemas.openxmlformats.org/officeDocument/2006/relationships/font" Target="fonts/Nunito-italic.fntdata"/><Relationship Id="rId69" Type="http://schemas.openxmlformats.org/officeDocument/2006/relationships/slide" Target="slides/slide65.xml"/><Relationship Id="rId164" Type="http://schemas.openxmlformats.org/officeDocument/2006/relationships/font" Target="fonts/Nunito-bold.fntdata"/><Relationship Id="rId163" Type="http://schemas.openxmlformats.org/officeDocument/2006/relationships/font" Target="fonts/Nunito-regular.fntdata"/><Relationship Id="rId162" Type="http://schemas.openxmlformats.org/officeDocument/2006/relationships/slide" Target="slides/slide158.xml"/><Relationship Id="rId167" Type="http://customschemas.google.com/relationships/presentationmetadata" Target="metadata"/><Relationship Id="rId166" Type="http://schemas.openxmlformats.org/officeDocument/2006/relationships/font" Target="fonts/Nunito-boldItalic.fntdata"/><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161" Type="http://schemas.openxmlformats.org/officeDocument/2006/relationships/slide" Target="slides/slide157.xml"/><Relationship Id="rId54" Type="http://schemas.openxmlformats.org/officeDocument/2006/relationships/slide" Target="slides/slide50.xml"/><Relationship Id="rId160" Type="http://schemas.openxmlformats.org/officeDocument/2006/relationships/slide" Target="slides/slide156.xml"/><Relationship Id="rId57" Type="http://schemas.openxmlformats.org/officeDocument/2006/relationships/slide" Target="slides/slide53.xml"/><Relationship Id="rId56" Type="http://schemas.openxmlformats.org/officeDocument/2006/relationships/slide" Target="slides/slide52.xml"/><Relationship Id="rId159" Type="http://schemas.openxmlformats.org/officeDocument/2006/relationships/slide" Target="slides/slide155.xml"/><Relationship Id="rId59" Type="http://schemas.openxmlformats.org/officeDocument/2006/relationships/slide" Target="slides/slide55.xml"/><Relationship Id="rId154" Type="http://schemas.openxmlformats.org/officeDocument/2006/relationships/slide" Target="slides/slide150.xml"/><Relationship Id="rId58" Type="http://schemas.openxmlformats.org/officeDocument/2006/relationships/slide" Target="slides/slide54.xml"/><Relationship Id="rId153" Type="http://schemas.openxmlformats.org/officeDocument/2006/relationships/slide" Target="slides/slide149.xml"/><Relationship Id="rId152" Type="http://schemas.openxmlformats.org/officeDocument/2006/relationships/slide" Target="slides/slide148.xml"/><Relationship Id="rId151" Type="http://schemas.openxmlformats.org/officeDocument/2006/relationships/slide" Target="slides/slide147.xml"/><Relationship Id="rId158" Type="http://schemas.openxmlformats.org/officeDocument/2006/relationships/slide" Target="slides/slide154.xml"/><Relationship Id="rId157" Type="http://schemas.openxmlformats.org/officeDocument/2006/relationships/slide" Target="slides/slide153.xml"/><Relationship Id="rId156" Type="http://schemas.openxmlformats.org/officeDocument/2006/relationships/slide" Target="slides/slide152.xml"/><Relationship Id="rId155" Type="http://schemas.openxmlformats.org/officeDocument/2006/relationships/slide" Target="slides/slide1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7840" cy="466434"/>
          </a:xfrm>
          <a:prstGeom prst="rect">
            <a:avLst/>
          </a:prstGeom>
          <a:noFill/>
          <a:ln>
            <a:noFill/>
          </a:ln>
        </p:spPr>
        <p:txBody>
          <a:bodyPr anchorCtr="0" anchor="t"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938" y="0"/>
            <a:ext cx="3037840" cy="466434"/>
          </a:xfrm>
          <a:prstGeom prst="rect">
            <a:avLst/>
          </a:prstGeom>
          <a:noFill/>
          <a:ln>
            <a:noFill/>
          </a:ln>
        </p:spPr>
        <p:txBody>
          <a:bodyPr anchorCtr="0" anchor="t" bIns="46575" lIns="93175" spcFirstLastPara="1" rIns="93175" wrap="square" tIns="46575">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967"/>
            <a:ext cx="3037840" cy="466433"/>
          </a:xfrm>
          <a:prstGeom prst="rect">
            <a:avLst/>
          </a:prstGeom>
          <a:noFill/>
          <a:ln>
            <a:noFill/>
          </a:ln>
        </p:spPr>
        <p:txBody>
          <a:bodyPr anchorCtr="0" anchor="b"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23" name="Google Shape;323;p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30" name="Google Shape;330;p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3: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37" name="Google Shape;337;p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4: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44" name="Google Shape;344;p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5: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50" name="Google Shape;350;p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6: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56" name="Google Shape;356;p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7: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62" name="Google Shape;362;p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8: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68" name="Google Shape;368;p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9: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74" name="Google Shape;374;p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1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0" name="Google Shape;380;p10: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81" name="Google Shape;381;p1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1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p1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88" name="Google Shape;388;p1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1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5" name="Google Shape;395;p1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96" name="Google Shape;396;p1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1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3" name="Google Shape;403;p1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04" name="Google Shape;404;p1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1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1" name="Google Shape;411;p1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12" name="Google Shape;412;p1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1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8" name="Google Shape;418;p15: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19" name="Google Shape;419;p1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1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5" name="Google Shape;425;p1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26" name="Google Shape;426;p1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1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2" name="Google Shape;432;p17: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33" name="Google Shape;433;p1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18: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40" name="Google Shape;440;p1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1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7" name="Google Shape;447;p19: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48" name="Google Shape;448;p1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2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4" name="Google Shape;454;p20: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55" name="Google Shape;455;p2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2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2" name="Google Shape;462;p2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63" name="Google Shape;463;p2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2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9" name="Google Shape;469;p2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70" name="Google Shape;470;p2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23: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76" name="Google Shape;476;p2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2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2" name="Google Shape;482;p2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83" name="Google Shape;483;p2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2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9" name="Google Shape;489;p25: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90" name="Google Shape;490;p2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2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6" name="Google Shape;496;p2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97" name="Google Shape;497;p2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2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3" name="Google Shape;503;p27: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04" name="Google Shape;504;p2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28: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10" name="Google Shape;510;p2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2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8" name="Google Shape;518;p29: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19" name="Google Shape;519;p2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3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5" name="Google Shape;525;p30: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26" name="Google Shape;526;p3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3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2" name="Google Shape;532;p3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33" name="Google Shape;533;p3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3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9" name="Google Shape;539;p3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40" name="Google Shape;540;p3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3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6" name="Google Shape;546;p3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47" name="Google Shape;547;p3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3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3" name="Google Shape;553;p3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54" name="Google Shape;554;p3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35: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60" name="Google Shape;560;p3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3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6" name="Google Shape;566;p3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67" name="Google Shape;567;p3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3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3" name="Google Shape;573;p37: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74" name="Google Shape;574;p3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3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0" name="Google Shape;580;p38: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81" name="Google Shape;581;p3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39: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88" name="Google Shape;588;p3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40: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94" name="Google Shape;594;p4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41: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600" name="Google Shape;600;p4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4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6" name="Google Shape;606;p4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607" name="Google Shape;607;p4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4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3" name="Google Shape;613;p4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614" name="Google Shape;614;p4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4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1" name="Google Shape;621;p4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622" name="Google Shape;622;p4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45: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628" name="Google Shape;628;p4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46: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634" name="Google Shape;634;p4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47: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640" name="Google Shape;640;p4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48: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646" name="Google Shape;646;p4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4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2" name="Google Shape;652;p49: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653" name="Google Shape;653;p4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p5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9" name="Google Shape;659;p50: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660" name="Google Shape;660;p5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51: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666" name="Google Shape;666;p5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5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2" name="Google Shape;672;p5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673" name="Google Shape;673;p5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p53: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679" name="Google Shape;679;p5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54: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686" name="Google Shape;686;p5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p55: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692" name="Google Shape;692;p5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56: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698" name="Google Shape;698;p5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57: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704" name="Google Shape;704;p5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p58: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710" name="Google Shape;710;p5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p59: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716" name="Google Shape;716;p5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60: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722" name="Google Shape;722;p6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61: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728" name="Google Shape;728;p6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62: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734" name="Google Shape;734;p6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p63: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740" name="Google Shape;740;p6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p64: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746" name="Google Shape;746;p6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p6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2" name="Google Shape;752;p65: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753" name="Google Shape;753;p6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6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9" name="Google Shape;759;p6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760" name="Google Shape;760;p6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p67: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766" name="Google Shape;766;p6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p68: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773" name="Google Shape;773;p6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p69: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780" name="Google Shape;780;p6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p7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6" name="Google Shape;786;p70: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787" name="Google Shape;787;p7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p7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3" name="Google Shape;793;p7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794" name="Google Shape;794;p7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p7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0" name="Google Shape;800;p7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801" name="Google Shape;801;p7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7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7" name="Google Shape;807;p7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808" name="Google Shape;808;p7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7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5" name="Google Shape;815;p74: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816" name="Google Shape;816;p7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p7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5" name="Google Shape;825;p75: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826" name="Google Shape;826;p7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p7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3" name="Google Shape;833;p7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834" name="Google Shape;834;p7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p77: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840" name="Google Shape;840;p7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p7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8" name="Google Shape;848;p78: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849" name="Google Shape;849;p7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p7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5" name="Google Shape;855;p79: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856" name="Google Shape;856;p7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p8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2" name="Google Shape;862;p80: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863" name="Google Shape;863;p8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p8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0" name="Google Shape;870;p81: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871" name="Google Shape;871;p8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p8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7" name="Google Shape;877;p82: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878" name="Google Shape;878;p8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p83: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884" name="Google Shape;884;p8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p84: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890" name="Google Shape;890;p8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p85: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897" name="Google Shape;897;p8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p86: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904" name="Google Shape;904;p8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p87: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911" name="Google Shape;911;p8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p88: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917" name="Google Shape;917;p8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p89: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924" name="Google Shape;924;p8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p90: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931" name="Google Shape;931;p9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p91: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938" name="Google Shape;938;p9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p92: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945" name="Google Shape;945;p9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p93: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954" name="Google Shape;954;p9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p94: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964" name="Google Shape;964;p9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p95: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970" name="Google Shape;970;p9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p96: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979" name="Google Shape;979;p9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p97: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986" name="Google Shape;986;p9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p98: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995" name="Google Shape;995;p9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p99: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004" name="Google Shape;1004;p9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p100: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011" name="Google Shape;1011;p10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p101: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020" name="Google Shape;1020;p10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p102: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029" name="Google Shape;1029;p10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p103: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038" name="Google Shape;1038;p10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5" name="Shape 1045"/>
        <p:cNvGrpSpPr/>
        <p:nvPr/>
      </p:nvGrpSpPr>
      <p:grpSpPr>
        <a:xfrm>
          <a:off x="0" y="0"/>
          <a:ext cx="0" cy="0"/>
          <a:chOff x="0" y="0"/>
          <a:chExt cx="0" cy="0"/>
        </a:xfrm>
      </p:grpSpPr>
      <p:sp>
        <p:nvSpPr>
          <p:cNvPr id="1046" name="Google Shape;1046;p104: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047" name="Google Shape;1047;p10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p105: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056" name="Google Shape;1056;p10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3" name="Shape 1063"/>
        <p:cNvGrpSpPr/>
        <p:nvPr/>
      </p:nvGrpSpPr>
      <p:grpSpPr>
        <a:xfrm>
          <a:off x="0" y="0"/>
          <a:ext cx="0" cy="0"/>
          <a:chOff x="0" y="0"/>
          <a:chExt cx="0" cy="0"/>
        </a:xfrm>
      </p:grpSpPr>
      <p:sp>
        <p:nvSpPr>
          <p:cNvPr id="1064" name="Google Shape;1064;p106: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065" name="Google Shape;1065;p10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p107: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074" name="Google Shape;1074;p10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p108: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083" name="Google Shape;1083;p10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p109: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092" name="Google Shape;1092;p10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9" name="Shape 1099"/>
        <p:cNvGrpSpPr/>
        <p:nvPr/>
      </p:nvGrpSpPr>
      <p:grpSpPr>
        <a:xfrm>
          <a:off x="0" y="0"/>
          <a:ext cx="0" cy="0"/>
          <a:chOff x="0" y="0"/>
          <a:chExt cx="0" cy="0"/>
        </a:xfrm>
      </p:grpSpPr>
      <p:sp>
        <p:nvSpPr>
          <p:cNvPr id="1100" name="Google Shape;1100;p110: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101" name="Google Shape;1101;p11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p111: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110" name="Google Shape;1110;p11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p112: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119" name="Google Shape;1119;p11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p113: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128" name="Google Shape;1128;p11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p114: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137" name="Google Shape;1137;p11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4" name="Shape 1144"/>
        <p:cNvGrpSpPr/>
        <p:nvPr/>
      </p:nvGrpSpPr>
      <p:grpSpPr>
        <a:xfrm>
          <a:off x="0" y="0"/>
          <a:ext cx="0" cy="0"/>
          <a:chOff x="0" y="0"/>
          <a:chExt cx="0" cy="0"/>
        </a:xfrm>
      </p:grpSpPr>
      <p:sp>
        <p:nvSpPr>
          <p:cNvPr id="1145" name="Google Shape;1145;p115: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146" name="Google Shape;1146;p11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1" name="Shape 1151"/>
        <p:cNvGrpSpPr/>
        <p:nvPr/>
      </p:nvGrpSpPr>
      <p:grpSpPr>
        <a:xfrm>
          <a:off x="0" y="0"/>
          <a:ext cx="0" cy="0"/>
          <a:chOff x="0" y="0"/>
          <a:chExt cx="0" cy="0"/>
        </a:xfrm>
      </p:grpSpPr>
      <p:sp>
        <p:nvSpPr>
          <p:cNvPr id="1152" name="Google Shape;1152;p116: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153" name="Google Shape;1153;p11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p117: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162" name="Google Shape;1162;p11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p118: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171" name="Google Shape;1171;p11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p119: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180" name="Google Shape;1180;p11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p120: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189" name="Google Shape;1189;p12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p121: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196" name="Google Shape;1196;p12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p122: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05" name="Google Shape;1205;p12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p123: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14" name="Google Shape;1214;p12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p124: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23" name="Google Shape;1223;p12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0" name="Shape 1230"/>
        <p:cNvGrpSpPr/>
        <p:nvPr/>
      </p:nvGrpSpPr>
      <p:grpSpPr>
        <a:xfrm>
          <a:off x="0" y="0"/>
          <a:ext cx="0" cy="0"/>
          <a:chOff x="0" y="0"/>
          <a:chExt cx="0" cy="0"/>
        </a:xfrm>
      </p:grpSpPr>
      <p:sp>
        <p:nvSpPr>
          <p:cNvPr id="1231" name="Google Shape;1231;p125: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32" name="Google Shape;1232;p12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p126: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38" name="Google Shape;1238;p12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3" name="Shape 1243"/>
        <p:cNvGrpSpPr/>
        <p:nvPr/>
      </p:nvGrpSpPr>
      <p:grpSpPr>
        <a:xfrm>
          <a:off x="0" y="0"/>
          <a:ext cx="0" cy="0"/>
          <a:chOff x="0" y="0"/>
          <a:chExt cx="0" cy="0"/>
        </a:xfrm>
      </p:grpSpPr>
      <p:sp>
        <p:nvSpPr>
          <p:cNvPr id="1244" name="Google Shape;1244;p127: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45" name="Google Shape;1245;p12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p128: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54" name="Google Shape;1254;p12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1" name="Shape 1261"/>
        <p:cNvGrpSpPr/>
        <p:nvPr/>
      </p:nvGrpSpPr>
      <p:grpSpPr>
        <a:xfrm>
          <a:off x="0" y="0"/>
          <a:ext cx="0" cy="0"/>
          <a:chOff x="0" y="0"/>
          <a:chExt cx="0" cy="0"/>
        </a:xfrm>
      </p:grpSpPr>
      <p:sp>
        <p:nvSpPr>
          <p:cNvPr id="1262" name="Google Shape;1262;p129: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63" name="Google Shape;1263;p12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p130: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72" name="Google Shape;1272;p13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9" name="Shape 1279"/>
        <p:cNvGrpSpPr/>
        <p:nvPr/>
      </p:nvGrpSpPr>
      <p:grpSpPr>
        <a:xfrm>
          <a:off x="0" y="0"/>
          <a:ext cx="0" cy="0"/>
          <a:chOff x="0" y="0"/>
          <a:chExt cx="0" cy="0"/>
        </a:xfrm>
      </p:grpSpPr>
      <p:sp>
        <p:nvSpPr>
          <p:cNvPr id="1280" name="Google Shape;1280;p131: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81" name="Google Shape;1281;p13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8" name="Shape 1288"/>
        <p:cNvGrpSpPr/>
        <p:nvPr/>
      </p:nvGrpSpPr>
      <p:grpSpPr>
        <a:xfrm>
          <a:off x="0" y="0"/>
          <a:ext cx="0" cy="0"/>
          <a:chOff x="0" y="0"/>
          <a:chExt cx="0" cy="0"/>
        </a:xfrm>
      </p:grpSpPr>
      <p:sp>
        <p:nvSpPr>
          <p:cNvPr id="1289" name="Google Shape;1289;p132: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90" name="Google Shape;1290;p13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p133: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99" name="Google Shape;1299;p13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6" name="Shape 1306"/>
        <p:cNvGrpSpPr/>
        <p:nvPr/>
      </p:nvGrpSpPr>
      <p:grpSpPr>
        <a:xfrm>
          <a:off x="0" y="0"/>
          <a:ext cx="0" cy="0"/>
          <a:chOff x="0" y="0"/>
          <a:chExt cx="0" cy="0"/>
        </a:xfrm>
      </p:grpSpPr>
      <p:sp>
        <p:nvSpPr>
          <p:cNvPr id="1307" name="Google Shape;1307;p134: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08" name="Google Shape;1308;p13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5" name="Shape 1315"/>
        <p:cNvGrpSpPr/>
        <p:nvPr/>
      </p:nvGrpSpPr>
      <p:grpSpPr>
        <a:xfrm>
          <a:off x="0" y="0"/>
          <a:ext cx="0" cy="0"/>
          <a:chOff x="0" y="0"/>
          <a:chExt cx="0" cy="0"/>
        </a:xfrm>
      </p:grpSpPr>
      <p:sp>
        <p:nvSpPr>
          <p:cNvPr id="1316" name="Google Shape;1316;p135: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17" name="Google Shape;1317;p13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4" name="Shape 1324"/>
        <p:cNvGrpSpPr/>
        <p:nvPr/>
      </p:nvGrpSpPr>
      <p:grpSpPr>
        <a:xfrm>
          <a:off x="0" y="0"/>
          <a:ext cx="0" cy="0"/>
          <a:chOff x="0" y="0"/>
          <a:chExt cx="0" cy="0"/>
        </a:xfrm>
      </p:grpSpPr>
      <p:sp>
        <p:nvSpPr>
          <p:cNvPr id="1325" name="Google Shape;1325;p136: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26" name="Google Shape;1326;p13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0" name="Shape 1330"/>
        <p:cNvGrpSpPr/>
        <p:nvPr/>
      </p:nvGrpSpPr>
      <p:grpSpPr>
        <a:xfrm>
          <a:off x="0" y="0"/>
          <a:ext cx="0" cy="0"/>
          <a:chOff x="0" y="0"/>
          <a:chExt cx="0" cy="0"/>
        </a:xfrm>
      </p:grpSpPr>
      <p:sp>
        <p:nvSpPr>
          <p:cNvPr id="1331" name="Google Shape;1331;p137: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32" name="Google Shape;1332;p13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7" name="Shape 1337"/>
        <p:cNvGrpSpPr/>
        <p:nvPr/>
      </p:nvGrpSpPr>
      <p:grpSpPr>
        <a:xfrm>
          <a:off x="0" y="0"/>
          <a:ext cx="0" cy="0"/>
          <a:chOff x="0" y="0"/>
          <a:chExt cx="0" cy="0"/>
        </a:xfrm>
      </p:grpSpPr>
      <p:sp>
        <p:nvSpPr>
          <p:cNvPr id="1338" name="Google Shape;1338;p138: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39" name="Google Shape;1339;p13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4" name="Shape 1344"/>
        <p:cNvGrpSpPr/>
        <p:nvPr/>
      </p:nvGrpSpPr>
      <p:grpSpPr>
        <a:xfrm>
          <a:off x="0" y="0"/>
          <a:ext cx="0" cy="0"/>
          <a:chOff x="0" y="0"/>
          <a:chExt cx="0" cy="0"/>
        </a:xfrm>
      </p:grpSpPr>
      <p:sp>
        <p:nvSpPr>
          <p:cNvPr id="1345" name="Google Shape;1345;p139: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46" name="Google Shape;1346;p13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0" name="Shape 1350"/>
        <p:cNvGrpSpPr/>
        <p:nvPr/>
      </p:nvGrpSpPr>
      <p:grpSpPr>
        <a:xfrm>
          <a:off x="0" y="0"/>
          <a:ext cx="0" cy="0"/>
          <a:chOff x="0" y="0"/>
          <a:chExt cx="0" cy="0"/>
        </a:xfrm>
      </p:grpSpPr>
      <p:sp>
        <p:nvSpPr>
          <p:cNvPr id="1351" name="Google Shape;1351;p140: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52" name="Google Shape;1352;p14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7" name="Shape 1357"/>
        <p:cNvGrpSpPr/>
        <p:nvPr/>
      </p:nvGrpSpPr>
      <p:grpSpPr>
        <a:xfrm>
          <a:off x="0" y="0"/>
          <a:ext cx="0" cy="0"/>
          <a:chOff x="0" y="0"/>
          <a:chExt cx="0" cy="0"/>
        </a:xfrm>
      </p:grpSpPr>
      <p:sp>
        <p:nvSpPr>
          <p:cNvPr id="1358" name="Google Shape;1358;p141: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59" name="Google Shape;1359;p14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6" name="Shape 1366"/>
        <p:cNvGrpSpPr/>
        <p:nvPr/>
      </p:nvGrpSpPr>
      <p:grpSpPr>
        <a:xfrm>
          <a:off x="0" y="0"/>
          <a:ext cx="0" cy="0"/>
          <a:chOff x="0" y="0"/>
          <a:chExt cx="0" cy="0"/>
        </a:xfrm>
      </p:grpSpPr>
      <p:sp>
        <p:nvSpPr>
          <p:cNvPr id="1367" name="Google Shape;1367;p142: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68" name="Google Shape;1368;p14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6" name="Shape 1376"/>
        <p:cNvGrpSpPr/>
        <p:nvPr/>
      </p:nvGrpSpPr>
      <p:grpSpPr>
        <a:xfrm>
          <a:off x="0" y="0"/>
          <a:ext cx="0" cy="0"/>
          <a:chOff x="0" y="0"/>
          <a:chExt cx="0" cy="0"/>
        </a:xfrm>
      </p:grpSpPr>
      <p:sp>
        <p:nvSpPr>
          <p:cNvPr id="1377" name="Google Shape;1377;p143: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78" name="Google Shape;1378;p14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3" name="Shape 1383"/>
        <p:cNvGrpSpPr/>
        <p:nvPr/>
      </p:nvGrpSpPr>
      <p:grpSpPr>
        <a:xfrm>
          <a:off x="0" y="0"/>
          <a:ext cx="0" cy="0"/>
          <a:chOff x="0" y="0"/>
          <a:chExt cx="0" cy="0"/>
        </a:xfrm>
      </p:grpSpPr>
      <p:sp>
        <p:nvSpPr>
          <p:cNvPr id="1384" name="Google Shape;1384;p144: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85" name="Google Shape;1385;p14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0" name="Shape 1390"/>
        <p:cNvGrpSpPr/>
        <p:nvPr/>
      </p:nvGrpSpPr>
      <p:grpSpPr>
        <a:xfrm>
          <a:off x="0" y="0"/>
          <a:ext cx="0" cy="0"/>
          <a:chOff x="0" y="0"/>
          <a:chExt cx="0" cy="0"/>
        </a:xfrm>
      </p:grpSpPr>
      <p:sp>
        <p:nvSpPr>
          <p:cNvPr id="1391" name="Google Shape;1391;p145: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92" name="Google Shape;1392;p14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9" name="Shape 1399"/>
        <p:cNvGrpSpPr/>
        <p:nvPr/>
      </p:nvGrpSpPr>
      <p:grpSpPr>
        <a:xfrm>
          <a:off x="0" y="0"/>
          <a:ext cx="0" cy="0"/>
          <a:chOff x="0" y="0"/>
          <a:chExt cx="0" cy="0"/>
        </a:xfrm>
      </p:grpSpPr>
      <p:sp>
        <p:nvSpPr>
          <p:cNvPr id="1400" name="Google Shape;1400;p146: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01" name="Google Shape;1401;p14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8" name="Shape 1408"/>
        <p:cNvGrpSpPr/>
        <p:nvPr/>
      </p:nvGrpSpPr>
      <p:grpSpPr>
        <a:xfrm>
          <a:off x="0" y="0"/>
          <a:ext cx="0" cy="0"/>
          <a:chOff x="0" y="0"/>
          <a:chExt cx="0" cy="0"/>
        </a:xfrm>
      </p:grpSpPr>
      <p:sp>
        <p:nvSpPr>
          <p:cNvPr id="1409" name="Google Shape;1409;p147: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10" name="Google Shape;1410;p14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7" name="Shape 1417"/>
        <p:cNvGrpSpPr/>
        <p:nvPr/>
      </p:nvGrpSpPr>
      <p:grpSpPr>
        <a:xfrm>
          <a:off x="0" y="0"/>
          <a:ext cx="0" cy="0"/>
          <a:chOff x="0" y="0"/>
          <a:chExt cx="0" cy="0"/>
        </a:xfrm>
      </p:grpSpPr>
      <p:sp>
        <p:nvSpPr>
          <p:cNvPr id="1418" name="Google Shape;1418;p148: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19" name="Google Shape;1419;p14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6" name="Shape 1426"/>
        <p:cNvGrpSpPr/>
        <p:nvPr/>
      </p:nvGrpSpPr>
      <p:grpSpPr>
        <a:xfrm>
          <a:off x="0" y="0"/>
          <a:ext cx="0" cy="0"/>
          <a:chOff x="0" y="0"/>
          <a:chExt cx="0" cy="0"/>
        </a:xfrm>
      </p:grpSpPr>
      <p:sp>
        <p:nvSpPr>
          <p:cNvPr id="1427" name="Google Shape;1427;p149: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28" name="Google Shape;1428;p14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5" name="Shape 1435"/>
        <p:cNvGrpSpPr/>
        <p:nvPr/>
      </p:nvGrpSpPr>
      <p:grpSpPr>
        <a:xfrm>
          <a:off x="0" y="0"/>
          <a:ext cx="0" cy="0"/>
          <a:chOff x="0" y="0"/>
          <a:chExt cx="0" cy="0"/>
        </a:xfrm>
      </p:grpSpPr>
      <p:sp>
        <p:nvSpPr>
          <p:cNvPr id="1436" name="Google Shape;1436;p150: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37" name="Google Shape;1437;p15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p151: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46" name="Google Shape;1446;p15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1" name="Shape 1451"/>
        <p:cNvGrpSpPr/>
        <p:nvPr/>
      </p:nvGrpSpPr>
      <p:grpSpPr>
        <a:xfrm>
          <a:off x="0" y="0"/>
          <a:ext cx="0" cy="0"/>
          <a:chOff x="0" y="0"/>
          <a:chExt cx="0" cy="0"/>
        </a:xfrm>
      </p:grpSpPr>
      <p:sp>
        <p:nvSpPr>
          <p:cNvPr id="1452" name="Google Shape;1452;p152: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53" name="Google Shape;1453;p15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9" name="Shape 1459"/>
        <p:cNvGrpSpPr/>
        <p:nvPr/>
      </p:nvGrpSpPr>
      <p:grpSpPr>
        <a:xfrm>
          <a:off x="0" y="0"/>
          <a:ext cx="0" cy="0"/>
          <a:chOff x="0" y="0"/>
          <a:chExt cx="0" cy="0"/>
        </a:xfrm>
      </p:grpSpPr>
      <p:sp>
        <p:nvSpPr>
          <p:cNvPr id="1460" name="Google Shape;1460;p153: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61" name="Google Shape;1461;p15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8" name="Shape 1468"/>
        <p:cNvGrpSpPr/>
        <p:nvPr/>
      </p:nvGrpSpPr>
      <p:grpSpPr>
        <a:xfrm>
          <a:off x="0" y="0"/>
          <a:ext cx="0" cy="0"/>
          <a:chOff x="0" y="0"/>
          <a:chExt cx="0" cy="0"/>
        </a:xfrm>
      </p:grpSpPr>
      <p:sp>
        <p:nvSpPr>
          <p:cNvPr id="1469" name="Google Shape;1469;p154: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70" name="Google Shape;1470;p15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7" name="Shape 1477"/>
        <p:cNvGrpSpPr/>
        <p:nvPr/>
      </p:nvGrpSpPr>
      <p:grpSpPr>
        <a:xfrm>
          <a:off x="0" y="0"/>
          <a:ext cx="0" cy="0"/>
          <a:chOff x="0" y="0"/>
          <a:chExt cx="0" cy="0"/>
        </a:xfrm>
      </p:grpSpPr>
      <p:sp>
        <p:nvSpPr>
          <p:cNvPr id="1478" name="Google Shape;1478;p155: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79" name="Google Shape;1479;p15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6" name="Shape 1486"/>
        <p:cNvGrpSpPr/>
        <p:nvPr/>
      </p:nvGrpSpPr>
      <p:grpSpPr>
        <a:xfrm>
          <a:off x="0" y="0"/>
          <a:ext cx="0" cy="0"/>
          <a:chOff x="0" y="0"/>
          <a:chExt cx="0" cy="0"/>
        </a:xfrm>
      </p:grpSpPr>
      <p:sp>
        <p:nvSpPr>
          <p:cNvPr id="1487" name="Google Shape;1487;p156: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88" name="Google Shape;1488;p15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2" name="Shape 1492"/>
        <p:cNvGrpSpPr/>
        <p:nvPr/>
      </p:nvGrpSpPr>
      <p:grpSpPr>
        <a:xfrm>
          <a:off x="0" y="0"/>
          <a:ext cx="0" cy="0"/>
          <a:chOff x="0" y="0"/>
          <a:chExt cx="0" cy="0"/>
        </a:xfrm>
      </p:grpSpPr>
      <p:sp>
        <p:nvSpPr>
          <p:cNvPr id="1493" name="Google Shape;1493;p157:notes"/>
          <p:cNvSpPr txBox="1"/>
          <p:nvPr>
            <p:ph idx="1" type="body"/>
          </p:nvPr>
        </p:nvSpPr>
        <p:spPr>
          <a:xfrm>
            <a:off x="701040" y="4473892"/>
            <a:ext cx="5608320" cy="3660458"/>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94" name="Google Shape;1494;p15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9" name="Shape 1499"/>
        <p:cNvGrpSpPr/>
        <p:nvPr/>
      </p:nvGrpSpPr>
      <p:grpSpPr>
        <a:xfrm>
          <a:off x="0" y="0"/>
          <a:ext cx="0" cy="0"/>
          <a:chOff x="0" y="0"/>
          <a:chExt cx="0" cy="0"/>
        </a:xfrm>
      </p:grpSpPr>
      <p:sp>
        <p:nvSpPr>
          <p:cNvPr id="1500" name="Google Shape;1500;p15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1" name="Google Shape;1501;p158: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502" name="Google Shape;1502;p15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5.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5.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1" name="Shape 11"/>
        <p:cNvGrpSpPr/>
        <p:nvPr/>
      </p:nvGrpSpPr>
      <p:grpSpPr>
        <a:xfrm>
          <a:off x="0" y="0"/>
          <a:ext cx="0" cy="0"/>
          <a:chOff x="0" y="0"/>
          <a:chExt cx="0" cy="0"/>
        </a:xfrm>
      </p:grpSpPr>
      <p:sp>
        <p:nvSpPr>
          <p:cNvPr id="12" name="Google Shape;12;p160"/>
          <p:cNvSpPr/>
          <p:nvPr>
            <p:ph idx="2" type="pic"/>
          </p:nvPr>
        </p:nvSpPr>
        <p:spPr>
          <a:xfrm>
            <a:off x="0" y="0"/>
            <a:ext cx="11601450" cy="4048124"/>
          </a:xfrm>
          <a:prstGeom prst="rect">
            <a:avLst/>
          </a:prstGeom>
          <a:noFill/>
          <a:ln>
            <a:noFill/>
          </a:ln>
        </p:spPr>
      </p:sp>
      <p:sp>
        <p:nvSpPr>
          <p:cNvPr id="13" name="Google Shape;13;p160"/>
          <p:cNvSpPr/>
          <p:nvPr/>
        </p:nvSpPr>
        <p:spPr>
          <a:xfrm>
            <a:off x="8089900" y="5838782"/>
            <a:ext cx="4102100" cy="101921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14" name="Google Shape;14;p160"/>
          <p:cNvPicPr preferRelativeResize="0"/>
          <p:nvPr/>
        </p:nvPicPr>
        <p:blipFill rotWithShape="1">
          <a:blip r:embed="rId2">
            <a:alphaModFix/>
          </a:blip>
          <a:srcRect b="0" l="0" r="0" t="0"/>
          <a:stretch/>
        </p:blipFill>
        <p:spPr>
          <a:xfrm>
            <a:off x="590551" y="6068470"/>
            <a:ext cx="2743200" cy="546558"/>
          </a:xfrm>
          <a:prstGeom prst="rect">
            <a:avLst/>
          </a:prstGeom>
          <a:noFill/>
          <a:ln>
            <a:noFill/>
          </a:ln>
        </p:spPr>
      </p:pic>
      <p:sp>
        <p:nvSpPr>
          <p:cNvPr id="15" name="Google Shape;15;p160"/>
          <p:cNvSpPr txBox="1"/>
          <p:nvPr/>
        </p:nvSpPr>
        <p:spPr>
          <a:xfrm>
            <a:off x="9177781" y="6035610"/>
            <a:ext cx="2606039" cy="450316"/>
          </a:xfrm>
          <a:prstGeom prst="rect">
            <a:avLst/>
          </a:prstGeom>
          <a:noFill/>
          <a:ln>
            <a:noFill/>
          </a:ln>
        </p:spPr>
        <p:txBody>
          <a:bodyPr anchorCtr="0" anchor="t" bIns="45700" lIns="91425" spcFirstLastPara="1" rIns="91425" wrap="square" tIns="45700">
            <a:spAutoFit/>
          </a:bodyPr>
          <a:lstStyle/>
          <a:p>
            <a:pPr indent="0" lvl="0" marL="0" marR="0" rtl="0" algn="r">
              <a:lnSpc>
                <a:spcPct val="110000"/>
              </a:lnSpc>
              <a:spcBef>
                <a:spcPts val="0"/>
              </a:spcBef>
              <a:spcAft>
                <a:spcPts val="0"/>
              </a:spcAft>
              <a:buNone/>
            </a:pPr>
            <a:r>
              <a:rPr b="0" i="0" lang="en-US" sz="1100" u="none" cap="none" strike="noStrike">
                <a:solidFill>
                  <a:srgbClr val="7F7F7F"/>
                </a:solidFill>
                <a:latin typeface="Arial"/>
                <a:ea typeface="Arial"/>
                <a:cs typeface="Arial"/>
                <a:sym typeface="Arial"/>
              </a:rPr>
              <a:t>A</a:t>
            </a:r>
            <a:r>
              <a:rPr b="1" i="0" lang="en-US" sz="1100" u="none" cap="none" strike="noStrike">
                <a:solidFill>
                  <a:srgbClr val="7F7F7F"/>
                </a:solidFill>
                <a:latin typeface="Arial"/>
                <a:ea typeface="Arial"/>
                <a:cs typeface="Arial"/>
                <a:sym typeface="Arial"/>
              </a:rPr>
              <a:t> </a:t>
            </a:r>
            <a:r>
              <a:rPr b="1" i="0" lang="en-US" sz="1100" u="none" cap="none" strike="noStrike">
                <a:solidFill>
                  <a:srgbClr val="002B5C"/>
                </a:solidFill>
                <a:latin typeface="Arial"/>
                <a:ea typeface="Arial"/>
                <a:cs typeface="Arial"/>
                <a:sym typeface="Arial"/>
              </a:rPr>
              <a:t>DIFFERENT</a:t>
            </a:r>
            <a:r>
              <a:rPr b="1" i="0" lang="en-US" sz="1100" u="none" cap="none" strike="noStrike">
                <a:solidFill>
                  <a:srgbClr val="7F7F7F"/>
                </a:solidFill>
                <a:latin typeface="Arial"/>
                <a:ea typeface="Arial"/>
                <a:cs typeface="Arial"/>
                <a:sym typeface="Arial"/>
              </a:rPr>
              <a:t> </a:t>
            </a:r>
            <a:r>
              <a:rPr b="0" i="0" lang="en-US" sz="1100" u="none" cap="none" strike="noStrike">
                <a:solidFill>
                  <a:srgbClr val="7F7F7F"/>
                </a:solidFill>
                <a:latin typeface="Arial"/>
                <a:ea typeface="Arial"/>
                <a:cs typeface="Arial"/>
                <a:sym typeface="Arial"/>
              </a:rPr>
              <a:t>APPROACH</a:t>
            </a:r>
            <a:endParaRPr/>
          </a:p>
        </p:txBody>
      </p:sp>
      <p:sp>
        <p:nvSpPr>
          <p:cNvPr id="16" name="Google Shape;16;p160"/>
          <p:cNvSpPr txBox="1"/>
          <p:nvPr/>
        </p:nvSpPr>
        <p:spPr>
          <a:xfrm>
            <a:off x="9130155" y="6478717"/>
            <a:ext cx="2606039" cy="21544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7F7F7F"/>
              </a:buClr>
              <a:buSzPts val="800"/>
              <a:buFont typeface="Arial"/>
              <a:buNone/>
            </a:pPr>
            <a:r>
              <a:rPr b="0" i="0" lang="en-US" sz="800" u="none" cap="none" strike="noStrike">
                <a:solidFill>
                  <a:srgbClr val="7F7F7F"/>
                </a:solidFill>
                <a:latin typeface="Arial"/>
                <a:ea typeface="Arial"/>
                <a:cs typeface="Arial"/>
                <a:sym typeface="Arial"/>
              </a:rPr>
              <a:t>© 2025 Saxton &amp; Stump. All Rights Reserved.</a:t>
            </a:r>
            <a:endParaRPr/>
          </a:p>
        </p:txBody>
      </p:sp>
      <p:sp>
        <p:nvSpPr>
          <p:cNvPr id="17" name="Google Shape;17;p160"/>
          <p:cNvSpPr/>
          <p:nvPr/>
        </p:nvSpPr>
        <p:spPr>
          <a:xfrm>
            <a:off x="590550" y="3390901"/>
            <a:ext cx="11601450" cy="2447882"/>
          </a:xfrm>
          <a:prstGeom prst="rect">
            <a:avLst/>
          </a:prstGeom>
          <a:solidFill>
            <a:srgbClr val="002B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cxnSp>
        <p:nvCxnSpPr>
          <p:cNvPr id="18" name="Google Shape;18;p160"/>
          <p:cNvCxnSpPr/>
          <p:nvPr/>
        </p:nvCxnSpPr>
        <p:spPr>
          <a:xfrm rot="10800000">
            <a:off x="9525000" y="6478717"/>
            <a:ext cx="2114550" cy="0"/>
          </a:xfrm>
          <a:prstGeom prst="straightConnector1">
            <a:avLst/>
          </a:prstGeom>
          <a:noFill/>
          <a:ln cap="flat" cmpd="sng" w="9525">
            <a:solidFill>
              <a:srgbClr val="7F7F7F"/>
            </a:solidFill>
            <a:prstDash val="solid"/>
            <a:miter lim="800000"/>
            <a:headEnd len="sm" w="sm" type="none"/>
            <a:tailEnd len="sm" w="sm" type="none"/>
          </a:ln>
        </p:spPr>
      </p:cxnSp>
      <p:sp>
        <p:nvSpPr>
          <p:cNvPr id="19" name="Google Shape;19;p160"/>
          <p:cNvSpPr txBox="1"/>
          <p:nvPr>
            <p:ph idx="1" type="body"/>
          </p:nvPr>
        </p:nvSpPr>
        <p:spPr>
          <a:xfrm>
            <a:off x="912042" y="5362573"/>
            <a:ext cx="10689408" cy="2518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lt1"/>
              </a:buClr>
              <a:buSzPts val="1100"/>
              <a:buFont typeface="Arial"/>
              <a:buNone/>
              <a:defRPr b="0" i="0" sz="1100" u="none" cap="none" strike="noStrike">
                <a:solidFill>
                  <a:schemeClr val="lt1"/>
                </a:solidFill>
                <a:latin typeface="Arial"/>
                <a:ea typeface="Arial"/>
                <a:cs typeface="Arial"/>
                <a:sym typeface="Arial"/>
              </a:defRPr>
            </a:lvl2pPr>
            <a:lvl3pPr indent="-228600" lvl="2" marL="1371600" marR="0" rtl="0" algn="l">
              <a:lnSpc>
                <a:spcPct val="90000"/>
              </a:lnSpc>
              <a:spcBef>
                <a:spcPts val="500"/>
              </a:spcBef>
              <a:spcAft>
                <a:spcPts val="0"/>
              </a:spcAft>
              <a:buClr>
                <a:schemeClr val="lt1"/>
              </a:buClr>
              <a:buSzPts val="1100"/>
              <a:buFont typeface="Arial"/>
              <a:buNone/>
              <a:defRPr b="0" i="0" sz="1100" u="none" cap="none" strike="noStrike">
                <a:solidFill>
                  <a:schemeClr val="lt1"/>
                </a:solidFill>
                <a:latin typeface="Arial"/>
                <a:ea typeface="Arial"/>
                <a:cs typeface="Arial"/>
                <a:sym typeface="Arial"/>
              </a:defRPr>
            </a:lvl3pPr>
            <a:lvl4pPr indent="-228600" lvl="3" marL="1828800" marR="0" rtl="0" algn="l">
              <a:lnSpc>
                <a:spcPct val="90000"/>
              </a:lnSpc>
              <a:spcBef>
                <a:spcPts val="500"/>
              </a:spcBef>
              <a:spcAft>
                <a:spcPts val="0"/>
              </a:spcAft>
              <a:buClr>
                <a:schemeClr val="lt1"/>
              </a:buClr>
              <a:buSzPts val="1100"/>
              <a:buFont typeface="Arial"/>
              <a:buNone/>
              <a:defRPr b="0" i="0" sz="1100" u="none" cap="none" strike="noStrike">
                <a:solidFill>
                  <a:schemeClr val="lt1"/>
                </a:solidFill>
                <a:latin typeface="Arial"/>
                <a:ea typeface="Arial"/>
                <a:cs typeface="Arial"/>
                <a:sym typeface="Arial"/>
              </a:defRPr>
            </a:lvl4pPr>
            <a:lvl5pPr indent="-228600" lvl="4" marL="2286000" marR="0" rtl="0" algn="l">
              <a:lnSpc>
                <a:spcPct val="90000"/>
              </a:lnSpc>
              <a:spcBef>
                <a:spcPts val="500"/>
              </a:spcBef>
              <a:spcAft>
                <a:spcPts val="0"/>
              </a:spcAft>
              <a:buClr>
                <a:schemeClr val="lt1"/>
              </a:buClr>
              <a:buSzPts val="1100"/>
              <a:buFont typeface="Arial"/>
              <a:buNone/>
              <a:defRPr b="0" i="0" sz="11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0" name="Google Shape;20;p160"/>
          <p:cNvSpPr txBox="1"/>
          <p:nvPr>
            <p:ph idx="3" type="body"/>
          </p:nvPr>
        </p:nvSpPr>
        <p:spPr>
          <a:xfrm>
            <a:off x="912042" y="3681565"/>
            <a:ext cx="10689408" cy="157727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lt1"/>
              </a:buClr>
              <a:buSzPts val="4800"/>
              <a:buFont typeface="Arial"/>
              <a:buNone/>
              <a:defRPr b="0" i="0" sz="4800" u="none" cap="none" strike="noStrike">
                <a:solidFill>
                  <a:schemeClr val="lt1"/>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cxnSp>
        <p:nvCxnSpPr>
          <p:cNvPr id="21" name="Google Shape;21;p160"/>
          <p:cNvCxnSpPr/>
          <p:nvPr/>
        </p:nvCxnSpPr>
        <p:spPr>
          <a:xfrm>
            <a:off x="978717" y="5182635"/>
            <a:ext cx="10622733" cy="0"/>
          </a:xfrm>
          <a:prstGeom prst="straightConnector1">
            <a:avLst/>
          </a:prstGeom>
          <a:noFill/>
          <a:ln cap="flat" cmpd="sng" w="9525">
            <a:solidFill>
              <a:schemeClr val="lt1"/>
            </a:solidFill>
            <a:prstDash val="solid"/>
            <a:miter lim="800000"/>
            <a:headEnd len="sm" w="sm" type="none"/>
            <a:tailEnd len="sm" w="sm" type="none"/>
          </a:ln>
        </p:spPr>
      </p:cxnSp>
    </p:spTree>
  </p:cSld>
  <p:clrMapOvr>
    <a:masterClrMapping/>
  </p:clrMapOvr>
  <p:transition spd="med">
    <p:push/>
  </p:transition>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 Image 2">
  <p:cSld name="No Image 2">
    <p:spTree>
      <p:nvGrpSpPr>
        <p:cNvPr id="22" name="Shape 22"/>
        <p:cNvGrpSpPr/>
        <p:nvPr/>
      </p:nvGrpSpPr>
      <p:grpSpPr>
        <a:xfrm>
          <a:off x="0" y="0"/>
          <a:ext cx="0" cy="0"/>
          <a:chOff x="0" y="0"/>
          <a:chExt cx="0" cy="0"/>
        </a:xfrm>
      </p:grpSpPr>
      <p:pic>
        <p:nvPicPr>
          <p:cNvPr id="23" name="Google Shape;23;p161"/>
          <p:cNvPicPr preferRelativeResize="0"/>
          <p:nvPr/>
        </p:nvPicPr>
        <p:blipFill rotWithShape="1">
          <a:blip r:embed="rId2">
            <a:alphaModFix/>
          </a:blip>
          <a:srcRect b="0" l="1" r="186" t="0"/>
          <a:stretch/>
        </p:blipFill>
        <p:spPr>
          <a:xfrm>
            <a:off x="0" y="0"/>
            <a:ext cx="6845300" cy="6858000"/>
          </a:xfrm>
          <a:prstGeom prst="rect">
            <a:avLst/>
          </a:prstGeom>
          <a:noFill/>
          <a:ln>
            <a:noFill/>
          </a:ln>
        </p:spPr>
      </p:pic>
      <p:sp>
        <p:nvSpPr>
          <p:cNvPr id="24" name="Google Shape;24;p161"/>
          <p:cNvSpPr/>
          <p:nvPr/>
        </p:nvSpPr>
        <p:spPr>
          <a:xfrm rot="-5400000">
            <a:off x="11404600" y="1162844"/>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5" name="Google Shape;25;p161"/>
          <p:cNvSpPr/>
          <p:nvPr/>
        </p:nvSpPr>
        <p:spPr>
          <a:xfrm>
            <a:off x="602304" y="692944"/>
            <a:ext cx="10987391" cy="5472112"/>
          </a:xfrm>
          <a:prstGeom prst="roundRect">
            <a:avLst>
              <a:gd fmla="val 469" name="adj"/>
            </a:avLst>
          </a:prstGeom>
          <a:solidFill>
            <a:schemeClr val="lt1"/>
          </a:solidFill>
          <a:ln>
            <a:noFill/>
          </a:ln>
          <a:effectLst>
            <a:outerShdw blurRad="254000" rotWithShape="0" algn="tl" dir="2700000" dist="635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6" name="Google Shape;26;p161"/>
          <p:cNvSpPr txBox="1"/>
          <p:nvPr>
            <p:ph idx="1" type="body"/>
          </p:nvPr>
        </p:nvSpPr>
        <p:spPr>
          <a:xfrm>
            <a:off x="917912" y="1016072"/>
            <a:ext cx="10112818"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7" name="Google Shape;27;p161"/>
          <p:cNvSpPr txBox="1"/>
          <p:nvPr>
            <p:ph idx="2" type="body"/>
          </p:nvPr>
        </p:nvSpPr>
        <p:spPr>
          <a:xfrm>
            <a:off x="917912" y="2275166"/>
            <a:ext cx="10112818" cy="3527827"/>
          </a:xfrm>
          <a:prstGeom prst="rect">
            <a:avLst/>
          </a:prstGeom>
          <a:noFill/>
          <a:ln>
            <a:noFill/>
          </a:ln>
        </p:spPr>
        <p:txBody>
          <a:bodyPr anchorCtr="0" anchor="t" bIns="45700" lIns="91425" spcFirstLastPara="1" rIns="91425" wrap="square" tIns="45700">
            <a:noAutofit/>
          </a:bodyPr>
          <a:lstStyle>
            <a:lvl1pPr indent="-330200" lvl="0" marL="457200" marR="0" rtl="0" algn="l">
              <a:lnSpc>
                <a:spcPct val="110000"/>
              </a:lnSpc>
              <a:spcBef>
                <a:spcPts val="800"/>
              </a:spcBef>
              <a:spcAft>
                <a:spcPts val="0"/>
              </a:spcAft>
              <a:buClr>
                <a:schemeClr val="accent6"/>
              </a:buClr>
              <a:buSzPts val="1600"/>
              <a:buFont typeface="Noto Sans Symbols"/>
              <a:buChar char="▶"/>
              <a:defRPr b="0" i="0" sz="2000" u="none" cap="none" strike="noStrike">
                <a:solidFill>
                  <a:schemeClr val="dk1"/>
                </a:solidFill>
                <a:latin typeface="Arial"/>
                <a:ea typeface="Arial"/>
                <a:cs typeface="Arial"/>
                <a:sym typeface="Arial"/>
              </a:defRPr>
            </a:lvl1pPr>
            <a:lvl2pPr indent="-355600" lvl="1" marL="914400" marR="0" rtl="0" algn="l">
              <a:lnSpc>
                <a:spcPct val="110000"/>
              </a:lnSpc>
              <a:spcBef>
                <a:spcPts val="8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2pPr>
            <a:lvl3pPr indent="-355600" lvl="2" marL="13716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8" name="Google Shape;28;p161"/>
          <p:cNvSpPr txBox="1"/>
          <p:nvPr>
            <p:ph idx="3" type="body"/>
          </p:nvPr>
        </p:nvSpPr>
        <p:spPr>
          <a:xfrm>
            <a:off x="917912" y="1880203"/>
            <a:ext cx="10112818"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400"/>
              <a:buFont typeface="Arial"/>
              <a:buNone/>
              <a:defRPr b="0" i="0" sz="2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transition spd="med">
    <p:push/>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Template 13">
  <p:cSld name="Image Template 13">
    <p:spTree>
      <p:nvGrpSpPr>
        <p:cNvPr id="29" name="Shape 29"/>
        <p:cNvGrpSpPr/>
        <p:nvPr/>
      </p:nvGrpSpPr>
      <p:grpSpPr>
        <a:xfrm>
          <a:off x="0" y="0"/>
          <a:ext cx="0" cy="0"/>
          <a:chOff x="0" y="0"/>
          <a:chExt cx="0" cy="0"/>
        </a:xfrm>
      </p:grpSpPr>
      <p:sp>
        <p:nvSpPr>
          <p:cNvPr id="30" name="Google Shape;30;p162"/>
          <p:cNvSpPr/>
          <p:nvPr/>
        </p:nvSpPr>
        <p:spPr>
          <a:xfrm>
            <a:off x="863600" y="3340100"/>
            <a:ext cx="4229100" cy="2044700"/>
          </a:xfrm>
          <a:prstGeom prst="rect">
            <a:avLst/>
          </a:prstGeom>
          <a:solidFill>
            <a:srgbClr val="002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31" name="Google Shape;31;p162"/>
          <p:cNvPicPr preferRelativeResize="0"/>
          <p:nvPr/>
        </p:nvPicPr>
        <p:blipFill rotWithShape="1">
          <a:blip r:embed="rId2">
            <a:alphaModFix amt="15000"/>
          </a:blip>
          <a:srcRect b="8425" l="0" r="38333" t="61759"/>
          <a:stretch/>
        </p:blipFill>
        <p:spPr>
          <a:xfrm>
            <a:off x="863600" y="3340100"/>
            <a:ext cx="4229100" cy="2044700"/>
          </a:xfrm>
          <a:prstGeom prst="rect">
            <a:avLst/>
          </a:prstGeom>
          <a:noFill/>
          <a:ln>
            <a:noFill/>
          </a:ln>
        </p:spPr>
      </p:pic>
      <p:sp>
        <p:nvSpPr>
          <p:cNvPr id="32" name="Google Shape;32;p162"/>
          <p:cNvSpPr txBox="1"/>
          <p:nvPr>
            <p:ph idx="1" type="body"/>
          </p:nvPr>
        </p:nvSpPr>
        <p:spPr>
          <a:xfrm>
            <a:off x="5448300" y="4472377"/>
            <a:ext cx="6337300" cy="1801423"/>
          </a:xfrm>
          <a:prstGeom prst="rect">
            <a:avLst/>
          </a:prstGeom>
          <a:noFill/>
          <a:ln>
            <a:noFill/>
          </a:ln>
        </p:spPr>
        <p:txBody>
          <a:bodyPr anchorCtr="0" anchor="t" bIns="45700" lIns="91425" spcFirstLastPara="1" rIns="91425" wrap="square" tIns="45700">
            <a:noAutofit/>
          </a:bodyPr>
          <a:lstStyle>
            <a:lvl1pPr indent="-330200" lvl="0" marL="457200" marR="0" rtl="0" algn="l">
              <a:lnSpc>
                <a:spcPct val="110000"/>
              </a:lnSpc>
              <a:spcBef>
                <a:spcPts val="800"/>
              </a:spcBef>
              <a:spcAft>
                <a:spcPts val="0"/>
              </a:spcAft>
              <a:buClr>
                <a:schemeClr val="accent6"/>
              </a:buClr>
              <a:buSzPts val="1600"/>
              <a:buFont typeface="Noto Sans Symbols"/>
              <a:buChar char="▶"/>
              <a:defRPr b="0" i="0" sz="2000" u="none" cap="none" strike="noStrike">
                <a:solidFill>
                  <a:schemeClr val="dk1"/>
                </a:solidFill>
                <a:latin typeface="Arial"/>
                <a:ea typeface="Arial"/>
                <a:cs typeface="Arial"/>
                <a:sym typeface="Arial"/>
              </a:defRPr>
            </a:lvl1pPr>
            <a:lvl2pPr indent="-355600" lvl="1" marL="914400" marR="0" rtl="0" algn="l">
              <a:lnSpc>
                <a:spcPct val="110000"/>
              </a:lnSpc>
              <a:spcBef>
                <a:spcPts val="8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2pPr>
            <a:lvl3pPr indent="-355600" lvl="2" marL="13716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3" name="Google Shape;33;p162"/>
          <p:cNvSpPr txBox="1"/>
          <p:nvPr>
            <p:ph idx="2" type="body"/>
          </p:nvPr>
        </p:nvSpPr>
        <p:spPr>
          <a:xfrm>
            <a:off x="1115327" y="3757013"/>
            <a:ext cx="3545573"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lt1"/>
              </a:buClr>
              <a:buSzPts val="4400"/>
              <a:buFont typeface="Arial"/>
              <a:buNone/>
              <a:defRPr b="0" i="0" sz="4400" u="none" cap="none" strike="noStrike">
                <a:solidFill>
                  <a:schemeClr val="lt1"/>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4" name="Google Shape;34;p162"/>
          <p:cNvSpPr/>
          <p:nvPr>
            <p:ph idx="3" type="pic"/>
          </p:nvPr>
        </p:nvSpPr>
        <p:spPr>
          <a:xfrm>
            <a:off x="0" y="0"/>
            <a:ext cx="12192000" cy="4127500"/>
          </a:xfrm>
          <a:prstGeom prst="rect">
            <a:avLst/>
          </a:prstGeom>
          <a:noFill/>
          <a:ln>
            <a:noFill/>
          </a:ln>
        </p:spPr>
      </p:sp>
      <p:sp>
        <p:nvSpPr>
          <p:cNvPr id="35" name="Google Shape;35;p162"/>
          <p:cNvSpPr/>
          <p:nvPr/>
        </p:nvSpPr>
        <p:spPr>
          <a:xfrm>
            <a:off x="863600" y="6540500"/>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transition spd="med">
    <p:push/>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 Image 1">
  <p:cSld name="No Image 1">
    <p:spTree>
      <p:nvGrpSpPr>
        <p:cNvPr id="36" name="Shape 36"/>
        <p:cNvGrpSpPr/>
        <p:nvPr/>
      </p:nvGrpSpPr>
      <p:grpSpPr>
        <a:xfrm>
          <a:off x="0" y="0"/>
          <a:ext cx="0" cy="0"/>
          <a:chOff x="0" y="0"/>
          <a:chExt cx="0" cy="0"/>
        </a:xfrm>
      </p:grpSpPr>
      <p:grpSp>
        <p:nvGrpSpPr>
          <p:cNvPr id="37" name="Google Shape;37;p163"/>
          <p:cNvGrpSpPr/>
          <p:nvPr/>
        </p:nvGrpSpPr>
        <p:grpSpPr>
          <a:xfrm>
            <a:off x="0" y="-1"/>
            <a:ext cx="12192000" cy="2989943"/>
            <a:chOff x="0" y="-1"/>
            <a:chExt cx="12192000" cy="2989943"/>
          </a:xfrm>
        </p:grpSpPr>
        <p:pic>
          <p:nvPicPr>
            <p:cNvPr id="38" name="Google Shape;38;p163"/>
            <p:cNvPicPr preferRelativeResize="0"/>
            <p:nvPr/>
          </p:nvPicPr>
          <p:blipFill rotWithShape="1">
            <a:blip r:embed="rId2">
              <a:alphaModFix/>
            </a:blip>
            <a:srcRect b="13962" l="0" r="0" t="42440"/>
            <a:stretch/>
          </p:blipFill>
          <p:spPr>
            <a:xfrm>
              <a:off x="0" y="-1"/>
              <a:ext cx="6858000" cy="2989943"/>
            </a:xfrm>
            <a:prstGeom prst="rect">
              <a:avLst/>
            </a:prstGeom>
            <a:noFill/>
            <a:ln>
              <a:noFill/>
            </a:ln>
          </p:spPr>
        </p:pic>
        <p:pic>
          <p:nvPicPr>
            <p:cNvPr id="39" name="Google Shape;39;p163"/>
            <p:cNvPicPr preferRelativeResize="0"/>
            <p:nvPr/>
          </p:nvPicPr>
          <p:blipFill rotWithShape="1">
            <a:blip r:embed="rId2">
              <a:alphaModFix/>
            </a:blip>
            <a:srcRect b="49485" l="0" r="22221" t="6917"/>
            <a:stretch/>
          </p:blipFill>
          <p:spPr>
            <a:xfrm>
              <a:off x="6858000" y="0"/>
              <a:ext cx="5334000" cy="2989942"/>
            </a:xfrm>
            <a:prstGeom prst="rect">
              <a:avLst/>
            </a:prstGeom>
            <a:noFill/>
            <a:ln>
              <a:noFill/>
            </a:ln>
          </p:spPr>
        </p:pic>
      </p:grpSp>
      <p:sp>
        <p:nvSpPr>
          <p:cNvPr id="40" name="Google Shape;40;p163"/>
          <p:cNvSpPr/>
          <p:nvPr/>
        </p:nvSpPr>
        <p:spPr>
          <a:xfrm rot="10800000">
            <a:off x="602304" y="0"/>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1" name="Google Shape;41;p163"/>
          <p:cNvSpPr/>
          <p:nvPr/>
        </p:nvSpPr>
        <p:spPr>
          <a:xfrm>
            <a:off x="602304" y="838087"/>
            <a:ext cx="10987391" cy="5472112"/>
          </a:xfrm>
          <a:prstGeom prst="roundRect">
            <a:avLst>
              <a:gd fmla="val 469" name="adj"/>
            </a:avLst>
          </a:prstGeom>
          <a:solidFill>
            <a:schemeClr val="lt1"/>
          </a:solidFill>
          <a:ln>
            <a:noFill/>
          </a:ln>
          <a:effectLst>
            <a:outerShdw blurRad="254000" rotWithShape="0" algn="tl" dir="2700000" dist="635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2" name="Google Shape;42;p163"/>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3" name="Google Shape;43;p163"/>
          <p:cNvSpPr txBox="1"/>
          <p:nvPr>
            <p:ph idx="2" type="body"/>
          </p:nvPr>
        </p:nvSpPr>
        <p:spPr>
          <a:xfrm>
            <a:off x="917912" y="2420309"/>
            <a:ext cx="10112818" cy="3527827"/>
          </a:xfrm>
          <a:prstGeom prst="rect">
            <a:avLst/>
          </a:prstGeom>
          <a:noFill/>
          <a:ln>
            <a:noFill/>
          </a:ln>
        </p:spPr>
        <p:txBody>
          <a:bodyPr anchorCtr="0" anchor="t" bIns="45700" lIns="91425" spcFirstLastPara="1" rIns="91425" wrap="square" tIns="45700">
            <a:noAutofit/>
          </a:bodyPr>
          <a:lstStyle>
            <a:lvl1pPr indent="-330200" lvl="0" marL="457200" marR="0" rtl="0" algn="l">
              <a:lnSpc>
                <a:spcPct val="110000"/>
              </a:lnSpc>
              <a:spcBef>
                <a:spcPts val="800"/>
              </a:spcBef>
              <a:spcAft>
                <a:spcPts val="0"/>
              </a:spcAft>
              <a:buClr>
                <a:schemeClr val="accent6"/>
              </a:buClr>
              <a:buSzPts val="1600"/>
              <a:buFont typeface="Noto Sans Symbols"/>
              <a:buChar char="▶"/>
              <a:defRPr b="0" i="0" sz="2000" u="none" cap="none" strike="noStrike">
                <a:solidFill>
                  <a:schemeClr val="dk1"/>
                </a:solidFill>
                <a:latin typeface="Arial"/>
                <a:ea typeface="Arial"/>
                <a:cs typeface="Arial"/>
                <a:sym typeface="Arial"/>
              </a:defRPr>
            </a:lvl1pPr>
            <a:lvl2pPr indent="-355600" lvl="1" marL="914400" marR="0" rtl="0" algn="l">
              <a:lnSpc>
                <a:spcPct val="110000"/>
              </a:lnSpc>
              <a:spcBef>
                <a:spcPts val="8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2pPr>
            <a:lvl3pPr indent="-355600" lvl="2" marL="13716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4" name="Google Shape;44;p163"/>
          <p:cNvSpPr txBox="1"/>
          <p:nvPr>
            <p:ph idx="3" type="body"/>
          </p:nvPr>
        </p:nvSpPr>
        <p:spPr>
          <a:xfrm>
            <a:off x="917912" y="2025346"/>
            <a:ext cx="10112818"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400"/>
              <a:buFont typeface="Arial"/>
              <a:buNone/>
              <a:defRPr b="0" i="0" sz="2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transition spd="med">
    <p:push/>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 Image 4">
  <p:cSld name="No Image 4">
    <p:spTree>
      <p:nvGrpSpPr>
        <p:cNvPr id="45" name="Shape 45"/>
        <p:cNvGrpSpPr/>
        <p:nvPr/>
      </p:nvGrpSpPr>
      <p:grpSpPr>
        <a:xfrm>
          <a:off x="0" y="0"/>
          <a:ext cx="0" cy="0"/>
          <a:chOff x="0" y="0"/>
          <a:chExt cx="0" cy="0"/>
        </a:xfrm>
      </p:grpSpPr>
      <p:grpSp>
        <p:nvGrpSpPr>
          <p:cNvPr id="46" name="Google Shape;46;p164"/>
          <p:cNvGrpSpPr/>
          <p:nvPr/>
        </p:nvGrpSpPr>
        <p:grpSpPr>
          <a:xfrm rot="10800000">
            <a:off x="0" y="0"/>
            <a:ext cx="12192000" cy="6858000"/>
            <a:chOff x="0" y="0"/>
            <a:chExt cx="12192000" cy="6858000"/>
          </a:xfrm>
        </p:grpSpPr>
        <p:pic>
          <p:nvPicPr>
            <p:cNvPr id="47" name="Google Shape;47;p164"/>
            <p:cNvPicPr preferRelativeResize="0"/>
            <p:nvPr/>
          </p:nvPicPr>
          <p:blipFill rotWithShape="1">
            <a:blip r:embed="rId2">
              <a:alphaModFix/>
            </a:blip>
            <a:srcRect b="0" l="0" r="0" t="0"/>
            <a:stretch/>
          </p:blipFill>
          <p:spPr>
            <a:xfrm>
              <a:off x="0" y="0"/>
              <a:ext cx="6858000" cy="6858000"/>
            </a:xfrm>
            <a:prstGeom prst="rect">
              <a:avLst/>
            </a:prstGeom>
            <a:noFill/>
            <a:ln>
              <a:noFill/>
            </a:ln>
          </p:spPr>
        </p:pic>
        <p:pic>
          <p:nvPicPr>
            <p:cNvPr id="48" name="Google Shape;48;p164"/>
            <p:cNvPicPr preferRelativeResize="0"/>
            <p:nvPr/>
          </p:nvPicPr>
          <p:blipFill rotWithShape="1">
            <a:blip r:embed="rId2">
              <a:alphaModFix/>
            </a:blip>
            <a:srcRect b="17222" l="0" r="0" t="0"/>
            <a:stretch/>
          </p:blipFill>
          <p:spPr>
            <a:xfrm rot="-5400000">
              <a:off x="5924550" y="590550"/>
              <a:ext cx="6858000" cy="5676900"/>
            </a:xfrm>
            <a:prstGeom prst="rect">
              <a:avLst/>
            </a:prstGeom>
            <a:noFill/>
            <a:ln>
              <a:noFill/>
            </a:ln>
          </p:spPr>
        </p:pic>
      </p:grpSp>
      <p:sp>
        <p:nvSpPr>
          <p:cNvPr id="49" name="Google Shape;49;p164"/>
          <p:cNvSpPr/>
          <p:nvPr/>
        </p:nvSpPr>
        <p:spPr>
          <a:xfrm>
            <a:off x="433305" y="441355"/>
            <a:ext cx="11325389" cy="5975290"/>
          </a:xfrm>
          <a:prstGeom prst="roundRect">
            <a:avLst>
              <a:gd fmla="val 469" name="adj"/>
            </a:avLst>
          </a:prstGeom>
          <a:solidFill>
            <a:schemeClr val="lt1"/>
          </a:solidFill>
          <a:ln>
            <a:noFill/>
          </a:ln>
          <a:effectLst>
            <a:outerShdw blurRad="254000" rotWithShape="0" algn="tl" dir="2700000" dist="635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0" name="Google Shape;50;p164"/>
          <p:cNvSpPr/>
          <p:nvPr/>
        </p:nvSpPr>
        <p:spPr>
          <a:xfrm>
            <a:off x="10029488" y="6099145"/>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1" name="Google Shape;51;p164"/>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2" name="Google Shape;52;p164"/>
          <p:cNvSpPr txBox="1"/>
          <p:nvPr>
            <p:ph idx="2" type="body"/>
          </p:nvPr>
        </p:nvSpPr>
        <p:spPr>
          <a:xfrm>
            <a:off x="765750" y="2016374"/>
            <a:ext cx="10521037" cy="3933804"/>
          </a:xfrm>
          <a:prstGeom prst="rect">
            <a:avLst/>
          </a:prstGeom>
          <a:noFill/>
          <a:ln>
            <a:noFill/>
          </a:ln>
        </p:spPr>
        <p:txBody>
          <a:bodyPr anchorCtr="0" anchor="t" bIns="45700" lIns="91425" spcFirstLastPara="1" rIns="91425" wrap="square" tIns="45700">
            <a:noAutofit/>
          </a:bodyPr>
          <a:lstStyle>
            <a:lvl1pPr indent="-330200" lvl="0" marL="457200" marR="0" rtl="0" algn="l">
              <a:lnSpc>
                <a:spcPct val="110000"/>
              </a:lnSpc>
              <a:spcBef>
                <a:spcPts val="800"/>
              </a:spcBef>
              <a:spcAft>
                <a:spcPts val="0"/>
              </a:spcAft>
              <a:buClr>
                <a:schemeClr val="accent6"/>
              </a:buClr>
              <a:buSzPts val="1600"/>
              <a:buFont typeface="Noto Sans Symbols"/>
              <a:buChar char="▶"/>
              <a:defRPr b="0" i="0" sz="2000" u="none" cap="none" strike="noStrike">
                <a:solidFill>
                  <a:schemeClr val="dk1"/>
                </a:solidFill>
                <a:latin typeface="Arial"/>
                <a:ea typeface="Arial"/>
                <a:cs typeface="Arial"/>
                <a:sym typeface="Arial"/>
              </a:defRPr>
            </a:lvl1pPr>
            <a:lvl2pPr indent="-355600" lvl="1" marL="914400" marR="0" rtl="0" algn="l">
              <a:lnSpc>
                <a:spcPct val="110000"/>
              </a:lnSpc>
              <a:spcBef>
                <a:spcPts val="8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2pPr>
            <a:lvl3pPr indent="-355600" lvl="2" marL="13716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3" name="Google Shape;53;p164"/>
          <p:cNvSpPr txBox="1"/>
          <p:nvPr>
            <p:ph idx="3" type="body"/>
          </p:nvPr>
        </p:nvSpPr>
        <p:spPr>
          <a:xfrm>
            <a:off x="765750" y="1621411"/>
            <a:ext cx="10521037"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400"/>
              <a:buFont typeface="Arial"/>
              <a:buNone/>
              <a:defRPr b="0" i="0" sz="2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4" name="Google Shape;54;p164"/>
          <p:cNvSpPr txBox="1"/>
          <p:nvPr/>
        </p:nvSpPr>
        <p:spPr>
          <a:xfrm>
            <a:off x="11741946" y="6565612"/>
            <a:ext cx="450053" cy="292388"/>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lt1"/>
              </a:buClr>
              <a:buSzPts val="1300"/>
              <a:buFont typeface="Arial"/>
              <a:buNone/>
            </a:pPr>
            <a:fld id="{00000000-1234-1234-1234-123412341234}" type="slidenum">
              <a:rPr b="0" i="0" lang="en-US" sz="1300" u="none" cap="none" strike="noStrike">
                <a:solidFill>
                  <a:schemeClr val="lt1"/>
                </a:solidFill>
                <a:latin typeface="Arial"/>
                <a:ea typeface="Arial"/>
                <a:cs typeface="Arial"/>
                <a:sym typeface="Arial"/>
              </a:rPr>
              <a:t>‹#›</a:t>
            </a:fld>
            <a:endParaRPr b="0" i="0" sz="1300" u="none" cap="none" strike="noStrike">
              <a:solidFill>
                <a:schemeClr val="lt1"/>
              </a:solidFill>
              <a:latin typeface="Arial"/>
              <a:ea typeface="Arial"/>
              <a:cs typeface="Arial"/>
              <a:sym typeface="Arial"/>
            </a:endParaRPr>
          </a:p>
        </p:txBody>
      </p:sp>
    </p:spTree>
  </p:cSld>
  <p:clrMapOvr>
    <a:masterClrMapping/>
  </p:clrMapOvr>
  <p:transition spd="med">
    <p:push/>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p:cSld name="Transition Slide">
    <p:spTree>
      <p:nvGrpSpPr>
        <p:cNvPr id="55" name="Shape 55"/>
        <p:cNvGrpSpPr/>
        <p:nvPr/>
      </p:nvGrpSpPr>
      <p:grpSpPr>
        <a:xfrm>
          <a:off x="0" y="0"/>
          <a:ext cx="0" cy="0"/>
          <a:chOff x="0" y="0"/>
          <a:chExt cx="0" cy="0"/>
        </a:xfrm>
      </p:grpSpPr>
      <p:sp>
        <p:nvSpPr>
          <p:cNvPr id="56" name="Google Shape;56;p165"/>
          <p:cNvSpPr/>
          <p:nvPr/>
        </p:nvSpPr>
        <p:spPr>
          <a:xfrm>
            <a:off x="1362075" y="3038475"/>
            <a:ext cx="8210550" cy="2981325"/>
          </a:xfrm>
          <a:prstGeom prst="rect">
            <a:avLst/>
          </a:prstGeom>
          <a:solidFill>
            <a:srgbClr val="002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57" name="Google Shape;57;p165"/>
          <p:cNvPicPr preferRelativeResize="0"/>
          <p:nvPr/>
        </p:nvPicPr>
        <p:blipFill rotWithShape="1">
          <a:blip r:embed="rId2">
            <a:alphaModFix amt="15000"/>
          </a:blip>
          <a:srcRect b="12423" l="0" r="0" t="51265"/>
          <a:stretch/>
        </p:blipFill>
        <p:spPr>
          <a:xfrm>
            <a:off x="1362075" y="3038474"/>
            <a:ext cx="8210550" cy="2981325"/>
          </a:xfrm>
          <a:prstGeom prst="rect">
            <a:avLst/>
          </a:prstGeom>
          <a:noFill/>
          <a:ln>
            <a:noFill/>
          </a:ln>
        </p:spPr>
      </p:pic>
      <p:sp>
        <p:nvSpPr>
          <p:cNvPr id="58" name="Google Shape;58;p165"/>
          <p:cNvSpPr/>
          <p:nvPr>
            <p:ph idx="2" type="pic"/>
          </p:nvPr>
        </p:nvSpPr>
        <p:spPr>
          <a:xfrm>
            <a:off x="2619375" y="0"/>
            <a:ext cx="9572625" cy="6858000"/>
          </a:xfrm>
          <a:prstGeom prst="rect">
            <a:avLst/>
          </a:prstGeom>
          <a:noFill/>
          <a:ln>
            <a:noFill/>
          </a:ln>
        </p:spPr>
      </p:sp>
      <p:sp>
        <p:nvSpPr>
          <p:cNvPr id="59" name="Google Shape;59;p165"/>
          <p:cNvSpPr txBox="1"/>
          <p:nvPr>
            <p:ph idx="1" type="body"/>
          </p:nvPr>
        </p:nvSpPr>
        <p:spPr>
          <a:xfrm>
            <a:off x="1775727" y="3860800"/>
            <a:ext cx="7304773"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lt1"/>
              </a:buClr>
              <a:buSzPts val="4400"/>
              <a:buFont typeface="Arial"/>
              <a:buNone/>
              <a:defRPr b="0" i="0" sz="4400" u="none" cap="none" strike="noStrike">
                <a:solidFill>
                  <a:schemeClr val="lt1"/>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0" name="Google Shape;60;p165"/>
          <p:cNvSpPr/>
          <p:nvPr/>
        </p:nvSpPr>
        <p:spPr>
          <a:xfrm rot="5400000">
            <a:off x="-469900" y="4370387"/>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61" name="Google Shape;61;p165"/>
          <p:cNvPicPr preferRelativeResize="0"/>
          <p:nvPr/>
        </p:nvPicPr>
        <p:blipFill rotWithShape="1">
          <a:blip r:embed="rId3">
            <a:alphaModFix/>
          </a:blip>
          <a:srcRect b="0" l="0" r="0" t="0"/>
          <a:stretch/>
        </p:blipFill>
        <p:spPr>
          <a:xfrm>
            <a:off x="9986277" y="4033837"/>
            <a:ext cx="990600" cy="990600"/>
          </a:xfrm>
          <a:prstGeom prst="rect">
            <a:avLst/>
          </a:prstGeom>
          <a:noFill/>
          <a:ln>
            <a:noFill/>
          </a:ln>
        </p:spPr>
      </p:pic>
      <p:sp>
        <p:nvSpPr>
          <p:cNvPr id="62" name="Google Shape;62;p165"/>
          <p:cNvSpPr txBox="1"/>
          <p:nvPr/>
        </p:nvSpPr>
        <p:spPr>
          <a:xfrm>
            <a:off x="0" y="6565612"/>
            <a:ext cx="450053" cy="2923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300"/>
              <a:buFont typeface="Arial"/>
              <a:buNone/>
            </a:pPr>
            <a:fld id="{00000000-1234-1234-1234-123412341234}" type="slidenum">
              <a:rPr b="0" i="0" lang="en-US" sz="1300" u="none" cap="none" strike="noStrike">
                <a:solidFill>
                  <a:schemeClr val="dk1"/>
                </a:solidFill>
                <a:latin typeface="Arial"/>
                <a:ea typeface="Arial"/>
                <a:cs typeface="Arial"/>
                <a:sym typeface="Arial"/>
              </a:rPr>
              <a:t>‹#›</a:t>
            </a:fld>
            <a:endParaRPr b="0" i="0" sz="1300" u="none" cap="none" strike="noStrike">
              <a:solidFill>
                <a:schemeClr val="dk1"/>
              </a:solidFill>
              <a:latin typeface="Arial"/>
              <a:ea typeface="Arial"/>
              <a:cs typeface="Arial"/>
              <a:sym typeface="Arial"/>
            </a:endParaRPr>
          </a:p>
        </p:txBody>
      </p:sp>
    </p:spTree>
  </p:cSld>
  <p:clrMapOvr>
    <a:masterClrMapping/>
  </p:clrMapOvr>
  <p:transition spd="med">
    <p:push/>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Template 2">
  <p:cSld name="Image Template 2">
    <p:spTree>
      <p:nvGrpSpPr>
        <p:cNvPr id="63" name="Shape 63"/>
        <p:cNvGrpSpPr/>
        <p:nvPr/>
      </p:nvGrpSpPr>
      <p:grpSpPr>
        <a:xfrm>
          <a:off x="0" y="0"/>
          <a:ext cx="0" cy="0"/>
          <a:chOff x="0" y="0"/>
          <a:chExt cx="0" cy="0"/>
        </a:xfrm>
      </p:grpSpPr>
      <p:sp>
        <p:nvSpPr>
          <p:cNvPr id="64" name="Google Shape;64;p166"/>
          <p:cNvSpPr/>
          <p:nvPr>
            <p:ph idx="2" type="pic"/>
          </p:nvPr>
        </p:nvSpPr>
        <p:spPr>
          <a:xfrm>
            <a:off x="6400800" y="1"/>
            <a:ext cx="5295900" cy="6857997"/>
          </a:xfrm>
          <a:prstGeom prst="rect">
            <a:avLst/>
          </a:prstGeom>
          <a:noFill/>
          <a:ln>
            <a:noFill/>
          </a:ln>
        </p:spPr>
      </p:sp>
      <p:sp>
        <p:nvSpPr>
          <p:cNvPr id="65" name="Google Shape;65;p166"/>
          <p:cNvSpPr txBox="1"/>
          <p:nvPr>
            <p:ph idx="1" type="body"/>
          </p:nvPr>
        </p:nvSpPr>
        <p:spPr>
          <a:xfrm>
            <a:off x="741878" y="2015497"/>
            <a:ext cx="5154097" cy="2635878"/>
          </a:xfrm>
          <a:prstGeom prst="rect">
            <a:avLst/>
          </a:prstGeom>
          <a:noFill/>
          <a:ln>
            <a:noFill/>
          </a:ln>
        </p:spPr>
        <p:txBody>
          <a:bodyPr anchorCtr="0" anchor="t" bIns="45700" lIns="91425" spcFirstLastPara="1" rIns="91425" wrap="square" tIns="45700">
            <a:noAutofit/>
          </a:bodyPr>
          <a:lstStyle>
            <a:lvl1pPr indent="-330200" lvl="0" marL="457200" marR="0" rtl="0" algn="l">
              <a:lnSpc>
                <a:spcPct val="110000"/>
              </a:lnSpc>
              <a:spcBef>
                <a:spcPts val="800"/>
              </a:spcBef>
              <a:spcAft>
                <a:spcPts val="0"/>
              </a:spcAft>
              <a:buClr>
                <a:schemeClr val="accent6"/>
              </a:buClr>
              <a:buSzPts val="1600"/>
              <a:buFont typeface="Noto Sans Symbols"/>
              <a:buChar char="▶"/>
              <a:defRPr b="0" i="0" sz="2000" u="none" cap="none" strike="noStrike">
                <a:solidFill>
                  <a:schemeClr val="dk1"/>
                </a:solidFill>
                <a:latin typeface="Arial"/>
                <a:ea typeface="Arial"/>
                <a:cs typeface="Arial"/>
                <a:sym typeface="Arial"/>
              </a:defRPr>
            </a:lvl1pPr>
            <a:lvl2pPr indent="-355600" lvl="1" marL="914400" marR="0" rtl="0" algn="l">
              <a:lnSpc>
                <a:spcPct val="110000"/>
              </a:lnSpc>
              <a:spcBef>
                <a:spcPts val="8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2pPr>
            <a:lvl3pPr indent="-355600" lvl="2" marL="13716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6" name="Google Shape;66;p166"/>
          <p:cNvSpPr txBox="1"/>
          <p:nvPr>
            <p:ph idx="3" type="body"/>
          </p:nvPr>
        </p:nvSpPr>
        <p:spPr>
          <a:xfrm>
            <a:off x="741878" y="1620534"/>
            <a:ext cx="5154097"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400"/>
              <a:buFont typeface="Arial"/>
              <a:buNone/>
              <a:defRPr b="0" i="0" sz="2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7" name="Google Shape;67;p166"/>
          <p:cNvSpPr txBox="1"/>
          <p:nvPr>
            <p:ph idx="4" type="body"/>
          </p:nvPr>
        </p:nvSpPr>
        <p:spPr>
          <a:xfrm>
            <a:off x="741878" y="797678"/>
            <a:ext cx="5154097"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8" name="Google Shape;68;p166"/>
          <p:cNvSpPr/>
          <p:nvPr/>
        </p:nvSpPr>
        <p:spPr>
          <a:xfrm rot="5400000">
            <a:off x="-469900" y="1021090"/>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transition spd="med">
    <p:push/>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Image Template 5">
  <p:cSld name="1_Image Template 5">
    <p:spTree>
      <p:nvGrpSpPr>
        <p:cNvPr id="69" name="Shape 69"/>
        <p:cNvGrpSpPr/>
        <p:nvPr/>
      </p:nvGrpSpPr>
      <p:grpSpPr>
        <a:xfrm>
          <a:off x="0" y="0"/>
          <a:ext cx="0" cy="0"/>
          <a:chOff x="0" y="0"/>
          <a:chExt cx="0" cy="0"/>
        </a:xfrm>
      </p:grpSpPr>
      <p:sp>
        <p:nvSpPr>
          <p:cNvPr id="70" name="Google Shape;70;p167"/>
          <p:cNvSpPr/>
          <p:nvPr/>
        </p:nvSpPr>
        <p:spPr>
          <a:xfrm>
            <a:off x="2209" y="1519762"/>
            <a:ext cx="5596157" cy="5338237"/>
          </a:xfrm>
          <a:prstGeom prst="rect">
            <a:avLst/>
          </a:prstGeom>
          <a:solidFill>
            <a:srgbClr val="002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71" name="Google Shape;71;p167"/>
          <p:cNvPicPr preferRelativeResize="0"/>
          <p:nvPr/>
        </p:nvPicPr>
        <p:blipFill rotWithShape="1">
          <a:blip r:embed="rId2">
            <a:alphaModFix amt="10000"/>
          </a:blip>
          <a:srcRect b="0" l="23056" r="0" t="32705"/>
          <a:stretch/>
        </p:blipFill>
        <p:spPr>
          <a:xfrm>
            <a:off x="0" y="1519077"/>
            <a:ext cx="5596156" cy="5338237"/>
          </a:xfrm>
          <a:prstGeom prst="rect">
            <a:avLst/>
          </a:prstGeom>
          <a:noFill/>
          <a:ln>
            <a:noFill/>
          </a:ln>
        </p:spPr>
      </p:pic>
      <p:sp>
        <p:nvSpPr>
          <p:cNvPr id="72" name="Google Shape;72;p167"/>
          <p:cNvSpPr txBox="1"/>
          <p:nvPr>
            <p:ph idx="1" type="body"/>
          </p:nvPr>
        </p:nvSpPr>
        <p:spPr>
          <a:xfrm>
            <a:off x="400050" y="2260169"/>
            <a:ext cx="4396410" cy="3481657"/>
          </a:xfrm>
          <a:prstGeom prst="rect">
            <a:avLst/>
          </a:prstGeom>
          <a:noFill/>
          <a:ln>
            <a:noFill/>
          </a:ln>
        </p:spPr>
        <p:txBody>
          <a:bodyPr anchorCtr="0" anchor="t" bIns="45700" lIns="91425" spcFirstLastPara="1" rIns="91425" wrap="square" tIns="45700">
            <a:noAutofit/>
          </a:bodyPr>
          <a:lstStyle>
            <a:lvl1pPr indent="-330200" lvl="0" marL="457200" marR="0" rtl="0" algn="l">
              <a:lnSpc>
                <a:spcPct val="110000"/>
              </a:lnSpc>
              <a:spcBef>
                <a:spcPts val="800"/>
              </a:spcBef>
              <a:spcAft>
                <a:spcPts val="0"/>
              </a:spcAft>
              <a:buClr>
                <a:schemeClr val="accent6"/>
              </a:buClr>
              <a:buSzPts val="1600"/>
              <a:buFont typeface="Noto Sans Symbols"/>
              <a:buChar char="▶"/>
              <a:defRPr b="0" i="0" sz="2000" u="none" cap="none" strike="noStrike">
                <a:solidFill>
                  <a:schemeClr val="lt1"/>
                </a:solidFill>
                <a:latin typeface="Arial"/>
                <a:ea typeface="Arial"/>
                <a:cs typeface="Arial"/>
                <a:sym typeface="Arial"/>
              </a:defRPr>
            </a:lvl1pPr>
            <a:lvl2pPr indent="-355600" lvl="1" marL="914400" marR="0" rtl="0" algn="l">
              <a:lnSpc>
                <a:spcPct val="110000"/>
              </a:lnSpc>
              <a:spcBef>
                <a:spcPts val="800"/>
              </a:spcBef>
              <a:spcAft>
                <a:spcPts val="0"/>
              </a:spcAft>
              <a:buClr>
                <a:schemeClr val="accent6"/>
              </a:buClr>
              <a:buSzPts val="2000"/>
              <a:buFont typeface="Noto Sans Symbols"/>
              <a:buChar char="▪"/>
              <a:defRPr b="0" i="0" sz="2000" u="none" cap="none" strike="noStrike">
                <a:solidFill>
                  <a:schemeClr val="lt1"/>
                </a:solidFill>
                <a:latin typeface="Arial"/>
                <a:ea typeface="Arial"/>
                <a:cs typeface="Arial"/>
                <a:sym typeface="Arial"/>
              </a:defRPr>
            </a:lvl2pPr>
            <a:lvl3pPr indent="-355600" lvl="2" marL="1371600" marR="0" rtl="0" algn="l">
              <a:lnSpc>
                <a:spcPct val="110000"/>
              </a:lnSpc>
              <a:spcBef>
                <a:spcPts val="800"/>
              </a:spcBef>
              <a:spcAft>
                <a:spcPts val="0"/>
              </a:spcAft>
              <a:buClr>
                <a:schemeClr val="accent6"/>
              </a:buClr>
              <a:buSzPts val="2000"/>
              <a:buFont typeface="Arial"/>
              <a:buChar char="•"/>
              <a:defRPr b="0" i="0" sz="2000" u="none" cap="none" strike="noStrike">
                <a:solidFill>
                  <a:schemeClr val="lt1"/>
                </a:solidFill>
                <a:latin typeface="Arial"/>
                <a:ea typeface="Arial"/>
                <a:cs typeface="Arial"/>
                <a:sym typeface="Arial"/>
              </a:defRPr>
            </a:lvl3pPr>
            <a:lvl4pPr indent="-355600" lvl="3" marL="1828800" marR="0" rtl="0" algn="l">
              <a:lnSpc>
                <a:spcPct val="110000"/>
              </a:lnSpc>
              <a:spcBef>
                <a:spcPts val="800"/>
              </a:spcBef>
              <a:spcAft>
                <a:spcPts val="0"/>
              </a:spcAft>
              <a:buClr>
                <a:schemeClr val="accent6"/>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lnSpc>
                <a:spcPct val="110000"/>
              </a:lnSpc>
              <a:spcBef>
                <a:spcPts val="800"/>
              </a:spcBef>
              <a:spcAft>
                <a:spcPts val="0"/>
              </a:spcAft>
              <a:buClr>
                <a:schemeClr val="accent6"/>
              </a:buClr>
              <a:buSzPts val="2000"/>
              <a:buFont typeface="Arial"/>
              <a:buChar char="•"/>
              <a:defRPr b="0" i="0" sz="20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3" name="Google Shape;73;p167"/>
          <p:cNvSpPr txBox="1"/>
          <p:nvPr>
            <p:ph idx="2" type="body"/>
          </p:nvPr>
        </p:nvSpPr>
        <p:spPr>
          <a:xfrm>
            <a:off x="400050" y="1865207"/>
            <a:ext cx="4396410"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accent6"/>
              </a:buClr>
              <a:buSzPts val="2400"/>
              <a:buFont typeface="Arial"/>
              <a:buNone/>
              <a:defRPr b="0" i="0" sz="2400" u="none" cap="none" strike="noStrike">
                <a:solidFill>
                  <a:schemeClr val="accent6"/>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4" name="Google Shape;74;p167"/>
          <p:cNvSpPr txBox="1"/>
          <p:nvPr>
            <p:ph idx="3" type="body"/>
          </p:nvPr>
        </p:nvSpPr>
        <p:spPr>
          <a:xfrm>
            <a:off x="197815" y="548374"/>
            <a:ext cx="10062946"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5" name="Google Shape;75;p167"/>
          <p:cNvSpPr/>
          <p:nvPr/>
        </p:nvSpPr>
        <p:spPr>
          <a:xfrm rot="10800000">
            <a:off x="248615" y="-3389"/>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76" name="Google Shape;76;p167"/>
          <p:cNvSpPr txBox="1"/>
          <p:nvPr>
            <p:ph idx="4" type="body"/>
          </p:nvPr>
        </p:nvSpPr>
        <p:spPr>
          <a:xfrm>
            <a:off x="6290776" y="1884256"/>
            <a:ext cx="4396410"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accent6"/>
              </a:buClr>
              <a:buSzPts val="2400"/>
              <a:buFont typeface="Arial"/>
              <a:buNone/>
              <a:defRPr b="0" i="0" sz="2400" u="none" cap="none" strike="noStrike">
                <a:solidFill>
                  <a:schemeClr val="accent6"/>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transition spd="med">
    <p:push/>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Template 12">
  <p:cSld name="Image Template 12">
    <p:spTree>
      <p:nvGrpSpPr>
        <p:cNvPr id="77" name="Shape 77"/>
        <p:cNvGrpSpPr/>
        <p:nvPr/>
      </p:nvGrpSpPr>
      <p:grpSpPr>
        <a:xfrm>
          <a:off x="0" y="0"/>
          <a:ext cx="0" cy="0"/>
          <a:chOff x="0" y="0"/>
          <a:chExt cx="0" cy="0"/>
        </a:xfrm>
      </p:grpSpPr>
      <p:pic>
        <p:nvPicPr>
          <p:cNvPr id="78" name="Google Shape;78;p168"/>
          <p:cNvPicPr preferRelativeResize="0"/>
          <p:nvPr/>
        </p:nvPicPr>
        <p:blipFill rotWithShape="1">
          <a:blip r:embed="rId2">
            <a:alphaModFix/>
          </a:blip>
          <a:srcRect b="0" l="0" r="0" t="0"/>
          <a:stretch/>
        </p:blipFill>
        <p:spPr>
          <a:xfrm>
            <a:off x="5334000" y="0"/>
            <a:ext cx="6858000" cy="6858000"/>
          </a:xfrm>
          <a:prstGeom prst="rect">
            <a:avLst/>
          </a:prstGeom>
          <a:noFill/>
          <a:ln>
            <a:noFill/>
          </a:ln>
        </p:spPr>
      </p:pic>
      <p:sp>
        <p:nvSpPr>
          <p:cNvPr id="79" name="Google Shape;79;p168"/>
          <p:cNvSpPr/>
          <p:nvPr/>
        </p:nvSpPr>
        <p:spPr>
          <a:xfrm>
            <a:off x="670378" y="638572"/>
            <a:ext cx="10851243" cy="5580856"/>
          </a:xfrm>
          <a:prstGeom prst="roundRect">
            <a:avLst>
              <a:gd fmla="val 469" name="adj"/>
            </a:avLst>
          </a:prstGeom>
          <a:solidFill>
            <a:schemeClr val="lt1"/>
          </a:solidFill>
          <a:ln>
            <a:noFill/>
          </a:ln>
          <a:effectLst>
            <a:outerShdw blurRad="127000" rotWithShape="0" algn="br" dir="13500000" dist="3810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0" name="Google Shape;80;p168"/>
          <p:cNvSpPr txBox="1"/>
          <p:nvPr>
            <p:ph idx="1" type="body"/>
          </p:nvPr>
        </p:nvSpPr>
        <p:spPr>
          <a:xfrm>
            <a:off x="5749760" y="2310771"/>
            <a:ext cx="5445578" cy="3454275"/>
          </a:xfrm>
          <a:prstGeom prst="rect">
            <a:avLst/>
          </a:prstGeom>
          <a:noFill/>
          <a:ln>
            <a:noFill/>
          </a:ln>
        </p:spPr>
        <p:txBody>
          <a:bodyPr anchorCtr="0" anchor="t" bIns="45700" lIns="91425" spcFirstLastPara="1" rIns="91425" wrap="square" tIns="45700">
            <a:noAutofit/>
          </a:bodyPr>
          <a:lstStyle>
            <a:lvl1pPr indent="-330200" lvl="0" marL="457200" marR="0" rtl="0" algn="l">
              <a:lnSpc>
                <a:spcPct val="110000"/>
              </a:lnSpc>
              <a:spcBef>
                <a:spcPts val="800"/>
              </a:spcBef>
              <a:spcAft>
                <a:spcPts val="0"/>
              </a:spcAft>
              <a:buClr>
                <a:schemeClr val="accent6"/>
              </a:buClr>
              <a:buSzPts val="1600"/>
              <a:buFont typeface="Noto Sans Symbols"/>
              <a:buChar char="▶"/>
              <a:defRPr b="0" i="0" sz="2000" u="none" cap="none" strike="noStrike">
                <a:solidFill>
                  <a:schemeClr val="dk1"/>
                </a:solidFill>
                <a:latin typeface="Arial"/>
                <a:ea typeface="Arial"/>
                <a:cs typeface="Arial"/>
                <a:sym typeface="Arial"/>
              </a:defRPr>
            </a:lvl1pPr>
            <a:lvl2pPr indent="-355600" lvl="1" marL="914400" marR="0" rtl="0" algn="l">
              <a:lnSpc>
                <a:spcPct val="110000"/>
              </a:lnSpc>
              <a:spcBef>
                <a:spcPts val="8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2pPr>
            <a:lvl3pPr indent="-355600" lvl="2" marL="13716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1" name="Google Shape;81;p168"/>
          <p:cNvSpPr txBox="1"/>
          <p:nvPr>
            <p:ph idx="2" type="body"/>
          </p:nvPr>
        </p:nvSpPr>
        <p:spPr>
          <a:xfrm>
            <a:off x="5749760" y="1915809"/>
            <a:ext cx="5445578"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400"/>
              <a:buFont typeface="Arial"/>
              <a:buNone/>
              <a:defRPr b="0" i="0" sz="2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2" name="Google Shape;82;p168"/>
          <p:cNvSpPr txBox="1"/>
          <p:nvPr>
            <p:ph idx="3" type="body"/>
          </p:nvPr>
        </p:nvSpPr>
        <p:spPr>
          <a:xfrm>
            <a:off x="5749760" y="1092953"/>
            <a:ext cx="5445578"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3" name="Google Shape;83;p168"/>
          <p:cNvSpPr/>
          <p:nvPr/>
        </p:nvSpPr>
        <p:spPr>
          <a:xfrm rot="5400000">
            <a:off x="-469900" y="1162844"/>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4" name="Google Shape;84;p168"/>
          <p:cNvSpPr txBox="1"/>
          <p:nvPr/>
        </p:nvSpPr>
        <p:spPr>
          <a:xfrm>
            <a:off x="11741946" y="6565612"/>
            <a:ext cx="450053" cy="292388"/>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lt1"/>
              </a:buClr>
              <a:buSzPts val="1300"/>
              <a:buFont typeface="Arial"/>
              <a:buNone/>
            </a:pPr>
            <a:fld id="{00000000-1234-1234-1234-123412341234}" type="slidenum">
              <a:rPr b="0" i="0" lang="en-US" sz="1300" u="none" cap="none" strike="noStrike">
                <a:solidFill>
                  <a:schemeClr val="lt1"/>
                </a:solidFill>
                <a:latin typeface="Arial"/>
                <a:ea typeface="Arial"/>
                <a:cs typeface="Arial"/>
                <a:sym typeface="Arial"/>
              </a:rPr>
              <a:t>‹#›</a:t>
            </a:fld>
            <a:endParaRPr b="0" i="0" sz="1300" u="none" cap="none" strike="noStrike">
              <a:solidFill>
                <a:schemeClr val="lt1"/>
              </a:solidFill>
              <a:latin typeface="Arial"/>
              <a:ea typeface="Arial"/>
              <a:cs typeface="Arial"/>
              <a:sym typeface="Arial"/>
            </a:endParaRPr>
          </a:p>
        </p:txBody>
      </p:sp>
      <p:sp>
        <p:nvSpPr>
          <p:cNvPr id="85" name="Google Shape;85;p168"/>
          <p:cNvSpPr/>
          <p:nvPr>
            <p:ph idx="4" type="pic"/>
          </p:nvPr>
        </p:nvSpPr>
        <p:spPr>
          <a:xfrm>
            <a:off x="996662" y="997327"/>
            <a:ext cx="4337338" cy="4863347"/>
          </a:xfrm>
          <a:prstGeom prst="rect">
            <a:avLst/>
          </a:prstGeom>
          <a:noFill/>
          <a:ln>
            <a:noFill/>
          </a:ln>
        </p:spPr>
      </p:sp>
    </p:spTree>
  </p:cSld>
  <p:clrMapOvr>
    <a:masterClrMapping/>
  </p:clrMapOvr>
  <p:transition spd="med">
    <p:push/>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p:cSld name="Final Slide">
    <p:spTree>
      <p:nvGrpSpPr>
        <p:cNvPr id="86" name="Shape 86"/>
        <p:cNvGrpSpPr/>
        <p:nvPr/>
      </p:nvGrpSpPr>
      <p:grpSpPr>
        <a:xfrm>
          <a:off x="0" y="0"/>
          <a:ext cx="0" cy="0"/>
          <a:chOff x="0" y="0"/>
          <a:chExt cx="0" cy="0"/>
        </a:xfrm>
      </p:grpSpPr>
      <p:sp>
        <p:nvSpPr>
          <p:cNvPr id="87" name="Google Shape;87;p169"/>
          <p:cNvSpPr/>
          <p:nvPr/>
        </p:nvSpPr>
        <p:spPr>
          <a:xfrm>
            <a:off x="0" y="609600"/>
            <a:ext cx="7493000" cy="2844800"/>
          </a:xfrm>
          <a:prstGeom prst="rect">
            <a:avLst/>
          </a:prstGeom>
          <a:solidFill>
            <a:srgbClr val="002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88" name="Google Shape;88;p169"/>
          <p:cNvPicPr preferRelativeResize="0"/>
          <p:nvPr/>
        </p:nvPicPr>
        <p:blipFill rotWithShape="1">
          <a:blip r:embed="rId2">
            <a:alphaModFix amt="25000"/>
          </a:blip>
          <a:srcRect b="13854" l="0" r="0" t="48518"/>
          <a:stretch/>
        </p:blipFill>
        <p:spPr>
          <a:xfrm>
            <a:off x="0" y="609599"/>
            <a:ext cx="7493000" cy="2819401"/>
          </a:xfrm>
          <a:prstGeom prst="rect">
            <a:avLst/>
          </a:prstGeom>
          <a:noFill/>
          <a:ln>
            <a:noFill/>
          </a:ln>
        </p:spPr>
      </p:pic>
      <p:sp>
        <p:nvSpPr>
          <p:cNvPr id="89" name="Google Shape;89;p169"/>
          <p:cNvSpPr/>
          <p:nvPr>
            <p:ph idx="2" type="pic"/>
          </p:nvPr>
        </p:nvSpPr>
        <p:spPr>
          <a:xfrm>
            <a:off x="7683500" y="609599"/>
            <a:ext cx="3911600" cy="3779309"/>
          </a:xfrm>
          <a:prstGeom prst="rect">
            <a:avLst/>
          </a:prstGeom>
          <a:noFill/>
          <a:ln>
            <a:noFill/>
          </a:ln>
        </p:spPr>
      </p:sp>
      <p:sp>
        <p:nvSpPr>
          <p:cNvPr id="90" name="Google Shape;90;p169"/>
          <p:cNvSpPr txBox="1"/>
          <p:nvPr/>
        </p:nvSpPr>
        <p:spPr>
          <a:xfrm>
            <a:off x="1120194" y="1268373"/>
            <a:ext cx="5645731"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6000" u="none" cap="none" strike="noStrike">
                <a:solidFill>
                  <a:schemeClr val="lt1"/>
                </a:solidFill>
                <a:latin typeface="Georgia"/>
                <a:ea typeface="Georgia"/>
                <a:cs typeface="Georgia"/>
                <a:sym typeface="Georgia"/>
              </a:rPr>
              <a:t>Thank you!</a:t>
            </a:r>
            <a:endParaRPr/>
          </a:p>
        </p:txBody>
      </p:sp>
      <p:sp>
        <p:nvSpPr>
          <p:cNvPr id="91" name="Google Shape;91;p169"/>
          <p:cNvSpPr txBox="1"/>
          <p:nvPr/>
        </p:nvSpPr>
        <p:spPr>
          <a:xfrm>
            <a:off x="1116438" y="4172219"/>
            <a:ext cx="4299382"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500" u="none" cap="none" strike="noStrike">
                <a:solidFill>
                  <a:schemeClr val="dk1"/>
                </a:solidFill>
                <a:latin typeface="Arial"/>
                <a:ea typeface="Arial"/>
                <a:cs typeface="Arial"/>
                <a:sym typeface="Arial"/>
              </a:rPr>
              <a:t>Visit us at: </a:t>
            </a:r>
            <a:r>
              <a:rPr b="0" i="0" lang="en-US" sz="1500" u="sng" cap="none" strike="noStrike">
                <a:solidFill>
                  <a:schemeClr val="dk1"/>
                </a:solidFill>
                <a:latin typeface="Arial"/>
                <a:ea typeface="Arial"/>
                <a:cs typeface="Arial"/>
                <a:sym typeface="Arial"/>
              </a:rPr>
              <a:t>saxtonstump.com </a:t>
            </a:r>
            <a:endParaRPr/>
          </a:p>
        </p:txBody>
      </p:sp>
      <p:sp>
        <p:nvSpPr>
          <p:cNvPr id="92" name="Google Shape;92;p169"/>
          <p:cNvSpPr txBox="1"/>
          <p:nvPr/>
        </p:nvSpPr>
        <p:spPr>
          <a:xfrm>
            <a:off x="1116438" y="4939169"/>
            <a:ext cx="5781092"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500" u="none" cap="none" strike="noStrike">
                <a:solidFill>
                  <a:schemeClr val="dk1"/>
                </a:solidFill>
                <a:latin typeface="Arial"/>
                <a:ea typeface="Arial"/>
                <a:cs typeface="Arial"/>
                <a:sym typeface="Arial"/>
              </a:rPr>
              <a:t>Sign up for our e-alerts at: </a:t>
            </a:r>
            <a:r>
              <a:rPr b="0" i="0" lang="en-US" sz="1500" u="sng" cap="none" strike="noStrike">
                <a:solidFill>
                  <a:schemeClr val="dk1"/>
                </a:solidFill>
                <a:latin typeface="Arial"/>
                <a:ea typeface="Arial"/>
                <a:cs typeface="Arial"/>
                <a:sym typeface="Arial"/>
              </a:rPr>
              <a:t>saxtonstump.com/e-alerts</a:t>
            </a:r>
            <a:endParaRPr/>
          </a:p>
        </p:txBody>
      </p:sp>
      <p:sp>
        <p:nvSpPr>
          <p:cNvPr id="93" name="Google Shape;93;p169"/>
          <p:cNvSpPr txBox="1"/>
          <p:nvPr/>
        </p:nvSpPr>
        <p:spPr>
          <a:xfrm>
            <a:off x="1116438" y="5706119"/>
            <a:ext cx="4697256"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500" u="none" cap="none" strike="noStrike">
                <a:solidFill>
                  <a:schemeClr val="dk1"/>
                </a:solidFill>
                <a:latin typeface="Arial"/>
                <a:ea typeface="Arial"/>
                <a:cs typeface="Arial"/>
                <a:sym typeface="Arial"/>
              </a:rPr>
              <a:t>Follow us on LinkedIn, Facebook and YouTube</a:t>
            </a:r>
            <a:endParaRPr/>
          </a:p>
        </p:txBody>
      </p:sp>
      <p:cxnSp>
        <p:nvCxnSpPr>
          <p:cNvPr id="94" name="Google Shape;94;p169"/>
          <p:cNvCxnSpPr/>
          <p:nvPr/>
        </p:nvCxnSpPr>
        <p:spPr>
          <a:xfrm>
            <a:off x="1148769" y="5461000"/>
            <a:ext cx="4775783" cy="0"/>
          </a:xfrm>
          <a:prstGeom prst="straightConnector1">
            <a:avLst/>
          </a:prstGeom>
          <a:noFill/>
          <a:ln cap="flat" cmpd="sng" w="9525">
            <a:solidFill>
              <a:srgbClr val="BFBFBF"/>
            </a:solidFill>
            <a:prstDash val="solid"/>
            <a:miter lim="800000"/>
            <a:headEnd len="sm" w="sm" type="none"/>
            <a:tailEnd len="sm" w="sm" type="none"/>
          </a:ln>
        </p:spPr>
      </p:cxnSp>
      <p:sp>
        <p:nvSpPr>
          <p:cNvPr id="95" name="Google Shape;95;p169"/>
          <p:cNvSpPr txBox="1"/>
          <p:nvPr>
            <p:ph idx="1" type="body"/>
          </p:nvPr>
        </p:nvSpPr>
        <p:spPr>
          <a:xfrm>
            <a:off x="7654925" y="4588691"/>
            <a:ext cx="3911600" cy="383449"/>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dk2"/>
              </a:buClr>
              <a:buSzPts val="2500"/>
              <a:buFont typeface="Arial"/>
              <a:buNone/>
              <a:defRPr b="0" i="0" sz="2500" u="none" cap="none" strike="noStrike">
                <a:solidFill>
                  <a:schemeClr val="dk2"/>
                </a:solidFill>
                <a:latin typeface="Georgia"/>
                <a:ea typeface="Georgia"/>
                <a:cs typeface="Georgia"/>
                <a:sym typeface="Georgia"/>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6" name="Google Shape;96;p169"/>
          <p:cNvSpPr txBox="1"/>
          <p:nvPr>
            <p:ph idx="3" type="body"/>
          </p:nvPr>
        </p:nvSpPr>
        <p:spPr>
          <a:xfrm>
            <a:off x="7654925" y="4977773"/>
            <a:ext cx="3911600" cy="32891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D79BA"/>
              </a:buClr>
              <a:buSzPts val="1800"/>
              <a:buFont typeface="Arial"/>
              <a:buNone/>
              <a:defRPr b="0" i="0" sz="1800" u="none" cap="none" strike="noStrike">
                <a:solidFill>
                  <a:srgbClr val="2D79BA"/>
                </a:solidFill>
                <a:latin typeface="Arial"/>
                <a:ea typeface="Arial"/>
                <a:cs typeface="Arial"/>
                <a:sym typeface="Arial"/>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97" name="Google Shape;97;p169"/>
          <p:cNvPicPr preferRelativeResize="0"/>
          <p:nvPr/>
        </p:nvPicPr>
        <p:blipFill rotWithShape="1">
          <a:blip r:embed="rId3">
            <a:alphaModFix/>
          </a:blip>
          <a:srcRect b="0" l="0" r="0" t="0"/>
          <a:stretch/>
        </p:blipFill>
        <p:spPr>
          <a:xfrm>
            <a:off x="7750175" y="5660783"/>
            <a:ext cx="290111" cy="290111"/>
          </a:xfrm>
          <a:prstGeom prst="rect">
            <a:avLst/>
          </a:prstGeom>
          <a:noFill/>
          <a:ln>
            <a:noFill/>
          </a:ln>
        </p:spPr>
      </p:pic>
      <p:sp>
        <p:nvSpPr>
          <p:cNvPr id="98" name="Google Shape;98;p169"/>
          <p:cNvSpPr txBox="1"/>
          <p:nvPr>
            <p:ph idx="4" type="body"/>
          </p:nvPr>
        </p:nvSpPr>
        <p:spPr>
          <a:xfrm>
            <a:off x="8070979" y="5650493"/>
            <a:ext cx="3562221" cy="29011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99" name="Google Shape;99;p169"/>
          <p:cNvPicPr preferRelativeResize="0"/>
          <p:nvPr/>
        </p:nvPicPr>
        <p:blipFill rotWithShape="1">
          <a:blip r:embed="rId4">
            <a:alphaModFix/>
          </a:blip>
          <a:srcRect b="0" l="0" r="0" t="0"/>
          <a:stretch/>
        </p:blipFill>
        <p:spPr>
          <a:xfrm>
            <a:off x="7750175" y="6001968"/>
            <a:ext cx="292608" cy="292608"/>
          </a:xfrm>
          <a:prstGeom prst="rect">
            <a:avLst/>
          </a:prstGeom>
          <a:noFill/>
          <a:ln>
            <a:noFill/>
          </a:ln>
        </p:spPr>
      </p:pic>
      <p:sp>
        <p:nvSpPr>
          <p:cNvPr id="100" name="Google Shape;100;p169"/>
          <p:cNvSpPr txBox="1"/>
          <p:nvPr>
            <p:ph idx="5" type="body"/>
          </p:nvPr>
        </p:nvSpPr>
        <p:spPr>
          <a:xfrm>
            <a:off x="8070980" y="5995446"/>
            <a:ext cx="3562220" cy="29011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cxnSp>
        <p:nvCxnSpPr>
          <p:cNvPr id="101" name="Google Shape;101;p169"/>
          <p:cNvCxnSpPr/>
          <p:nvPr/>
        </p:nvCxnSpPr>
        <p:spPr>
          <a:xfrm>
            <a:off x="7683500" y="5461000"/>
            <a:ext cx="3911600" cy="0"/>
          </a:xfrm>
          <a:prstGeom prst="straightConnector1">
            <a:avLst/>
          </a:prstGeom>
          <a:noFill/>
          <a:ln cap="flat" cmpd="sng" w="9525">
            <a:solidFill>
              <a:srgbClr val="BFBFBF"/>
            </a:solidFill>
            <a:prstDash val="solid"/>
            <a:miter lim="800000"/>
            <a:headEnd len="sm" w="sm" type="none"/>
            <a:tailEnd len="sm" w="sm" type="none"/>
          </a:ln>
        </p:spPr>
      </p:cxnSp>
      <p:sp>
        <p:nvSpPr>
          <p:cNvPr id="102" name="Google Shape;102;p169"/>
          <p:cNvSpPr/>
          <p:nvPr/>
        </p:nvSpPr>
        <p:spPr>
          <a:xfrm rot="5400000">
            <a:off x="2504496" y="361368"/>
            <a:ext cx="915558" cy="5924553"/>
          </a:xfrm>
          <a:prstGeom prst="round2SameRect">
            <a:avLst>
              <a:gd fmla="val 7304"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3" name="Google Shape;103;p169"/>
          <p:cNvSpPr txBox="1"/>
          <p:nvPr/>
        </p:nvSpPr>
        <p:spPr>
          <a:xfrm>
            <a:off x="1116439" y="3145016"/>
            <a:ext cx="480811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2"/>
                </a:solidFill>
                <a:latin typeface="Arial"/>
                <a:ea typeface="Arial"/>
                <a:cs typeface="Arial"/>
                <a:sym typeface="Arial"/>
              </a:rPr>
              <a:t>STAY CONNECTED WITH US</a:t>
            </a:r>
            <a:endParaRPr/>
          </a:p>
        </p:txBody>
      </p:sp>
      <p:cxnSp>
        <p:nvCxnSpPr>
          <p:cNvPr id="104" name="Google Shape;104;p169"/>
          <p:cNvCxnSpPr/>
          <p:nvPr/>
        </p:nvCxnSpPr>
        <p:spPr>
          <a:xfrm>
            <a:off x="1148769" y="4712297"/>
            <a:ext cx="4775783" cy="0"/>
          </a:xfrm>
          <a:prstGeom prst="straightConnector1">
            <a:avLst/>
          </a:prstGeom>
          <a:noFill/>
          <a:ln cap="flat" cmpd="sng" w="9525">
            <a:solidFill>
              <a:srgbClr val="BFBFBF"/>
            </a:solidFill>
            <a:prstDash val="solid"/>
            <a:miter lim="800000"/>
            <a:headEnd len="sm" w="sm" type="none"/>
            <a:tailEnd len="sm" w="sm" type="none"/>
          </a:ln>
        </p:spPr>
      </p:cxnSp>
      <p:cxnSp>
        <p:nvCxnSpPr>
          <p:cNvPr id="105" name="Google Shape;105;p169"/>
          <p:cNvCxnSpPr/>
          <p:nvPr/>
        </p:nvCxnSpPr>
        <p:spPr>
          <a:xfrm>
            <a:off x="1148769" y="6236493"/>
            <a:ext cx="4775783" cy="0"/>
          </a:xfrm>
          <a:prstGeom prst="straightConnector1">
            <a:avLst/>
          </a:prstGeom>
          <a:noFill/>
          <a:ln cap="flat" cmpd="sng" w="9525">
            <a:solidFill>
              <a:srgbClr val="BFBFBF"/>
            </a:solidFill>
            <a:prstDash val="solid"/>
            <a:miter lim="800000"/>
            <a:headEnd len="sm" w="sm" type="none"/>
            <a:tailEnd len="sm" w="sm" type="none"/>
          </a:ln>
        </p:spPr>
      </p:cxnSp>
    </p:spTree>
  </p:cSld>
  <p:clrMapOvr>
    <a:masterClrMapping/>
  </p:clrMapOvr>
  <p:transition spd="med">
    <p:push/>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Locations Listed">
  <p:cSld name="Title Slide With Locations Listed">
    <p:spTree>
      <p:nvGrpSpPr>
        <p:cNvPr id="106" name="Shape 106"/>
        <p:cNvGrpSpPr/>
        <p:nvPr/>
      </p:nvGrpSpPr>
      <p:grpSpPr>
        <a:xfrm>
          <a:off x="0" y="0"/>
          <a:ext cx="0" cy="0"/>
          <a:chOff x="0" y="0"/>
          <a:chExt cx="0" cy="0"/>
        </a:xfrm>
      </p:grpSpPr>
      <p:sp>
        <p:nvSpPr>
          <p:cNvPr id="107" name="Google Shape;107;p170"/>
          <p:cNvSpPr/>
          <p:nvPr>
            <p:ph idx="2" type="pic"/>
          </p:nvPr>
        </p:nvSpPr>
        <p:spPr>
          <a:xfrm>
            <a:off x="0" y="0"/>
            <a:ext cx="11601450" cy="4048124"/>
          </a:xfrm>
          <a:prstGeom prst="rect">
            <a:avLst/>
          </a:prstGeom>
          <a:noFill/>
          <a:ln>
            <a:noFill/>
          </a:ln>
        </p:spPr>
      </p:sp>
      <p:sp>
        <p:nvSpPr>
          <p:cNvPr id="108" name="Google Shape;108;p170"/>
          <p:cNvSpPr/>
          <p:nvPr/>
        </p:nvSpPr>
        <p:spPr>
          <a:xfrm>
            <a:off x="11496674" y="5838782"/>
            <a:ext cx="695325" cy="101921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109" name="Google Shape;109;p170"/>
          <p:cNvPicPr preferRelativeResize="0"/>
          <p:nvPr/>
        </p:nvPicPr>
        <p:blipFill rotWithShape="1">
          <a:blip r:embed="rId2">
            <a:alphaModFix/>
          </a:blip>
          <a:srcRect b="0" l="0" r="0" t="0"/>
          <a:stretch/>
        </p:blipFill>
        <p:spPr>
          <a:xfrm>
            <a:off x="590551" y="6068470"/>
            <a:ext cx="2743200" cy="546558"/>
          </a:xfrm>
          <a:prstGeom prst="rect">
            <a:avLst/>
          </a:prstGeom>
          <a:noFill/>
          <a:ln>
            <a:noFill/>
          </a:ln>
        </p:spPr>
      </p:pic>
      <p:sp>
        <p:nvSpPr>
          <p:cNvPr id="110" name="Google Shape;110;p170"/>
          <p:cNvSpPr/>
          <p:nvPr/>
        </p:nvSpPr>
        <p:spPr>
          <a:xfrm>
            <a:off x="590550" y="3390901"/>
            <a:ext cx="11601450" cy="2447882"/>
          </a:xfrm>
          <a:prstGeom prst="rect">
            <a:avLst/>
          </a:prstGeom>
          <a:solidFill>
            <a:srgbClr val="002B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11" name="Google Shape;111;p170"/>
          <p:cNvSpPr txBox="1"/>
          <p:nvPr>
            <p:ph idx="1" type="body"/>
          </p:nvPr>
        </p:nvSpPr>
        <p:spPr>
          <a:xfrm>
            <a:off x="912042" y="5362573"/>
            <a:ext cx="10689408" cy="2518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lt1"/>
              </a:buClr>
              <a:buSzPts val="1100"/>
              <a:buFont typeface="Arial"/>
              <a:buNone/>
              <a:defRPr b="0" i="0" sz="1100" u="none" cap="none" strike="noStrike">
                <a:solidFill>
                  <a:schemeClr val="lt1"/>
                </a:solidFill>
                <a:latin typeface="Arial"/>
                <a:ea typeface="Arial"/>
                <a:cs typeface="Arial"/>
                <a:sym typeface="Arial"/>
              </a:defRPr>
            </a:lvl2pPr>
            <a:lvl3pPr indent="-228600" lvl="2" marL="1371600" marR="0" rtl="0" algn="l">
              <a:lnSpc>
                <a:spcPct val="90000"/>
              </a:lnSpc>
              <a:spcBef>
                <a:spcPts val="500"/>
              </a:spcBef>
              <a:spcAft>
                <a:spcPts val="0"/>
              </a:spcAft>
              <a:buClr>
                <a:schemeClr val="lt1"/>
              </a:buClr>
              <a:buSzPts val="1100"/>
              <a:buFont typeface="Arial"/>
              <a:buNone/>
              <a:defRPr b="0" i="0" sz="1100" u="none" cap="none" strike="noStrike">
                <a:solidFill>
                  <a:schemeClr val="lt1"/>
                </a:solidFill>
                <a:latin typeface="Arial"/>
                <a:ea typeface="Arial"/>
                <a:cs typeface="Arial"/>
                <a:sym typeface="Arial"/>
              </a:defRPr>
            </a:lvl3pPr>
            <a:lvl4pPr indent="-228600" lvl="3" marL="1828800" marR="0" rtl="0" algn="l">
              <a:lnSpc>
                <a:spcPct val="90000"/>
              </a:lnSpc>
              <a:spcBef>
                <a:spcPts val="500"/>
              </a:spcBef>
              <a:spcAft>
                <a:spcPts val="0"/>
              </a:spcAft>
              <a:buClr>
                <a:schemeClr val="lt1"/>
              </a:buClr>
              <a:buSzPts val="1100"/>
              <a:buFont typeface="Arial"/>
              <a:buNone/>
              <a:defRPr b="0" i="0" sz="1100" u="none" cap="none" strike="noStrike">
                <a:solidFill>
                  <a:schemeClr val="lt1"/>
                </a:solidFill>
                <a:latin typeface="Arial"/>
                <a:ea typeface="Arial"/>
                <a:cs typeface="Arial"/>
                <a:sym typeface="Arial"/>
              </a:defRPr>
            </a:lvl4pPr>
            <a:lvl5pPr indent="-228600" lvl="4" marL="2286000" marR="0" rtl="0" algn="l">
              <a:lnSpc>
                <a:spcPct val="90000"/>
              </a:lnSpc>
              <a:spcBef>
                <a:spcPts val="500"/>
              </a:spcBef>
              <a:spcAft>
                <a:spcPts val="0"/>
              </a:spcAft>
              <a:buClr>
                <a:schemeClr val="lt1"/>
              </a:buClr>
              <a:buSzPts val="1100"/>
              <a:buFont typeface="Arial"/>
              <a:buNone/>
              <a:defRPr b="0" i="0" sz="11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2" name="Google Shape;112;p170"/>
          <p:cNvSpPr txBox="1"/>
          <p:nvPr>
            <p:ph idx="3" type="body"/>
          </p:nvPr>
        </p:nvSpPr>
        <p:spPr>
          <a:xfrm>
            <a:off x="912042" y="3681565"/>
            <a:ext cx="10689408" cy="157727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lt1"/>
              </a:buClr>
              <a:buSzPts val="4800"/>
              <a:buFont typeface="Arial"/>
              <a:buNone/>
              <a:defRPr b="0" i="0" sz="4800" u="none" cap="none" strike="noStrike">
                <a:solidFill>
                  <a:schemeClr val="lt1"/>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3" name="Google Shape;113;p170"/>
          <p:cNvSpPr/>
          <p:nvPr/>
        </p:nvSpPr>
        <p:spPr>
          <a:xfrm>
            <a:off x="5311768" y="5938982"/>
            <a:ext cx="4102100" cy="91758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14" name="Google Shape;114;p170"/>
          <p:cNvSpPr txBox="1"/>
          <p:nvPr/>
        </p:nvSpPr>
        <p:spPr>
          <a:xfrm>
            <a:off x="8275183" y="6354945"/>
            <a:ext cx="1774642" cy="248466"/>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b="1" i="0" lang="en-US" sz="1000" u="none" cap="none" strike="noStrike">
                <a:solidFill>
                  <a:schemeClr val="dk2"/>
                </a:solidFill>
                <a:latin typeface="Arial"/>
                <a:ea typeface="Arial"/>
                <a:cs typeface="Arial"/>
                <a:sym typeface="Arial"/>
              </a:rPr>
              <a:t>PHILADELPHIA, PA</a:t>
            </a:r>
            <a:endParaRPr/>
          </a:p>
        </p:txBody>
      </p:sp>
      <p:sp>
        <p:nvSpPr>
          <p:cNvPr id="115" name="Google Shape;115;p170"/>
          <p:cNvSpPr txBox="1"/>
          <p:nvPr/>
        </p:nvSpPr>
        <p:spPr>
          <a:xfrm>
            <a:off x="6669185" y="6099152"/>
            <a:ext cx="1605586" cy="248466"/>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b="1" i="0" lang="en-US" sz="1000" u="none" cap="none" strike="noStrike">
                <a:solidFill>
                  <a:schemeClr val="dk2"/>
                </a:solidFill>
                <a:latin typeface="Arial"/>
                <a:ea typeface="Arial"/>
                <a:cs typeface="Arial"/>
                <a:sym typeface="Arial"/>
              </a:rPr>
              <a:t>LANCASTER, PA</a:t>
            </a:r>
            <a:endParaRPr/>
          </a:p>
        </p:txBody>
      </p:sp>
      <p:sp>
        <p:nvSpPr>
          <p:cNvPr id="116" name="Google Shape;116;p170"/>
          <p:cNvSpPr txBox="1"/>
          <p:nvPr/>
        </p:nvSpPr>
        <p:spPr>
          <a:xfrm>
            <a:off x="8275182" y="6099152"/>
            <a:ext cx="1774642" cy="248466"/>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b="1" i="0" lang="en-US" sz="1000" u="none" cap="none" strike="noStrike">
                <a:solidFill>
                  <a:schemeClr val="dk2"/>
                </a:solidFill>
                <a:latin typeface="Arial"/>
                <a:ea typeface="Arial"/>
                <a:cs typeface="Arial"/>
                <a:sym typeface="Arial"/>
              </a:rPr>
              <a:t>HARRISBURG, PA</a:t>
            </a:r>
            <a:endParaRPr/>
          </a:p>
        </p:txBody>
      </p:sp>
      <p:sp>
        <p:nvSpPr>
          <p:cNvPr id="117" name="Google Shape;117;p170"/>
          <p:cNvSpPr txBox="1"/>
          <p:nvPr/>
        </p:nvSpPr>
        <p:spPr>
          <a:xfrm>
            <a:off x="10098338" y="6099152"/>
            <a:ext cx="1814235" cy="248466"/>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b="1" i="0" lang="en-US" sz="1000" u="none" cap="none" strike="noStrike">
                <a:solidFill>
                  <a:schemeClr val="dk2"/>
                </a:solidFill>
                <a:latin typeface="Arial"/>
                <a:ea typeface="Arial"/>
                <a:cs typeface="Arial"/>
                <a:sym typeface="Arial"/>
              </a:rPr>
              <a:t>MALVERN, PA</a:t>
            </a:r>
            <a:endParaRPr/>
          </a:p>
        </p:txBody>
      </p:sp>
      <p:sp>
        <p:nvSpPr>
          <p:cNvPr id="118" name="Google Shape;118;p170"/>
          <p:cNvSpPr txBox="1"/>
          <p:nvPr/>
        </p:nvSpPr>
        <p:spPr>
          <a:xfrm>
            <a:off x="6669185" y="6354945"/>
            <a:ext cx="1685610" cy="248466"/>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b="1" i="0" lang="en-US" sz="1000" u="none" cap="none" strike="noStrike">
                <a:solidFill>
                  <a:schemeClr val="dk2"/>
                </a:solidFill>
                <a:latin typeface="Arial"/>
                <a:ea typeface="Arial"/>
                <a:cs typeface="Arial"/>
                <a:sym typeface="Arial"/>
              </a:rPr>
              <a:t>WOODBURY, NJ</a:t>
            </a:r>
            <a:endParaRPr/>
          </a:p>
        </p:txBody>
      </p:sp>
      <p:cxnSp>
        <p:nvCxnSpPr>
          <p:cNvPr id="119" name="Google Shape;119;p170"/>
          <p:cNvCxnSpPr/>
          <p:nvPr/>
        </p:nvCxnSpPr>
        <p:spPr>
          <a:xfrm>
            <a:off x="10054998" y="6174106"/>
            <a:ext cx="0" cy="108371"/>
          </a:xfrm>
          <a:prstGeom prst="straightConnector1">
            <a:avLst/>
          </a:prstGeom>
          <a:noFill/>
          <a:ln cap="flat" cmpd="sng" w="9525">
            <a:solidFill>
              <a:schemeClr val="dk2"/>
            </a:solidFill>
            <a:prstDash val="solid"/>
            <a:miter lim="800000"/>
            <a:headEnd len="sm" w="sm" type="none"/>
            <a:tailEnd len="sm" w="sm" type="none"/>
          </a:ln>
        </p:spPr>
      </p:cxnSp>
      <p:cxnSp>
        <p:nvCxnSpPr>
          <p:cNvPr id="120" name="Google Shape;120;p170"/>
          <p:cNvCxnSpPr/>
          <p:nvPr/>
        </p:nvCxnSpPr>
        <p:spPr>
          <a:xfrm>
            <a:off x="10052411" y="6424781"/>
            <a:ext cx="0" cy="108371"/>
          </a:xfrm>
          <a:prstGeom prst="straightConnector1">
            <a:avLst/>
          </a:prstGeom>
          <a:noFill/>
          <a:ln cap="flat" cmpd="sng" w="9525">
            <a:solidFill>
              <a:schemeClr val="dk2"/>
            </a:solidFill>
            <a:prstDash val="solid"/>
            <a:miter lim="800000"/>
            <a:headEnd len="sm" w="sm" type="none"/>
            <a:tailEnd len="sm" w="sm" type="none"/>
          </a:ln>
        </p:spPr>
      </p:cxnSp>
      <p:sp>
        <p:nvSpPr>
          <p:cNvPr id="121" name="Google Shape;121;p170"/>
          <p:cNvSpPr txBox="1"/>
          <p:nvPr/>
        </p:nvSpPr>
        <p:spPr>
          <a:xfrm>
            <a:off x="10068503" y="6354945"/>
            <a:ext cx="1685610" cy="248466"/>
          </a:xfrm>
          <a:prstGeom prst="rect">
            <a:avLst/>
          </a:prstGeom>
          <a:noFill/>
          <a:ln>
            <a:noFill/>
          </a:ln>
        </p:spPr>
        <p:txBody>
          <a:bodyPr anchorCtr="0" anchor="t" bIns="45700" lIns="91425" spcFirstLastPara="1" rIns="91425" wrap="square" tIns="45700">
            <a:spAutoFit/>
          </a:bodyPr>
          <a:lstStyle/>
          <a:p>
            <a:pPr indent="0" lvl="0" marL="0" marR="0" rtl="0" algn="ctr">
              <a:lnSpc>
                <a:spcPct val="110000"/>
              </a:lnSpc>
              <a:spcBef>
                <a:spcPts val="0"/>
              </a:spcBef>
              <a:spcAft>
                <a:spcPts val="0"/>
              </a:spcAft>
              <a:buNone/>
            </a:pPr>
            <a:r>
              <a:rPr b="1" i="0" lang="en-US" sz="1000" u="none" cap="none" strike="noStrike">
                <a:solidFill>
                  <a:schemeClr val="dk2"/>
                </a:solidFill>
                <a:latin typeface="Arial"/>
                <a:ea typeface="Arial"/>
                <a:cs typeface="Arial"/>
                <a:sym typeface="Arial"/>
              </a:rPr>
              <a:t>CHARLESTON, SC</a:t>
            </a:r>
            <a:endParaRPr/>
          </a:p>
        </p:txBody>
      </p:sp>
      <p:cxnSp>
        <p:nvCxnSpPr>
          <p:cNvPr id="122" name="Google Shape;122;p170"/>
          <p:cNvCxnSpPr/>
          <p:nvPr/>
        </p:nvCxnSpPr>
        <p:spPr>
          <a:xfrm>
            <a:off x="8236519" y="6174106"/>
            <a:ext cx="0" cy="108371"/>
          </a:xfrm>
          <a:prstGeom prst="straightConnector1">
            <a:avLst/>
          </a:prstGeom>
          <a:noFill/>
          <a:ln cap="flat" cmpd="sng" w="9525">
            <a:solidFill>
              <a:schemeClr val="dk2"/>
            </a:solidFill>
            <a:prstDash val="solid"/>
            <a:miter lim="800000"/>
            <a:headEnd len="sm" w="sm" type="none"/>
            <a:tailEnd len="sm" w="sm" type="none"/>
          </a:ln>
        </p:spPr>
      </p:cxnSp>
      <p:cxnSp>
        <p:nvCxnSpPr>
          <p:cNvPr id="123" name="Google Shape;123;p170"/>
          <p:cNvCxnSpPr/>
          <p:nvPr/>
        </p:nvCxnSpPr>
        <p:spPr>
          <a:xfrm>
            <a:off x="8233932" y="6424781"/>
            <a:ext cx="0" cy="108371"/>
          </a:xfrm>
          <a:prstGeom prst="straightConnector1">
            <a:avLst/>
          </a:prstGeom>
          <a:noFill/>
          <a:ln cap="flat" cmpd="sng" w="9525">
            <a:solidFill>
              <a:schemeClr val="dk2"/>
            </a:solidFill>
            <a:prstDash val="solid"/>
            <a:miter lim="800000"/>
            <a:headEnd len="sm" w="sm" type="none"/>
            <a:tailEnd len="sm" w="sm" type="none"/>
          </a:ln>
        </p:spPr>
      </p:cxnSp>
      <p:cxnSp>
        <p:nvCxnSpPr>
          <p:cNvPr id="124" name="Google Shape;124;p170"/>
          <p:cNvCxnSpPr/>
          <p:nvPr/>
        </p:nvCxnSpPr>
        <p:spPr>
          <a:xfrm>
            <a:off x="978717" y="5182635"/>
            <a:ext cx="10622733" cy="0"/>
          </a:xfrm>
          <a:prstGeom prst="straightConnector1">
            <a:avLst/>
          </a:prstGeom>
          <a:noFill/>
          <a:ln cap="flat" cmpd="sng" w="9525">
            <a:solidFill>
              <a:schemeClr val="lt1"/>
            </a:solidFill>
            <a:prstDash val="solid"/>
            <a:miter lim="800000"/>
            <a:headEnd len="sm" w="sm" type="none"/>
            <a:tailEnd len="sm" w="sm" type="none"/>
          </a:ln>
        </p:spPr>
      </p:cxnSp>
      <p:sp>
        <p:nvSpPr>
          <p:cNvPr id="125" name="Google Shape;125;p170"/>
          <p:cNvSpPr txBox="1"/>
          <p:nvPr/>
        </p:nvSpPr>
        <p:spPr>
          <a:xfrm>
            <a:off x="9130154" y="5631348"/>
            <a:ext cx="2606039" cy="21544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lt1"/>
              </a:buClr>
              <a:buSzPts val="800"/>
              <a:buFont typeface="Arial"/>
              <a:buNone/>
            </a:pPr>
            <a:r>
              <a:rPr b="0" i="0" lang="en-US" sz="800" u="none" cap="none" strike="noStrike">
                <a:solidFill>
                  <a:schemeClr val="lt1"/>
                </a:solidFill>
                <a:latin typeface="Arial"/>
                <a:ea typeface="Arial"/>
                <a:cs typeface="Arial"/>
                <a:sym typeface="Arial"/>
              </a:rPr>
              <a:t>© 2025 Saxton &amp; Stump. All Rights Reserved.</a:t>
            </a:r>
            <a:endParaRPr/>
          </a:p>
        </p:txBody>
      </p:sp>
    </p:spTree>
  </p:cSld>
  <p:clrMapOvr>
    <a:masterClrMapping/>
  </p:clrMapOvr>
  <p:transition spd="med">
    <p:push/>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o Slide">
  <p:cSld name="Bio Slide">
    <p:spTree>
      <p:nvGrpSpPr>
        <p:cNvPr id="126" name="Shape 126"/>
        <p:cNvGrpSpPr/>
        <p:nvPr/>
      </p:nvGrpSpPr>
      <p:grpSpPr>
        <a:xfrm>
          <a:off x="0" y="0"/>
          <a:ext cx="0" cy="0"/>
          <a:chOff x="0" y="0"/>
          <a:chExt cx="0" cy="0"/>
        </a:xfrm>
      </p:grpSpPr>
      <p:pic>
        <p:nvPicPr>
          <p:cNvPr id="127" name="Google Shape;127;p171"/>
          <p:cNvPicPr preferRelativeResize="0"/>
          <p:nvPr/>
        </p:nvPicPr>
        <p:blipFill rotWithShape="1">
          <a:blip r:embed="rId2">
            <a:alphaModFix/>
          </a:blip>
          <a:srcRect b="33509" l="32609" r="11464" t="5750"/>
          <a:stretch/>
        </p:blipFill>
        <p:spPr>
          <a:xfrm rot="10800000">
            <a:off x="0" y="-4"/>
            <a:ext cx="3835400" cy="4165603"/>
          </a:xfrm>
          <a:prstGeom prst="rect">
            <a:avLst/>
          </a:prstGeom>
          <a:noFill/>
          <a:ln>
            <a:noFill/>
          </a:ln>
        </p:spPr>
      </p:pic>
      <p:sp>
        <p:nvSpPr>
          <p:cNvPr id="128" name="Google Shape;128;p171"/>
          <p:cNvSpPr txBox="1"/>
          <p:nvPr>
            <p:ph idx="1" type="body"/>
          </p:nvPr>
        </p:nvSpPr>
        <p:spPr>
          <a:xfrm>
            <a:off x="4812309" y="492126"/>
            <a:ext cx="6719292" cy="55181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dk2"/>
              </a:buClr>
              <a:buSzPts val="4200"/>
              <a:buFont typeface="Arial"/>
              <a:buNone/>
              <a:defRPr b="0" i="0" sz="4200" u="none" cap="none" strike="noStrike">
                <a:solidFill>
                  <a:schemeClr val="dk2"/>
                </a:solidFill>
                <a:latin typeface="Georgia"/>
                <a:ea typeface="Georgia"/>
                <a:cs typeface="Georgia"/>
                <a:sym typeface="Georgia"/>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9" name="Google Shape;129;p171"/>
          <p:cNvSpPr txBox="1"/>
          <p:nvPr>
            <p:ph idx="2" type="body"/>
          </p:nvPr>
        </p:nvSpPr>
        <p:spPr>
          <a:xfrm>
            <a:off x="4812309" y="1099201"/>
            <a:ext cx="6719292" cy="32891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D79BA"/>
              </a:buClr>
              <a:buSzPts val="1800"/>
              <a:buFont typeface="Arial"/>
              <a:buNone/>
              <a:defRPr b="0" i="0" sz="1800" u="none" cap="none" strike="noStrike">
                <a:solidFill>
                  <a:srgbClr val="2D79BA"/>
                </a:solidFill>
                <a:latin typeface="Arial"/>
                <a:ea typeface="Arial"/>
                <a:cs typeface="Arial"/>
                <a:sym typeface="Arial"/>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0" name="Google Shape;130;p171"/>
          <p:cNvSpPr txBox="1"/>
          <p:nvPr>
            <p:ph idx="3" type="body"/>
          </p:nvPr>
        </p:nvSpPr>
        <p:spPr>
          <a:xfrm>
            <a:off x="4812309" y="2260603"/>
            <a:ext cx="6719292" cy="439263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1200"/>
              </a:spcBef>
              <a:spcAft>
                <a:spcPts val="0"/>
              </a:spcAft>
              <a:buClr>
                <a:schemeClr val="dk1"/>
              </a:buClr>
              <a:buSzPts val="1700"/>
              <a:buFont typeface="Arial"/>
              <a:buNone/>
              <a:defRPr b="0" i="0" sz="17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131" name="Google Shape;131;p171"/>
          <p:cNvPicPr preferRelativeResize="0"/>
          <p:nvPr/>
        </p:nvPicPr>
        <p:blipFill rotWithShape="1">
          <a:blip r:embed="rId3">
            <a:alphaModFix/>
          </a:blip>
          <a:srcRect b="0" l="0" r="0" t="0"/>
          <a:stretch/>
        </p:blipFill>
        <p:spPr>
          <a:xfrm>
            <a:off x="4890400" y="1626564"/>
            <a:ext cx="290111" cy="290111"/>
          </a:xfrm>
          <a:prstGeom prst="rect">
            <a:avLst/>
          </a:prstGeom>
          <a:noFill/>
          <a:ln>
            <a:noFill/>
          </a:ln>
        </p:spPr>
      </p:pic>
      <p:sp>
        <p:nvSpPr>
          <p:cNvPr id="132" name="Google Shape;132;p171"/>
          <p:cNvSpPr txBox="1"/>
          <p:nvPr>
            <p:ph idx="4" type="body"/>
          </p:nvPr>
        </p:nvSpPr>
        <p:spPr>
          <a:xfrm>
            <a:off x="5177863" y="1622583"/>
            <a:ext cx="2360093" cy="29011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700"/>
              <a:buFont typeface="Arial"/>
              <a:buNone/>
              <a:defRPr b="0" i="0" sz="17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133" name="Google Shape;133;p171"/>
          <p:cNvPicPr preferRelativeResize="0"/>
          <p:nvPr/>
        </p:nvPicPr>
        <p:blipFill rotWithShape="1">
          <a:blip r:embed="rId4">
            <a:alphaModFix/>
          </a:blip>
          <a:srcRect b="0" l="0" r="0" t="0"/>
          <a:stretch/>
        </p:blipFill>
        <p:spPr>
          <a:xfrm>
            <a:off x="7625688" y="1626564"/>
            <a:ext cx="292608" cy="292608"/>
          </a:xfrm>
          <a:prstGeom prst="rect">
            <a:avLst/>
          </a:prstGeom>
          <a:noFill/>
          <a:ln>
            <a:noFill/>
          </a:ln>
        </p:spPr>
      </p:pic>
      <p:sp>
        <p:nvSpPr>
          <p:cNvPr id="134" name="Google Shape;134;p171"/>
          <p:cNvSpPr txBox="1"/>
          <p:nvPr>
            <p:ph idx="5" type="body"/>
          </p:nvPr>
        </p:nvSpPr>
        <p:spPr>
          <a:xfrm>
            <a:off x="7918296" y="1622583"/>
            <a:ext cx="3524640" cy="29011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700"/>
              <a:buFont typeface="Arial"/>
              <a:buNone/>
              <a:defRPr b="0" i="0" sz="17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cxnSp>
        <p:nvCxnSpPr>
          <p:cNvPr id="135" name="Google Shape;135;p171"/>
          <p:cNvCxnSpPr/>
          <p:nvPr/>
        </p:nvCxnSpPr>
        <p:spPr>
          <a:xfrm>
            <a:off x="4890400" y="1542835"/>
            <a:ext cx="6632223" cy="0"/>
          </a:xfrm>
          <a:prstGeom prst="straightConnector1">
            <a:avLst/>
          </a:prstGeom>
          <a:noFill/>
          <a:ln cap="flat" cmpd="sng" w="9525">
            <a:solidFill>
              <a:srgbClr val="BFBFBF"/>
            </a:solidFill>
            <a:prstDash val="solid"/>
            <a:miter lim="800000"/>
            <a:headEnd len="sm" w="sm" type="none"/>
            <a:tailEnd len="sm" w="sm" type="none"/>
          </a:ln>
        </p:spPr>
      </p:cxnSp>
      <p:sp>
        <p:nvSpPr>
          <p:cNvPr id="136" name="Google Shape;136;p171"/>
          <p:cNvSpPr/>
          <p:nvPr/>
        </p:nvSpPr>
        <p:spPr>
          <a:xfrm rot="-5400000">
            <a:off x="11406627" y="780835"/>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37" name="Google Shape;137;p171"/>
          <p:cNvSpPr/>
          <p:nvPr>
            <p:ph idx="6" type="pic"/>
          </p:nvPr>
        </p:nvSpPr>
        <p:spPr>
          <a:xfrm>
            <a:off x="531066" y="492126"/>
            <a:ext cx="3835400" cy="4165600"/>
          </a:xfrm>
          <a:prstGeom prst="rect">
            <a:avLst/>
          </a:prstGeom>
          <a:noFill/>
          <a:ln>
            <a:noFill/>
          </a:ln>
        </p:spPr>
      </p:sp>
      <p:sp>
        <p:nvSpPr>
          <p:cNvPr id="138" name="Google Shape;138;p171"/>
          <p:cNvSpPr txBox="1"/>
          <p:nvPr/>
        </p:nvSpPr>
        <p:spPr>
          <a:xfrm>
            <a:off x="427083" y="4838700"/>
            <a:ext cx="319003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2"/>
                </a:solidFill>
                <a:latin typeface="Georgia"/>
                <a:ea typeface="Georgia"/>
                <a:cs typeface="Georgia"/>
                <a:sym typeface="Georgia"/>
              </a:rPr>
              <a:t>Practice Areas</a:t>
            </a:r>
            <a:endParaRPr/>
          </a:p>
        </p:txBody>
      </p:sp>
      <p:cxnSp>
        <p:nvCxnSpPr>
          <p:cNvPr id="139" name="Google Shape;139;p171"/>
          <p:cNvCxnSpPr/>
          <p:nvPr/>
        </p:nvCxnSpPr>
        <p:spPr>
          <a:xfrm>
            <a:off x="521540" y="5208032"/>
            <a:ext cx="3844926" cy="0"/>
          </a:xfrm>
          <a:prstGeom prst="straightConnector1">
            <a:avLst/>
          </a:prstGeom>
          <a:noFill/>
          <a:ln cap="flat" cmpd="sng" w="9525">
            <a:solidFill>
              <a:srgbClr val="BFBFBF"/>
            </a:solidFill>
            <a:prstDash val="solid"/>
            <a:miter lim="800000"/>
            <a:headEnd len="sm" w="sm" type="none"/>
            <a:tailEnd len="sm" w="sm" type="none"/>
          </a:ln>
        </p:spPr>
      </p:cxnSp>
      <p:sp>
        <p:nvSpPr>
          <p:cNvPr id="140" name="Google Shape;140;p171"/>
          <p:cNvSpPr txBox="1"/>
          <p:nvPr>
            <p:ph idx="7" type="body"/>
          </p:nvPr>
        </p:nvSpPr>
        <p:spPr>
          <a:xfrm>
            <a:off x="419940" y="5265848"/>
            <a:ext cx="3946526" cy="1249622"/>
          </a:xfrm>
          <a:prstGeom prst="rect">
            <a:avLst/>
          </a:prstGeom>
          <a:noFill/>
          <a:ln>
            <a:noFill/>
          </a:ln>
        </p:spPr>
        <p:txBody>
          <a:bodyPr anchorCtr="0" anchor="t" bIns="45700" lIns="91425" spcFirstLastPara="1" rIns="91425" wrap="square" tIns="45700">
            <a:noAutofit/>
          </a:bodyPr>
          <a:lstStyle>
            <a:lvl1pPr indent="-304800" lvl="0" marL="457200" marR="0" rtl="0" algn="l">
              <a:lnSpc>
                <a:spcPct val="110000"/>
              </a:lnSpc>
              <a:spcBef>
                <a:spcPts val="400"/>
              </a:spcBef>
              <a:spcAft>
                <a:spcPts val="0"/>
              </a:spcAft>
              <a:buClr>
                <a:schemeClr val="accent6"/>
              </a:buClr>
              <a:buSzPts val="1200"/>
              <a:buFont typeface="Noto Sans Symbols"/>
              <a:buChar char="▶"/>
              <a:defRPr b="0" i="0" sz="1500" u="none" cap="none" strike="noStrike">
                <a:solidFill>
                  <a:schemeClr val="dk1"/>
                </a:solidFill>
                <a:latin typeface="Arial"/>
                <a:ea typeface="Arial"/>
                <a:cs typeface="Arial"/>
                <a:sym typeface="Arial"/>
              </a:defRPr>
            </a:lvl1pPr>
            <a:lvl2pPr indent="-355600" lvl="1" marL="914400" marR="0" rtl="0" algn="l">
              <a:lnSpc>
                <a:spcPct val="110000"/>
              </a:lnSpc>
              <a:spcBef>
                <a:spcPts val="8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2pPr>
            <a:lvl3pPr indent="-355600" lvl="2" marL="13716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cxnSp>
        <p:nvCxnSpPr>
          <p:cNvPr id="141" name="Google Shape;141;p171"/>
          <p:cNvCxnSpPr/>
          <p:nvPr/>
        </p:nvCxnSpPr>
        <p:spPr>
          <a:xfrm>
            <a:off x="4890400" y="2000035"/>
            <a:ext cx="6632223" cy="0"/>
          </a:xfrm>
          <a:prstGeom prst="straightConnector1">
            <a:avLst/>
          </a:prstGeom>
          <a:noFill/>
          <a:ln cap="flat" cmpd="sng" w="9525">
            <a:solidFill>
              <a:srgbClr val="BFBFBF"/>
            </a:solidFill>
            <a:prstDash val="solid"/>
            <a:miter lim="800000"/>
            <a:headEnd len="sm" w="sm" type="none"/>
            <a:tailEnd len="sm" w="sm" type="none"/>
          </a:ln>
        </p:spPr>
      </p:cxnSp>
    </p:spTree>
  </p:cSld>
  <p:clrMapOvr>
    <a:masterClrMapping/>
  </p:clrMapOvr>
  <p:transition spd="med">
    <p:push/>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Template 1">
  <p:cSld name="Image Template 1">
    <p:spTree>
      <p:nvGrpSpPr>
        <p:cNvPr id="142" name="Shape 142"/>
        <p:cNvGrpSpPr/>
        <p:nvPr/>
      </p:nvGrpSpPr>
      <p:grpSpPr>
        <a:xfrm>
          <a:off x="0" y="0"/>
          <a:ext cx="0" cy="0"/>
          <a:chOff x="0" y="0"/>
          <a:chExt cx="0" cy="0"/>
        </a:xfrm>
      </p:grpSpPr>
      <p:pic>
        <p:nvPicPr>
          <p:cNvPr id="143" name="Google Shape;143;p172"/>
          <p:cNvPicPr preferRelativeResize="0"/>
          <p:nvPr/>
        </p:nvPicPr>
        <p:blipFill rotWithShape="1">
          <a:blip r:embed="rId2">
            <a:alphaModFix/>
          </a:blip>
          <a:srcRect b="18582" l="0" r="0" t="57714"/>
          <a:stretch/>
        </p:blipFill>
        <p:spPr>
          <a:xfrm>
            <a:off x="-5554" y="5232396"/>
            <a:ext cx="6858000" cy="1625604"/>
          </a:xfrm>
          <a:prstGeom prst="rect">
            <a:avLst/>
          </a:prstGeom>
          <a:noFill/>
          <a:ln>
            <a:noFill/>
          </a:ln>
        </p:spPr>
      </p:pic>
      <p:pic>
        <p:nvPicPr>
          <p:cNvPr id="144" name="Google Shape;144;p172"/>
          <p:cNvPicPr preferRelativeResize="0"/>
          <p:nvPr/>
        </p:nvPicPr>
        <p:blipFill rotWithShape="1">
          <a:blip r:embed="rId2">
            <a:alphaModFix/>
          </a:blip>
          <a:srcRect b="14993" l="24651" r="6121" t="64914"/>
          <a:stretch/>
        </p:blipFill>
        <p:spPr>
          <a:xfrm rot="10800000">
            <a:off x="6591299" y="5232396"/>
            <a:ext cx="5600699" cy="1625604"/>
          </a:xfrm>
          <a:prstGeom prst="rect">
            <a:avLst/>
          </a:prstGeom>
          <a:noFill/>
          <a:ln>
            <a:noFill/>
          </a:ln>
        </p:spPr>
      </p:pic>
      <p:sp>
        <p:nvSpPr>
          <p:cNvPr id="145" name="Google Shape;145;p172"/>
          <p:cNvSpPr txBox="1"/>
          <p:nvPr/>
        </p:nvSpPr>
        <p:spPr>
          <a:xfrm>
            <a:off x="11741946" y="6565612"/>
            <a:ext cx="450053" cy="292388"/>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lt1"/>
              </a:buClr>
              <a:buSzPts val="1300"/>
              <a:buFont typeface="Arial"/>
              <a:buNone/>
            </a:pPr>
            <a:fld id="{00000000-1234-1234-1234-123412341234}" type="slidenum">
              <a:rPr b="0" lang="en-US" sz="1300">
                <a:solidFill>
                  <a:schemeClr val="lt1"/>
                </a:solidFill>
                <a:latin typeface="Arial"/>
                <a:ea typeface="Arial"/>
                <a:cs typeface="Arial"/>
                <a:sym typeface="Arial"/>
              </a:rPr>
              <a:t>‹#›</a:t>
            </a:fld>
            <a:endParaRPr sz="1300">
              <a:solidFill>
                <a:schemeClr val="lt1"/>
              </a:solidFill>
              <a:latin typeface="Arial"/>
              <a:ea typeface="Arial"/>
              <a:cs typeface="Arial"/>
              <a:sym typeface="Arial"/>
            </a:endParaRPr>
          </a:p>
        </p:txBody>
      </p:sp>
      <p:sp>
        <p:nvSpPr>
          <p:cNvPr id="146" name="Google Shape;146;p172"/>
          <p:cNvSpPr/>
          <p:nvPr/>
        </p:nvSpPr>
        <p:spPr>
          <a:xfrm>
            <a:off x="3975100" y="552064"/>
            <a:ext cx="7665246" cy="5213735"/>
          </a:xfrm>
          <a:prstGeom prst="roundRect">
            <a:avLst>
              <a:gd fmla="val 1139" name="adj"/>
            </a:avLst>
          </a:prstGeom>
          <a:solidFill>
            <a:schemeClr val="lt1"/>
          </a:solidFill>
          <a:ln>
            <a:noFill/>
          </a:ln>
          <a:effectLst>
            <a:outerShdw blurRad="203200" rotWithShape="0" algn="tl" dir="2700000" dist="1905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7" name="Google Shape;147;p172"/>
          <p:cNvSpPr txBox="1"/>
          <p:nvPr>
            <p:ph idx="1" type="body"/>
          </p:nvPr>
        </p:nvSpPr>
        <p:spPr>
          <a:xfrm>
            <a:off x="4412178" y="2173676"/>
            <a:ext cx="6751122" cy="3039671"/>
          </a:xfrm>
          <a:prstGeom prst="rect">
            <a:avLst/>
          </a:prstGeom>
          <a:noFill/>
          <a:ln>
            <a:noFill/>
          </a:ln>
        </p:spPr>
        <p:txBody>
          <a:bodyPr anchorCtr="0" anchor="t" bIns="45700" lIns="91425" spcFirstLastPara="1" rIns="91425" wrap="square" tIns="45700">
            <a:noAutofit/>
          </a:bodyPr>
          <a:lstStyle>
            <a:lvl1pPr indent="-330200" lvl="0" marL="457200" marR="0" rtl="0" algn="l">
              <a:lnSpc>
                <a:spcPct val="110000"/>
              </a:lnSpc>
              <a:spcBef>
                <a:spcPts val="800"/>
              </a:spcBef>
              <a:spcAft>
                <a:spcPts val="0"/>
              </a:spcAft>
              <a:buClr>
                <a:schemeClr val="accent6"/>
              </a:buClr>
              <a:buSzPts val="1600"/>
              <a:buFont typeface="Noto Sans Symbols"/>
              <a:buChar char="▶"/>
              <a:defRPr b="0" i="0" sz="2000" u="none" cap="none" strike="noStrike">
                <a:solidFill>
                  <a:schemeClr val="dk1"/>
                </a:solidFill>
                <a:latin typeface="Arial"/>
                <a:ea typeface="Arial"/>
                <a:cs typeface="Arial"/>
                <a:sym typeface="Arial"/>
              </a:defRPr>
            </a:lvl1pPr>
            <a:lvl2pPr indent="-355600" lvl="1" marL="914400" marR="0" rtl="0" algn="l">
              <a:lnSpc>
                <a:spcPct val="110000"/>
              </a:lnSpc>
              <a:spcBef>
                <a:spcPts val="8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2pPr>
            <a:lvl3pPr indent="-355600" lvl="2" marL="13716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48" name="Google Shape;148;p172"/>
          <p:cNvSpPr txBox="1"/>
          <p:nvPr>
            <p:ph idx="2" type="body"/>
          </p:nvPr>
        </p:nvSpPr>
        <p:spPr>
          <a:xfrm>
            <a:off x="4412178" y="1778714"/>
            <a:ext cx="6751122"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400"/>
              <a:buFont typeface="Arial"/>
              <a:buNone/>
              <a:defRPr b="0" i="0" sz="2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49" name="Google Shape;149;p172"/>
          <p:cNvSpPr txBox="1"/>
          <p:nvPr>
            <p:ph idx="3" type="body"/>
          </p:nvPr>
        </p:nvSpPr>
        <p:spPr>
          <a:xfrm>
            <a:off x="4412178" y="955858"/>
            <a:ext cx="6751122"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50" name="Google Shape;150;p172"/>
          <p:cNvSpPr/>
          <p:nvPr/>
        </p:nvSpPr>
        <p:spPr>
          <a:xfrm rot="10800000">
            <a:off x="551653" y="0"/>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1" name="Google Shape;151;p172"/>
          <p:cNvSpPr/>
          <p:nvPr>
            <p:ph idx="4" type="pic"/>
          </p:nvPr>
        </p:nvSpPr>
        <p:spPr>
          <a:xfrm>
            <a:off x="551653" y="552063"/>
            <a:ext cx="3283746" cy="5213735"/>
          </a:xfrm>
          <a:prstGeom prst="rect">
            <a:avLst/>
          </a:prstGeom>
          <a:noFill/>
          <a:ln>
            <a:noFill/>
          </a:ln>
        </p:spPr>
      </p:sp>
    </p:spTree>
  </p:cSld>
  <p:clrMapOvr>
    <a:masterClrMapping/>
  </p:clrMapOvr>
  <p:transition spd="med">
    <p:push/>
  </p:transition>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Template 3">
  <p:cSld name="Image Template 3">
    <p:spTree>
      <p:nvGrpSpPr>
        <p:cNvPr id="152" name="Shape 152"/>
        <p:cNvGrpSpPr/>
        <p:nvPr/>
      </p:nvGrpSpPr>
      <p:grpSpPr>
        <a:xfrm>
          <a:off x="0" y="0"/>
          <a:ext cx="0" cy="0"/>
          <a:chOff x="0" y="0"/>
          <a:chExt cx="0" cy="0"/>
        </a:xfrm>
      </p:grpSpPr>
      <p:sp>
        <p:nvSpPr>
          <p:cNvPr id="153" name="Google Shape;153;p173"/>
          <p:cNvSpPr/>
          <p:nvPr/>
        </p:nvSpPr>
        <p:spPr>
          <a:xfrm>
            <a:off x="3614057" y="692944"/>
            <a:ext cx="7836065" cy="5472112"/>
          </a:xfrm>
          <a:prstGeom prst="roundRect">
            <a:avLst>
              <a:gd fmla="val 469" name="adj"/>
            </a:avLst>
          </a:prstGeom>
          <a:solidFill>
            <a:schemeClr val="lt1"/>
          </a:solidFill>
          <a:ln>
            <a:noFill/>
          </a:ln>
          <a:effectLst>
            <a:outerShdw blurRad="254000" rotWithShape="0" algn="tl" dir="2700000" dist="635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4" name="Google Shape;154;p173"/>
          <p:cNvSpPr/>
          <p:nvPr>
            <p:ph idx="2" type="pic"/>
          </p:nvPr>
        </p:nvSpPr>
        <p:spPr>
          <a:xfrm>
            <a:off x="0" y="0"/>
            <a:ext cx="5334000" cy="6858000"/>
          </a:xfrm>
          <a:prstGeom prst="rect">
            <a:avLst/>
          </a:prstGeom>
          <a:noFill/>
          <a:ln>
            <a:noFill/>
          </a:ln>
        </p:spPr>
      </p:sp>
      <p:sp>
        <p:nvSpPr>
          <p:cNvPr id="155" name="Google Shape;155;p173"/>
          <p:cNvSpPr txBox="1"/>
          <p:nvPr>
            <p:ph idx="1" type="body"/>
          </p:nvPr>
        </p:nvSpPr>
        <p:spPr>
          <a:xfrm>
            <a:off x="4098760" y="2361572"/>
            <a:ext cx="6451765" cy="2635878"/>
          </a:xfrm>
          <a:prstGeom prst="rect">
            <a:avLst/>
          </a:prstGeom>
          <a:noFill/>
          <a:ln>
            <a:noFill/>
          </a:ln>
        </p:spPr>
        <p:txBody>
          <a:bodyPr anchorCtr="0" anchor="t" bIns="45700" lIns="91425" spcFirstLastPara="1" rIns="91425" wrap="square" tIns="45700">
            <a:noAutofit/>
          </a:bodyPr>
          <a:lstStyle>
            <a:lvl1pPr indent="-330200" lvl="0" marL="457200" marR="0" rtl="0" algn="l">
              <a:lnSpc>
                <a:spcPct val="110000"/>
              </a:lnSpc>
              <a:spcBef>
                <a:spcPts val="800"/>
              </a:spcBef>
              <a:spcAft>
                <a:spcPts val="0"/>
              </a:spcAft>
              <a:buClr>
                <a:schemeClr val="accent6"/>
              </a:buClr>
              <a:buSzPts val="1600"/>
              <a:buFont typeface="Noto Sans Symbols"/>
              <a:buChar char="▶"/>
              <a:defRPr b="0" i="0" sz="2000" u="none" cap="none" strike="noStrike">
                <a:solidFill>
                  <a:schemeClr val="dk1"/>
                </a:solidFill>
                <a:latin typeface="Arial"/>
                <a:ea typeface="Arial"/>
                <a:cs typeface="Arial"/>
                <a:sym typeface="Arial"/>
              </a:defRPr>
            </a:lvl1pPr>
            <a:lvl2pPr indent="-355600" lvl="1" marL="914400" marR="0" rtl="0" algn="l">
              <a:lnSpc>
                <a:spcPct val="110000"/>
              </a:lnSpc>
              <a:spcBef>
                <a:spcPts val="8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2pPr>
            <a:lvl3pPr indent="-355600" lvl="2" marL="13716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56" name="Google Shape;156;p173"/>
          <p:cNvSpPr txBox="1"/>
          <p:nvPr>
            <p:ph idx="3" type="body"/>
          </p:nvPr>
        </p:nvSpPr>
        <p:spPr>
          <a:xfrm>
            <a:off x="4098760" y="1966609"/>
            <a:ext cx="6451765"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400"/>
              <a:buFont typeface="Arial"/>
              <a:buNone/>
              <a:defRPr b="0" i="0" sz="2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57" name="Google Shape;157;p173"/>
          <p:cNvSpPr txBox="1"/>
          <p:nvPr>
            <p:ph idx="4" type="body"/>
          </p:nvPr>
        </p:nvSpPr>
        <p:spPr>
          <a:xfrm>
            <a:off x="4098760" y="1143753"/>
            <a:ext cx="6451765"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58" name="Google Shape;158;p173"/>
          <p:cNvSpPr/>
          <p:nvPr/>
        </p:nvSpPr>
        <p:spPr>
          <a:xfrm rot="-5400000">
            <a:off x="11404600" y="1162844"/>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transition spd="med">
    <p:push/>
  </p:transition>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Template 4">
  <p:cSld name="Image Template 4">
    <p:spTree>
      <p:nvGrpSpPr>
        <p:cNvPr id="159" name="Shape 159"/>
        <p:cNvGrpSpPr/>
        <p:nvPr/>
      </p:nvGrpSpPr>
      <p:grpSpPr>
        <a:xfrm>
          <a:off x="0" y="0"/>
          <a:ext cx="0" cy="0"/>
          <a:chOff x="0" y="0"/>
          <a:chExt cx="0" cy="0"/>
        </a:xfrm>
      </p:grpSpPr>
      <p:pic>
        <p:nvPicPr>
          <p:cNvPr id="160" name="Google Shape;160;p174"/>
          <p:cNvPicPr preferRelativeResize="0"/>
          <p:nvPr/>
        </p:nvPicPr>
        <p:blipFill rotWithShape="1">
          <a:blip r:embed="rId2">
            <a:alphaModFix/>
          </a:blip>
          <a:srcRect b="27332" l="28916" r="7591" t="5814"/>
          <a:stretch/>
        </p:blipFill>
        <p:spPr>
          <a:xfrm rot="10800000">
            <a:off x="7380514" y="469269"/>
            <a:ext cx="4354285" cy="4584701"/>
          </a:xfrm>
          <a:prstGeom prst="rect">
            <a:avLst/>
          </a:prstGeom>
          <a:noFill/>
          <a:ln>
            <a:noFill/>
          </a:ln>
        </p:spPr>
      </p:pic>
      <p:sp>
        <p:nvSpPr>
          <p:cNvPr id="161" name="Google Shape;161;p174"/>
          <p:cNvSpPr txBox="1"/>
          <p:nvPr>
            <p:ph idx="1" type="body"/>
          </p:nvPr>
        </p:nvSpPr>
        <p:spPr>
          <a:xfrm>
            <a:off x="741878" y="2558422"/>
            <a:ext cx="5354122" cy="2635878"/>
          </a:xfrm>
          <a:prstGeom prst="rect">
            <a:avLst/>
          </a:prstGeom>
          <a:noFill/>
          <a:ln>
            <a:noFill/>
          </a:ln>
        </p:spPr>
        <p:txBody>
          <a:bodyPr anchorCtr="0" anchor="t" bIns="45700" lIns="91425" spcFirstLastPara="1" rIns="91425" wrap="square" tIns="45700">
            <a:noAutofit/>
          </a:bodyPr>
          <a:lstStyle>
            <a:lvl1pPr indent="-330200" lvl="0" marL="457200" marR="0" rtl="0" algn="l">
              <a:lnSpc>
                <a:spcPct val="110000"/>
              </a:lnSpc>
              <a:spcBef>
                <a:spcPts val="800"/>
              </a:spcBef>
              <a:spcAft>
                <a:spcPts val="0"/>
              </a:spcAft>
              <a:buClr>
                <a:schemeClr val="accent6"/>
              </a:buClr>
              <a:buSzPts val="1600"/>
              <a:buFont typeface="Noto Sans Symbols"/>
              <a:buChar char="▶"/>
              <a:defRPr b="0" i="0" sz="2000" u="none" cap="none" strike="noStrike">
                <a:solidFill>
                  <a:schemeClr val="dk1"/>
                </a:solidFill>
                <a:latin typeface="Arial"/>
                <a:ea typeface="Arial"/>
                <a:cs typeface="Arial"/>
                <a:sym typeface="Arial"/>
              </a:defRPr>
            </a:lvl1pPr>
            <a:lvl2pPr indent="-355600" lvl="1" marL="914400" marR="0" rtl="0" algn="l">
              <a:lnSpc>
                <a:spcPct val="110000"/>
              </a:lnSpc>
              <a:spcBef>
                <a:spcPts val="8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2pPr>
            <a:lvl3pPr indent="-355600" lvl="2" marL="13716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62" name="Google Shape;162;p174"/>
          <p:cNvSpPr txBox="1"/>
          <p:nvPr>
            <p:ph idx="2" type="body"/>
          </p:nvPr>
        </p:nvSpPr>
        <p:spPr>
          <a:xfrm>
            <a:off x="741878" y="2163459"/>
            <a:ext cx="5354122"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400"/>
              <a:buFont typeface="Arial"/>
              <a:buNone/>
              <a:defRPr b="0" i="0" sz="2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63" name="Google Shape;163;p174"/>
          <p:cNvSpPr txBox="1"/>
          <p:nvPr>
            <p:ph idx="3" type="body"/>
          </p:nvPr>
        </p:nvSpPr>
        <p:spPr>
          <a:xfrm>
            <a:off x="741878" y="1340603"/>
            <a:ext cx="5354122"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64" name="Google Shape;164;p174"/>
          <p:cNvSpPr/>
          <p:nvPr>
            <p:ph idx="4" type="pic"/>
          </p:nvPr>
        </p:nvSpPr>
        <p:spPr>
          <a:xfrm>
            <a:off x="6859816" y="968497"/>
            <a:ext cx="4354284" cy="5127502"/>
          </a:xfrm>
          <a:prstGeom prst="rect">
            <a:avLst/>
          </a:prstGeom>
          <a:noFill/>
          <a:ln>
            <a:noFill/>
          </a:ln>
          <a:effectLst>
            <a:outerShdw blurRad="508000" rotWithShape="0" algn="tl" dir="2700000" dist="127000">
              <a:srgbClr val="000000">
                <a:alpha val="40000"/>
              </a:srgbClr>
            </a:outerShdw>
          </a:effectLst>
        </p:spPr>
      </p:sp>
      <p:sp>
        <p:nvSpPr>
          <p:cNvPr id="165" name="Google Shape;165;p174"/>
          <p:cNvSpPr/>
          <p:nvPr/>
        </p:nvSpPr>
        <p:spPr>
          <a:xfrm rot="5400000">
            <a:off x="-469900" y="1564015"/>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transition spd="med">
    <p:push/>
  </p:transition>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Template 5">
  <p:cSld name="Image Template 5">
    <p:spTree>
      <p:nvGrpSpPr>
        <p:cNvPr id="166" name="Shape 166"/>
        <p:cNvGrpSpPr/>
        <p:nvPr/>
      </p:nvGrpSpPr>
      <p:grpSpPr>
        <a:xfrm>
          <a:off x="0" y="0"/>
          <a:ext cx="0" cy="0"/>
          <a:chOff x="0" y="0"/>
          <a:chExt cx="0" cy="0"/>
        </a:xfrm>
      </p:grpSpPr>
      <p:sp>
        <p:nvSpPr>
          <p:cNvPr id="167" name="Google Shape;167;p175"/>
          <p:cNvSpPr/>
          <p:nvPr/>
        </p:nvSpPr>
        <p:spPr>
          <a:xfrm>
            <a:off x="6915150" y="1435787"/>
            <a:ext cx="5276850" cy="4615076"/>
          </a:xfrm>
          <a:prstGeom prst="rect">
            <a:avLst/>
          </a:prstGeom>
          <a:solidFill>
            <a:srgbClr val="002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68" name="Google Shape;168;p175"/>
          <p:cNvPicPr preferRelativeResize="0"/>
          <p:nvPr/>
        </p:nvPicPr>
        <p:blipFill rotWithShape="1">
          <a:blip r:embed="rId2">
            <a:alphaModFix amt="10000"/>
          </a:blip>
          <a:srcRect b="0" l="23056" r="0" t="32705"/>
          <a:stretch/>
        </p:blipFill>
        <p:spPr>
          <a:xfrm>
            <a:off x="6912940" y="1435101"/>
            <a:ext cx="5276850" cy="4615076"/>
          </a:xfrm>
          <a:prstGeom prst="rect">
            <a:avLst/>
          </a:prstGeom>
          <a:noFill/>
          <a:ln>
            <a:noFill/>
          </a:ln>
        </p:spPr>
      </p:pic>
      <p:sp>
        <p:nvSpPr>
          <p:cNvPr id="169" name="Google Shape;169;p175"/>
          <p:cNvSpPr/>
          <p:nvPr>
            <p:ph idx="2" type="pic"/>
          </p:nvPr>
        </p:nvSpPr>
        <p:spPr>
          <a:xfrm>
            <a:off x="0" y="1435101"/>
            <a:ext cx="6915150" cy="4615076"/>
          </a:xfrm>
          <a:prstGeom prst="rect">
            <a:avLst/>
          </a:prstGeom>
          <a:noFill/>
          <a:ln>
            <a:noFill/>
          </a:ln>
        </p:spPr>
      </p:sp>
      <p:sp>
        <p:nvSpPr>
          <p:cNvPr id="170" name="Google Shape;170;p175"/>
          <p:cNvSpPr txBox="1"/>
          <p:nvPr>
            <p:ph idx="1" type="body"/>
          </p:nvPr>
        </p:nvSpPr>
        <p:spPr>
          <a:xfrm>
            <a:off x="7312990" y="2176193"/>
            <a:ext cx="4396410" cy="3481657"/>
          </a:xfrm>
          <a:prstGeom prst="rect">
            <a:avLst/>
          </a:prstGeom>
          <a:noFill/>
          <a:ln>
            <a:noFill/>
          </a:ln>
        </p:spPr>
        <p:txBody>
          <a:bodyPr anchorCtr="0" anchor="t" bIns="45700" lIns="91425" spcFirstLastPara="1" rIns="91425" wrap="square" tIns="45700">
            <a:noAutofit/>
          </a:bodyPr>
          <a:lstStyle>
            <a:lvl1pPr indent="-330200" lvl="0" marL="457200" marR="0" rtl="0" algn="l">
              <a:lnSpc>
                <a:spcPct val="110000"/>
              </a:lnSpc>
              <a:spcBef>
                <a:spcPts val="800"/>
              </a:spcBef>
              <a:spcAft>
                <a:spcPts val="0"/>
              </a:spcAft>
              <a:buClr>
                <a:schemeClr val="accent6"/>
              </a:buClr>
              <a:buSzPts val="1600"/>
              <a:buFont typeface="Noto Sans Symbols"/>
              <a:buChar char="▶"/>
              <a:defRPr b="0" i="0" sz="2000" u="none" cap="none" strike="noStrike">
                <a:solidFill>
                  <a:schemeClr val="lt1"/>
                </a:solidFill>
                <a:latin typeface="Arial"/>
                <a:ea typeface="Arial"/>
                <a:cs typeface="Arial"/>
                <a:sym typeface="Arial"/>
              </a:defRPr>
            </a:lvl1pPr>
            <a:lvl2pPr indent="-355600" lvl="1" marL="914400" marR="0" rtl="0" algn="l">
              <a:lnSpc>
                <a:spcPct val="110000"/>
              </a:lnSpc>
              <a:spcBef>
                <a:spcPts val="800"/>
              </a:spcBef>
              <a:spcAft>
                <a:spcPts val="0"/>
              </a:spcAft>
              <a:buClr>
                <a:schemeClr val="accent6"/>
              </a:buClr>
              <a:buSzPts val="2000"/>
              <a:buFont typeface="Noto Sans Symbols"/>
              <a:buChar char="▪"/>
              <a:defRPr b="0" i="0" sz="2000" u="none" cap="none" strike="noStrike">
                <a:solidFill>
                  <a:schemeClr val="lt1"/>
                </a:solidFill>
                <a:latin typeface="Arial"/>
                <a:ea typeface="Arial"/>
                <a:cs typeface="Arial"/>
                <a:sym typeface="Arial"/>
              </a:defRPr>
            </a:lvl2pPr>
            <a:lvl3pPr indent="-355600" lvl="2" marL="1371600" marR="0" rtl="0" algn="l">
              <a:lnSpc>
                <a:spcPct val="110000"/>
              </a:lnSpc>
              <a:spcBef>
                <a:spcPts val="800"/>
              </a:spcBef>
              <a:spcAft>
                <a:spcPts val="0"/>
              </a:spcAft>
              <a:buClr>
                <a:schemeClr val="accent6"/>
              </a:buClr>
              <a:buSzPts val="2000"/>
              <a:buFont typeface="Arial"/>
              <a:buChar char="•"/>
              <a:defRPr b="0" i="0" sz="2000" u="none" cap="none" strike="noStrike">
                <a:solidFill>
                  <a:schemeClr val="lt1"/>
                </a:solidFill>
                <a:latin typeface="Arial"/>
                <a:ea typeface="Arial"/>
                <a:cs typeface="Arial"/>
                <a:sym typeface="Arial"/>
              </a:defRPr>
            </a:lvl3pPr>
            <a:lvl4pPr indent="-355600" lvl="3" marL="1828800" marR="0" rtl="0" algn="l">
              <a:lnSpc>
                <a:spcPct val="110000"/>
              </a:lnSpc>
              <a:spcBef>
                <a:spcPts val="800"/>
              </a:spcBef>
              <a:spcAft>
                <a:spcPts val="0"/>
              </a:spcAft>
              <a:buClr>
                <a:schemeClr val="accent6"/>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lnSpc>
                <a:spcPct val="110000"/>
              </a:lnSpc>
              <a:spcBef>
                <a:spcPts val="800"/>
              </a:spcBef>
              <a:spcAft>
                <a:spcPts val="0"/>
              </a:spcAft>
              <a:buClr>
                <a:schemeClr val="accent6"/>
              </a:buClr>
              <a:buSzPts val="2000"/>
              <a:buFont typeface="Arial"/>
              <a:buChar char="•"/>
              <a:defRPr b="0" i="0" sz="20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71" name="Google Shape;171;p175"/>
          <p:cNvSpPr txBox="1"/>
          <p:nvPr>
            <p:ph idx="3" type="body"/>
          </p:nvPr>
        </p:nvSpPr>
        <p:spPr>
          <a:xfrm>
            <a:off x="7312990" y="1781231"/>
            <a:ext cx="4396410"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accent6"/>
              </a:buClr>
              <a:buSzPts val="2400"/>
              <a:buFont typeface="Arial"/>
              <a:buNone/>
              <a:defRPr b="0" i="0" sz="2400" u="none" cap="none" strike="noStrike">
                <a:solidFill>
                  <a:schemeClr val="accent6"/>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72" name="Google Shape;172;p175"/>
          <p:cNvSpPr txBox="1"/>
          <p:nvPr>
            <p:ph idx="4" type="body"/>
          </p:nvPr>
        </p:nvSpPr>
        <p:spPr>
          <a:xfrm>
            <a:off x="197815" y="548374"/>
            <a:ext cx="10062946"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73" name="Google Shape;173;p175"/>
          <p:cNvSpPr/>
          <p:nvPr/>
        </p:nvSpPr>
        <p:spPr>
          <a:xfrm rot="10800000">
            <a:off x="248615" y="-3389"/>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transition spd="med">
    <p:push/>
  </p:transition>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Template 6">
  <p:cSld name="Image Template 6">
    <p:spTree>
      <p:nvGrpSpPr>
        <p:cNvPr id="174" name="Shape 174"/>
        <p:cNvGrpSpPr/>
        <p:nvPr/>
      </p:nvGrpSpPr>
      <p:grpSpPr>
        <a:xfrm>
          <a:off x="0" y="0"/>
          <a:ext cx="0" cy="0"/>
          <a:chOff x="0" y="0"/>
          <a:chExt cx="0" cy="0"/>
        </a:xfrm>
      </p:grpSpPr>
      <p:sp>
        <p:nvSpPr>
          <p:cNvPr id="175" name="Google Shape;175;p176"/>
          <p:cNvSpPr/>
          <p:nvPr/>
        </p:nvSpPr>
        <p:spPr>
          <a:xfrm>
            <a:off x="545107" y="2562225"/>
            <a:ext cx="11101785" cy="3738153"/>
          </a:xfrm>
          <a:prstGeom prst="roundRect">
            <a:avLst>
              <a:gd fmla="val 1139" name="adj"/>
            </a:avLst>
          </a:prstGeom>
          <a:solidFill>
            <a:schemeClr val="lt1"/>
          </a:solidFill>
          <a:ln>
            <a:noFill/>
          </a:ln>
          <a:effectLst>
            <a:outerShdw blurRad="203200" rotWithShape="0" algn="tl" dir="2700000" dist="190500">
              <a:srgbClr val="000000">
                <a:alpha val="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6" name="Google Shape;176;p176"/>
          <p:cNvSpPr txBox="1"/>
          <p:nvPr>
            <p:ph idx="1" type="body"/>
          </p:nvPr>
        </p:nvSpPr>
        <p:spPr>
          <a:xfrm>
            <a:off x="840303" y="4059627"/>
            <a:ext cx="10332522" cy="1864924"/>
          </a:xfrm>
          <a:prstGeom prst="rect">
            <a:avLst/>
          </a:prstGeom>
          <a:noFill/>
          <a:ln>
            <a:noFill/>
          </a:ln>
        </p:spPr>
        <p:txBody>
          <a:bodyPr anchorCtr="0" anchor="t" bIns="45700" lIns="91425" spcFirstLastPara="1" rIns="91425" wrap="square" tIns="45700">
            <a:noAutofit/>
          </a:bodyPr>
          <a:lstStyle>
            <a:lvl1pPr indent="-330200" lvl="0" marL="457200" marR="0" rtl="0" algn="l">
              <a:lnSpc>
                <a:spcPct val="110000"/>
              </a:lnSpc>
              <a:spcBef>
                <a:spcPts val="800"/>
              </a:spcBef>
              <a:spcAft>
                <a:spcPts val="0"/>
              </a:spcAft>
              <a:buClr>
                <a:schemeClr val="accent6"/>
              </a:buClr>
              <a:buSzPts val="1600"/>
              <a:buFont typeface="Noto Sans Symbols"/>
              <a:buChar char="▶"/>
              <a:defRPr b="0" i="0" sz="2000" u="none" cap="none" strike="noStrike">
                <a:solidFill>
                  <a:schemeClr val="dk1"/>
                </a:solidFill>
                <a:latin typeface="Arial"/>
                <a:ea typeface="Arial"/>
                <a:cs typeface="Arial"/>
                <a:sym typeface="Arial"/>
              </a:defRPr>
            </a:lvl1pPr>
            <a:lvl2pPr indent="-355600" lvl="1" marL="914400" marR="0" rtl="0" algn="l">
              <a:lnSpc>
                <a:spcPct val="110000"/>
              </a:lnSpc>
              <a:spcBef>
                <a:spcPts val="8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2pPr>
            <a:lvl3pPr indent="-355600" lvl="2" marL="13716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77" name="Google Shape;177;p176"/>
          <p:cNvSpPr txBox="1"/>
          <p:nvPr>
            <p:ph idx="2" type="body"/>
          </p:nvPr>
        </p:nvSpPr>
        <p:spPr>
          <a:xfrm>
            <a:off x="840303" y="3664664"/>
            <a:ext cx="10332522"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400"/>
              <a:buFont typeface="Arial"/>
              <a:buNone/>
              <a:defRPr b="0" i="0" sz="2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78" name="Google Shape;178;p176"/>
          <p:cNvSpPr txBox="1"/>
          <p:nvPr>
            <p:ph idx="3" type="body"/>
          </p:nvPr>
        </p:nvSpPr>
        <p:spPr>
          <a:xfrm>
            <a:off x="840303" y="2841808"/>
            <a:ext cx="10332522"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79" name="Google Shape;179;p176"/>
          <p:cNvSpPr/>
          <p:nvPr/>
        </p:nvSpPr>
        <p:spPr>
          <a:xfrm rot="-5400000">
            <a:off x="10859492" y="5137151"/>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0" name="Google Shape;180;p176"/>
          <p:cNvSpPr/>
          <p:nvPr>
            <p:ph idx="4" type="pic"/>
          </p:nvPr>
        </p:nvSpPr>
        <p:spPr>
          <a:xfrm>
            <a:off x="0" y="0"/>
            <a:ext cx="12192000" cy="3193336"/>
          </a:xfrm>
          <a:prstGeom prst="rect">
            <a:avLst/>
          </a:prstGeom>
          <a:noFill/>
          <a:ln>
            <a:noFill/>
          </a:ln>
        </p:spPr>
      </p:sp>
    </p:spTree>
  </p:cSld>
  <p:clrMapOvr>
    <a:masterClrMapping/>
  </p:clrMapOvr>
  <p:transition spd="med">
    <p:push/>
  </p:transition>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Template 7">
  <p:cSld name="Image Template 7">
    <p:spTree>
      <p:nvGrpSpPr>
        <p:cNvPr id="181" name="Shape 181"/>
        <p:cNvGrpSpPr/>
        <p:nvPr/>
      </p:nvGrpSpPr>
      <p:grpSpPr>
        <a:xfrm>
          <a:off x="0" y="0"/>
          <a:ext cx="0" cy="0"/>
          <a:chOff x="0" y="0"/>
          <a:chExt cx="0" cy="0"/>
        </a:xfrm>
      </p:grpSpPr>
      <p:pic>
        <p:nvPicPr>
          <p:cNvPr id="182" name="Google Shape;182;p177"/>
          <p:cNvPicPr preferRelativeResize="0"/>
          <p:nvPr/>
        </p:nvPicPr>
        <p:blipFill rotWithShape="1">
          <a:blip r:embed="rId2">
            <a:alphaModFix/>
          </a:blip>
          <a:srcRect b="0" l="37315" r="49999" t="0"/>
          <a:stretch/>
        </p:blipFill>
        <p:spPr>
          <a:xfrm>
            <a:off x="0" y="0"/>
            <a:ext cx="869950" cy="6858000"/>
          </a:xfrm>
          <a:prstGeom prst="rect">
            <a:avLst/>
          </a:prstGeom>
          <a:noFill/>
          <a:ln>
            <a:noFill/>
          </a:ln>
        </p:spPr>
      </p:pic>
      <p:sp>
        <p:nvSpPr>
          <p:cNvPr id="183" name="Google Shape;183;p177"/>
          <p:cNvSpPr txBox="1"/>
          <p:nvPr>
            <p:ph idx="1" type="body"/>
          </p:nvPr>
        </p:nvSpPr>
        <p:spPr>
          <a:xfrm>
            <a:off x="5994400" y="1856176"/>
            <a:ext cx="5467350" cy="4490465"/>
          </a:xfrm>
          <a:prstGeom prst="rect">
            <a:avLst/>
          </a:prstGeom>
          <a:noFill/>
          <a:ln>
            <a:noFill/>
          </a:ln>
        </p:spPr>
        <p:txBody>
          <a:bodyPr anchorCtr="0" anchor="t" bIns="45700" lIns="91425" spcFirstLastPara="1" rIns="91425" wrap="square" tIns="45700">
            <a:noAutofit/>
          </a:bodyPr>
          <a:lstStyle>
            <a:lvl1pPr indent="-330200" lvl="0" marL="457200" marR="0" rtl="0" algn="l">
              <a:lnSpc>
                <a:spcPct val="110000"/>
              </a:lnSpc>
              <a:spcBef>
                <a:spcPts val="800"/>
              </a:spcBef>
              <a:spcAft>
                <a:spcPts val="0"/>
              </a:spcAft>
              <a:buClr>
                <a:schemeClr val="accent6"/>
              </a:buClr>
              <a:buSzPts val="1600"/>
              <a:buFont typeface="Noto Sans Symbols"/>
              <a:buChar char="▶"/>
              <a:defRPr b="0" i="0" sz="2000" u="none" cap="none" strike="noStrike">
                <a:solidFill>
                  <a:schemeClr val="dk1"/>
                </a:solidFill>
                <a:latin typeface="Arial"/>
                <a:ea typeface="Arial"/>
                <a:cs typeface="Arial"/>
                <a:sym typeface="Arial"/>
              </a:defRPr>
            </a:lvl1pPr>
            <a:lvl2pPr indent="-355600" lvl="1" marL="914400" marR="0" rtl="0" algn="l">
              <a:lnSpc>
                <a:spcPct val="110000"/>
              </a:lnSpc>
              <a:spcBef>
                <a:spcPts val="8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2pPr>
            <a:lvl3pPr indent="-355600" lvl="2" marL="13716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84" name="Google Shape;184;p177"/>
          <p:cNvSpPr txBox="1"/>
          <p:nvPr>
            <p:ph idx="2" type="body"/>
          </p:nvPr>
        </p:nvSpPr>
        <p:spPr>
          <a:xfrm>
            <a:off x="5994400" y="1461214"/>
            <a:ext cx="5467350"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400"/>
              <a:buFont typeface="Arial"/>
              <a:buNone/>
              <a:defRPr b="0" i="0" sz="2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85" name="Google Shape;185;p177"/>
          <p:cNvSpPr txBox="1"/>
          <p:nvPr>
            <p:ph idx="3" type="body"/>
          </p:nvPr>
        </p:nvSpPr>
        <p:spPr>
          <a:xfrm>
            <a:off x="5994400" y="638358"/>
            <a:ext cx="5467350"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86" name="Google Shape;186;p177"/>
          <p:cNvSpPr/>
          <p:nvPr/>
        </p:nvSpPr>
        <p:spPr>
          <a:xfrm rot="-5400000">
            <a:off x="11404600" y="896695"/>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7" name="Google Shape;187;p177"/>
          <p:cNvSpPr/>
          <p:nvPr>
            <p:ph idx="4" type="pic"/>
          </p:nvPr>
        </p:nvSpPr>
        <p:spPr>
          <a:xfrm>
            <a:off x="869950" y="1"/>
            <a:ext cx="4558393" cy="6858000"/>
          </a:xfrm>
          <a:prstGeom prst="rect">
            <a:avLst/>
          </a:prstGeom>
          <a:noFill/>
          <a:ln>
            <a:noFill/>
          </a:ln>
        </p:spPr>
      </p:sp>
    </p:spTree>
  </p:cSld>
  <p:clrMapOvr>
    <a:masterClrMapping/>
  </p:clrMapOvr>
  <p:transition spd="med">
    <p:push/>
  </p:transition>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Template 8">
  <p:cSld name="Image Template 8">
    <p:spTree>
      <p:nvGrpSpPr>
        <p:cNvPr id="188" name="Shape 188"/>
        <p:cNvGrpSpPr/>
        <p:nvPr/>
      </p:nvGrpSpPr>
      <p:grpSpPr>
        <a:xfrm>
          <a:off x="0" y="0"/>
          <a:ext cx="0" cy="0"/>
          <a:chOff x="0" y="0"/>
          <a:chExt cx="0" cy="0"/>
        </a:xfrm>
      </p:grpSpPr>
      <p:sp>
        <p:nvSpPr>
          <p:cNvPr id="189" name="Google Shape;189;p178"/>
          <p:cNvSpPr/>
          <p:nvPr/>
        </p:nvSpPr>
        <p:spPr>
          <a:xfrm>
            <a:off x="863596" y="2552700"/>
            <a:ext cx="7213601" cy="4305300"/>
          </a:xfrm>
          <a:prstGeom prst="rect">
            <a:avLst/>
          </a:prstGeom>
          <a:solidFill>
            <a:srgbClr val="002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90" name="Google Shape;190;p178"/>
          <p:cNvPicPr preferRelativeResize="0"/>
          <p:nvPr/>
        </p:nvPicPr>
        <p:blipFill rotWithShape="1">
          <a:blip r:embed="rId2">
            <a:alphaModFix amt="10000"/>
          </a:blip>
          <a:srcRect b="4930" l="0" r="0" t="35387"/>
          <a:stretch/>
        </p:blipFill>
        <p:spPr>
          <a:xfrm>
            <a:off x="863595" y="2552700"/>
            <a:ext cx="7213601" cy="4305300"/>
          </a:xfrm>
          <a:prstGeom prst="rect">
            <a:avLst/>
          </a:prstGeom>
          <a:noFill/>
          <a:ln>
            <a:noFill/>
          </a:ln>
        </p:spPr>
      </p:pic>
      <p:sp>
        <p:nvSpPr>
          <p:cNvPr id="191" name="Google Shape;191;p178"/>
          <p:cNvSpPr txBox="1"/>
          <p:nvPr>
            <p:ph idx="1" type="body"/>
          </p:nvPr>
        </p:nvSpPr>
        <p:spPr>
          <a:xfrm>
            <a:off x="863596" y="1210382"/>
            <a:ext cx="4356104"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92" name="Google Shape;192;p178"/>
          <p:cNvSpPr/>
          <p:nvPr/>
        </p:nvSpPr>
        <p:spPr>
          <a:xfrm rot="5400000">
            <a:off x="-469900" y="1393901"/>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3" name="Google Shape;193;p178"/>
          <p:cNvSpPr/>
          <p:nvPr>
            <p:ph idx="2" type="pic"/>
          </p:nvPr>
        </p:nvSpPr>
        <p:spPr>
          <a:xfrm>
            <a:off x="5861050" y="830171"/>
            <a:ext cx="5467350" cy="5197658"/>
          </a:xfrm>
          <a:prstGeom prst="rect">
            <a:avLst/>
          </a:prstGeom>
          <a:noFill/>
          <a:ln>
            <a:noFill/>
          </a:ln>
        </p:spPr>
      </p:sp>
      <p:sp>
        <p:nvSpPr>
          <p:cNvPr id="194" name="Google Shape;194;p178"/>
          <p:cNvSpPr txBox="1"/>
          <p:nvPr>
            <p:ph idx="3" type="body"/>
          </p:nvPr>
        </p:nvSpPr>
        <p:spPr>
          <a:xfrm>
            <a:off x="1214918" y="3339949"/>
            <a:ext cx="6557482" cy="2895752"/>
          </a:xfrm>
          <a:prstGeom prst="rect">
            <a:avLst/>
          </a:prstGeom>
          <a:noFill/>
          <a:ln>
            <a:noFill/>
          </a:ln>
        </p:spPr>
        <p:txBody>
          <a:bodyPr anchorCtr="0" anchor="t" bIns="45700" lIns="91425" spcFirstLastPara="1" rIns="91425" wrap="square" tIns="45700">
            <a:noAutofit/>
          </a:bodyPr>
          <a:lstStyle>
            <a:lvl1pPr indent="-330200" lvl="0" marL="457200" marR="0" rtl="0" algn="l">
              <a:lnSpc>
                <a:spcPct val="110000"/>
              </a:lnSpc>
              <a:spcBef>
                <a:spcPts val="800"/>
              </a:spcBef>
              <a:spcAft>
                <a:spcPts val="0"/>
              </a:spcAft>
              <a:buClr>
                <a:schemeClr val="accent6"/>
              </a:buClr>
              <a:buSzPts val="1600"/>
              <a:buFont typeface="Noto Sans Symbols"/>
              <a:buChar char="▶"/>
              <a:defRPr b="0" i="0" sz="2000" u="none" cap="none" strike="noStrike">
                <a:solidFill>
                  <a:schemeClr val="lt1"/>
                </a:solidFill>
                <a:latin typeface="Arial"/>
                <a:ea typeface="Arial"/>
                <a:cs typeface="Arial"/>
                <a:sym typeface="Arial"/>
              </a:defRPr>
            </a:lvl1pPr>
            <a:lvl2pPr indent="-355600" lvl="1" marL="914400" marR="0" rtl="0" algn="l">
              <a:lnSpc>
                <a:spcPct val="110000"/>
              </a:lnSpc>
              <a:spcBef>
                <a:spcPts val="800"/>
              </a:spcBef>
              <a:spcAft>
                <a:spcPts val="0"/>
              </a:spcAft>
              <a:buClr>
                <a:schemeClr val="accent6"/>
              </a:buClr>
              <a:buSzPts val="2000"/>
              <a:buFont typeface="Noto Sans Symbols"/>
              <a:buChar char="▪"/>
              <a:defRPr b="0" i="0" sz="2000" u="none" cap="none" strike="noStrike">
                <a:solidFill>
                  <a:schemeClr val="lt1"/>
                </a:solidFill>
                <a:latin typeface="Arial"/>
                <a:ea typeface="Arial"/>
                <a:cs typeface="Arial"/>
                <a:sym typeface="Arial"/>
              </a:defRPr>
            </a:lvl2pPr>
            <a:lvl3pPr indent="-355600" lvl="2" marL="1371600" marR="0" rtl="0" algn="l">
              <a:lnSpc>
                <a:spcPct val="110000"/>
              </a:lnSpc>
              <a:spcBef>
                <a:spcPts val="800"/>
              </a:spcBef>
              <a:spcAft>
                <a:spcPts val="0"/>
              </a:spcAft>
              <a:buClr>
                <a:schemeClr val="accent6"/>
              </a:buClr>
              <a:buSzPts val="2000"/>
              <a:buFont typeface="Arial"/>
              <a:buChar char="•"/>
              <a:defRPr b="0" i="0" sz="2000" u="none" cap="none" strike="noStrike">
                <a:solidFill>
                  <a:schemeClr val="lt1"/>
                </a:solidFill>
                <a:latin typeface="Arial"/>
                <a:ea typeface="Arial"/>
                <a:cs typeface="Arial"/>
                <a:sym typeface="Arial"/>
              </a:defRPr>
            </a:lvl3pPr>
            <a:lvl4pPr indent="-355600" lvl="3" marL="1828800" marR="0" rtl="0" algn="l">
              <a:lnSpc>
                <a:spcPct val="110000"/>
              </a:lnSpc>
              <a:spcBef>
                <a:spcPts val="800"/>
              </a:spcBef>
              <a:spcAft>
                <a:spcPts val="0"/>
              </a:spcAft>
              <a:buClr>
                <a:schemeClr val="accent6"/>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lnSpc>
                <a:spcPct val="110000"/>
              </a:lnSpc>
              <a:spcBef>
                <a:spcPts val="800"/>
              </a:spcBef>
              <a:spcAft>
                <a:spcPts val="0"/>
              </a:spcAft>
              <a:buClr>
                <a:schemeClr val="accent6"/>
              </a:buClr>
              <a:buSzPts val="2000"/>
              <a:buFont typeface="Arial"/>
              <a:buChar char="•"/>
              <a:defRPr b="0" i="0" sz="20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95" name="Google Shape;195;p178"/>
          <p:cNvSpPr txBox="1"/>
          <p:nvPr>
            <p:ph idx="4" type="body"/>
          </p:nvPr>
        </p:nvSpPr>
        <p:spPr>
          <a:xfrm>
            <a:off x="1214918" y="2944986"/>
            <a:ext cx="6557482"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accent6"/>
              </a:buClr>
              <a:buSzPts val="2400"/>
              <a:buFont typeface="Arial"/>
              <a:buNone/>
              <a:defRPr b="0" i="0" sz="2400" u="none" cap="none" strike="noStrike">
                <a:solidFill>
                  <a:schemeClr val="accent6"/>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transition spd="med">
    <p:push/>
  </p:transition>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Template 9">
  <p:cSld name="Image Template 9">
    <p:spTree>
      <p:nvGrpSpPr>
        <p:cNvPr id="196" name="Shape 196"/>
        <p:cNvGrpSpPr/>
        <p:nvPr/>
      </p:nvGrpSpPr>
      <p:grpSpPr>
        <a:xfrm>
          <a:off x="0" y="0"/>
          <a:ext cx="0" cy="0"/>
          <a:chOff x="0" y="0"/>
          <a:chExt cx="0" cy="0"/>
        </a:xfrm>
      </p:grpSpPr>
      <p:pic>
        <p:nvPicPr>
          <p:cNvPr id="197" name="Google Shape;197;p179"/>
          <p:cNvPicPr preferRelativeResize="0"/>
          <p:nvPr/>
        </p:nvPicPr>
        <p:blipFill rotWithShape="1">
          <a:blip r:embed="rId2">
            <a:alphaModFix/>
          </a:blip>
          <a:srcRect b="0" l="0" r="0" t="56296"/>
          <a:stretch/>
        </p:blipFill>
        <p:spPr>
          <a:xfrm>
            <a:off x="0" y="3860800"/>
            <a:ext cx="6858000" cy="2997200"/>
          </a:xfrm>
          <a:prstGeom prst="rect">
            <a:avLst/>
          </a:prstGeom>
          <a:noFill/>
          <a:ln>
            <a:noFill/>
          </a:ln>
        </p:spPr>
      </p:pic>
      <p:sp>
        <p:nvSpPr>
          <p:cNvPr id="198" name="Google Shape;198;p179"/>
          <p:cNvSpPr/>
          <p:nvPr>
            <p:ph idx="2" type="pic"/>
          </p:nvPr>
        </p:nvSpPr>
        <p:spPr>
          <a:xfrm>
            <a:off x="711200" y="2997200"/>
            <a:ext cx="11480800" cy="3149600"/>
          </a:xfrm>
          <a:prstGeom prst="rect">
            <a:avLst/>
          </a:prstGeom>
          <a:noFill/>
          <a:ln>
            <a:noFill/>
          </a:ln>
        </p:spPr>
      </p:sp>
      <p:sp>
        <p:nvSpPr>
          <p:cNvPr id="199" name="Google Shape;199;p179"/>
          <p:cNvSpPr txBox="1"/>
          <p:nvPr>
            <p:ph idx="1" type="body"/>
          </p:nvPr>
        </p:nvSpPr>
        <p:spPr>
          <a:xfrm>
            <a:off x="5994400" y="832683"/>
            <a:ext cx="5613400" cy="161841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800"/>
              </a:spcBef>
              <a:spcAft>
                <a:spcPts val="0"/>
              </a:spcAft>
              <a:buClr>
                <a:schemeClr val="accent6"/>
              </a:buClr>
              <a:buSzPts val="1440"/>
              <a:buFont typeface="Noto Sans Symbols"/>
              <a:buNone/>
              <a:defRPr b="0" i="0" sz="1800" u="none" cap="none" strike="noStrike">
                <a:solidFill>
                  <a:schemeClr val="dk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00" name="Google Shape;200;p179"/>
          <p:cNvSpPr txBox="1"/>
          <p:nvPr>
            <p:ph idx="3" type="body"/>
          </p:nvPr>
        </p:nvSpPr>
        <p:spPr>
          <a:xfrm>
            <a:off x="711200" y="832683"/>
            <a:ext cx="4406900"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01" name="Google Shape;201;p179"/>
          <p:cNvSpPr/>
          <p:nvPr/>
        </p:nvSpPr>
        <p:spPr>
          <a:xfrm rot="5400000">
            <a:off x="-469900" y="1116420"/>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transition spd="med">
    <p:push/>
  </p:transition>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Template 10">
  <p:cSld name="Image Template 10">
    <p:spTree>
      <p:nvGrpSpPr>
        <p:cNvPr id="202" name="Shape 202"/>
        <p:cNvGrpSpPr/>
        <p:nvPr/>
      </p:nvGrpSpPr>
      <p:grpSpPr>
        <a:xfrm>
          <a:off x="0" y="0"/>
          <a:ext cx="0" cy="0"/>
          <a:chOff x="0" y="0"/>
          <a:chExt cx="0" cy="0"/>
        </a:xfrm>
      </p:grpSpPr>
      <p:sp>
        <p:nvSpPr>
          <p:cNvPr id="203" name="Google Shape;203;p180"/>
          <p:cNvSpPr/>
          <p:nvPr/>
        </p:nvSpPr>
        <p:spPr>
          <a:xfrm rot="-5400000">
            <a:off x="11404600" y="896695"/>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4" name="Google Shape;204;p180"/>
          <p:cNvSpPr/>
          <p:nvPr>
            <p:ph idx="2" type="pic"/>
          </p:nvPr>
        </p:nvSpPr>
        <p:spPr>
          <a:xfrm>
            <a:off x="0" y="2"/>
            <a:ext cx="7829434" cy="6857999"/>
          </a:xfrm>
          <a:prstGeom prst="rect">
            <a:avLst/>
          </a:prstGeom>
          <a:noFill/>
          <a:ln>
            <a:noFill/>
          </a:ln>
        </p:spPr>
      </p:sp>
      <p:sp>
        <p:nvSpPr>
          <p:cNvPr id="205" name="Google Shape;205;p180"/>
          <p:cNvSpPr txBox="1"/>
          <p:nvPr>
            <p:ph idx="1" type="body"/>
          </p:nvPr>
        </p:nvSpPr>
        <p:spPr>
          <a:xfrm>
            <a:off x="5994400" y="1856177"/>
            <a:ext cx="5467350" cy="4363466"/>
          </a:xfrm>
          <a:prstGeom prst="rect">
            <a:avLst/>
          </a:prstGeom>
          <a:noFill/>
          <a:ln>
            <a:noFill/>
          </a:ln>
        </p:spPr>
        <p:txBody>
          <a:bodyPr anchorCtr="0" anchor="t" bIns="45700" lIns="91425" spcFirstLastPara="1" rIns="91425" wrap="square" tIns="45700">
            <a:noAutofit/>
          </a:bodyPr>
          <a:lstStyle>
            <a:lvl1pPr indent="-330200" lvl="0" marL="457200" marR="0" rtl="0" algn="l">
              <a:lnSpc>
                <a:spcPct val="110000"/>
              </a:lnSpc>
              <a:spcBef>
                <a:spcPts val="800"/>
              </a:spcBef>
              <a:spcAft>
                <a:spcPts val="0"/>
              </a:spcAft>
              <a:buClr>
                <a:schemeClr val="accent6"/>
              </a:buClr>
              <a:buSzPts val="1600"/>
              <a:buFont typeface="Noto Sans Symbols"/>
              <a:buChar char="▶"/>
              <a:defRPr b="0" i="0" sz="2000" u="none" cap="none" strike="noStrike">
                <a:solidFill>
                  <a:schemeClr val="dk1"/>
                </a:solidFill>
                <a:latin typeface="Arial"/>
                <a:ea typeface="Arial"/>
                <a:cs typeface="Arial"/>
                <a:sym typeface="Arial"/>
              </a:defRPr>
            </a:lvl1pPr>
            <a:lvl2pPr indent="-355600" lvl="1" marL="914400" marR="0" rtl="0" algn="l">
              <a:lnSpc>
                <a:spcPct val="110000"/>
              </a:lnSpc>
              <a:spcBef>
                <a:spcPts val="8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2pPr>
            <a:lvl3pPr indent="-355600" lvl="2" marL="13716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06" name="Google Shape;206;p180"/>
          <p:cNvSpPr txBox="1"/>
          <p:nvPr>
            <p:ph idx="3" type="body"/>
          </p:nvPr>
        </p:nvSpPr>
        <p:spPr>
          <a:xfrm>
            <a:off x="5994400" y="1461214"/>
            <a:ext cx="5467350"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400"/>
              <a:buFont typeface="Arial"/>
              <a:buNone/>
              <a:defRPr b="0" i="0" sz="2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07" name="Google Shape;207;p180"/>
          <p:cNvSpPr txBox="1"/>
          <p:nvPr>
            <p:ph idx="4" type="body"/>
          </p:nvPr>
        </p:nvSpPr>
        <p:spPr>
          <a:xfrm>
            <a:off x="5994400" y="638358"/>
            <a:ext cx="5467350"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transition spd="med">
    <p:push/>
  </p:transition>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Template 11">
  <p:cSld name="Image Template 11">
    <p:spTree>
      <p:nvGrpSpPr>
        <p:cNvPr id="208" name="Shape 208"/>
        <p:cNvGrpSpPr/>
        <p:nvPr/>
      </p:nvGrpSpPr>
      <p:grpSpPr>
        <a:xfrm>
          <a:off x="0" y="0"/>
          <a:ext cx="0" cy="0"/>
          <a:chOff x="0" y="0"/>
          <a:chExt cx="0" cy="0"/>
        </a:xfrm>
      </p:grpSpPr>
      <p:pic>
        <p:nvPicPr>
          <p:cNvPr id="209" name="Google Shape;209;p181"/>
          <p:cNvPicPr preferRelativeResize="0"/>
          <p:nvPr/>
        </p:nvPicPr>
        <p:blipFill rotWithShape="1">
          <a:blip r:embed="rId2">
            <a:alphaModFix/>
          </a:blip>
          <a:srcRect b="51007" l="0" r="22037" t="-6"/>
          <a:stretch/>
        </p:blipFill>
        <p:spPr>
          <a:xfrm rot="10800000">
            <a:off x="2" y="3497616"/>
            <a:ext cx="5346698" cy="3360383"/>
          </a:xfrm>
          <a:prstGeom prst="rect">
            <a:avLst/>
          </a:prstGeom>
          <a:noFill/>
          <a:ln>
            <a:noFill/>
          </a:ln>
        </p:spPr>
      </p:pic>
      <p:sp>
        <p:nvSpPr>
          <p:cNvPr id="210" name="Google Shape;210;p181"/>
          <p:cNvSpPr/>
          <p:nvPr/>
        </p:nvSpPr>
        <p:spPr>
          <a:xfrm>
            <a:off x="731157" y="692944"/>
            <a:ext cx="5987143" cy="5472112"/>
          </a:xfrm>
          <a:prstGeom prst="roundRect">
            <a:avLst>
              <a:gd fmla="val 469" name="adj"/>
            </a:avLst>
          </a:prstGeom>
          <a:solidFill>
            <a:schemeClr val="lt1"/>
          </a:solidFill>
          <a:ln>
            <a:noFill/>
          </a:ln>
          <a:effectLst>
            <a:outerShdw blurRad="127000" rotWithShape="0" algn="tl" dir="2700000" dist="635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1" name="Google Shape;211;p181"/>
          <p:cNvSpPr txBox="1"/>
          <p:nvPr>
            <p:ph idx="1" type="body"/>
          </p:nvPr>
        </p:nvSpPr>
        <p:spPr>
          <a:xfrm>
            <a:off x="1050760" y="2310771"/>
            <a:ext cx="5184939" cy="3454275"/>
          </a:xfrm>
          <a:prstGeom prst="rect">
            <a:avLst/>
          </a:prstGeom>
          <a:noFill/>
          <a:ln>
            <a:noFill/>
          </a:ln>
        </p:spPr>
        <p:txBody>
          <a:bodyPr anchorCtr="0" anchor="t" bIns="45700" lIns="91425" spcFirstLastPara="1" rIns="91425" wrap="square" tIns="45700">
            <a:noAutofit/>
          </a:bodyPr>
          <a:lstStyle>
            <a:lvl1pPr indent="-330200" lvl="0" marL="457200" marR="0" rtl="0" algn="l">
              <a:lnSpc>
                <a:spcPct val="110000"/>
              </a:lnSpc>
              <a:spcBef>
                <a:spcPts val="800"/>
              </a:spcBef>
              <a:spcAft>
                <a:spcPts val="0"/>
              </a:spcAft>
              <a:buClr>
                <a:schemeClr val="accent6"/>
              </a:buClr>
              <a:buSzPts val="1600"/>
              <a:buFont typeface="Noto Sans Symbols"/>
              <a:buChar char="▶"/>
              <a:defRPr b="0" i="0" sz="2000" u="none" cap="none" strike="noStrike">
                <a:solidFill>
                  <a:schemeClr val="dk1"/>
                </a:solidFill>
                <a:latin typeface="Arial"/>
                <a:ea typeface="Arial"/>
                <a:cs typeface="Arial"/>
                <a:sym typeface="Arial"/>
              </a:defRPr>
            </a:lvl1pPr>
            <a:lvl2pPr indent="-355600" lvl="1" marL="914400" marR="0" rtl="0" algn="l">
              <a:lnSpc>
                <a:spcPct val="110000"/>
              </a:lnSpc>
              <a:spcBef>
                <a:spcPts val="8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2pPr>
            <a:lvl3pPr indent="-355600" lvl="2" marL="13716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12" name="Google Shape;212;p181"/>
          <p:cNvSpPr txBox="1"/>
          <p:nvPr>
            <p:ph idx="2" type="body"/>
          </p:nvPr>
        </p:nvSpPr>
        <p:spPr>
          <a:xfrm>
            <a:off x="1050760" y="1915809"/>
            <a:ext cx="5184939"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400"/>
              <a:buFont typeface="Arial"/>
              <a:buNone/>
              <a:defRPr b="0" i="0" sz="2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13" name="Google Shape;213;p181"/>
          <p:cNvSpPr txBox="1"/>
          <p:nvPr>
            <p:ph idx="3" type="body"/>
          </p:nvPr>
        </p:nvSpPr>
        <p:spPr>
          <a:xfrm>
            <a:off x="1050760" y="1092953"/>
            <a:ext cx="5184939"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14" name="Google Shape;214;p181"/>
          <p:cNvSpPr/>
          <p:nvPr/>
        </p:nvSpPr>
        <p:spPr>
          <a:xfrm rot="5400000">
            <a:off x="-469900" y="1162844"/>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5" name="Google Shape;215;p181"/>
          <p:cNvSpPr/>
          <p:nvPr/>
        </p:nvSpPr>
        <p:spPr>
          <a:xfrm>
            <a:off x="6975639" y="692945"/>
            <a:ext cx="4485203" cy="6160294"/>
          </a:xfrm>
          <a:prstGeom prst="round1Rect">
            <a:avLst>
              <a:gd fmla="val 0" name="adj"/>
            </a:avLst>
          </a:prstGeom>
          <a:solidFill>
            <a:schemeClr val="lt1"/>
          </a:solidFill>
          <a:ln>
            <a:noFill/>
          </a:ln>
          <a:effectLst>
            <a:outerShdw blurRad="190500" rotWithShape="0" algn="tl" dir="2700000" dist="635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6" name="Google Shape;216;p181"/>
          <p:cNvSpPr/>
          <p:nvPr>
            <p:ph idx="4" type="pic"/>
          </p:nvPr>
        </p:nvSpPr>
        <p:spPr>
          <a:xfrm>
            <a:off x="6975639" y="692944"/>
            <a:ext cx="4485202" cy="6165056"/>
          </a:xfrm>
          <a:prstGeom prst="rect">
            <a:avLst/>
          </a:prstGeom>
          <a:noFill/>
          <a:ln>
            <a:noFill/>
          </a:ln>
        </p:spPr>
      </p:sp>
    </p:spTree>
  </p:cSld>
  <p:clrMapOvr>
    <a:masterClrMapping/>
  </p:clrMapOvr>
  <p:transition spd="med">
    <p:push/>
  </p:transition>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 Image 3">
  <p:cSld name="No Image 3">
    <p:spTree>
      <p:nvGrpSpPr>
        <p:cNvPr id="217" name="Shape 217"/>
        <p:cNvGrpSpPr/>
        <p:nvPr/>
      </p:nvGrpSpPr>
      <p:grpSpPr>
        <a:xfrm>
          <a:off x="0" y="0"/>
          <a:ext cx="0" cy="0"/>
          <a:chOff x="0" y="0"/>
          <a:chExt cx="0" cy="0"/>
        </a:xfrm>
      </p:grpSpPr>
      <p:grpSp>
        <p:nvGrpSpPr>
          <p:cNvPr id="218" name="Google Shape;218;p182"/>
          <p:cNvGrpSpPr/>
          <p:nvPr/>
        </p:nvGrpSpPr>
        <p:grpSpPr>
          <a:xfrm>
            <a:off x="0" y="-1"/>
            <a:ext cx="12192000" cy="2235201"/>
            <a:chOff x="0" y="-1"/>
            <a:chExt cx="12192000" cy="2235201"/>
          </a:xfrm>
        </p:grpSpPr>
        <p:pic>
          <p:nvPicPr>
            <p:cNvPr id="219" name="Google Shape;219;p182"/>
            <p:cNvPicPr preferRelativeResize="0"/>
            <p:nvPr/>
          </p:nvPicPr>
          <p:blipFill rotWithShape="1">
            <a:blip r:embed="rId2">
              <a:alphaModFix/>
            </a:blip>
            <a:srcRect b="24966" l="0" r="0" t="42440"/>
            <a:stretch/>
          </p:blipFill>
          <p:spPr>
            <a:xfrm>
              <a:off x="0" y="-1"/>
              <a:ext cx="6858000" cy="2235201"/>
            </a:xfrm>
            <a:prstGeom prst="rect">
              <a:avLst/>
            </a:prstGeom>
            <a:noFill/>
            <a:ln>
              <a:noFill/>
            </a:ln>
          </p:spPr>
        </p:pic>
        <p:pic>
          <p:nvPicPr>
            <p:cNvPr id="220" name="Google Shape;220;p182"/>
            <p:cNvPicPr preferRelativeResize="0"/>
            <p:nvPr/>
          </p:nvPicPr>
          <p:blipFill rotWithShape="1">
            <a:blip r:embed="rId2">
              <a:alphaModFix/>
            </a:blip>
            <a:srcRect b="60491" l="0" r="22221" t="6917"/>
            <a:stretch/>
          </p:blipFill>
          <p:spPr>
            <a:xfrm>
              <a:off x="6858000" y="0"/>
              <a:ext cx="5334000" cy="2235200"/>
            </a:xfrm>
            <a:prstGeom prst="rect">
              <a:avLst/>
            </a:prstGeom>
            <a:noFill/>
            <a:ln>
              <a:noFill/>
            </a:ln>
          </p:spPr>
        </p:pic>
      </p:grpSp>
      <p:sp>
        <p:nvSpPr>
          <p:cNvPr id="221" name="Google Shape;221;p182"/>
          <p:cNvSpPr/>
          <p:nvPr/>
        </p:nvSpPr>
        <p:spPr>
          <a:xfrm>
            <a:off x="556866" y="610951"/>
            <a:ext cx="7164734" cy="2235200"/>
          </a:xfrm>
          <a:prstGeom prst="roundRect">
            <a:avLst>
              <a:gd fmla="val 2604" name="adj"/>
            </a:avLst>
          </a:prstGeom>
          <a:solidFill>
            <a:srgbClr val="F0F3F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2" name="Google Shape;222;p182"/>
          <p:cNvSpPr/>
          <p:nvPr/>
        </p:nvSpPr>
        <p:spPr>
          <a:xfrm rot="-5400000">
            <a:off x="11404600" y="3646251"/>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3" name="Google Shape;223;p182"/>
          <p:cNvSpPr txBox="1"/>
          <p:nvPr>
            <p:ph idx="1" type="body"/>
          </p:nvPr>
        </p:nvSpPr>
        <p:spPr>
          <a:xfrm>
            <a:off x="899893" y="941151"/>
            <a:ext cx="6489573"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24" name="Google Shape;224;p182"/>
          <p:cNvSpPr txBox="1"/>
          <p:nvPr>
            <p:ph idx="2" type="body"/>
          </p:nvPr>
        </p:nvSpPr>
        <p:spPr>
          <a:xfrm>
            <a:off x="556866" y="3571314"/>
            <a:ext cx="11012834" cy="2880285"/>
          </a:xfrm>
          <a:prstGeom prst="rect">
            <a:avLst/>
          </a:prstGeom>
          <a:noFill/>
          <a:ln>
            <a:noFill/>
          </a:ln>
        </p:spPr>
        <p:txBody>
          <a:bodyPr anchorCtr="0" anchor="t" bIns="45700" lIns="91425" spcFirstLastPara="1" rIns="91425" wrap="square" tIns="45700">
            <a:noAutofit/>
          </a:bodyPr>
          <a:lstStyle>
            <a:lvl1pPr indent="-330200" lvl="0" marL="457200" marR="0" rtl="0" algn="l">
              <a:lnSpc>
                <a:spcPct val="110000"/>
              </a:lnSpc>
              <a:spcBef>
                <a:spcPts val="800"/>
              </a:spcBef>
              <a:spcAft>
                <a:spcPts val="0"/>
              </a:spcAft>
              <a:buClr>
                <a:schemeClr val="accent6"/>
              </a:buClr>
              <a:buSzPts val="1600"/>
              <a:buFont typeface="Noto Sans Symbols"/>
              <a:buChar char="▶"/>
              <a:defRPr b="0" i="0" sz="2000" u="none" cap="none" strike="noStrike">
                <a:solidFill>
                  <a:schemeClr val="dk1"/>
                </a:solidFill>
                <a:latin typeface="Arial"/>
                <a:ea typeface="Arial"/>
                <a:cs typeface="Arial"/>
                <a:sym typeface="Arial"/>
              </a:defRPr>
            </a:lvl1pPr>
            <a:lvl2pPr indent="-355600" lvl="1" marL="914400" marR="0" rtl="0" algn="l">
              <a:lnSpc>
                <a:spcPct val="110000"/>
              </a:lnSpc>
              <a:spcBef>
                <a:spcPts val="8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2pPr>
            <a:lvl3pPr indent="-355600" lvl="2" marL="13716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25" name="Google Shape;225;p182"/>
          <p:cNvSpPr txBox="1"/>
          <p:nvPr>
            <p:ph idx="3" type="body"/>
          </p:nvPr>
        </p:nvSpPr>
        <p:spPr>
          <a:xfrm>
            <a:off x="556866" y="3176351"/>
            <a:ext cx="11012834"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400"/>
              <a:buFont typeface="Arial"/>
              <a:buNone/>
              <a:defRPr b="0" i="0" sz="2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transition spd="med">
    <p:push/>
  </p:transition>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imation 1">
  <p:cSld name="Animation 1">
    <p:spTree>
      <p:nvGrpSpPr>
        <p:cNvPr id="226" name="Shape 226"/>
        <p:cNvGrpSpPr/>
        <p:nvPr/>
      </p:nvGrpSpPr>
      <p:grpSpPr>
        <a:xfrm>
          <a:off x="0" y="0"/>
          <a:ext cx="0" cy="0"/>
          <a:chOff x="0" y="0"/>
          <a:chExt cx="0" cy="0"/>
        </a:xfrm>
      </p:grpSpPr>
      <p:pic>
        <p:nvPicPr>
          <p:cNvPr id="227" name="Google Shape;227;p183"/>
          <p:cNvPicPr preferRelativeResize="0"/>
          <p:nvPr/>
        </p:nvPicPr>
        <p:blipFill rotWithShape="1">
          <a:blip r:embed="rId2">
            <a:alphaModFix/>
          </a:blip>
          <a:srcRect b="8186" l="24395" r="0" t="35517"/>
          <a:stretch/>
        </p:blipFill>
        <p:spPr>
          <a:xfrm>
            <a:off x="7007060" y="0"/>
            <a:ext cx="5184940" cy="3860800"/>
          </a:xfrm>
          <a:prstGeom prst="rect">
            <a:avLst/>
          </a:prstGeom>
          <a:noFill/>
          <a:ln>
            <a:noFill/>
          </a:ln>
        </p:spPr>
      </p:pic>
      <p:sp>
        <p:nvSpPr>
          <p:cNvPr id="228" name="Google Shape;228;p183"/>
          <p:cNvSpPr txBox="1"/>
          <p:nvPr>
            <p:ph idx="1" type="body"/>
          </p:nvPr>
        </p:nvSpPr>
        <p:spPr>
          <a:xfrm>
            <a:off x="644360" y="903173"/>
            <a:ext cx="5184939"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29" name="Google Shape;229;p183"/>
          <p:cNvSpPr/>
          <p:nvPr/>
        </p:nvSpPr>
        <p:spPr>
          <a:xfrm rot="5400000">
            <a:off x="-469900" y="1003186"/>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30" name="Google Shape;230;p183"/>
          <p:cNvSpPr/>
          <p:nvPr>
            <p:ph idx="2" type="pic"/>
          </p:nvPr>
        </p:nvSpPr>
        <p:spPr>
          <a:xfrm>
            <a:off x="644360" y="2342985"/>
            <a:ext cx="2606840" cy="2606840"/>
          </a:xfrm>
          <a:prstGeom prst="rect">
            <a:avLst/>
          </a:prstGeom>
          <a:noFill/>
          <a:ln>
            <a:noFill/>
          </a:ln>
        </p:spPr>
      </p:sp>
      <p:sp>
        <p:nvSpPr>
          <p:cNvPr id="231" name="Google Shape;231;p183"/>
          <p:cNvSpPr/>
          <p:nvPr>
            <p:ph idx="3" type="pic"/>
          </p:nvPr>
        </p:nvSpPr>
        <p:spPr>
          <a:xfrm>
            <a:off x="3409840" y="2342985"/>
            <a:ext cx="2606840" cy="2606840"/>
          </a:xfrm>
          <a:prstGeom prst="rect">
            <a:avLst/>
          </a:prstGeom>
          <a:noFill/>
          <a:ln>
            <a:noFill/>
          </a:ln>
        </p:spPr>
      </p:sp>
      <p:sp>
        <p:nvSpPr>
          <p:cNvPr id="232" name="Google Shape;232;p183"/>
          <p:cNvSpPr/>
          <p:nvPr>
            <p:ph idx="4" type="pic"/>
          </p:nvPr>
        </p:nvSpPr>
        <p:spPr>
          <a:xfrm>
            <a:off x="6175320" y="2342985"/>
            <a:ext cx="2606840" cy="2606840"/>
          </a:xfrm>
          <a:prstGeom prst="rect">
            <a:avLst/>
          </a:prstGeom>
          <a:noFill/>
          <a:ln>
            <a:noFill/>
          </a:ln>
        </p:spPr>
      </p:sp>
      <p:sp>
        <p:nvSpPr>
          <p:cNvPr id="233" name="Google Shape;233;p183"/>
          <p:cNvSpPr/>
          <p:nvPr>
            <p:ph idx="5" type="pic"/>
          </p:nvPr>
        </p:nvSpPr>
        <p:spPr>
          <a:xfrm>
            <a:off x="8940800" y="2342985"/>
            <a:ext cx="2606840" cy="2606840"/>
          </a:xfrm>
          <a:prstGeom prst="rect">
            <a:avLst/>
          </a:prstGeom>
          <a:noFill/>
          <a:ln>
            <a:noFill/>
          </a:ln>
        </p:spPr>
      </p:sp>
      <p:sp>
        <p:nvSpPr>
          <p:cNvPr id="234" name="Google Shape;234;p183"/>
          <p:cNvSpPr txBox="1"/>
          <p:nvPr>
            <p:ph idx="6" type="body"/>
          </p:nvPr>
        </p:nvSpPr>
        <p:spPr>
          <a:xfrm>
            <a:off x="642656" y="5158681"/>
            <a:ext cx="2606840"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000"/>
              <a:buFont typeface="Arial"/>
              <a:buNone/>
              <a:defRPr b="0" i="0" sz="20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35" name="Google Shape;235;p183"/>
          <p:cNvSpPr txBox="1"/>
          <p:nvPr>
            <p:ph idx="7" type="body"/>
          </p:nvPr>
        </p:nvSpPr>
        <p:spPr>
          <a:xfrm>
            <a:off x="642656" y="5471095"/>
            <a:ext cx="2606840" cy="63613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800"/>
              </a:spcBef>
              <a:spcAft>
                <a:spcPts val="0"/>
              </a:spcAft>
              <a:buClr>
                <a:schemeClr val="accent6"/>
              </a:buClr>
              <a:buSzPts val="1280"/>
              <a:buFont typeface="Noto Sans Symbols"/>
              <a:buNone/>
              <a:defRPr b="0" i="0" sz="1600" u="none" cap="none" strike="noStrike">
                <a:solidFill>
                  <a:schemeClr val="dk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36" name="Google Shape;236;p183"/>
          <p:cNvSpPr txBox="1"/>
          <p:nvPr>
            <p:ph idx="8" type="body"/>
          </p:nvPr>
        </p:nvSpPr>
        <p:spPr>
          <a:xfrm>
            <a:off x="3409840" y="5158681"/>
            <a:ext cx="2606840"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000"/>
              <a:buFont typeface="Arial"/>
              <a:buNone/>
              <a:defRPr b="0" i="0" sz="20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37" name="Google Shape;237;p183"/>
          <p:cNvSpPr txBox="1"/>
          <p:nvPr>
            <p:ph idx="9" type="body"/>
          </p:nvPr>
        </p:nvSpPr>
        <p:spPr>
          <a:xfrm>
            <a:off x="3409840" y="5471095"/>
            <a:ext cx="2606840" cy="63613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800"/>
              </a:spcBef>
              <a:spcAft>
                <a:spcPts val="0"/>
              </a:spcAft>
              <a:buClr>
                <a:schemeClr val="accent6"/>
              </a:buClr>
              <a:buSzPts val="1280"/>
              <a:buFont typeface="Noto Sans Symbols"/>
              <a:buNone/>
              <a:defRPr b="0" i="0" sz="1600" u="none" cap="none" strike="noStrike">
                <a:solidFill>
                  <a:schemeClr val="dk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38" name="Google Shape;238;p183"/>
          <p:cNvSpPr txBox="1"/>
          <p:nvPr>
            <p:ph idx="13" type="body"/>
          </p:nvPr>
        </p:nvSpPr>
        <p:spPr>
          <a:xfrm>
            <a:off x="6175320" y="5158681"/>
            <a:ext cx="2606840"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000"/>
              <a:buFont typeface="Arial"/>
              <a:buNone/>
              <a:defRPr b="0" i="0" sz="20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39" name="Google Shape;239;p183"/>
          <p:cNvSpPr txBox="1"/>
          <p:nvPr>
            <p:ph idx="14" type="body"/>
          </p:nvPr>
        </p:nvSpPr>
        <p:spPr>
          <a:xfrm>
            <a:off x="6175320" y="5471095"/>
            <a:ext cx="2606840" cy="63613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800"/>
              </a:spcBef>
              <a:spcAft>
                <a:spcPts val="0"/>
              </a:spcAft>
              <a:buClr>
                <a:schemeClr val="accent6"/>
              </a:buClr>
              <a:buSzPts val="1280"/>
              <a:buFont typeface="Noto Sans Symbols"/>
              <a:buNone/>
              <a:defRPr b="0" i="0" sz="1600" u="none" cap="none" strike="noStrike">
                <a:solidFill>
                  <a:schemeClr val="dk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40" name="Google Shape;240;p183"/>
          <p:cNvSpPr txBox="1"/>
          <p:nvPr>
            <p:ph idx="15" type="body"/>
          </p:nvPr>
        </p:nvSpPr>
        <p:spPr>
          <a:xfrm>
            <a:off x="8940800" y="5158681"/>
            <a:ext cx="2606840"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000"/>
              <a:buFont typeface="Arial"/>
              <a:buNone/>
              <a:defRPr b="0" i="0" sz="20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41" name="Google Shape;241;p183"/>
          <p:cNvSpPr txBox="1"/>
          <p:nvPr>
            <p:ph idx="16" type="body"/>
          </p:nvPr>
        </p:nvSpPr>
        <p:spPr>
          <a:xfrm>
            <a:off x="8940800" y="5471095"/>
            <a:ext cx="2606840" cy="63613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800"/>
              </a:spcBef>
              <a:spcAft>
                <a:spcPts val="0"/>
              </a:spcAft>
              <a:buClr>
                <a:schemeClr val="accent6"/>
              </a:buClr>
              <a:buSzPts val="1280"/>
              <a:buFont typeface="Noto Sans Symbols"/>
              <a:buNone/>
              <a:defRPr b="0" i="0" sz="1600" u="none" cap="none" strike="noStrike">
                <a:solidFill>
                  <a:schemeClr val="dk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1000"/>
                                        <p:tgtEl>
                                          <p:spTgt spid="230"/>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0" st="0"/>
                                            </p:txEl>
                                          </p:spTgt>
                                        </p:tgtEl>
                                        <p:attrNameLst>
                                          <p:attrName>style.visibility</p:attrName>
                                        </p:attrNameLst>
                                      </p:cBhvr>
                                      <p:to>
                                        <p:strVal val="visible"/>
                                      </p:to>
                                    </p:set>
                                    <p:animEffect filter="fade" transition="in">
                                      <p:cBhvr>
                                        <p:cTn dur="1000"/>
                                        <p:tgtEl>
                                          <p:spTgt spid="234">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1" st="1"/>
                                            </p:txEl>
                                          </p:spTgt>
                                        </p:tgtEl>
                                        <p:attrNameLst>
                                          <p:attrName>style.visibility</p:attrName>
                                        </p:attrNameLst>
                                      </p:cBhvr>
                                      <p:to>
                                        <p:strVal val="visible"/>
                                      </p:to>
                                    </p:set>
                                    <p:animEffect filter="fade" transition="in">
                                      <p:cBhvr>
                                        <p:cTn dur="1000"/>
                                        <p:tgtEl>
                                          <p:spTgt spid="234">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2" st="2"/>
                                            </p:txEl>
                                          </p:spTgt>
                                        </p:tgtEl>
                                        <p:attrNameLst>
                                          <p:attrName>style.visibility</p:attrName>
                                        </p:attrNameLst>
                                      </p:cBhvr>
                                      <p:to>
                                        <p:strVal val="visible"/>
                                      </p:to>
                                    </p:set>
                                    <p:animEffect filter="fade" transition="in">
                                      <p:cBhvr>
                                        <p:cTn dur="1000"/>
                                        <p:tgtEl>
                                          <p:spTgt spid="234">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3" st="3"/>
                                            </p:txEl>
                                          </p:spTgt>
                                        </p:tgtEl>
                                        <p:attrNameLst>
                                          <p:attrName>style.visibility</p:attrName>
                                        </p:attrNameLst>
                                      </p:cBhvr>
                                      <p:to>
                                        <p:strVal val="visible"/>
                                      </p:to>
                                    </p:set>
                                    <p:animEffect filter="fade" transition="in">
                                      <p:cBhvr>
                                        <p:cTn dur="1000"/>
                                        <p:tgtEl>
                                          <p:spTgt spid="234">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4" st="4"/>
                                            </p:txEl>
                                          </p:spTgt>
                                        </p:tgtEl>
                                        <p:attrNameLst>
                                          <p:attrName>style.visibility</p:attrName>
                                        </p:attrNameLst>
                                      </p:cBhvr>
                                      <p:to>
                                        <p:strVal val="visible"/>
                                      </p:to>
                                    </p:set>
                                    <p:animEffect filter="fade" transition="in">
                                      <p:cBhvr>
                                        <p:cTn dur="1000"/>
                                        <p:tgtEl>
                                          <p:spTgt spid="234">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5" st="5"/>
                                            </p:txEl>
                                          </p:spTgt>
                                        </p:tgtEl>
                                        <p:attrNameLst>
                                          <p:attrName>style.visibility</p:attrName>
                                        </p:attrNameLst>
                                      </p:cBhvr>
                                      <p:to>
                                        <p:strVal val="visible"/>
                                      </p:to>
                                    </p:set>
                                    <p:animEffect filter="fade" transition="in">
                                      <p:cBhvr>
                                        <p:cTn dur="1000"/>
                                        <p:tgtEl>
                                          <p:spTgt spid="234">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6" st="6"/>
                                            </p:txEl>
                                          </p:spTgt>
                                        </p:tgtEl>
                                        <p:attrNameLst>
                                          <p:attrName>style.visibility</p:attrName>
                                        </p:attrNameLst>
                                      </p:cBhvr>
                                      <p:to>
                                        <p:strVal val="visible"/>
                                      </p:to>
                                    </p:set>
                                    <p:animEffect filter="fade" transition="in">
                                      <p:cBhvr>
                                        <p:cTn dur="1000"/>
                                        <p:tgtEl>
                                          <p:spTgt spid="234">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7" st="7"/>
                                            </p:txEl>
                                          </p:spTgt>
                                        </p:tgtEl>
                                        <p:attrNameLst>
                                          <p:attrName>style.visibility</p:attrName>
                                        </p:attrNameLst>
                                      </p:cBhvr>
                                      <p:to>
                                        <p:strVal val="visible"/>
                                      </p:to>
                                    </p:set>
                                    <p:animEffect filter="fade" transition="in">
                                      <p:cBhvr>
                                        <p:cTn dur="1000"/>
                                        <p:tgtEl>
                                          <p:spTgt spid="234">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4">
                                            <p:txEl>
                                              <p:pRg end="8" st="8"/>
                                            </p:txEl>
                                          </p:spTgt>
                                        </p:tgtEl>
                                        <p:attrNameLst>
                                          <p:attrName>style.visibility</p:attrName>
                                        </p:attrNameLst>
                                      </p:cBhvr>
                                      <p:to>
                                        <p:strVal val="visible"/>
                                      </p:to>
                                    </p:set>
                                    <p:animEffect filter="fade" transition="in">
                                      <p:cBhvr>
                                        <p:cTn dur="1000"/>
                                        <p:tgtEl>
                                          <p:spTgt spid="234">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5">
                                            <p:txEl>
                                              <p:pRg end="0" st="0"/>
                                            </p:txEl>
                                          </p:spTgt>
                                        </p:tgtEl>
                                        <p:attrNameLst>
                                          <p:attrName>style.visibility</p:attrName>
                                        </p:attrNameLst>
                                      </p:cBhvr>
                                      <p:to>
                                        <p:strVal val="visible"/>
                                      </p:to>
                                    </p:set>
                                    <p:animEffect filter="fade" transition="in">
                                      <p:cBhvr>
                                        <p:cTn dur="1000"/>
                                        <p:tgtEl>
                                          <p:spTgt spid="235">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5">
                                            <p:txEl>
                                              <p:pRg end="1" st="1"/>
                                            </p:txEl>
                                          </p:spTgt>
                                        </p:tgtEl>
                                        <p:attrNameLst>
                                          <p:attrName>style.visibility</p:attrName>
                                        </p:attrNameLst>
                                      </p:cBhvr>
                                      <p:to>
                                        <p:strVal val="visible"/>
                                      </p:to>
                                    </p:set>
                                    <p:animEffect filter="fade" transition="in">
                                      <p:cBhvr>
                                        <p:cTn dur="1000"/>
                                        <p:tgtEl>
                                          <p:spTgt spid="235">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5">
                                            <p:txEl>
                                              <p:pRg end="2" st="2"/>
                                            </p:txEl>
                                          </p:spTgt>
                                        </p:tgtEl>
                                        <p:attrNameLst>
                                          <p:attrName>style.visibility</p:attrName>
                                        </p:attrNameLst>
                                      </p:cBhvr>
                                      <p:to>
                                        <p:strVal val="visible"/>
                                      </p:to>
                                    </p:set>
                                    <p:animEffect filter="fade" transition="in">
                                      <p:cBhvr>
                                        <p:cTn dur="1000"/>
                                        <p:tgtEl>
                                          <p:spTgt spid="235">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5">
                                            <p:txEl>
                                              <p:pRg end="3" st="3"/>
                                            </p:txEl>
                                          </p:spTgt>
                                        </p:tgtEl>
                                        <p:attrNameLst>
                                          <p:attrName>style.visibility</p:attrName>
                                        </p:attrNameLst>
                                      </p:cBhvr>
                                      <p:to>
                                        <p:strVal val="visible"/>
                                      </p:to>
                                    </p:set>
                                    <p:animEffect filter="fade" transition="in">
                                      <p:cBhvr>
                                        <p:cTn dur="1000"/>
                                        <p:tgtEl>
                                          <p:spTgt spid="235">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5">
                                            <p:txEl>
                                              <p:pRg end="4" st="4"/>
                                            </p:txEl>
                                          </p:spTgt>
                                        </p:tgtEl>
                                        <p:attrNameLst>
                                          <p:attrName>style.visibility</p:attrName>
                                        </p:attrNameLst>
                                      </p:cBhvr>
                                      <p:to>
                                        <p:strVal val="visible"/>
                                      </p:to>
                                    </p:set>
                                    <p:animEffect filter="fade" transition="in">
                                      <p:cBhvr>
                                        <p:cTn dur="1000"/>
                                        <p:tgtEl>
                                          <p:spTgt spid="235">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5">
                                            <p:txEl>
                                              <p:pRg end="5" st="5"/>
                                            </p:txEl>
                                          </p:spTgt>
                                        </p:tgtEl>
                                        <p:attrNameLst>
                                          <p:attrName>style.visibility</p:attrName>
                                        </p:attrNameLst>
                                      </p:cBhvr>
                                      <p:to>
                                        <p:strVal val="visible"/>
                                      </p:to>
                                    </p:set>
                                    <p:animEffect filter="fade" transition="in">
                                      <p:cBhvr>
                                        <p:cTn dur="1000"/>
                                        <p:tgtEl>
                                          <p:spTgt spid="235">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5">
                                            <p:txEl>
                                              <p:pRg end="6" st="6"/>
                                            </p:txEl>
                                          </p:spTgt>
                                        </p:tgtEl>
                                        <p:attrNameLst>
                                          <p:attrName>style.visibility</p:attrName>
                                        </p:attrNameLst>
                                      </p:cBhvr>
                                      <p:to>
                                        <p:strVal val="visible"/>
                                      </p:to>
                                    </p:set>
                                    <p:animEffect filter="fade" transition="in">
                                      <p:cBhvr>
                                        <p:cTn dur="1000"/>
                                        <p:tgtEl>
                                          <p:spTgt spid="235">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5">
                                            <p:txEl>
                                              <p:pRg end="7" st="7"/>
                                            </p:txEl>
                                          </p:spTgt>
                                        </p:tgtEl>
                                        <p:attrNameLst>
                                          <p:attrName>style.visibility</p:attrName>
                                        </p:attrNameLst>
                                      </p:cBhvr>
                                      <p:to>
                                        <p:strVal val="visible"/>
                                      </p:to>
                                    </p:set>
                                    <p:animEffect filter="fade" transition="in">
                                      <p:cBhvr>
                                        <p:cTn dur="1000"/>
                                        <p:tgtEl>
                                          <p:spTgt spid="235">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5">
                                            <p:txEl>
                                              <p:pRg end="8" st="8"/>
                                            </p:txEl>
                                          </p:spTgt>
                                        </p:tgtEl>
                                        <p:attrNameLst>
                                          <p:attrName>style.visibility</p:attrName>
                                        </p:attrNameLst>
                                      </p:cBhvr>
                                      <p:to>
                                        <p:strVal val="visible"/>
                                      </p:to>
                                    </p:set>
                                    <p:animEffect filter="fade" transition="in">
                                      <p:cBhvr>
                                        <p:cTn dur="1000"/>
                                        <p:tgtEl>
                                          <p:spTgt spid="235">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
                                        </p:tgtEl>
                                        <p:attrNameLst>
                                          <p:attrName>style.visibility</p:attrName>
                                        </p:attrNameLst>
                                      </p:cBhvr>
                                      <p:to>
                                        <p:strVal val="visible"/>
                                      </p:to>
                                    </p:set>
                                    <p:animEffect filter="fade" transition="in">
                                      <p:cBhvr>
                                        <p:cTn dur="1000"/>
                                        <p:tgtEl>
                                          <p:spTgt spid="231"/>
                                        </p:tgtEl>
                                      </p:cBhvr>
                                    </p:animEffect>
                                  </p:childTnLst>
                                </p:cTn>
                              </p:par>
                              <p:par>
                                <p:cTn fill="hold" nodeType="withEffect" presetClass="entr" presetID="10" presetSubtype="0">
                                  <p:stCondLst>
                                    <p:cond delay="0"/>
                                  </p:stCondLst>
                                  <p:childTnLst>
                                    <p:set>
                                      <p:cBhvr>
                                        <p:cTn dur="1" fill="hold">
                                          <p:stCondLst>
                                            <p:cond delay="0"/>
                                          </p:stCondLst>
                                        </p:cTn>
                                        <p:tgtEl>
                                          <p:spTgt spid="236">
                                            <p:txEl>
                                              <p:pRg end="0" st="0"/>
                                            </p:txEl>
                                          </p:spTgt>
                                        </p:tgtEl>
                                        <p:attrNameLst>
                                          <p:attrName>style.visibility</p:attrName>
                                        </p:attrNameLst>
                                      </p:cBhvr>
                                      <p:to>
                                        <p:strVal val="visible"/>
                                      </p:to>
                                    </p:set>
                                    <p:animEffect filter="fade" transition="in">
                                      <p:cBhvr>
                                        <p:cTn dur="1000"/>
                                        <p:tgtEl>
                                          <p:spTgt spid="236">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6">
                                            <p:txEl>
                                              <p:pRg end="1" st="1"/>
                                            </p:txEl>
                                          </p:spTgt>
                                        </p:tgtEl>
                                        <p:attrNameLst>
                                          <p:attrName>style.visibility</p:attrName>
                                        </p:attrNameLst>
                                      </p:cBhvr>
                                      <p:to>
                                        <p:strVal val="visible"/>
                                      </p:to>
                                    </p:set>
                                    <p:animEffect filter="fade" transition="in">
                                      <p:cBhvr>
                                        <p:cTn dur="1000"/>
                                        <p:tgtEl>
                                          <p:spTgt spid="236">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6">
                                            <p:txEl>
                                              <p:pRg end="2" st="2"/>
                                            </p:txEl>
                                          </p:spTgt>
                                        </p:tgtEl>
                                        <p:attrNameLst>
                                          <p:attrName>style.visibility</p:attrName>
                                        </p:attrNameLst>
                                      </p:cBhvr>
                                      <p:to>
                                        <p:strVal val="visible"/>
                                      </p:to>
                                    </p:set>
                                    <p:animEffect filter="fade" transition="in">
                                      <p:cBhvr>
                                        <p:cTn dur="1000"/>
                                        <p:tgtEl>
                                          <p:spTgt spid="236">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6">
                                            <p:txEl>
                                              <p:pRg end="3" st="3"/>
                                            </p:txEl>
                                          </p:spTgt>
                                        </p:tgtEl>
                                        <p:attrNameLst>
                                          <p:attrName>style.visibility</p:attrName>
                                        </p:attrNameLst>
                                      </p:cBhvr>
                                      <p:to>
                                        <p:strVal val="visible"/>
                                      </p:to>
                                    </p:set>
                                    <p:animEffect filter="fade" transition="in">
                                      <p:cBhvr>
                                        <p:cTn dur="1000"/>
                                        <p:tgtEl>
                                          <p:spTgt spid="236">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6">
                                            <p:txEl>
                                              <p:pRg end="4" st="4"/>
                                            </p:txEl>
                                          </p:spTgt>
                                        </p:tgtEl>
                                        <p:attrNameLst>
                                          <p:attrName>style.visibility</p:attrName>
                                        </p:attrNameLst>
                                      </p:cBhvr>
                                      <p:to>
                                        <p:strVal val="visible"/>
                                      </p:to>
                                    </p:set>
                                    <p:animEffect filter="fade" transition="in">
                                      <p:cBhvr>
                                        <p:cTn dur="1000"/>
                                        <p:tgtEl>
                                          <p:spTgt spid="236">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6">
                                            <p:txEl>
                                              <p:pRg end="5" st="5"/>
                                            </p:txEl>
                                          </p:spTgt>
                                        </p:tgtEl>
                                        <p:attrNameLst>
                                          <p:attrName>style.visibility</p:attrName>
                                        </p:attrNameLst>
                                      </p:cBhvr>
                                      <p:to>
                                        <p:strVal val="visible"/>
                                      </p:to>
                                    </p:set>
                                    <p:animEffect filter="fade" transition="in">
                                      <p:cBhvr>
                                        <p:cTn dur="1000"/>
                                        <p:tgtEl>
                                          <p:spTgt spid="236">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6">
                                            <p:txEl>
                                              <p:pRg end="6" st="6"/>
                                            </p:txEl>
                                          </p:spTgt>
                                        </p:tgtEl>
                                        <p:attrNameLst>
                                          <p:attrName>style.visibility</p:attrName>
                                        </p:attrNameLst>
                                      </p:cBhvr>
                                      <p:to>
                                        <p:strVal val="visible"/>
                                      </p:to>
                                    </p:set>
                                    <p:animEffect filter="fade" transition="in">
                                      <p:cBhvr>
                                        <p:cTn dur="1000"/>
                                        <p:tgtEl>
                                          <p:spTgt spid="236">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6">
                                            <p:txEl>
                                              <p:pRg end="7" st="7"/>
                                            </p:txEl>
                                          </p:spTgt>
                                        </p:tgtEl>
                                        <p:attrNameLst>
                                          <p:attrName>style.visibility</p:attrName>
                                        </p:attrNameLst>
                                      </p:cBhvr>
                                      <p:to>
                                        <p:strVal val="visible"/>
                                      </p:to>
                                    </p:set>
                                    <p:animEffect filter="fade" transition="in">
                                      <p:cBhvr>
                                        <p:cTn dur="1000"/>
                                        <p:tgtEl>
                                          <p:spTgt spid="236">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6">
                                            <p:txEl>
                                              <p:pRg end="8" st="8"/>
                                            </p:txEl>
                                          </p:spTgt>
                                        </p:tgtEl>
                                        <p:attrNameLst>
                                          <p:attrName>style.visibility</p:attrName>
                                        </p:attrNameLst>
                                      </p:cBhvr>
                                      <p:to>
                                        <p:strVal val="visible"/>
                                      </p:to>
                                    </p:set>
                                    <p:animEffect filter="fade" transition="in">
                                      <p:cBhvr>
                                        <p:cTn dur="1000"/>
                                        <p:tgtEl>
                                          <p:spTgt spid="236">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7">
                                            <p:txEl>
                                              <p:pRg end="0" st="0"/>
                                            </p:txEl>
                                          </p:spTgt>
                                        </p:tgtEl>
                                        <p:attrNameLst>
                                          <p:attrName>style.visibility</p:attrName>
                                        </p:attrNameLst>
                                      </p:cBhvr>
                                      <p:to>
                                        <p:strVal val="visible"/>
                                      </p:to>
                                    </p:set>
                                    <p:animEffect filter="fade" transition="in">
                                      <p:cBhvr>
                                        <p:cTn dur="1000"/>
                                        <p:tgtEl>
                                          <p:spTgt spid="237">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7">
                                            <p:txEl>
                                              <p:pRg end="1" st="1"/>
                                            </p:txEl>
                                          </p:spTgt>
                                        </p:tgtEl>
                                        <p:attrNameLst>
                                          <p:attrName>style.visibility</p:attrName>
                                        </p:attrNameLst>
                                      </p:cBhvr>
                                      <p:to>
                                        <p:strVal val="visible"/>
                                      </p:to>
                                    </p:set>
                                    <p:animEffect filter="fade" transition="in">
                                      <p:cBhvr>
                                        <p:cTn dur="1000"/>
                                        <p:tgtEl>
                                          <p:spTgt spid="237">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7">
                                            <p:txEl>
                                              <p:pRg end="2" st="2"/>
                                            </p:txEl>
                                          </p:spTgt>
                                        </p:tgtEl>
                                        <p:attrNameLst>
                                          <p:attrName>style.visibility</p:attrName>
                                        </p:attrNameLst>
                                      </p:cBhvr>
                                      <p:to>
                                        <p:strVal val="visible"/>
                                      </p:to>
                                    </p:set>
                                    <p:animEffect filter="fade" transition="in">
                                      <p:cBhvr>
                                        <p:cTn dur="1000"/>
                                        <p:tgtEl>
                                          <p:spTgt spid="237">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7">
                                            <p:txEl>
                                              <p:pRg end="3" st="3"/>
                                            </p:txEl>
                                          </p:spTgt>
                                        </p:tgtEl>
                                        <p:attrNameLst>
                                          <p:attrName>style.visibility</p:attrName>
                                        </p:attrNameLst>
                                      </p:cBhvr>
                                      <p:to>
                                        <p:strVal val="visible"/>
                                      </p:to>
                                    </p:set>
                                    <p:animEffect filter="fade" transition="in">
                                      <p:cBhvr>
                                        <p:cTn dur="1000"/>
                                        <p:tgtEl>
                                          <p:spTgt spid="237">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7">
                                            <p:txEl>
                                              <p:pRg end="4" st="4"/>
                                            </p:txEl>
                                          </p:spTgt>
                                        </p:tgtEl>
                                        <p:attrNameLst>
                                          <p:attrName>style.visibility</p:attrName>
                                        </p:attrNameLst>
                                      </p:cBhvr>
                                      <p:to>
                                        <p:strVal val="visible"/>
                                      </p:to>
                                    </p:set>
                                    <p:animEffect filter="fade" transition="in">
                                      <p:cBhvr>
                                        <p:cTn dur="1000"/>
                                        <p:tgtEl>
                                          <p:spTgt spid="237">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7">
                                            <p:txEl>
                                              <p:pRg end="5" st="5"/>
                                            </p:txEl>
                                          </p:spTgt>
                                        </p:tgtEl>
                                        <p:attrNameLst>
                                          <p:attrName>style.visibility</p:attrName>
                                        </p:attrNameLst>
                                      </p:cBhvr>
                                      <p:to>
                                        <p:strVal val="visible"/>
                                      </p:to>
                                    </p:set>
                                    <p:animEffect filter="fade" transition="in">
                                      <p:cBhvr>
                                        <p:cTn dur="1000"/>
                                        <p:tgtEl>
                                          <p:spTgt spid="237">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7">
                                            <p:txEl>
                                              <p:pRg end="6" st="6"/>
                                            </p:txEl>
                                          </p:spTgt>
                                        </p:tgtEl>
                                        <p:attrNameLst>
                                          <p:attrName>style.visibility</p:attrName>
                                        </p:attrNameLst>
                                      </p:cBhvr>
                                      <p:to>
                                        <p:strVal val="visible"/>
                                      </p:to>
                                    </p:set>
                                    <p:animEffect filter="fade" transition="in">
                                      <p:cBhvr>
                                        <p:cTn dur="1000"/>
                                        <p:tgtEl>
                                          <p:spTgt spid="237">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7">
                                            <p:txEl>
                                              <p:pRg end="7" st="7"/>
                                            </p:txEl>
                                          </p:spTgt>
                                        </p:tgtEl>
                                        <p:attrNameLst>
                                          <p:attrName>style.visibility</p:attrName>
                                        </p:attrNameLst>
                                      </p:cBhvr>
                                      <p:to>
                                        <p:strVal val="visible"/>
                                      </p:to>
                                    </p:set>
                                    <p:animEffect filter="fade" transition="in">
                                      <p:cBhvr>
                                        <p:cTn dur="1000"/>
                                        <p:tgtEl>
                                          <p:spTgt spid="237">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7">
                                            <p:txEl>
                                              <p:pRg end="8" st="8"/>
                                            </p:txEl>
                                          </p:spTgt>
                                        </p:tgtEl>
                                        <p:attrNameLst>
                                          <p:attrName>style.visibility</p:attrName>
                                        </p:attrNameLst>
                                      </p:cBhvr>
                                      <p:to>
                                        <p:strVal val="visible"/>
                                      </p:to>
                                    </p:set>
                                    <p:animEffect filter="fade" transition="in">
                                      <p:cBhvr>
                                        <p:cTn dur="1000"/>
                                        <p:tgtEl>
                                          <p:spTgt spid="237">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1000"/>
                                        <p:tgtEl>
                                          <p:spTgt spid="232"/>
                                        </p:tgtEl>
                                      </p:cBhvr>
                                    </p:animEffect>
                                  </p:childTnLst>
                                </p:cTn>
                              </p:par>
                              <p:par>
                                <p:cTn fill="hold" nodeType="withEffect" presetClass="entr" presetID="10" presetSubtype="0">
                                  <p:stCondLst>
                                    <p:cond delay="0"/>
                                  </p:stCondLst>
                                  <p:childTnLst>
                                    <p:set>
                                      <p:cBhvr>
                                        <p:cTn dur="1" fill="hold">
                                          <p:stCondLst>
                                            <p:cond delay="0"/>
                                          </p:stCondLst>
                                        </p:cTn>
                                        <p:tgtEl>
                                          <p:spTgt spid="238">
                                            <p:txEl>
                                              <p:pRg end="0" st="0"/>
                                            </p:txEl>
                                          </p:spTgt>
                                        </p:tgtEl>
                                        <p:attrNameLst>
                                          <p:attrName>style.visibility</p:attrName>
                                        </p:attrNameLst>
                                      </p:cBhvr>
                                      <p:to>
                                        <p:strVal val="visible"/>
                                      </p:to>
                                    </p:set>
                                    <p:animEffect filter="fade" transition="in">
                                      <p:cBhvr>
                                        <p:cTn dur="1000"/>
                                        <p:tgtEl>
                                          <p:spTgt spid="238">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8">
                                            <p:txEl>
                                              <p:pRg end="1" st="1"/>
                                            </p:txEl>
                                          </p:spTgt>
                                        </p:tgtEl>
                                        <p:attrNameLst>
                                          <p:attrName>style.visibility</p:attrName>
                                        </p:attrNameLst>
                                      </p:cBhvr>
                                      <p:to>
                                        <p:strVal val="visible"/>
                                      </p:to>
                                    </p:set>
                                    <p:animEffect filter="fade" transition="in">
                                      <p:cBhvr>
                                        <p:cTn dur="1000"/>
                                        <p:tgtEl>
                                          <p:spTgt spid="238">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8">
                                            <p:txEl>
                                              <p:pRg end="2" st="2"/>
                                            </p:txEl>
                                          </p:spTgt>
                                        </p:tgtEl>
                                        <p:attrNameLst>
                                          <p:attrName>style.visibility</p:attrName>
                                        </p:attrNameLst>
                                      </p:cBhvr>
                                      <p:to>
                                        <p:strVal val="visible"/>
                                      </p:to>
                                    </p:set>
                                    <p:animEffect filter="fade" transition="in">
                                      <p:cBhvr>
                                        <p:cTn dur="1000"/>
                                        <p:tgtEl>
                                          <p:spTgt spid="238">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8">
                                            <p:txEl>
                                              <p:pRg end="3" st="3"/>
                                            </p:txEl>
                                          </p:spTgt>
                                        </p:tgtEl>
                                        <p:attrNameLst>
                                          <p:attrName>style.visibility</p:attrName>
                                        </p:attrNameLst>
                                      </p:cBhvr>
                                      <p:to>
                                        <p:strVal val="visible"/>
                                      </p:to>
                                    </p:set>
                                    <p:animEffect filter="fade" transition="in">
                                      <p:cBhvr>
                                        <p:cTn dur="1000"/>
                                        <p:tgtEl>
                                          <p:spTgt spid="238">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8">
                                            <p:txEl>
                                              <p:pRg end="4" st="4"/>
                                            </p:txEl>
                                          </p:spTgt>
                                        </p:tgtEl>
                                        <p:attrNameLst>
                                          <p:attrName>style.visibility</p:attrName>
                                        </p:attrNameLst>
                                      </p:cBhvr>
                                      <p:to>
                                        <p:strVal val="visible"/>
                                      </p:to>
                                    </p:set>
                                    <p:animEffect filter="fade" transition="in">
                                      <p:cBhvr>
                                        <p:cTn dur="1000"/>
                                        <p:tgtEl>
                                          <p:spTgt spid="238">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8">
                                            <p:txEl>
                                              <p:pRg end="5" st="5"/>
                                            </p:txEl>
                                          </p:spTgt>
                                        </p:tgtEl>
                                        <p:attrNameLst>
                                          <p:attrName>style.visibility</p:attrName>
                                        </p:attrNameLst>
                                      </p:cBhvr>
                                      <p:to>
                                        <p:strVal val="visible"/>
                                      </p:to>
                                    </p:set>
                                    <p:animEffect filter="fade" transition="in">
                                      <p:cBhvr>
                                        <p:cTn dur="1000"/>
                                        <p:tgtEl>
                                          <p:spTgt spid="238">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8">
                                            <p:txEl>
                                              <p:pRg end="6" st="6"/>
                                            </p:txEl>
                                          </p:spTgt>
                                        </p:tgtEl>
                                        <p:attrNameLst>
                                          <p:attrName>style.visibility</p:attrName>
                                        </p:attrNameLst>
                                      </p:cBhvr>
                                      <p:to>
                                        <p:strVal val="visible"/>
                                      </p:to>
                                    </p:set>
                                    <p:animEffect filter="fade" transition="in">
                                      <p:cBhvr>
                                        <p:cTn dur="1000"/>
                                        <p:tgtEl>
                                          <p:spTgt spid="238">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8">
                                            <p:txEl>
                                              <p:pRg end="7" st="7"/>
                                            </p:txEl>
                                          </p:spTgt>
                                        </p:tgtEl>
                                        <p:attrNameLst>
                                          <p:attrName>style.visibility</p:attrName>
                                        </p:attrNameLst>
                                      </p:cBhvr>
                                      <p:to>
                                        <p:strVal val="visible"/>
                                      </p:to>
                                    </p:set>
                                    <p:animEffect filter="fade" transition="in">
                                      <p:cBhvr>
                                        <p:cTn dur="1000"/>
                                        <p:tgtEl>
                                          <p:spTgt spid="238">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8">
                                            <p:txEl>
                                              <p:pRg end="8" st="8"/>
                                            </p:txEl>
                                          </p:spTgt>
                                        </p:tgtEl>
                                        <p:attrNameLst>
                                          <p:attrName>style.visibility</p:attrName>
                                        </p:attrNameLst>
                                      </p:cBhvr>
                                      <p:to>
                                        <p:strVal val="visible"/>
                                      </p:to>
                                    </p:set>
                                    <p:animEffect filter="fade" transition="in">
                                      <p:cBhvr>
                                        <p:cTn dur="1000"/>
                                        <p:tgtEl>
                                          <p:spTgt spid="238">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9">
                                            <p:txEl>
                                              <p:pRg end="0" st="0"/>
                                            </p:txEl>
                                          </p:spTgt>
                                        </p:tgtEl>
                                        <p:attrNameLst>
                                          <p:attrName>style.visibility</p:attrName>
                                        </p:attrNameLst>
                                      </p:cBhvr>
                                      <p:to>
                                        <p:strVal val="visible"/>
                                      </p:to>
                                    </p:set>
                                    <p:animEffect filter="fade" transition="in">
                                      <p:cBhvr>
                                        <p:cTn dur="1000"/>
                                        <p:tgtEl>
                                          <p:spTgt spid="239">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9">
                                            <p:txEl>
                                              <p:pRg end="1" st="1"/>
                                            </p:txEl>
                                          </p:spTgt>
                                        </p:tgtEl>
                                        <p:attrNameLst>
                                          <p:attrName>style.visibility</p:attrName>
                                        </p:attrNameLst>
                                      </p:cBhvr>
                                      <p:to>
                                        <p:strVal val="visible"/>
                                      </p:to>
                                    </p:set>
                                    <p:animEffect filter="fade" transition="in">
                                      <p:cBhvr>
                                        <p:cTn dur="1000"/>
                                        <p:tgtEl>
                                          <p:spTgt spid="239">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9">
                                            <p:txEl>
                                              <p:pRg end="2" st="2"/>
                                            </p:txEl>
                                          </p:spTgt>
                                        </p:tgtEl>
                                        <p:attrNameLst>
                                          <p:attrName>style.visibility</p:attrName>
                                        </p:attrNameLst>
                                      </p:cBhvr>
                                      <p:to>
                                        <p:strVal val="visible"/>
                                      </p:to>
                                    </p:set>
                                    <p:animEffect filter="fade" transition="in">
                                      <p:cBhvr>
                                        <p:cTn dur="1000"/>
                                        <p:tgtEl>
                                          <p:spTgt spid="239">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9">
                                            <p:txEl>
                                              <p:pRg end="3" st="3"/>
                                            </p:txEl>
                                          </p:spTgt>
                                        </p:tgtEl>
                                        <p:attrNameLst>
                                          <p:attrName>style.visibility</p:attrName>
                                        </p:attrNameLst>
                                      </p:cBhvr>
                                      <p:to>
                                        <p:strVal val="visible"/>
                                      </p:to>
                                    </p:set>
                                    <p:animEffect filter="fade" transition="in">
                                      <p:cBhvr>
                                        <p:cTn dur="1000"/>
                                        <p:tgtEl>
                                          <p:spTgt spid="239">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9">
                                            <p:txEl>
                                              <p:pRg end="4" st="4"/>
                                            </p:txEl>
                                          </p:spTgt>
                                        </p:tgtEl>
                                        <p:attrNameLst>
                                          <p:attrName>style.visibility</p:attrName>
                                        </p:attrNameLst>
                                      </p:cBhvr>
                                      <p:to>
                                        <p:strVal val="visible"/>
                                      </p:to>
                                    </p:set>
                                    <p:animEffect filter="fade" transition="in">
                                      <p:cBhvr>
                                        <p:cTn dur="1000"/>
                                        <p:tgtEl>
                                          <p:spTgt spid="239">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9">
                                            <p:txEl>
                                              <p:pRg end="5" st="5"/>
                                            </p:txEl>
                                          </p:spTgt>
                                        </p:tgtEl>
                                        <p:attrNameLst>
                                          <p:attrName>style.visibility</p:attrName>
                                        </p:attrNameLst>
                                      </p:cBhvr>
                                      <p:to>
                                        <p:strVal val="visible"/>
                                      </p:to>
                                    </p:set>
                                    <p:animEffect filter="fade" transition="in">
                                      <p:cBhvr>
                                        <p:cTn dur="1000"/>
                                        <p:tgtEl>
                                          <p:spTgt spid="239">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9">
                                            <p:txEl>
                                              <p:pRg end="6" st="6"/>
                                            </p:txEl>
                                          </p:spTgt>
                                        </p:tgtEl>
                                        <p:attrNameLst>
                                          <p:attrName>style.visibility</p:attrName>
                                        </p:attrNameLst>
                                      </p:cBhvr>
                                      <p:to>
                                        <p:strVal val="visible"/>
                                      </p:to>
                                    </p:set>
                                    <p:animEffect filter="fade" transition="in">
                                      <p:cBhvr>
                                        <p:cTn dur="1000"/>
                                        <p:tgtEl>
                                          <p:spTgt spid="239">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9">
                                            <p:txEl>
                                              <p:pRg end="7" st="7"/>
                                            </p:txEl>
                                          </p:spTgt>
                                        </p:tgtEl>
                                        <p:attrNameLst>
                                          <p:attrName>style.visibility</p:attrName>
                                        </p:attrNameLst>
                                      </p:cBhvr>
                                      <p:to>
                                        <p:strVal val="visible"/>
                                      </p:to>
                                    </p:set>
                                    <p:animEffect filter="fade" transition="in">
                                      <p:cBhvr>
                                        <p:cTn dur="1000"/>
                                        <p:tgtEl>
                                          <p:spTgt spid="239">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9">
                                            <p:txEl>
                                              <p:pRg end="8" st="8"/>
                                            </p:txEl>
                                          </p:spTgt>
                                        </p:tgtEl>
                                        <p:attrNameLst>
                                          <p:attrName>style.visibility</p:attrName>
                                        </p:attrNameLst>
                                      </p:cBhvr>
                                      <p:to>
                                        <p:strVal val="visible"/>
                                      </p:to>
                                    </p:set>
                                    <p:animEffect filter="fade" transition="in">
                                      <p:cBhvr>
                                        <p:cTn dur="1000"/>
                                        <p:tgtEl>
                                          <p:spTgt spid="239">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
                                        </p:tgtEl>
                                        <p:attrNameLst>
                                          <p:attrName>style.visibility</p:attrName>
                                        </p:attrNameLst>
                                      </p:cBhvr>
                                      <p:to>
                                        <p:strVal val="visible"/>
                                      </p:to>
                                    </p:set>
                                    <p:animEffect filter="fade" transition="in">
                                      <p:cBhvr>
                                        <p:cTn dur="1000"/>
                                        <p:tgtEl>
                                          <p:spTgt spid="233"/>
                                        </p:tgtEl>
                                      </p:cBhvr>
                                    </p:animEffect>
                                  </p:childTnLst>
                                </p:cTn>
                              </p:par>
                              <p:par>
                                <p:cTn fill="hold" nodeType="withEffect" presetClass="entr" presetID="10" presetSubtype="0">
                                  <p:stCondLst>
                                    <p:cond delay="0"/>
                                  </p:stCondLst>
                                  <p:childTnLst>
                                    <p:set>
                                      <p:cBhvr>
                                        <p:cTn dur="1" fill="hold">
                                          <p:stCondLst>
                                            <p:cond delay="0"/>
                                          </p:stCondLst>
                                        </p:cTn>
                                        <p:tgtEl>
                                          <p:spTgt spid="240">
                                            <p:txEl>
                                              <p:pRg end="0" st="0"/>
                                            </p:txEl>
                                          </p:spTgt>
                                        </p:tgtEl>
                                        <p:attrNameLst>
                                          <p:attrName>style.visibility</p:attrName>
                                        </p:attrNameLst>
                                      </p:cBhvr>
                                      <p:to>
                                        <p:strVal val="visible"/>
                                      </p:to>
                                    </p:set>
                                    <p:animEffect filter="fade" transition="in">
                                      <p:cBhvr>
                                        <p:cTn dur="1000"/>
                                        <p:tgtEl>
                                          <p:spTgt spid="240">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0">
                                            <p:txEl>
                                              <p:pRg end="1" st="1"/>
                                            </p:txEl>
                                          </p:spTgt>
                                        </p:tgtEl>
                                        <p:attrNameLst>
                                          <p:attrName>style.visibility</p:attrName>
                                        </p:attrNameLst>
                                      </p:cBhvr>
                                      <p:to>
                                        <p:strVal val="visible"/>
                                      </p:to>
                                    </p:set>
                                    <p:animEffect filter="fade" transition="in">
                                      <p:cBhvr>
                                        <p:cTn dur="1000"/>
                                        <p:tgtEl>
                                          <p:spTgt spid="240">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0">
                                            <p:txEl>
                                              <p:pRg end="2" st="2"/>
                                            </p:txEl>
                                          </p:spTgt>
                                        </p:tgtEl>
                                        <p:attrNameLst>
                                          <p:attrName>style.visibility</p:attrName>
                                        </p:attrNameLst>
                                      </p:cBhvr>
                                      <p:to>
                                        <p:strVal val="visible"/>
                                      </p:to>
                                    </p:set>
                                    <p:animEffect filter="fade" transition="in">
                                      <p:cBhvr>
                                        <p:cTn dur="1000"/>
                                        <p:tgtEl>
                                          <p:spTgt spid="240">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0">
                                            <p:txEl>
                                              <p:pRg end="3" st="3"/>
                                            </p:txEl>
                                          </p:spTgt>
                                        </p:tgtEl>
                                        <p:attrNameLst>
                                          <p:attrName>style.visibility</p:attrName>
                                        </p:attrNameLst>
                                      </p:cBhvr>
                                      <p:to>
                                        <p:strVal val="visible"/>
                                      </p:to>
                                    </p:set>
                                    <p:animEffect filter="fade" transition="in">
                                      <p:cBhvr>
                                        <p:cTn dur="1000"/>
                                        <p:tgtEl>
                                          <p:spTgt spid="240">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0">
                                            <p:txEl>
                                              <p:pRg end="4" st="4"/>
                                            </p:txEl>
                                          </p:spTgt>
                                        </p:tgtEl>
                                        <p:attrNameLst>
                                          <p:attrName>style.visibility</p:attrName>
                                        </p:attrNameLst>
                                      </p:cBhvr>
                                      <p:to>
                                        <p:strVal val="visible"/>
                                      </p:to>
                                    </p:set>
                                    <p:animEffect filter="fade" transition="in">
                                      <p:cBhvr>
                                        <p:cTn dur="1000"/>
                                        <p:tgtEl>
                                          <p:spTgt spid="240">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0">
                                            <p:txEl>
                                              <p:pRg end="5" st="5"/>
                                            </p:txEl>
                                          </p:spTgt>
                                        </p:tgtEl>
                                        <p:attrNameLst>
                                          <p:attrName>style.visibility</p:attrName>
                                        </p:attrNameLst>
                                      </p:cBhvr>
                                      <p:to>
                                        <p:strVal val="visible"/>
                                      </p:to>
                                    </p:set>
                                    <p:animEffect filter="fade" transition="in">
                                      <p:cBhvr>
                                        <p:cTn dur="1000"/>
                                        <p:tgtEl>
                                          <p:spTgt spid="240">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0">
                                            <p:txEl>
                                              <p:pRg end="6" st="6"/>
                                            </p:txEl>
                                          </p:spTgt>
                                        </p:tgtEl>
                                        <p:attrNameLst>
                                          <p:attrName>style.visibility</p:attrName>
                                        </p:attrNameLst>
                                      </p:cBhvr>
                                      <p:to>
                                        <p:strVal val="visible"/>
                                      </p:to>
                                    </p:set>
                                    <p:animEffect filter="fade" transition="in">
                                      <p:cBhvr>
                                        <p:cTn dur="1000"/>
                                        <p:tgtEl>
                                          <p:spTgt spid="240">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0">
                                            <p:txEl>
                                              <p:pRg end="7" st="7"/>
                                            </p:txEl>
                                          </p:spTgt>
                                        </p:tgtEl>
                                        <p:attrNameLst>
                                          <p:attrName>style.visibility</p:attrName>
                                        </p:attrNameLst>
                                      </p:cBhvr>
                                      <p:to>
                                        <p:strVal val="visible"/>
                                      </p:to>
                                    </p:set>
                                    <p:animEffect filter="fade" transition="in">
                                      <p:cBhvr>
                                        <p:cTn dur="1000"/>
                                        <p:tgtEl>
                                          <p:spTgt spid="240">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0">
                                            <p:txEl>
                                              <p:pRg end="8" st="8"/>
                                            </p:txEl>
                                          </p:spTgt>
                                        </p:tgtEl>
                                        <p:attrNameLst>
                                          <p:attrName>style.visibility</p:attrName>
                                        </p:attrNameLst>
                                      </p:cBhvr>
                                      <p:to>
                                        <p:strVal val="visible"/>
                                      </p:to>
                                    </p:set>
                                    <p:animEffect filter="fade" transition="in">
                                      <p:cBhvr>
                                        <p:cTn dur="1000"/>
                                        <p:tgtEl>
                                          <p:spTgt spid="240">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0" st="0"/>
                                            </p:txEl>
                                          </p:spTgt>
                                        </p:tgtEl>
                                        <p:attrNameLst>
                                          <p:attrName>style.visibility</p:attrName>
                                        </p:attrNameLst>
                                      </p:cBhvr>
                                      <p:to>
                                        <p:strVal val="visible"/>
                                      </p:to>
                                    </p:set>
                                    <p:animEffect filter="fade" transition="in">
                                      <p:cBhvr>
                                        <p:cTn dur="1000"/>
                                        <p:tgtEl>
                                          <p:spTgt spid="241">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1" st="1"/>
                                            </p:txEl>
                                          </p:spTgt>
                                        </p:tgtEl>
                                        <p:attrNameLst>
                                          <p:attrName>style.visibility</p:attrName>
                                        </p:attrNameLst>
                                      </p:cBhvr>
                                      <p:to>
                                        <p:strVal val="visible"/>
                                      </p:to>
                                    </p:set>
                                    <p:animEffect filter="fade" transition="in">
                                      <p:cBhvr>
                                        <p:cTn dur="1000"/>
                                        <p:tgtEl>
                                          <p:spTgt spid="241">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2" st="2"/>
                                            </p:txEl>
                                          </p:spTgt>
                                        </p:tgtEl>
                                        <p:attrNameLst>
                                          <p:attrName>style.visibility</p:attrName>
                                        </p:attrNameLst>
                                      </p:cBhvr>
                                      <p:to>
                                        <p:strVal val="visible"/>
                                      </p:to>
                                    </p:set>
                                    <p:animEffect filter="fade" transition="in">
                                      <p:cBhvr>
                                        <p:cTn dur="1000"/>
                                        <p:tgtEl>
                                          <p:spTgt spid="241">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3" st="3"/>
                                            </p:txEl>
                                          </p:spTgt>
                                        </p:tgtEl>
                                        <p:attrNameLst>
                                          <p:attrName>style.visibility</p:attrName>
                                        </p:attrNameLst>
                                      </p:cBhvr>
                                      <p:to>
                                        <p:strVal val="visible"/>
                                      </p:to>
                                    </p:set>
                                    <p:animEffect filter="fade" transition="in">
                                      <p:cBhvr>
                                        <p:cTn dur="1000"/>
                                        <p:tgtEl>
                                          <p:spTgt spid="241">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4" st="4"/>
                                            </p:txEl>
                                          </p:spTgt>
                                        </p:tgtEl>
                                        <p:attrNameLst>
                                          <p:attrName>style.visibility</p:attrName>
                                        </p:attrNameLst>
                                      </p:cBhvr>
                                      <p:to>
                                        <p:strVal val="visible"/>
                                      </p:to>
                                    </p:set>
                                    <p:animEffect filter="fade" transition="in">
                                      <p:cBhvr>
                                        <p:cTn dur="1000"/>
                                        <p:tgtEl>
                                          <p:spTgt spid="241">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5" st="5"/>
                                            </p:txEl>
                                          </p:spTgt>
                                        </p:tgtEl>
                                        <p:attrNameLst>
                                          <p:attrName>style.visibility</p:attrName>
                                        </p:attrNameLst>
                                      </p:cBhvr>
                                      <p:to>
                                        <p:strVal val="visible"/>
                                      </p:to>
                                    </p:set>
                                    <p:animEffect filter="fade" transition="in">
                                      <p:cBhvr>
                                        <p:cTn dur="1000"/>
                                        <p:tgtEl>
                                          <p:spTgt spid="241">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6" st="6"/>
                                            </p:txEl>
                                          </p:spTgt>
                                        </p:tgtEl>
                                        <p:attrNameLst>
                                          <p:attrName>style.visibility</p:attrName>
                                        </p:attrNameLst>
                                      </p:cBhvr>
                                      <p:to>
                                        <p:strVal val="visible"/>
                                      </p:to>
                                    </p:set>
                                    <p:animEffect filter="fade" transition="in">
                                      <p:cBhvr>
                                        <p:cTn dur="1000"/>
                                        <p:tgtEl>
                                          <p:spTgt spid="241">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7" st="7"/>
                                            </p:txEl>
                                          </p:spTgt>
                                        </p:tgtEl>
                                        <p:attrNameLst>
                                          <p:attrName>style.visibility</p:attrName>
                                        </p:attrNameLst>
                                      </p:cBhvr>
                                      <p:to>
                                        <p:strVal val="visible"/>
                                      </p:to>
                                    </p:set>
                                    <p:animEffect filter="fade" transition="in">
                                      <p:cBhvr>
                                        <p:cTn dur="1000"/>
                                        <p:tgtEl>
                                          <p:spTgt spid="241">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41">
                                            <p:txEl>
                                              <p:pRg end="8" st="8"/>
                                            </p:txEl>
                                          </p:spTgt>
                                        </p:tgtEl>
                                        <p:attrNameLst>
                                          <p:attrName>style.visibility</p:attrName>
                                        </p:attrNameLst>
                                      </p:cBhvr>
                                      <p:to>
                                        <p:strVal val="visible"/>
                                      </p:to>
                                    </p:set>
                                    <p:animEffect filter="fade" transition="in">
                                      <p:cBhvr>
                                        <p:cTn dur="1000"/>
                                        <p:tgtEl>
                                          <p:spTgt spid="241">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imation 2">
  <p:cSld name="Animation 2">
    <p:spTree>
      <p:nvGrpSpPr>
        <p:cNvPr id="242" name="Shape 242"/>
        <p:cNvGrpSpPr/>
        <p:nvPr/>
      </p:nvGrpSpPr>
      <p:grpSpPr>
        <a:xfrm>
          <a:off x="0" y="0"/>
          <a:ext cx="0" cy="0"/>
          <a:chOff x="0" y="0"/>
          <a:chExt cx="0" cy="0"/>
        </a:xfrm>
      </p:grpSpPr>
      <p:sp>
        <p:nvSpPr>
          <p:cNvPr id="243" name="Google Shape;243;p184"/>
          <p:cNvSpPr/>
          <p:nvPr/>
        </p:nvSpPr>
        <p:spPr>
          <a:xfrm>
            <a:off x="0" y="0"/>
            <a:ext cx="1904999" cy="6858000"/>
          </a:xfrm>
          <a:prstGeom prst="rect">
            <a:avLst/>
          </a:prstGeom>
          <a:solidFill>
            <a:srgbClr val="002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244" name="Google Shape;244;p184"/>
          <p:cNvPicPr preferRelativeResize="0"/>
          <p:nvPr/>
        </p:nvPicPr>
        <p:blipFill rotWithShape="1">
          <a:blip r:embed="rId2">
            <a:alphaModFix amt="20000"/>
          </a:blip>
          <a:srcRect b="0" l="59838" r="12383" t="0"/>
          <a:stretch/>
        </p:blipFill>
        <p:spPr>
          <a:xfrm>
            <a:off x="1" y="0"/>
            <a:ext cx="1904998" cy="6858000"/>
          </a:xfrm>
          <a:prstGeom prst="rect">
            <a:avLst/>
          </a:prstGeom>
          <a:noFill/>
          <a:ln>
            <a:noFill/>
          </a:ln>
        </p:spPr>
      </p:pic>
      <p:sp>
        <p:nvSpPr>
          <p:cNvPr id="245" name="Google Shape;245;p184"/>
          <p:cNvSpPr/>
          <p:nvPr>
            <p:ph idx="2" type="pic"/>
          </p:nvPr>
        </p:nvSpPr>
        <p:spPr>
          <a:xfrm>
            <a:off x="8763000" y="-1"/>
            <a:ext cx="3429000" cy="3429000"/>
          </a:xfrm>
          <a:prstGeom prst="rect">
            <a:avLst/>
          </a:prstGeom>
          <a:noFill/>
          <a:ln>
            <a:noFill/>
          </a:ln>
        </p:spPr>
      </p:sp>
      <p:sp>
        <p:nvSpPr>
          <p:cNvPr id="246" name="Google Shape;246;p184"/>
          <p:cNvSpPr/>
          <p:nvPr>
            <p:ph idx="3" type="pic"/>
          </p:nvPr>
        </p:nvSpPr>
        <p:spPr>
          <a:xfrm>
            <a:off x="5334000" y="3429000"/>
            <a:ext cx="3429000" cy="3429000"/>
          </a:xfrm>
          <a:prstGeom prst="rect">
            <a:avLst/>
          </a:prstGeom>
          <a:noFill/>
          <a:ln>
            <a:noFill/>
          </a:ln>
        </p:spPr>
      </p:sp>
      <p:sp>
        <p:nvSpPr>
          <p:cNvPr id="247" name="Google Shape;247;p184"/>
          <p:cNvSpPr/>
          <p:nvPr>
            <p:ph idx="4" type="pic"/>
          </p:nvPr>
        </p:nvSpPr>
        <p:spPr>
          <a:xfrm>
            <a:off x="1905000" y="0"/>
            <a:ext cx="3429000" cy="3429000"/>
          </a:xfrm>
          <a:prstGeom prst="rect">
            <a:avLst/>
          </a:prstGeom>
          <a:noFill/>
          <a:ln>
            <a:noFill/>
          </a:ln>
        </p:spPr>
      </p:sp>
      <p:sp>
        <p:nvSpPr>
          <p:cNvPr id="248" name="Google Shape;248;p184"/>
          <p:cNvSpPr txBox="1"/>
          <p:nvPr>
            <p:ph idx="1" type="body"/>
          </p:nvPr>
        </p:nvSpPr>
        <p:spPr>
          <a:xfrm rot="5400000">
            <a:off x="-1557421" y="2719501"/>
            <a:ext cx="5184939"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lt1"/>
              </a:buClr>
              <a:buSzPts val="4400"/>
              <a:buFont typeface="Arial"/>
              <a:buNone/>
              <a:defRPr b="0" i="0" sz="4400" u="none" cap="none" strike="noStrike">
                <a:solidFill>
                  <a:schemeClr val="lt1"/>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49" name="Google Shape;249;p184"/>
          <p:cNvSpPr/>
          <p:nvPr/>
        </p:nvSpPr>
        <p:spPr>
          <a:xfrm>
            <a:off x="323850" y="6540500"/>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50" name="Google Shape;250;p184"/>
          <p:cNvSpPr txBox="1"/>
          <p:nvPr>
            <p:ph idx="5" type="body"/>
          </p:nvPr>
        </p:nvSpPr>
        <p:spPr>
          <a:xfrm>
            <a:off x="2316080" y="4455239"/>
            <a:ext cx="2606840" cy="375913"/>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2"/>
              </a:buClr>
              <a:buSzPts val="2400"/>
              <a:buFont typeface="Arial"/>
              <a:buNone/>
              <a:defRPr b="0" i="0" sz="2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51" name="Google Shape;251;p184"/>
          <p:cNvSpPr txBox="1"/>
          <p:nvPr>
            <p:ph idx="6" type="body"/>
          </p:nvPr>
        </p:nvSpPr>
        <p:spPr>
          <a:xfrm>
            <a:off x="2316080" y="4881953"/>
            <a:ext cx="2606840" cy="636132"/>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10000"/>
              </a:lnSpc>
              <a:spcBef>
                <a:spcPts val="800"/>
              </a:spcBef>
              <a:spcAft>
                <a:spcPts val="0"/>
              </a:spcAft>
              <a:buClr>
                <a:schemeClr val="accent6"/>
              </a:buClr>
              <a:buSzPts val="1280"/>
              <a:buFont typeface="Noto Sans Symbols"/>
              <a:buNone/>
              <a:defRPr b="0" i="0" sz="1600" u="none" cap="none" strike="noStrike">
                <a:solidFill>
                  <a:schemeClr val="dk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52" name="Google Shape;252;p184"/>
          <p:cNvSpPr txBox="1"/>
          <p:nvPr>
            <p:ph idx="7" type="body"/>
          </p:nvPr>
        </p:nvSpPr>
        <p:spPr>
          <a:xfrm>
            <a:off x="5745080" y="937970"/>
            <a:ext cx="2606840" cy="375913"/>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2"/>
              </a:buClr>
              <a:buSzPts val="2400"/>
              <a:buFont typeface="Arial"/>
              <a:buNone/>
              <a:defRPr b="0" i="0" sz="2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53" name="Google Shape;253;p184"/>
          <p:cNvSpPr txBox="1"/>
          <p:nvPr>
            <p:ph idx="8" type="body"/>
          </p:nvPr>
        </p:nvSpPr>
        <p:spPr>
          <a:xfrm>
            <a:off x="5745080" y="1364684"/>
            <a:ext cx="2606840" cy="636132"/>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10000"/>
              </a:lnSpc>
              <a:spcBef>
                <a:spcPts val="800"/>
              </a:spcBef>
              <a:spcAft>
                <a:spcPts val="0"/>
              </a:spcAft>
              <a:buClr>
                <a:schemeClr val="accent6"/>
              </a:buClr>
              <a:buSzPts val="1280"/>
              <a:buFont typeface="Noto Sans Symbols"/>
              <a:buNone/>
              <a:defRPr b="0" i="0" sz="1600" u="none" cap="none" strike="noStrike">
                <a:solidFill>
                  <a:schemeClr val="dk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54" name="Google Shape;254;p184"/>
          <p:cNvSpPr txBox="1"/>
          <p:nvPr>
            <p:ph idx="9" type="body"/>
          </p:nvPr>
        </p:nvSpPr>
        <p:spPr>
          <a:xfrm>
            <a:off x="9174080" y="4455239"/>
            <a:ext cx="2606840" cy="375913"/>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2"/>
              </a:buClr>
              <a:buSzPts val="2400"/>
              <a:buFont typeface="Arial"/>
              <a:buNone/>
              <a:defRPr b="0" i="0" sz="2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55" name="Google Shape;255;p184"/>
          <p:cNvSpPr txBox="1"/>
          <p:nvPr>
            <p:ph idx="13" type="body"/>
          </p:nvPr>
        </p:nvSpPr>
        <p:spPr>
          <a:xfrm>
            <a:off x="9174080" y="4881953"/>
            <a:ext cx="2606840" cy="636132"/>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10000"/>
              </a:lnSpc>
              <a:spcBef>
                <a:spcPts val="800"/>
              </a:spcBef>
              <a:spcAft>
                <a:spcPts val="0"/>
              </a:spcAft>
              <a:buClr>
                <a:schemeClr val="accent6"/>
              </a:buClr>
              <a:buSzPts val="1280"/>
              <a:buFont typeface="Noto Sans Symbols"/>
              <a:buNone/>
              <a:defRPr b="0" i="0" sz="1600" u="none" cap="none" strike="noStrike">
                <a:solidFill>
                  <a:schemeClr val="dk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gtEl>
                                        <p:attrNameLst>
                                          <p:attrName>style.visibility</p:attrName>
                                        </p:attrNameLst>
                                      </p:cBhvr>
                                      <p:to>
                                        <p:strVal val="visible"/>
                                      </p:to>
                                    </p:set>
                                    <p:animEffect filter="fade" transition="in">
                                      <p:cBhvr>
                                        <p:cTn dur="1000"/>
                                        <p:tgtEl>
                                          <p:spTgt spid="247"/>
                                        </p:tgtEl>
                                      </p:cBhvr>
                                    </p:animEffect>
                                  </p:childTnLst>
                                </p:cTn>
                              </p:par>
                              <p:par>
                                <p:cTn fill="hold" nodeType="withEffect" presetClass="entr" presetID="10" presetSubtype="0">
                                  <p:stCondLst>
                                    <p:cond delay="0"/>
                                  </p:stCondLst>
                                  <p:childTnLst>
                                    <p:set>
                                      <p:cBhvr>
                                        <p:cTn dur="1" fill="hold">
                                          <p:stCondLst>
                                            <p:cond delay="0"/>
                                          </p:stCondLst>
                                        </p:cTn>
                                        <p:tgtEl>
                                          <p:spTgt spid="250">
                                            <p:txEl>
                                              <p:pRg end="0" st="0"/>
                                            </p:txEl>
                                          </p:spTgt>
                                        </p:tgtEl>
                                        <p:attrNameLst>
                                          <p:attrName>style.visibility</p:attrName>
                                        </p:attrNameLst>
                                      </p:cBhvr>
                                      <p:to>
                                        <p:strVal val="visible"/>
                                      </p:to>
                                    </p:set>
                                    <p:animEffect filter="fade" transition="in">
                                      <p:cBhvr>
                                        <p:cTn dur="1000"/>
                                        <p:tgtEl>
                                          <p:spTgt spid="250">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0">
                                            <p:txEl>
                                              <p:pRg end="1" st="1"/>
                                            </p:txEl>
                                          </p:spTgt>
                                        </p:tgtEl>
                                        <p:attrNameLst>
                                          <p:attrName>style.visibility</p:attrName>
                                        </p:attrNameLst>
                                      </p:cBhvr>
                                      <p:to>
                                        <p:strVal val="visible"/>
                                      </p:to>
                                    </p:set>
                                    <p:animEffect filter="fade" transition="in">
                                      <p:cBhvr>
                                        <p:cTn dur="1000"/>
                                        <p:tgtEl>
                                          <p:spTgt spid="250">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0">
                                            <p:txEl>
                                              <p:pRg end="2" st="2"/>
                                            </p:txEl>
                                          </p:spTgt>
                                        </p:tgtEl>
                                        <p:attrNameLst>
                                          <p:attrName>style.visibility</p:attrName>
                                        </p:attrNameLst>
                                      </p:cBhvr>
                                      <p:to>
                                        <p:strVal val="visible"/>
                                      </p:to>
                                    </p:set>
                                    <p:animEffect filter="fade" transition="in">
                                      <p:cBhvr>
                                        <p:cTn dur="1000"/>
                                        <p:tgtEl>
                                          <p:spTgt spid="250">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0">
                                            <p:txEl>
                                              <p:pRg end="3" st="3"/>
                                            </p:txEl>
                                          </p:spTgt>
                                        </p:tgtEl>
                                        <p:attrNameLst>
                                          <p:attrName>style.visibility</p:attrName>
                                        </p:attrNameLst>
                                      </p:cBhvr>
                                      <p:to>
                                        <p:strVal val="visible"/>
                                      </p:to>
                                    </p:set>
                                    <p:animEffect filter="fade" transition="in">
                                      <p:cBhvr>
                                        <p:cTn dur="1000"/>
                                        <p:tgtEl>
                                          <p:spTgt spid="250">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0">
                                            <p:txEl>
                                              <p:pRg end="4" st="4"/>
                                            </p:txEl>
                                          </p:spTgt>
                                        </p:tgtEl>
                                        <p:attrNameLst>
                                          <p:attrName>style.visibility</p:attrName>
                                        </p:attrNameLst>
                                      </p:cBhvr>
                                      <p:to>
                                        <p:strVal val="visible"/>
                                      </p:to>
                                    </p:set>
                                    <p:animEffect filter="fade" transition="in">
                                      <p:cBhvr>
                                        <p:cTn dur="1000"/>
                                        <p:tgtEl>
                                          <p:spTgt spid="250">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0">
                                            <p:txEl>
                                              <p:pRg end="5" st="5"/>
                                            </p:txEl>
                                          </p:spTgt>
                                        </p:tgtEl>
                                        <p:attrNameLst>
                                          <p:attrName>style.visibility</p:attrName>
                                        </p:attrNameLst>
                                      </p:cBhvr>
                                      <p:to>
                                        <p:strVal val="visible"/>
                                      </p:to>
                                    </p:set>
                                    <p:animEffect filter="fade" transition="in">
                                      <p:cBhvr>
                                        <p:cTn dur="1000"/>
                                        <p:tgtEl>
                                          <p:spTgt spid="250">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0">
                                            <p:txEl>
                                              <p:pRg end="6" st="6"/>
                                            </p:txEl>
                                          </p:spTgt>
                                        </p:tgtEl>
                                        <p:attrNameLst>
                                          <p:attrName>style.visibility</p:attrName>
                                        </p:attrNameLst>
                                      </p:cBhvr>
                                      <p:to>
                                        <p:strVal val="visible"/>
                                      </p:to>
                                    </p:set>
                                    <p:animEffect filter="fade" transition="in">
                                      <p:cBhvr>
                                        <p:cTn dur="1000"/>
                                        <p:tgtEl>
                                          <p:spTgt spid="250">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0">
                                            <p:txEl>
                                              <p:pRg end="7" st="7"/>
                                            </p:txEl>
                                          </p:spTgt>
                                        </p:tgtEl>
                                        <p:attrNameLst>
                                          <p:attrName>style.visibility</p:attrName>
                                        </p:attrNameLst>
                                      </p:cBhvr>
                                      <p:to>
                                        <p:strVal val="visible"/>
                                      </p:to>
                                    </p:set>
                                    <p:animEffect filter="fade" transition="in">
                                      <p:cBhvr>
                                        <p:cTn dur="1000"/>
                                        <p:tgtEl>
                                          <p:spTgt spid="250">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0">
                                            <p:txEl>
                                              <p:pRg end="8" st="8"/>
                                            </p:txEl>
                                          </p:spTgt>
                                        </p:tgtEl>
                                        <p:attrNameLst>
                                          <p:attrName>style.visibility</p:attrName>
                                        </p:attrNameLst>
                                      </p:cBhvr>
                                      <p:to>
                                        <p:strVal val="visible"/>
                                      </p:to>
                                    </p:set>
                                    <p:animEffect filter="fade" transition="in">
                                      <p:cBhvr>
                                        <p:cTn dur="1000"/>
                                        <p:tgtEl>
                                          <p:spTgt spid="250">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1">
                                            <p:txEl>
                                              <p:pRg end="0" st="0"/>
                                            </p:txEl>
                                          </p:spTgt>
                                        </p:tgtEl>
                                        <p:attrNameLst>
                                          <p:attrName>style.visibility</p:attrName>
                                        </p:attrNameLst>
                                      </p:cBhvr>
                                      <p:to>
                                        <p:strVal val="visible"/>
                                      </p:to>
                                    </p:set>
                                    <p:animEffect filter="fade" transition="in">
                                      <p:cBhvr>
                                        <p:cTn dur="1000"/>
                                        <p:tgtEl>
                                          <p:spTgt spid="251">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1">
                                            <p:txEl>
                                              <p:pRg end="1" st="1"/>
                                            </p:txEl>
                                          </p:spTgt>
                                        </p:tgtEl>
                                        <p:attrNameLst>
                                          <p:attrName>style.visibility</p:attrName>
                                        </p:attrNameLst>
                                      </p:cBhvr>
                                      <p:to>
                                        <p:strVal val="visible"/>
                                      </p:to>
                                    </p:set>
                                    <p:animEffect filter="fade" transition="in">
                                      <p:cBhvr>
                                        <p:cTn dur="1000"/>
                                        <p:tgtEl>
                                          <p:spTgt spid="251">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1">
                                            <p:txEl>
                                              <p:pRg end="2" st="2"/>
                                            </p:txEl>
                                          </p:spTgt>
                                        </p:tgtEl>
                                        <p:attrNameLst>
                                          <p:attrName>style.visibility</p:attrName>
                                        </p:attrNameLst>
                                      </p:cBhvr>
                                      <p:to>
                                        <p:strVal val="visible"/>
                                      </p:to>
                                    </p:set>
                                    <p:animEffect filter="fade" transition="in">
                                      <p:cBhvr>
                                        <p:cTn dur="1000"/>
                                        <p:tgtEl>
                                          <p:spTgt spid="251">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1">
                                            <p:txEl>
                                              <p:pRg end="3" st="3"/>
                                            </p:txEl>
                                          </p:spTgt>
                                        </p:tgtEl>
                                        <p:attrNameLst>
                                          <p:attrName>style.visibility</p:attrName>
                                        </p:attrNameLst>
                                      </p:cBhvr>
                                      <p:to>
                                        <p:strVal val="visible"/>
                                      </p:to>
                                    </p:set>
                                    <p:animEffect filter="fade" transition="in">
                                      <p:cBhvr>
                                        <p:cTn dur="1000"/>
                                        <p:tgtEl>
                                          <p:spTgt spid="251">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1">
                                            <p:txEl>
                                              <p:pRg end="4" st="4"/>
                                            </p:txEl>
                                          </p:spTgt>
                                        </p:tgtEl>
                                        <p:attrNameLst>
                                          <p:attrName>style.visibility</p:attrName>
                                        </p:attrNameLst>
                                      </p:cBhvr>
                                      <p:to>
                                        <p:strVal val="visible"/>
                                      </p:to>
                                    </p:set>
                                    <p:animEffect filter="fade" transition="in">
                                      <p:cBhvr>
                                        <p:cTn dur="1000"/>
                                        <p:tgtEl>
                                          <p:spTgt spid="251">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1">
                                            <p:txEl>
                                              <p:pRg end="5" st="5"/>
                                            </p:txEl>
                                          </p:spTgt>
                                        </p:tgtEl>
                                        <p:attrNameLst>
                                          <p:attrName>style.visibility</p:attrName>
                                        </p:attrNameLst>
                                      </p:cBhvr>
                                      <p:to>
                                        <p:strVal val="visible"/>
                                      </p:to>
                                    </p:set>
                                    <p:animEffect filter="fade" transition="in">
                                      <p:cBhvr>
                                        <p:cTn dur="1000"/>
                                        <p:tgtEl>
                                          <p:spTgt spid="251">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1">
                                            <p:txEl>
                                              <p:pRg end="6" st="6"/>
                                            </p:txEl>
                                          </p:spTgt>
                                        </p:tgtEl>
                                        <p:attrNameLst>
                                          <p:attrName>style.visibility</p:attrName>
                                        </p:attrNameLst>
                                      </p:cBhvr>
                                      <p:to>
                                        <p:strVal val="visible"/>
                                      </p:to>
                                    </p:set>
                                    <p:animEffect filter="fade" transition="in">
                                      <p:cBhvr>
                                        <p:cTn dur="1000"/>
                                        <p:tgtEl>
                                          <p:spTgt spid="251">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1">
                                            <p:txEl>
                                              <p:pRg end="7" st="7"/>
                                            </p:txEl>
                                          </p:spTgt>
                                        </p:tgtEl>
                                        <p:attrNameLst>
                                          <p:attrName>style.visibility</p:attrName>
                                        </p:attrNameLst>
                                      </p:cBhvr>
                                      <p:to>
                                        <p:strVal val="visible"/>
                                      </p:to>
                                    </p:set>
                                    <p:animEffect filter="fade" transition="in">
                                      <p:cBhvr>
                                        <p:cTn dur="1000"/>
                                        <p:tgtEl>
                                          <p:spTgt spid="251">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1">
                                            <p:txEl>
                                              <p:pRg end="8" st="8"/>
                                            </p:txEl>
                                          </p:spTgt>
                                        </p:tgtEl>
                                        <p:attrNameLst>
                                          <p:attrName>style.visibility</p:attrName>
                                        </p:attrNameLst>
                                      </p:cBhvr>
                                      <p:to>
                                        <p:strVal val="visible"/>
                                      </p:to>
                                    </p:set>
                                    <p:animEffect filter="fade" transition="in">
                                      <p:cBhvr>
                                        <p:cTn dur="1000"/>
                                        <p:tgtEl>
                                          <p:spTgt spid="251">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gtEl>
                                        <p:attrNameLst>
                                          <p:attrName>style.visibility</p:attrName>
                                        </p:attrNameLst>
                                      </p:cBhvr>
                                      <p:to>
                                        <p:strVal val="visible"/>
                                      </p:to>
                                    </p:set>
                                    <p:animEffect filter="fade" transition="in">
                                      <p:cBhvr>
                                        <p:cTn dur="1000"/>
                                        <p:tgtEl>
                                          <p:spTgt spid="246"/>
                                        </p:tgtEl>
                                      </p:cBhvr>
                                    </p:animEffect>
                                  </p:childTnLst>
                                </p:cTn>
                              </p:par>
                              <p:par>
                                <p:cTn fill="hold" nodeType="withEffect" presetClass="entr" presetID="10" presetSubtype="0">
                                  <p:stCondLst>
                                    <p:cond delay="0"/>
                                  </p:stCondLst>
                                  <p:childTnLst>
                                    <p:set>
                                      <p:cBhvr>
                                        <p:cTn dur="1" fill="hold">
                                          <p:stCondLst>
                                            <p:cond delay="0"/>
                                          </p:stCondLst>
                                        </p:cTn>
                                        <p:tgtEl>
                                          <p:spTgt spid="252">
                                            <p:txEl>
                                              <p:pRg end="0" st="0"/>
                                            </p:txEl>
                                          </p:spTgt>
                                        </p:tgtEl>
                                        <p:attrNameLst>
                                          <p:attrName>style.visibility</p:attrName>
                                        </p:attrNameLst>
                                      </p:cBhvr>
                                      <p:to>
                                        <p:strVal val="visible"/>
                                      </p:to>
                                    </p:set>
                                    <p:animEffect filter="fade" transition="in">
                                      <p:cBhvr>
                                        <p:cTn dur="1000"/>
                                        <p:tgtEl>
                                          <p:spTgt spid="252">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2">
                                            <p:txEl>
                                              <p:pRg end="1" st="1"/>
                                            </p:txEl>
                                          </p:spTgt>
                                        </p:tgtEl>
                                        <p:attrNameLst>
                                          <p:attrName>style.visibility</p:attrName>
                                        </p:attrNameLst>
                                      </p:cBhvr>
                                      <p:to>
                                        <p:strVal val="visible"/>
                                      </p:to>
                                    </p:set>
                                    <p:animEffect filter="fade" transition="in">
                                      <p:cBhvr>
                                        <p:cTn dur="1000"/>
                                        <p:tgtEl>
                                          <p:spTgt spid="252">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2">
                                            <p:txEl>
                                              <p:pRg end="2" st="2"/>
                                            </p:txEl>
                                          </p:spTgt>
                                        </p:tgtEl>
                                        <p:attrNameLst>
                                          <p:attrName>style.visibility</p:attrName>
                                        </p:attrNameLst>
                                      </p:cBhvr>
                                      <p:to>
                                        <p:strVal val="visible"/>
                                      </p:to>
                                    </p:set>
                                    <p:animEffect filter="fade" transition="in">
                                      <p:cBhvr>
                                        <p:cTn dur="1000"/>
                                        <p:tgtEl>
                                          <p:spTgt spid="252">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2">
                                            <p:txEl>
                                              <p:pRg end="3" st="3"/>
                                            </p:txEl>
                                          </p:spTgt>
                                        </p:tgtEl>
                                        <p:attrNameLst>
                                          <p:attrName>style.visibility</p:attrName>
                                        </p:attrNameLst>
                                      </p:cBhvr>
                                      <p:to>
                                        <p:strVal val="visible"/>
                                      </p:to>
                                    </p:set>
                                    <p:animEffect filter="fade" transition="in">
                                      <p:cBhvr>
                                        <p:cTn dur="1000"/>
                                        <p:tgtEl>
                                          <p:spTgt spid="252">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2">
                                            <p:txEl>
                                              <p:pRg end="4" st="4"/>
                                            </p:txEl>
                                          </p:spTgt>
                                        </p:tgtEl>
                                        <p:attrNameLst>
                                          <p:attrName>style.visibility</p:attrName>
                                        </p:attrNameLst>
                                      </p:cBhvr>
                                      <p:to>
                                        <p:strVal val="visible"/>
                                      </p:to>
                                    </p:set>
                                    <p:animEffect filter="fade" transition="in">
                                      <p:cBhvr>
                                        <p:cTn dur="1000"/>
                                        <p:tgtEl>
                                          <p:spTgt spid="252">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2">
                                            <p:txEl>
                                              <p:pRg end="5" st="5"/>
                                            </p:txEl>
                                          </p:spTgt>
                                        </p:tgtEl>
                                        <p:attrNameLst>
                                          <p:attrName>style.visibility</p:attrName>
                                        </p:attrNameLst>
                                      </p:cBhvr>
                                      <p:to>
                                        <p:strVal val="visible"/>
                                      </p:to>
                                    </p:set>
                                    <p:animEffect filter="fade" transition="in">
                                      <p:cBhvr>
                                        <p:cTn dur="1000"/>
                                        <p:tgtEl>
                                          <p:spTgt spid="252">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2">
                                            <p:txEl>
                                              <p:pRg end="6" st="6"/>
                                            </p:txEl>
                                          </p:spTgt>
                                        </p:tgtEl>
                                        <p:attrNameLst>
                                          <p:attrName>style.visibility</p:attrName>
                                        </p:attrNameLst>
                                      </p:cBhvr>
                                      <p:to>
                                        <p:strVal val="visible"/>
                                      </p:to>
                                    </p:set>
                                    <p:animEffect filter="fade" transition="in">
                                      <p:cBhvr>
                                        <p:cTn dur="1000"/>
                                        <p:tgtEl>
                                          <p:spTgt spid="252">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2">
                                            <p:txEl>
                                              <p:pRg end="7" st="7"/>
                                            </p:txEl>
                                          </p:spTgt>
                                        </p:tgtEl>
                                        <p:attrNameLst>
                                          <p:attrName>style.visibility</p:attrName>
                                        </p:attrNameLst>
                                      </p:cBhvr>
                                      <p:to>
                                        <p:strVal val="visible"/>
                                      </p:to>
                                    </p:set>
                                    <p:animEffect filter="fade" transition="in">
                                      <p:cBhvr>
                                        <p:cTn dur="1000"/>
                                        <p:tgtEl>
                                          <p:spTgt spid="252">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2">
                                            <p:txEl>
                                              <p:pRg end="8" st="8"/>
                                            </p:txEl>
                                          </p:spTgt>
                                        </p:tgtEl>
                                        <p:attrNameLst>
                                          <p:attrName>style.visibility</p:attrName>
                                        </p:attrNameLst>
                                      </p:cBhvr>
                                      <p:to>
                                        <p:strVal val="visible"/>
                                      </p:to>
                                    </p:set>
                                    <p:animEffect filter="fade" transition="in">
                                      <p:cBhvr>
                                        <p:cTn dur="1000"/>
                                        <p:tgtEl>
                                          <p:spTgt spid="252">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3">
                                            <p:txEl>
                                              <p:pRg end="0" st="0"/>
                                            </p:txEl>
                                          </p:spTgt>
                                        </p:tgtEl>
                                        <p:attrNameLst>
                                          <p:attrName>style.visibility</p:attrName>
                                        </p:attrNameLst>
                                      </p:cBhvr>
                                      <p:to>
                                        <p:strVal val="visible"/>
                                      </p:to>
                                    </p:set>
                                    <p:animEffect filter="fade" transition="in">
                                      <p:cBhvr>
                                        <p:cTn dur="1000"/>
                                        <p:tgtEl>
                                          <p:spTgt spid="253">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3">
                                            <p:txEl>
                                              <p:pRg end="1" st="1"/>
                                            </p:txEl>
                                          </p:spTgt>
                                        </p:tgtEl>
                                        <p:attrNameLst>
                                          <p:attrName>style.visibility</p:attrName>
                                        </p:attrNameLst>
                                      </p:cBhvr>
                                      <p:to>
                                        <p:strVal val="visible"/>
                                      </p:to>
                                    </p:set>
                                    <p:animEffect filter="fade" transition="in">
                                      <p:cBhvr>
                                        <p:cTn dur="1000"/>
                                        <p:tgtEl>
                                          <p:spTgt spid="253">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3">
                                            <p:txEl>
                                              <p:pRg end="2" st="2"/>
                                            </p:txEl>
                                          </p:spTgt>
                                        </p:tgtEl>
                                        <p:attrNameLst>
                                          <p:attrName>style.visibility</p:attrName>
                                        </p:attrNameLst>
                                      </p:cBhvr>
                                      <p:to>
                                        <p:strVal val="visible"/>
                                      </p:to>
                                    </p:set>
                                    <p:animEffect filter="fade" transition="in">
                                      <p:cBhvr>
                                        <p:cTn dur="1000"/>
                                        <p:tgtEl>
                                          <p:spTgt spid="253">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3">
                                            <p:txEl>
                                              <p:pRg end="3" st="3"/>
                                            </p:txEl>
                                          </p:spTgt>
                                        </p:tgtEl>
                                        <p:attrNameLst>
                                          <p:attrName>style.visibility</p:attrName>
                                        </p:attrNameLst>
                                      </p:cBhvr>
                                      <p:to>
                                        <p:strVal val="visible"/>
                                      </p:to>
                                    </p:set>
                                    <p:animEffect filter="fade" transition="in">
                                      <p:cBhvr>
                                        <p:cTn dur="1000"/>
                                        <p:tgtEl>
                                          <p:spTgt spid="253">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3">
                                            <p:txEl>
                                              <p:pRg end="4" st="4"/>
                                            </p:txEl>
                                          </p:spTgt>
                                        </p:tgtEl>
                                        <p:attrNameLst>
                                          <p:attrName>style.visibility</p:attrName>
                                        </p:attrNameLst>
                                      </p:cBhvr>
                                      <p:to>
                                        <p:strVal val="visible"/>
                                      </p:to>
                                    </p:set>
                                    <p:animEffect filter="fade" transition="in">
                                      <p:cBhvr>
                                        <p:cTn dur="1000"/>
                                        <p:tgtEl>
                                          <p:spTgt spid="253">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3">
                                            <p:txEl>
                                              <p:pRg end="5" st="5"/>
                                            </p:txEl>
                                          </p:spTgt>
                                        </p:tgtEl>
                                        <p:attrNameLst>
                                          <p:attrName>style.visibility</p:attrName>
                                        </p:attrNameLst>
                                      </p:cBhvr>
                                      <p:to>
                                        <p:strVal val="visible"/>
                                      </p:to>
                                    </p:set>
                                    <p:animEffect filter="fade" transition="in">
                                      <p:cBhvr>
                                        <p:cTn dur="1000"/>
                                        <p:tgtEl>
                                          <p:spTgt spid="253">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3">
                                            <p:txEl>
                                              <p:pRg end="6" st="6"/>
                                            </p:txEl>
                                          </p:spTgt>
                                        </p:tgtEl>
                                        <p:attrNameLst>
                                          <p:attrName>style.visibility</p:attrName>
                                        </p:attrNameLst>
                                      </p:cBhvr>
                                      <p:to>
                                        <p:strVal val="visible"/>
                                      </p:to>
                                    </p:set>
                                    <p:animEffect filter="fade" transition="in">
                                      <p:cBhvr>
                                        <p:cTn dur="1000"/>
                                        <p:tgtEl>
                                          <p:spTgt spid="253">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3">
                                            <p:txEl>
                                              <p:pRg end="7" st="7"/>
                                            </p:txEl>
                                          </p:spTgt>
                                        </p:tgtEl>
                                        <p:attrNameLst>
                                          <p:attrName>style.visibility</p:attrName>
                                        </p:attrNameLst>
                                      </p:cBhvr>
                                      <p:to>
                                        <p:strVal val="visible"/>
                                      </p:to>
                                    </p:set>
                                    <p:animEffect filter="fade" transition="in">
                                      <p:cBhvr>
                                        <p:cTn dur="1000"/>
                                        <p:tgtEl>
                                          <p:spTgt spid="253">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3">
                                            <p:txEl>
                                              <p:pRg end="8" st="8"/>
                                            </p:txEl>
                                          </p:spTgt>
                                        </p:tgtEl>
                                        <p:attrNameLst>
                                          <p:attrName>style.visibility</p:attrName>
                                        </p:attrNameLst>
                                      </p:cBhvr>
                                      <p:to>
                                        <p:strVal val="visible"/>
                                      </p:to>
                                    </p:set>
                                    <p:animEffect filter="fade" transition="in">
                                      <p:cBhvr>
                                        <p:cTn dur="1000"/>
                                        <p:tgtEl>
                                          <p:spTgt spid="253">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5"/>
                                        </p:tgtEl>
                                        <p:attrNameLst>
                                          <p:attrName>style.visibility</p:attrName>
                                        </p:attrNameLst>
                                      </p:cBhvr>
                                      <p:to>
                                        <p:strVal val="visible"/>
                                      </p:to>
                                    </p:set>
                                    <p:animEffect filter="fade" transition="in">
                                      <p:cBhvr>
                                        <p:cTn dur="1000"/>
                                        <p:tgtEl>
                                          <p:spTgt spid="245"/>
                                        </p:tgtEl>
                                      </p:cBhvr>
                                    </p:animEffect>
                                  </p:childTnLst>
                                </p:cTn>
                              </p:par>
                              <p:par>
                                <p:cTn fill="hold" nodeType="withEffect" presetClass="entr" presetID="10" presetSubtype="0">
                                  <p:stCondLst>
                                    <p:cond delay="0"/>
                                  </p:stCondLst>
                                  <p:childTnLst>
                                    <p:set>
                                      <p:cBhvr>
                                        <p:cTn dur="1" fill="hold">
                                          <p:stCondLst>
                                            <p:cond delay="0"/>
                                          </p:stCondLst>
                                        </p:cTn>
                                        <p:tgtEl>
                                          <p:spTgt spid="254">
                                            <p:txEl>
                                              <p:pRg end="0" st="0"/>
                                            </p:txEl>
                                          </p:spTgt>
                                        </p:tgtEl>
                                        <p:attrNameLst>
                                          <p:attrName>style.visibility</p:attrName>
                                        </p:attrNameLst>
                                      </p:cBhvr>
                                      <p:to>
                                        <p:strVal val="visible"/>
                                      </p:to>
                                    </p:set>
                                    <p:animEffect filter="fade" transition="in">
                                      <p:cBhvr>
                                        <p:cTn dur="1000"/>
                                        <p:tgtEl>
                                          <p:spTgt spid="254">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4">
                                            <p:txEl>
                                              <p:pRg end="1" st="1"/>
                                            </p:txEl>
                                          </p:spTgt>
                                        </p:tgtEl>
                                        <p:attrNameLst>
                                          <p:attrName>style.visibility</p:attrName>
                                        </p:attrNameLst>
                                      </p:cBhvr>
                                      <p:to>
                                        <p:strVal val="visible"/>
                                      </p:to>
                                    </p:set>
                                    <p:animEffect filter="fade" transition="in">
                                      <p:cBhvr>
                                        <p:cTn dur="1000"/>
                                        <p:tgtEl>
                                          <p:spTgt spid="254">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4">
                                            <p:txEl>
                                              <p:pRg end="2" st="2"/>
                                            </p:txEl>
                                          </p:spTgt>
                                        </p:tgtEl>
                                        <p:attrNameLst>
                                          <p:attrName>style.visibility</p:attrName>
                                        </p:attrNameLst>
                                      </p:cBhvr>
                                      <p:to>
                                        <p:strVal val="visible"/>
                                      </p:to>
                                    </p:set>
                                    <p:animEffect filter="fade" transition="in">
                                      <p:cBhvr>
                                        <p:cTn dur="1000"/>
                                        <p:tgtEl>
                                          <p:spTgt spid="254">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4">
                                            <p:txEl>
                                              <p:pRg end="3" st="3"/>
                                            </p:txEl>
                                          </p:spTgt>
                                        </p:tgtEl>
                                        <p:attrNameLst>
                                          <p:attrName>style.visibility</p:attrName>
                                        </p:attrNameLst>
                                      </p:cBhvr>
                                      <p:to>
                                        <p:strVal val="visible"/>
                                      </p:to>
                                    </p:set>
                                    <p:animEffect filter="fade" transition="in">
                                      <p:cBhvr>
                                        <p:cTn dur="1000"/>
                                        <p:tgtEl>
                                          <p:spTgt spid="254">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4">
                                            <p:txEl>
                                              <p:pRg end="4" st="4"/>
                                            </p:txEl>
                                          </p:spTgt>
                                        </p:tgtEl>
                                        <p:attrNameLst>
                                          <p:attrName>style.visibility</p:attrName>
                                        </p:attrNameLst>
                                      </p:cBhvr>
                                      <p:to>
                                        <p:strVal val="visible"/>
                                      </p:to>
                                    </p:set>
                                    <p:animEffect filter="fade" transition="in">
                                      <p:cBhvr>
                                        <p:cTn dur="1000"/>
                                        <p:tgtEl>
                                          <p:spTgt spid="254">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4">
                                            <p:txEl>
                                              <p:pRg end="5" st="5"/>
                                            </p:txEl>
                                          </p:spTgt>
                                        </p:tgtEl>
                                        <p:attrNameLst>
                                          <p:attrName>style.visibility</p:attrName>
                                        </p:attrNameLst>
                                      </p:cBhvr>
                                      <p:to>
                                        <p:strVal val="visible"/>
                                      </p:to>
                                    </p:set>
                                    <p:animEffect filter="fade" transition="in">
                                      <p:cBhvr>
                                        <p:cTn dur="1000"/>
                                        <p:tgtEl>
                                          <p:spTgt spid="254">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4">
                                            <p:txEl>
                                              <p:pRg end="6" st="6"/>
                                            </p:txEl>
                                          </p:spTgt>
                                        </p:tgtEl>
                                        <p:attrNameLst>
                                          <p:attrName>style.visibility</p:attrName>
                                        </p:attrNameLst>
                                      </p:cBhvr>
                                      <p:to>
                                        <p:strVal val="visible"/>
                                      </p:to>
                                    </p:set>
                                    <p:animEffect filter="fade" transition="in">
                                      <p:cBhvr>
                                        <p:cTn dur="1000"/>
                                        <p:tgtEl>
                                          <p:spTgt spid="254">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4">
                                            <p:txEl>
                                              <p:pRg end="7" st="7"/>
                                            </p:txEl>
                                          </p:spTgt>
                                        </p:tgtEl>
                                        <p:attrNameLst>
                                          <p:attrName>style.visibility</p:attrName>
                                        </p:attrNameLst>
                                      </p:cBhvr>
                                      <p:to>
                                        <p:strVal val="visible"/>
                                      </p:to>
                                    </p:set>
                                    <p:animEffect filter="fade" transition="in">
                                      <p:cBhvr>
                                        <p:cTn dur="1000"/>
                                        <p:tgtEl>
                                          <p:spTgt spid="254">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4">
                                            <p:txEl>
                                              <p:pRg end="8" st="8"/>
                                            </p:txEl>
                                          </p:spTgt>
                                        </p:tgtEl>
                                        <p:attrNameLst>
                                          <p:attrName>style.visibility</p:attrName>
                                        </p:attrNameLst>
                                      </p:cBhvr>
                                      <p:to>
                                        <p:strVal val="visible"/>
                                      </p:to>
                                    </p:set>
                                    <p:animEffect filter="fade" transition="in">
                                      <p:cBhvr>
                                        <p:cTn dur="1000"/>
                                        <p:tgtEl>
                                          <p:spTgt spid="254">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0" st="0"/>
                                            </p:txEl>
                                          </p:spTgt>
                                        </p:tgtEl>
                                        <p:attrNameLst>
                                          <p:attrName>style.visibility</p:attrName>
                                        </p:attrNameLst>
                                      </p:cBhvr>
                                      <p:to>
                                        <p:strVal val="visible"/>
                                      </p:to>
                                    </p:set>
                                    <p:animEffect filter="fade" transition="in">
                                      <p:cBhvr>
                                        <p:cTn dur="1000"/>
                                        <p:tgtEl>
                                          <p:spTgt spid="255">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1" st="1"/>
                                            </p:txEl>
                                          </p:spTgt>
                                        </p:tgtEl>
                                        <p:attrNameLst>
                                          <p:attrName>style.visibility</p:attrName>
                                        </p:attrNameLst>
                                      </p:cBhvr>
                                      <p:to>
                                        <p:strVal val="visible"/>
                                      </p:to>
                                    </p:set>
                                    <p:animEffect filter="fade" transition="in">
                                      <p:cBhvr>
                                        <p:cTn dur="1000"/>
                                        <p:tgtEl>
                                          <p:spTgt spid="255">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2" st="2"/>
                                            </p:txEl>
                                          </p:spTgt>
                                        </p:tgtEl>
                                        <p:attrNameLst>
                                          <p:attrName>style.visibility</p:attrName>
                                        </p:attrNameLst>
                                      </p:cBhvr>
                                      <p:to>
                                        <p:strVal val="visible"/>
                                      </p:to>
                                    </p:set>
                                    <p:animEffect filter="fade" transition="in">
                                      <p:cBhvr>
                                        <p:cTn dur="1000"/>
                                        <p:tgtEl>
                                          <p:spTgt spid="255">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3" st="3"/>
                                            </p:txEl>
                                          </p:spTgt>
                                        </p:tgtEl>
                                        <p:attrNameLst>
                                          <p:attrName>style.visibility</p:attrName>
                                        </p:attrNameLst>
                                      </p:cBhvr>
                                      <p:to>
                                        <p:strVal val="visible"/>
                                      </p:to>
                                    </p:set>
                                    <p:animEffect filter="fade" transition="in">
                                      <p:cBhvr>
                                        <p:cTn dur="1000"/>
                                        <p:tgtEl>
                                          <p:spTgt spid="255">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4" st="4"/>
                                            </p:txEl>
                                          </p:spTgt>
                                        </p:tgtEl>
                                        <p:attrNameLst>
                                          <p:attrName>style.visibility</p:attrName>
                                        </p:attrNameLst>
                                      </p:cBhvr>
                                      <p:to>
                                        <p:strVal val="visible"/>
                                      </p:to>
                                    </p:set>
                                    <p:animEffect filter="fade" transition="in">
                                      <p:cBhvr>
                                        <p:cTn dur="1000"/>
                                        <p:tgtEl>
                                          <p:spTgt spid="255">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5" st="5"/>
                                            </p:txEl>
                                          </p:spTgt>
                                        </p:tgtEl>
                                        <p:attrNameLst>
                                          <p:attrName>style.visibility</p:attrName>
                                        </p:attrNameLst>
                                      </p:cBhvr>
                                      <p:to>
                                        <p:strVal val="visible"/>
                                      </p:to>
                                    </p:set>
                                    <p:animEffect filter="fade" transition="in">
                                      <p:cBhvr>
                                        <p:cTn dur="1000"/>
                                        <p:tgtEl>
                                          <p:spTgt spid="255">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6" st="6"/>
                                            </p:txEl>
                                          </p:spTgt>
                                        </p:tgtEl>
                                        <p:attrNameLst>
                                          <p:attrName>style.visibility</p:attrName>
                                        </p:attrNameLst>
                                      </p:cBhvr>
                                      <p:to>
                                        <p:strVal val="visible"/>
                                      </p:to>
                                    </p:set>
                                    <p:animEffect filter="fade" transition="in">
                                      <p:cBhvr>
                                        <p:cTn dur="1000"/>
                                        <p:tgtEl>
                                          <p:spTgt spid="255">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7" st="7"/>
                                            </p:txEl>
                                          </p:spTgt>
                                        </p:tgtEl>
                                        <p:attrNameLst>
                                          <p:attrName>style.visibility</p:attrName>
                                        </p:attrNameLst>
                                      </p:cBhvr>
                                      <p:to>
                                        <p:strVal val="visible"/>
                                      </p:to>
                                    </p:set>
                                    <p:animEffect filter="fade" transition="in">
                                      <p:cBhvr>
                                        <p:cTn dur="1000"/>
                                        <p:tgtEl>
                                          <p:spTgt spid="255">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5">
                                            <p:txEl>
                                              <p:pRg end="8" st="8"/>
                                            </p:txEl>
                                          </p:spTgt>
                                        </p:tgtEl>
                                        <p:attrNameLst>
                                          <p:attrName>style.visibility</p:attrName>
                                        </p:attrNameLst>
                                      </p:cBhvr>
                                      <p:to>
                                        <p:strVal val="visible"/>
                                      </p:to>
                                    </p:set>
                                    <p:animEffect filter="fade" transition="in">
                                      <p:cBhvr>
                                        <p:cTn dur="1000"/>
                                        <p:tgtEl>
                                          <p:spTgt spid="255">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imation 3">
  <p:cSld name="Animation 3">
    <p:spTree>
      <p:nvGrpSpPr>
        <p:cNvPr id="256" name="Shape 256"/>
        <p:cNvGrpSpPr/>
        <p:nvPr/>
      </p:nvGrpSpPr>
      <p:grpSpPr>
        <a:xfrm>
          <a:off x="0" y="0"/>
          <a:ext cx="0" cy="0"/>
          <a:chOff x="0" y="0"/>
          <a:chExt cx="0" cy="0"/>
        </a:xfrm>
      </p:grpSpPr>
      <p:sp>
        <p:nvSpPr>
          <p:cNvPr id="257" name="Google Shape;257;p185"/>
          <p:cNvSpPr/>
          <p:nvPr/>
        </p:nvSpPr>
        <p:spPr>
          <a:xfrm>
            <a:off x="6253160" y="4307004"/>
            <a:ext cx="5294478" cy="1905000"/>
          </a:xfrm>
          <a:prstGeom prst="roundRect">
            <a:avLst>
              <a:gd fmla="val 8969" name="adj"/>
            </a:avLst>
          </a:prstGeom>
          <a:solidFill>
            <a:schemeClr val="lt1"/>
          </a:solidFill>
          <a:ln>
            <a:noFill/>
          </a:ln>
          <a:effectLst>
            <a:outerShdw blurRad="127000" rotWithShape="0" algn="br" dir="13500000" dist="3810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58" name="Google Shape;258;p185"/>
          <p:cNvSpPr/>
          <p:nvPr/>
        </p:nvSpPr>
        <p:spPr>
          <a:xfrm>
            <a:off x="644360" y="4307004"/>
            <a:ext cx="5294478" cy="1905000"/>
          </a:xfrm>
          <a:prstGeom prst="roundRect">
            <a:avLst>
              <a:gd fmla="val 8969" name="adj"/>
            </a:avLst>
          </a:prstGeom>
          <a:solidFill>
            <a:schemeClr val="lt1"/>
          </a:solidFill>
          <a:ln>
            <a:noFill/>
          </a:ln>
          <a:effectLst>
            <a:outerShdw blurRad="127000" rotWithShape="0" algn="br" dir="13500000" dist="3810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59" name="Google Shape;259;p185"/>
          <p:cNvSpPr/>
          <p:nvPr/>
        </p:nvSpPr>
        <p:spPr>
          <a:xfrm>
            <a:off x="6253160" y="2133600"/>
            <a:ext cx="5294478" cy="1905000"/>
          </a:xfrm>
          <a:prstGeom prst="roundRect">
            <a:avLst>
              <a:gd fmla="val 8969" name="adj"/>
            </a:avLst>
          </a:prstGeom>
          <a:solidFill>
            <a:schemeClr val="lt1"/>
          </a:solidFill>
          <a:ln>
            <a:noFill/>
          </a:ln>
          <a:effectLst>
            <a:outerShdw blurRad="127000" rotWithShape="0" algn="br" dir="13500000" dist="3810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0" name="Google Shape;260;p185"/>
          <p:cNvSpPr/>
          <p:nvPr/>
        </p:nvSpPr>
        <p:spPr>
          <a:xfrm>
            <a:off x="644360" y="2133600"/>
            <a:ext cx="5294478" cy="1905000"/>
          </a:xfrm>
          <a:prstGeom prst="roundRect">
            <a:avLst>
              <a:gd fmla="val 8969" name="adj"/>
            </a:avLst>
          </a:prstGeom>
          <a:solidFill>
            <a:schemeClr val="lt1"/>
          </a:solidFill>
          <a:ln>
            <a:noFill/>
          </a:ln>
          <a:effectLst>
            <a:outerShdw blurRad="127000" rotWithShape="0" algn="br" dir="13500000" dist="3810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1" name="Google Shape;261;p185"/>
          <p:cNvSpPr txBox="1"/>
          <p:nvPr>
            <p:ph idx="1" type="body"/>
          </p:nvPr>
        </p:nvSpPr>
        <p:spPr>
          <a:xfrm>
            <a:off x="6362699" y="788873"/>
            <a:ext cx="5184939" cy="51752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62" name="Google Shape;262;p185"/>
          <p:cNvSpPr/>
          <p:nvPr/>
        </p:nvSpPr>
        <p:spPr>
          <a:xfrm rot="-5400000">
            <a:off x="11404600" y="974611"/>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3" name="Google Shape;263;p185"/>
          <p:cNvSpPr txBox="1"/>
          <p:nvPr>
            <p:ph idx="2" type="body"/>
          </p:nvPr>
        </p:nvSpPr>
        <p:spPr>
          <a:xfrm>
            <a:off x="893481" y="2377381"/>
            <a:ext cx="4716744"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200"/>
              <a:buFont typeface="Arial"/>
              <a:buNone/>
              <a:defRPr b="0" i="0" sz="22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64" name="Google Shape;264;p185"/>
          <p:cNvSpPr txBox="1"/>
          <p:nvPr>
            <p:ph idx="3" type="body"/>
          </p:nvPr>
        </p:nvSpPr>
        <p:spPr>
          <a:xfrm>
            <a:off x="893481" y="2708845"/>
            <a:ext cx="4716744" cy="63613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800"/>
              </a:spcBef>
              <a:spcAft>
                <a:spcPts val="0"/>
              </a:spcAft>
              <a:buClr>
                <a:schemeClr val="accent6"/>
              </a:buClr>
              <a:buSzPts val="1280"/>
              <a:buFont typeface="Noto Sans Symbols"/>
              <a:buNone/>
              <a:defRPr b="0" i="0" sz="1600" u="none" cap="none" strike="noStrike">
                <a:solidFill>
                  <a:schemeClr val="dk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65" name="Google Shape;265;p185"/>
          <p:cNvSpPr txBox="1"/>
          <p:nvPr>
            <p:ph idx="4" type="body"/>
          </p:nvPr>
        </p:nvSpPr>
        <p:spPr>
          <a:xfrm>
            <a:off x="6500649" y="2377381"/>
            <a:ext cx="4740719"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200"/>
              <a:buFont typeface="Arial"/>
              <a:buNone/>
              <a:defRPr b="0" i="0" sz="22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66" name="Google Shape;266;p185"/>
          <p:cNvSpPr txBox="1"/>
          <p:nvPr>
            <p:ph idx="5" type="body"/>
          </p:nvPr>
        </p:nvSpPr>
        <p:spPr>
          <a:xfrm>
            <a:off x="6500649" y="2708845"/>
            <a:ext cx="4740719" cy="63613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800"/>
              </a:spcBef>
              <a:spcAft>
                <a:spcPts val="0"/>
              </a:spcAft>
              <a:buClr>
                <a:schemeClr val="accent6"/>
              </a:buClr>
              <a:buSzPts val="1280"/>
              <a:buFont typeface="Noto Sans Symbols"/>
              <a:buNone/>
              <a:defRPr b="0" i="0" sz="1600" u="none" cap="none" strike="noStrike">
                <a:solidFill>
                  <a:schemeClr val="dk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67" name="Google Shape;267;p185"/>
          <p:cNvSpPr txBox="1"/>
          <p:nvPr>
            <p:ph idx="6" type="body"/>
          </p:nvPr>
        </p:nvSpPr>
        <p:spPr>
          <a:xfrm>
            <a:off x="893481" y="4563545"/>
            <a:ext cx="4716744"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200"/>
              <a:buFont typeface="Arial"/>
              <a:buNone/>
              <a:defRPr b="0" i="0" sz="22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68" name="Google Shape;268;p185"/>
          <p:cNvSpPr txBox="1"/>
          <p:nvPr>
            <p:ph idx="7" type="body"/>
          </p:nvPr>
        </p:nvSpPr>
        <p:spPr>
          <a:xfrm>
            <a:off x="893481" y="4895009"/>
            <a:ext cx="4716744" cy="63613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800"/>
              </a:spcBef>
              <a:spcAft>
                <a:spcPts val="0"/>
              </a:spcAft>
              <a:buClr>
                <a:schemeClr val="accent6"/>
              </a:buClr>
              <a:buSzPts val="1280"/>
              <a:buFont typeface="Noto Sans Symbols"/>
              <a:buNone/>
              <a:defRPr b="0" i="0" sz="1600" u="none" cap="none" strike="noStrike">
                <a:solidFill>
                  <a:schemeClr val="dk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69" name="Google Shape;269;p185"/>
          <p:cNvSpPr txBox="1"/>
          <p:nvPr>
            <p:ph idx="8" type="body"/>
          </p:nvPr>
        </p:nvSpPr>
        <p:spPr>
          <a:xfrm>
            <a:off x="6500650" y="4563545"/>
            <a:ext cx="4740718"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200"/>
              <a:buFont typeface="Arial"/>
              <a:buNone/>
              <a:defRPr b="0" i="0" sz="22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70" name="Google Shape;270;p185"/>
          <p:cNvSpPr txBox="1"/>
          <p:nvPr>
            <p:ph idx="9" type="body"/>
          </p:nvPr>
        </p:nvSpPr>
        <p:spPr>
          <a:xfrm>
            <a:off x="6500650" y="4895009"/>
            <a:ext cx="4740718" cy="63613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800"/>
              </a:spcBef>
              <a:spcAft>
                <a:spcPts val="0"/>
              </a:spcAft>
              <a:buClr>
                <a:schemeClr val="accent6"/>
              </a:buClr>
              <a:buSzPts val="1280"/>
              <a:buFont typeface="Noto Sans Symbols"/>
              <a:buNone/>
              <a:defRPr b="0" i="0" sz="1600" u="none" cap="none" strike="noStrike">
                <a:solidFill>
                  <a:schemeClr val="dk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71" name="Google Shape;271;p185"/>
          <p:cNvSpPr/>
          <p:nvPr>
            <p:ph idx="13" type="pic"/>
          </p:nvPr>
        </p:nvSpPr>
        <p:spPr>
          <a:xfrm>
            <a:off x="-2" y="0"/>
            <a:ext cx="6858001" cy="6858000"/>
          </a:xfrm>
          <a:prstGeom prst="rect">
            <a:avLst/>
          </a:prstGeom>
          <a:noFill/>
          <a:ln>
            <a:noFill/>
          </a:ln>
        </p:spPr>
      </p:sp>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1000"/>
                                        <p:tgtEl>
                                          <p:spTgt spid="260"/>
                                        </p:tgtEl>
                                      </p:cBhvr>
                                    </p:animEffect>
                                  </p:childTnLst>
                                </p:cTn>
                              </p:par>
                              <p:par>
                                <p:cTn fill="hold" nodeType="withEffect" presetClass="entr" presetID="10" presetSubtype="0">
                                  <p:stCondLst>
                                    <p:cond delay="0"/>
                                  </p:stCondLst>
                                  <p:childTnLst>
                                    <p:set>
                                      <p:cBhvr>
                                        <p:cTn dur="1" fill="hold">
                                          <p:stCondLst>
                                            <p:cond delay="0"/>
                                          </p:stCondLst>
                                        </p:cTn>
                                        <p:tgtEl>
                                          <p:spTgt spid="263">
                                            <p:txEl>
                                              <p:pRg end="0" st="0"/>
                                            </p:txEl>
                                          </p:spTgt>
                                        </p:tgtEl>
                                        <p:attrNameLst>
                                          <p:attrName>style.visibility</p:attrName>
                                        </p:attrNameLst>
                                      </p:cBhvr>
                                      <p:to>
                                        <p:strVal val="visible"/>
                                      </p:to>
                                    </p:set>
                                    <p:animEffect filter="fade" transition="in">
                                      <p:cBhvr>
                                        <p:cTn dur="1000"/>
                                        <p:tgtEl>
                                          <p:spTgt spid="263">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3">
                                            <p:txEl>
                                              <p:pRg end="1" st="1"/>
                                            </p:txEl>
                                          </p:spTgt>
                                        </p:tgtEl>
                                        <p:attrNameLst>
                                          <p:attrName>style.visibility</p:attrName>
                                        </p:attrNameLst>
                                      </p:cBhvr>
                                      <p:to>
                                        <p:strVal val="visible"/>
                                      </p:to>
                                    </p:set>
                                    <p:animEffect filter="fade" transition="in">
                                      <p:cBhvr>
                                        <p:cTn dur="1000"/>
                                        <p:tgtEl>
                                          <p:spTgt spid="263">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3">
                                            <p:txEl>
                                              <p:pRg end="2" st="2"/>
                                            </p:txEl>
                                          </p:spTgt>
                                        </p:tgtEl>
                                        <p:attrNameLst>
                                          <p:attrName>style.visibility</p:attrName>
                                        </p:attrNameLst>
                                      </p:cBhvr>
                                      <p:to>
                                        <p:strVal val="visible"/>
                                      </p:to>
                                    </p:set>
                                    <p:animEffect filter="fade" transition="in">
                                      <p:cBhvr>
                                        <p:cTn dur="1000"/>
                                        <p:tgtEl>
                                          <p:spTgt spid="263">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3">
                                            <p:txEl>
                                              <p:pRg end="3" st="3"/>
                                            </p:txEl>
                                          </p:spTgt>
                                        </p:tgtEl>
                                        <p:attrNameLst>
                                          <p:attrName>style.visibility</p:attrName>
                                        </p:attrNameLst>
                                      </p:cBhvr>
                                      <p:to>
                                        <p:strVal val="visible"/>
                                      </p:to>
                                    </p:set>
                                    <p:animEffect filter="fade" transition="in">
                                      <p:cBhvr>
                                        <p:cTn dur="1000"/>
                                        <p:tgtEl>
                                          <p:spTgt spid="263">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3">
                                            <p:txEl>
                                              <p:pRg end="4" st="4"/>
                                            </p:txEl>
                                          </p:spTgt>
                                        </p:tgtEl>
                                        <p:attrNameLst>
                                          <p:attrName>style.visibility</p:attrName>
                                        </p:attrNameLst>
                                      </p:cBhvr>
                                      <p:to>
                                        <p:strVal val="visible"/>
                                      </p:to>
                                    </p:set>
                                    <p:animEffect filter="fade" transition="in">
                                      <p:cBhvr>
                                        <p:cTn dur="1000"/>
                                        <p:tgtEl>
                                          <p:spTgt spid="263">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3">
                                            <p:txEl>
                                              <p:pRg end="5" st="5"/>
                                            </p:txEl>
                                          </p:spTgt>
                                        </p:tgtEl>
                                        <p:attrNameLst>
                                          <p:attrName>style.visibility</p:attrName>
                                        </p:attrNameLst>
                                      </p:cBhvr>
                                      <p:to>
                                        <p:strVal val="visible"/>
                                      </p:to>
                                    </p:set>
                                    <p:animEffect filter="fade" transition="in">
                                      <p:cBhvr>
                                        <p:cTn dur="1000"/>
                                        <p:tgtEl>
                                          <p:spTgt spid="263">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3">
                                            <p:txEl>
                                              <p:pRg end="6" st="6"/>
                                            </p:txEl>
                                          </p:spTgt>
                                        </p:tgtEl>
                                        <p:attrNameLst>
                                          <p:attrName>style.visibility</p:attrName>
                                        </p:attrNameLst>
                                      </p:cBhvr>
                                      <p:to>
                                        <p:strVal val="visible"/>
                                      </p:to>
                                    </p:set>
                                    <p:animEffect filter="fade" transition="in">
                                      <p:cBhvr>
                                        <p:cTn dur="1000"/>
                                        <p:tgtEl>
                                          <p:spTgt spid="263">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3">
                                            <p:txEl>
                                              <p:pRg end="7" st="7"/>
                                            </p:txEl>
                                          </p:spTgt>
                                        </p:tgtEl>
                                        <p:attrNameLst>
                                          <p:attrName>style.visibility</p:attrName>
                                        </p:attrNameLst>
                                      </p:cBhvr>
                                      <p:to>
                                        <p:strVal val="visible"/>
                                      </p:to>
                                    </p:set>
                                    <p:animEffect filter="fade" transition="in">
                                      <p:cBhvr>
                                        <p:cTn dur="1000"/>
                                        <p:tgtEl>
                                          <p:spTgt spid="263">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3">
                                            <p:txEl>
                                              <p:pRg end="8" st="8"/>
                                            </p:txEl>
                                          </p:spTgt>
                                        </p:tgtEl>
                                        <p:attrNameLst>
                                          <p:attrName>style.visibility</p:attrName>
                                        </p:attrNameLst>
                                      </p:cBhvr>
                                      <p:to>
                                        <p:strVal val="visible"/>
                                      </p:to>
                                    </p:set>
                                    <p:animEffect filter="fade" transition="in">
                                      <p:cBhvr>
                                        <p:cTn dur="1000"/>
                                        <p:tgtEl>
                                          <p:spTgt spid="263">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4">
                                            <p:txEl>
                                              <p:pRg end="0" st="0"/>
                                            </p:txEl>
                                          </p:spTgt>
                                        </p:tgtEl>
                                        <p:attrNameLst>
                                          <p:attrName>style.visibility</p:attrName>
                                        </p:attrNameLst>
                                      </p:cBhvr>
                                      <p:to>
                                        <p:strVal val="visible"/>
                                      </p:to>
                                    </p:set>
                                    <p:animEffect filter="fade" transition="in">
                                      <p:cBhvr>
                                        <p:cTn dur="1000"/>
                                        <p:tgtEl>
                                          <p:spTgt spid="264">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4">
                                            <p:txEl>
                                              <p:pRg end="1" st="1"/>
                                            </p:txEl>
                                          </p:spTgt>
                                        </p:tgtEl>
                                        <p:attrNameLst>
                                          <p:attrName>style.visibility</p:attrName>
                                        </p:attrNameLst>
                                      </p:cBhvr>
                                      <p:to>
                                        <p:strVal val="visible"/>
                                      </p:to>
                                    </p:set>
                                    <p:animEffect filter="fade" transition="in">
                                      <p:cBhvr>
                                        <p:cTn dur="1000"/>
                                        <p:tgtEl>
                                          <p:spTgt spid="264">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4">
                                            <p:txEl>
                                              <p:pRg end="2" st="2"/>
                                            </p:txEl>
                                          </p:spTgt>
                                        </p:tgtEl>
                                        <p:attrNameLst>
                                          <p:attrName>style.visibility</p:attrName>
                                        </p:attrNameLst>
                                      </p:cBhvr>
                                      <p:to>
                                        <p:strVal val="visible"/>
                                      </p:to>
                                    </p:set>
                                    <p:animEffect filter="fade" transition="in">
                                      <p:cBhvr>
                                        <p:cTn dur="1000"/>
                                        <p:tgtEl>
                                          <p:spTgt spid="264">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4">
                                            <p:txEl>
                                              <p:pRg end="3" st="3"/>
                                            </p:txEl>
                                          </p:spTgt>
                                        </p:tgtEl>
                                        <p:attrNameLst>
                                          <p:attrName>style.visibility</p:attrName>
                                        </p:attrNameLst>
                                      </p:cBhvr>
                                      <p:to>
                                        <p:strVal val="visible"/>
                                      </p:to>
                                    </p:set>
                                    <p:animEffect filter="fade" transition="in">
                                      <p:cBhvr>
                                        <p:cTn dur="1000"/>
                                        <p:tgtEl>
                                          <p:spTgt spid="264">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4">
                                            <p:txEl>
                                              <p:pRg end="4" st="4"/>
                                            </p:txEl>
                                          </p:spTgt>
                                        </p:tgtEl>
                                        <p:attrNameLst>
                                          <p:attrName>style.visibility</p:attrName>
                                        </p:attrNameLst>
                                      </p:cBhvr>
                                      <p:to>
                                        <p:strVal val="visible"/>
                                      </p:to>
                                    </p:set>
                                    <p:animEffect filter="fade" transition="in">
                                      <p:cBhvr>
                                        <p:cTn dur="1000"/>
                                        <p:tgtEl>
                                          <p:spTgt spid="264">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4">
                                            <p:txEl>
                                              <p:pRg end="5" st="5"/>
                                            </p:txEl>
                                          </p:spTgt>
                                        </p:tgtEl>
                                        <p:attrNameLst>
                                          <p:attrName>style.visibility</p:attrName>
                                        </p:attrNameLst>
                                      </p:cBhvr>
                                      <p:to>
                                        <p:strVal val="visible"/>
                                      </p:to>
                                    </p:set>
                                    <p:animEffect filter="fade" transition="in">
                                      <p:cBhvr>
                                        <p:cTn dur="1000"/>
                                        <p:tgtEl>
                                          <p:spTgt spid="264">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4">
                                            <p:txEl>
                                              <p:pRg end="6" st="6"/>
                                            </p:txEl>
                                          </p:spTgt>
                                        </p:tgtEl>
                                        <p:attrNameLst>
                                          <p:attrName>style.visibility</p:attrName>
                                        </p:attrNameLst>
                                      </p:cBhvr>
                                      <p:to>
                                        <p:strVal val="visible"/>
                                      </p:to>
                                    </p:set>
                                    <p:animEffect filter="fade" transition="in">
                                      <p:cBhvr>
                                        <p:cTn dur="1000"/>
                                        <p:tgtEl>
                                          <p:spTgt spid="264">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4">
                                            <p:txEl>
                                              <p:pRg end="7" st="7"/>
                                            </p:txEl>
                                          </p:spTgt>
                                        </p:tgtEl>
                                        <p:attrNameLst>
                                          <p:attrName>style.visibility</p:attrName>
                                        </p:attrNameLst>
                                      </p:cBhvr>
                                      <p:to>
                                        <p:strVal val="visible"/>
                                      </p:to>
                                    </p:set>
                                    <p:animEffect filter="fade" transition="in">
                                      <p:cBhvr>
                                        <p:cTn dur="1000"/>
                                        <p:tgtEl>
                                          <p:spTgt spid="264">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4">
                                            <p:txEl>
                                              <p:pRg end="8" st="8"/>
                                            </p:txEl>
                                          </p:spTgt>
                                        </p:tgtEl>
                                        <p:attrNameLst>
                                          <p:attrName>style.visibility</p:attrName>
                                        </p:attrNameLst>
                                      </p:cBhvr>
                                      <p:to>
                                        <p:strVal val="visible"/>
                                      </p:to>
                                    </p:set>
                                    <p:animEffect filter="fade" transition="in">
                                      <p:cBhvr>
                                        <p:cTn dur="1000"/>
                                        <p:tgtEl>
                                          <p:spTgt spid="264">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gtEl>
                                        <p:attrNameLst>
                                          <p:attrName>style.visibility</p:attrName>
                                        </p:attrNameLst>
                                      </p:cBhvr>
                                      <p:to>
                                        <p:strVal val="visible"/>
                                      </p:to>
                                    </p:set>
                                    <p:animEffect filter="fade" transition="in">
                                      <p:cBhvr>
                                        <p:cTn dur="1000"/>
                                        <p:tgtEl>
                                          <p:spTgt spid="259"/>
                                        </p:tgtEl>
                                      </p:cBhvr>
                                    </p:animEffect>
                                  </p:childTnLst>
                                </p:cTn>
                              </p:par>
                              <p:par>
                                <p:cTn fill="hold" nodeType="withEffect" presetClass="entr" presetID="10" presetSubtype="0">
                                  <p:stCondLst>
                                    <p:cond delay="0"/>
                                  </p:stCondLst>
                                  <p:childTnLst>
                                    <p:set>
                                      <p:cBhvr>
                                        <p:cTn dur="1" fill="hold">
                                          <p:stCondLst>
                                            <p:cond delay="0"/>
                                          </p:stCondLst>
                                        </p:cTn>
                                        <p:tgtEl>
                                          <p:spTgt spid="265">
                                            <p:txEl>
                                              <p:pRg end="0" st="0"/>
                                            </p:txEl>
                                          </p:spTgt>
                                        </p:tgtEl>
                                        <p:attrNameLst>
                                          <p:attrName>style.visibility</p:attrName>
                                        </p:attrNameLst>
                                      </p:cBhvr>
                                      <p:to>
                                        <p:strVal val="visible"/>
                                      </p:to>
                                    </p:set>
                                    <p:animEffect filter="fade" transition="in">
                                      <p:cBhvr>
                                        <p:cTn dur="1000"/>
                                        <p:tgtEl>
                                          <p:spTgt spid="265">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5">
                                            <p:txEl>
                                              <p:pRg end="1" st="1"/>
                                            </p:txEl>
                                          </p:spTgt>
                                        </p:tgtEl>
                                        <p:attrNameLst>
                                          <p:attrName>style.visibility</p:attrName>
                                        </p:attrNameLst>
                                      </p:cBhvr>
                                      <p:to>
                                        <p:strVal val="visible"/>
                                      </p:to>
                                    </p:set>
                                    <p:animEffect filter="fade" transition="in">
                                      <p:cBhvr>
                                        <p:cTn dur="1000"/>
                                        <p:tgtEl>
                                          <p:spTgt spid="265">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5">
                                            <p:txEl>
                                              <p:pRg end="2" st="2"/>
                                            </p:txEl>
                                          </p:spTgt>
                                        </p:tgtEl>
                                        <p:attrNameLst>
                                          <p:attrName>style.visibility</p:attrName>
                                        </p:attrNameLst>
                                      </p:cBhvr>
                                      <p:to>
                                        <p:strVal val="visible"/>
                                      </p:to>
                                    </p:set>
                                    <p:animEffect filter="fade" transition="in">
                                      <p:cBhvr>
                                        <p:cTn dur="1000"/>
                                        <p:tgtEl>
                                          <p:spTgt spid="265">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5">
                                            <p:txEl>
                                              <p:pRg end="3" st="3"/>
                                            </p:txEl>
                                          </p:spTgt>
                                        </p:tgtEl>
                                        <p:attrNameLst>
                                          <p:attrName>style.visibility</p:attrName>
                                        </p:attrNameLst>
                                      </p:cBhvr>
                                      <p:to>
                                        <p:strVal val="visible"/>
                                      </p:to>
                                    </p:set>
                                    <p:animEffect filter="fade" transition="in">
                                      <p:cBhvr>
                                        <p:cTn dur="1000"/>
                                        <p:tgtEl>
                                          <p:spTgt spid="265">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5">
                                            <p:txEl>
                                              <p:pRg end="4" st="4"/>
                                            </p:txEl>
                                          </p:spTgt>
                                        </p:tgtEl>
                                        <p:attrNameLst>
                                          <p:attrName>style.visibility</p:attrName>
                                        </p:attrNameLst>
                                      </p:cBhvr>
                                      <p:to>
                                        <p:strVal val="visible"/>
                                      </p:to>
                                    </p:set>
                                    <p:animEffect filter="fade" transition="in">
                                      <p:cBhvr>
                                        <p:cTn dur="1000"/>
                                        <p:tgtEl>
                                          <p:spTgt spid="265">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5">
                                            <p:txEl>
                                              <p:pRg end="5" st="5"/>
                                            </p:txEl>
                                          </p:spTgt>
                                        </p:tgtEl>
                                        <p:attrNameLst>
                                          <p:attrName>style.visibility</p:attrName>
                                        </p:attrNameLst>
                                      </p:cBhvr>
                                      <p:to>
                                        <p:strVal val="visible"/>
                                      </p:to>
                                    </p:set>
                                    <p:animEffect filter="fade" transition="in">
                                      <p:cBhvr>
                                        <p:cTn dur="1000"/>
                                        <p:tgtEl>
                                          <p:spTgt spid="265">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5">
                                            <p:txEl>
                                              <p:pRg end="6" st="6"/>
                                            </p:txEl>
                                          </p:spTgt>
                                        </p:tgtEl>
                                        <p:attrNameLst>
                                          <p:attrName>style.visibility</p:attrName>
                                        </p:attrNameLst>
                                      </p:cBhvr>
                                      <p:to>
                                        <p:strVal val="visible"/>
                                      </p:to>
                                    </p:set>
                                    <p:animEffect filter="fade" transition="in">
                                      <p:cBhvr>
                                        <p:cTn dur="1000"/>
                                        <p:tgtEl>
                                          <p:spTgt spid="265">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5">
                                            <p:txEl>
                                              <p:pRg end="7" st="7"/>
                                            </p:txEl>
                                          </p:spTgt>
                                        </p:tgtEl>
                                        <p:attrNameLst>
                                          <p:attrName>style.visibility</p:attrName>
                                        </p:attrNameLst>
                                      </p:cBhvr>
                                      <p:to>
                                        <p:strVal val="visible"/>
                                      </p:to>
                                    </p:set>
                                    <p:animEffect filter="fade" transition="in">
                                      <p:cBhvr>
                                        <p:cTn dur="1000"/>
                                        <p:tgtEl>
                                          <p:spTgt spid="265">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5">
                                            <p:txEl>
                                              <p:pRg end="8" st="8"/>
                                            </p:txEl>
                                          </p:spTgt>
                                        </p:tgtEl>
                                        <p:attrNameLst>
                                          <p:attrName>style.visibility</p:attrName>
                                        </p:attrNameLst>
                                      </p:cBhvr>
                                      <p:to>
                                        <p:strVal val="visible"/>
                                      </p:to>
                                    </p:set>
                                    <p:animEffect filter="fade" transition="in">
                                      <p:cBhvr>
                                        <p:cTn dur="1000"/>
                                        <p:tgtEl>
                                          <p:spTgt spid="265">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6">
                                            <p:txEl>
                                              <p:pRg end="0" st="0"/>
                                            </p:txEl>
                                          </p:spTgt>
                                        </p:tgtEl>
                                        <p:attrNameLst>
                                          <p:attrName>style.visibility</p:attrName>
                                        </p:attrNameLst>
                                      </p:cBhvr>
                                      <p:to>
                                        <p:strVal val="visible"/>
                                      </p:to>
                                    </p:set>
                                    <p:animEffect filter="fade" transition="in">
                                      <p:cBhvr>
                                        <p:cTn dur="1000"/>
                                        <p:tgtEl>
                                          <p:spTgt spid="266">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6">
                                            <p:txEl>
                                              <p:pRg end="1" st="1"/>
                                            </p:txEl>
                                          </p:spTgt>
                                        </p:tgtEl>
                                        <p:attrNameLst>
                                          <p:attrName>style.visibility</p:attrName>
                                        </p:attrNameLst>
                                      </p:cBhvr>
                                      <p:to>
                                        <p:strVal val="visible"/>
                                      </p:to>
                                    </p:set>
                                    <p:animEffect filter="fade" transition="in">
                                      <p:cBhvr>
                                        <p:cTn dur="1000"/>
                                        <p:tgtEl>
                                          <p:spTgt spid="266">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6">
                                            <p:txEl>
                                              <p:pRg end="2" st="2"/>
                                            </p:txEl>
                                          </p:spTgt>
                                        </p:tgtEl>
                                        <p:attrNameLst>
                                          <p:attrName>style.visibility</p:attrName>
                                        </p:attrNameLst>
                                      </p:cBhvr>
                                      <p:to>
                                        <p:strVal val="visible"/>
                                      </p:to>
                                    </p:set>
                                    <p:animEffect filter="fade" transition="in">
                                      <p:cBhvr>
                                        <p:cTn dur="1000"/>
                                        <p:tgtEl>
                                          <p:spTgt spid="266">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6">
                                            <p:txEl>
                                              <p:pRg end="3" st="3"/>
                                            </p:txEl>
                                          </p:spTgt>
                                        </p:tgtEl>
                                        <p:attrNameLst>
                                          <p:attrName>style.visibility</p:attrName>
                                        </p:attrNameLst>
                                      </p:cBhvr>
                                      <p:to>
                                        <p:strVal val="visible"/>
                                      </p:to>
                                    </p:set>
                                    <p:animEffect filter="fade" transition="in">
                                      <p:cBhvr>
                                        <p:cTn dur="1000"/>
                                        <p:tgtEl>
                                          <p:spTgt spid="266">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6">
                                            <p:txEl>
                                              <p:pRg end="4" st="4"/>
                                            </p:txEl>
                                          </p:spTgt>
                                        </p:tgtEl>
                                        <p:attrNameLst>
                                          <p:attrName>style.visibility</p:attrName>
                                        </p:attrNameLst>
                                      </p:cBhvr>
                                      <p:to>
                                        <p:strVal val="visible"/>
                                      </p:to>
                                    </p:set>
                                    <p:animEffect filter="fade" transition="in">
                                      <p:cBhvr>
                                        <p:cTn dur="1000"/>
                                        <p:tgtEl>
                                          <p:spTgt spid="266">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6">
                                            <p:txEl>
                                              <p:pRg end="5" st="5"/>
                                            </p:txEl>
                                          </p:spTgt>
                                        </p:tgtEl>
                                        <p:attrNameLst>
                                          <p:attrName>style.visibility</p:attrName>
                                        </p:attrNameLst>
                                      </p:cBhvr>
                                      <p:to>
                                        <p:strVal val="visible"/>
                                      </p:to>
                                    </p:set>
                                    <p:animEffect filter="fade" transition="in">
                                      <p:cBhvr>
                                        <p:cTn dur="1000"/>
                                        <p:tgtEl>
                                          <p:spTgt spid="266">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6">
                                            <p:txEl>
                                              <p:pRg end="6" st="6"/>
                                            </p:txEl>
                                          </p:spTgt>
                                        </p:tgtEl>
                                        <p:attrNameLst>
                                          <p:attrName>style.visibility</p:attrName>
                                        </p:attrNameLst>
                                      </p:cBhvr>
                                      <p:to>
                                        <p:strVal val="visible"/>
                                      </p:to>
                                    </p:set>
                                    <p:animEffect filter="fade" transition="in">
                                      <p:cBhvr>
                                        <p:cTn dur="1000"/>
                                        <p:tgtEl>
                                          <p:spTgt spid="266">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6">
                                            <p:txEl>
                                              <p:pRg end="7" st="7"/>
                                            </p:txEl>
                                          </p:spTgt>
                                        </p:tgtEl>
                                        <p:attrNameLst>
                                          <p:attrName>style.visibility</p:attrName>
                                        </p:attrNameLst>
                                      </p:cBhvr>
                                      <p:to>
                                        <p:strVal val="visible"/>
                                      </p:to>
                                    </p:set>
                                    <p:animEffect filter="fade" transition="in">
                                      <p:cBhvr>
                                        <p:cTn dur="1000"/>
                                        <p:tgtEl>
                                          <p:spTgt spid="266">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6">
                                            <p:txEl>
                                              <p:pRg end="8" st="8"/>
                                            </p:txEl>
                                          </p:spTgt>
                                        </p:tgtEl>
                                        <p:attrNameLst>
                                          <p:attrName>style.visibility</p:attrName>
                                        </p:attrNameLst>
                                      </p:cBhvr>
                                      <p:to>
                                        <p:strVal val="visible"/>
                                      </p:to>
                                    </p:set>
                                    <p:animEffect filter="fade" transition="in">
                                      <p:cBhvr>
                                        <p:cTn dur="1000"/>
                                        <p:tgtEl>
                                          <p:spTgt spid="266">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1000"/>
                                        <p:tgtEl>
                                          <p:spTgt spid="258"/>
                                        </p:tgtEl>
                                      </p:cBhvr>
                                    </p:animEffect>
                                  </p:childTnLst>
                                </p:cTn>
                              </p:par>
                              <p:par>
                                <p:cTn fill="hold" nodeType="withEffect" presetClass="entr" presetID="10" presetSubtype="0">
                                  <p:stCondLst>
                                    <p:cond delay="0"/>
                                  </p:stCondLst>
                                  <p:childTnLst>
                                    <p:set>
                                      <p:cBhvr>
                                        <p:cTn dur="1" fill="hold">
                                          <p:stCondLst>
                                            <p:cond delay="0"/>
                                          </p:stCondLst>
                                        </p:cTn>
                                        <p:tgtEl>
                                          <p:spTgt spid="267">
                                            <p:txEl>
                                              <p:pRg end="0" st="0"/>
                                            </p:txEl>
                                          </p:spTgt>
                                        </p:tgtEl>
                                        <p:attrNameLst>
                                          <p:attrName>style.visibility</p:attrName>
                                        </p:attrNameLst>
                                      </p:cBhvr>
                                      <p:to>
                                        <p:strVal val="visible"/>
                                      </p:to>
                                    </p:set>
                                    <p:animEffect filter="fade" transition="in">
                                      <p:cBhvr>
                                        <p:cTn dur="1000"/>
                                        <p:tgtEl>
                                          <p:spTgt spid="267">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7">
                                            <p:txEl>
                                              <p:pRg end="1" st="1"/>
                                            </p:txEl>
                                          </p:spTgt>
                                        </p:tgtEl>
                                        <p:attrNameLst>
                                          <p:attrName>style.visibility</p:attrName>
                                        </p:attrNameLst>
                                      </p:cBhvr>
                                      <p:to>
                                        <p:strVal val="visible"/>
                                      </p:to>
                                    </p:set>
                                    <p:animEffect filter="fade" transition="in">
                                      <p:cBhvr>
                                        <p:cTn dur="1000"/>
                                        <p:tgtEl>
                                          <p:spTgt spid="267">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7">
                                            <p:txEl>
                                              <p:pRg end="2" st="2"/>
                                            </p:txEl>
                                          </p:spTgt>
                                        </p:tgtEl>
                                        <p:attrNameLst>
                                          <p:attrName>style.visibility</p:attrName>
                                        </p:attrNameLst>
                                      </p:cBhvr>
                                      <p:to>
                                        <p:strVal val="visible"/>
                                      </p:to>
                                    </p:set>
                                    <p:animEffect filter="fade" transition="in">
                                      <p:cBhvr>
                                        <p:cTn dur="1000"/>
                                        <p:tgtEl>
                                          <p:spTgt spid="267">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7">
                                            <p:txEl>
                                              <p:pRg end="3" st="3"/>
                                            </p:txEl>
                                          </p:spTgt>
                                        </p:tgtEl>
                                        <p:attrNameLst>
                                          <p:attrName>style.visibility</p:attrName>
                                        </p:attrNameLst>
                                      </p:cBhvr>
                                      <p:to>
                                        <p:strVal val="visible"/>
                                      </p:to>
                                    </p:set>
                                    <p:animEffect filter="fade" transition="in">
                                      <p:cBhvr>
                                        <p:cTn dur="1000"/>
                                        <p:tgtEl>
                                          <p:spTgt spid="267">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7">
                                            <p:txEl>
                                              <p:pRg end="4" st="4"/>
                                            </p:txEl>
                                          </p:spTgt>
                                        </p:tgtEl>
                                        <p:attrNameLst>
                                          <p:attrName>style.visibility</p:attrName>
                                        </p:attrNameLst>
                                      </p:cBhvr>
                                      <p:to>
                                        <p:strVal val="visible"/>
                                      </p:to>
                                    </p:set>
                                    <p:animEffect filter="fade" transition="in">
                                      <p:cBhvr>
                                        <p:cTn dur="1000"/>
                                        <p:tgtEl>
                                          <p:spTgt spid="267">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7">
                                            <p:txEl>
                                              <p:pRg end="5" st="5"/>
                                            </p:txEl>
                                          </p:spTgt>
                                        </p:tgtEl>
                                        <p:attrNameLst>
                                          <p:attrName>style.visibility</p:attrName>
                                        </p:attrNameLst>
                                      </p:cBhvr>
                                      <p:to>
                                        <p:strVal val="visible"/>
                                      </p:to>
                                    </p:set>
                                    <p:animEffect filter="fade" transition="in">
                                      <p:cBhvr>
                                        <p:cTn dur="1000"/>
                                        <p:tgtEl>
                                          <p:spTgt spid="267">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7">
                                            <p:txEl>
                                              <p:pRg end="6" st="6"/>
                                            </p:txEl>
                                          </p:spTgt>
                                        </p:tgtEl>
                                        <p:attrNameLst>
                                          <p:attrName>style.visibility</p:attrName>
                                        </p:attrNameLst>
                                      </p:cBhvr>
                                      <p:to>
                                        <p:strVal val="visible"/>
                                      </p:to>
                                    </p:set>
                                    <p:animEffect filter="fade" transition="in">
                                      <p:cBhvr>
                                        <p:cTn dur="1000"/>
                                        <p:tgtEl>
                                          <p:spTgt spid="267">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7">
                                            <p:txEl>
                                              <p:pRg end="7" st="7"/>
                                            </p:txEl>
                                          </p:spTgt>
                                        </p:tgtEl>
                                        <p:attrNameLst>
                                          <p:attrName>style.visibility</p:attrName>
                                        </p:attrNameLst>
                                      </p:cBhvr>
                                      <p:to>
                                        <p:strVal val="visible"/>
                                      </p:to>
                                    </p:set>
                                    <p:animEffect filter="fade" transition="in">
                                      <p:cBhvr>
                                        <p:cTn dur="1000"/>
                                        <p:tgtEl>
                                          <p:spTgt spid="267">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7">
                                            <p:txEl>
                                              <p:pRg end="8" st="8"/>
                                            </p:txEl>
                                          </p:spTgt>
                                        </p:tgtEl>
                                        <p:attrNameLst>
                                          <p:attrName>style.visibility</p:attrName>
                                        </p:attrNameLst>
                                      </p:cBhvr>
                                      <p:to>
                                        <p:strVal val="visible"/>
                                      </p:to>
                                    </p:set>
                                    <p:animEffect filter="fade" transition="in">
                                      <p:cBhvr>
                                        <p:cTn dur="1000"/>
                                        <p:tgtEl>
                                          <p:spTgt spid="267">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8">
                                            <p:txEl>
                                              <p:pRg end="0" st="0"/>
                                            </p:txEl>
                                          </p:spTgt>
                                        </p:tgtEl>
                                        <p:attrNameLst>
                                          <p:attrName>style.visibility</p:attrName>
                                        </p:attrNameLst>
                                      </p:cBhvr>
                                      <p:to>
                                        <p:strVal val="visible"/>
                                      </p:to>
                                    </p:set>
                                    <p:animEffect filter="fade" transition="in">
                                      <p:cBhvr>
                                        <p:cTn dur="1000"/>
                                        <p:tgtEl>
                                          <p:spTgt spid="268">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8">
                                            <p:txEl>
                                              <p:pRg end="1" st="1"/>
                                            </p:txEl>
                                          </p:spTgt>
                                        </p:tgtEl>
                                        <p:attrNameLst>
                                          <p:attrName>style.visibility</p:attrName>
                                        </p:attrNameLst>
                                      </p:cBhvr>
                                      <p:to>
                                        <p:strVal val="visible"/>
                                      </p:to>
                                    </p:set>
                                    <p:animEffect filter="fade" transition="in">
                                      <p:cBhvr>
                                        <p:cTn dur="1000"/>
                                        <p:tgtEl>
                                          <p:spTgt spid="268">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8">
                                            <p:txEl>
                                              <p:pRg end="2" st="2"/>
                                            </p:txEl>
                                          </p:spTgt>
                                        </p:tgtEl>
                                        <p:attrNameLst>
                                          <p:attrName>style.visibility</p:attrName>
                                        </p:attrNameLst>
                                      </p:cBhvr>
                                      <p:to>
                                        <p:strVal val="visible"/>
                                      </p:to>
                                    </p:set>
                                    <p:animEffect filter="fade" transition="in">
                                      <p:cBhvr>
                                        <p:cTn dur="1000"/>
                                        <p:tgtEl>
                                          <p:spTgt spid="268">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8">
                                            <p:txEl>
                                              <p:pRg end="3" st="3"/>
                                            </p:txEl>
                                          </p:spTgt>
                                        </p:tgtEl>
                                        <p:attrNameLst>
                                          <p:attrName>style.visibility</p:attrName>
                                        </p:attrNameLst>
                                      </p:cBhvr>
                                      <p:to>
                                        <p:strVal val="visible"/>
                                      </p:to>
                                    </p:set>
                                    <p:animEffect filter="fade" transition="in">
                                      <p:cBhvr>
                                        <p:cTn dur="1000"/>
                                        <p:tgtEl>
                                          <p:spTgt spid="268">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8">
                                            <p:txEl>
                                              <p:pRg end="4" st="4"/>
                                            </p:txEl>
                                          </p:spTgt>
                                        </p:tgtEl>
                                        <p:attrNameLst>
                                          <p:attrName>style.visibility</p:attrName>
                                        </p:attrNameLst>
                                      </p:cBhvr>
                                      <p:to>
                                        <p:strVal val="visible"/>
                                      </p:to>
                                    </p:set>
                                    <p:animEffect filter="fade" transition="in">
                                      <p:cBhvr>
                                        <p:cTn dur="1000"/>
                                        <p:tgtEl>
                                          <p:spTgt spid="268">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8">
                                            <p:txEl>
                                              <p:pRg end="5" st="5"/>
                                            </p:txEl>
                                          </p:spTgt>
                                        </p:tgtEl>
                                        <p:attrNameLst>
                                          <p:attrName>style.visibility</p:attrName>
                                        </p:attrNameLst>
                                      </p:cBhvr>
                                      <p:to>
                                        <p:strVal val="visible"/>
                                      </p:to>
                                    </p:set>
                                    <p:animEffect filter="fade" transition="in">
                                      <p:cBhvr>
                                        <p:cTn dur="1000"/>
                                        <p:tgtEl>
                                          <p:spTgt spid="268">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8">
                                            <p:txEl>
                                              <p:pRg end="6" st="6"/>
                                            </p:txEl>
                                          </p:spTgt>
                                        </p:tgtEl>
                                        <p:attrNameLst>
                                          <p:attrName>style.visibility</p:attrName>
                                        </p:attrNameLst>
                                      </p:cBhvr>
                                      <p:to>
                                        <p:strVal val="visible"/>
                                      </p:to>
                                    </p:set>
                                    <p:animEffect filter="fade" transition="in">
                                      <p:cBhvr>
                                        <p:cTn dur="1000"/>
                                        <p:tgtEl>
                                          <p:spTgt spid="268">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8">
                                            <p:txEl>
                                              <p:pRg end="7" st="7"/>
                                            </p:txEl>
                                          </p:spTgt>
                                        </p:tgtEl>
                                        <p:attrNameLst>
                                          <p:attrName>style.visibility</p:attrName>
                                        </p:attrNameLst>
                                      </p:cBhvr>
                                      <p:to>
                                        <p:strVal val="visible"/>
                                      </p:to>
                                    </p:set>
                                    <p:animEffect filter="fade" transition="in">
                                      <p:cBhvr>
                                        <p:cTn dur="1000"/>
                                        <p:tgtEl>
                                          <p:spTgt spid="268">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8">
                                            <p:txEl>
                                              <p:pRg end="8" st="8"/>
                                            </p:txEl>
                                          </p:spTgt>
                                        </p:tgtEl>
                                        <p:attrNameLst>
                                          <p:attrName>style.visibility</p:attrName>
                                        </p:attrNameLst>
                                      </p:cBhvr>
                                      <p:to>
                                        <p:strVal val="visible"/>
                                      </p:to>
                                    </p:set>
                                    <p:animEffect filter="fade" transition="in">
                                      <p:cBhvr>
                                        <p:cTn dur="1000"/>
                                        <p:tgtEl>
                                          <p:spTgt spid="268">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7"/>
                                        </p:tgtEl>
                                        <p:attrNameLst>
                                          <p:attrName>style.visibility</p:attrName>
                                        </p:attrNameLst>
                                      </p:cBhvr>
                                      <p:to>
                                        <p:strVal val="visible"/>
                                      </p:to>
                                    </p:set>
                                    <p:animEffect filter="fade" transition="in">
                                      <p:cBhvr>
                                        <p:cTn dur="1000"/>
                                        <p:tgtEl>
                                          <p:spTgt spid="257"/>
                                        </p:tgtEl>
                                      </p:cBhvr>
                                    </p:animEffect>
                                  </p:childTnLst>
                                </p:cTn>
                              </p:par>
                              <p:par>
                                <p:cTn fill="hold" nodeType="withEffect" presetClass="entr" presetID="10" presetSubtype="0">
                                  <p:stCondLst>
                                    <p:cond delay="0"/>
                                  </p:stCondLst>
                                  <p:childTnLst>
                                    <p:set>
                                      <p:cBhvr>
                                        <p:cTn dur="1" fill="hold">
                                          <p:stCondLst>
                                            <p:cond delay="0"/>
                                          </p:stCondLst>
                                        </p:cTn>
                                        <p:tgtEl>
                                          <p:spTgt spid="269">
                                            <p:txEl>
                                              <p:pRg end="0" st="0"/>
                                            </p:txEl>
                                          </p:spTgt>
                                        </p:tgtEl>
                                        <p:attrNameLst>
                                          <p:attrName>style.visibility</p:attrName>
                                        </p:attrNameLst>
                                      </p:cBhvr>
                                      <p:to>
                                        <p:strVal val="visible"/>
                                      </p:to>
                                    </p:set>
                                    <p:animEffect filter="fade" transition="in">
                                      <p:cBhvr>
                                        <p:cTn dur="1000"/>
                                        <p:tgtEl>
                                          <p:spTgt spid="269">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9">
                                            <p:txEl>
                                              <p:pRg end="1" st="1"/>
                                            </p:txEl>
                                          </p:spTgt>
                                        </p:tgtEl>
                                        <p:attrNameLst>
                                          <p:attrName>style.visibility</p:attrName>
                                        </p:attrNameLst>
                                      </p:cBhvr>
                                      <p:to>
                                        <p:strVal val="visible"/>
                                      </p:to>
                                    </p:set>
                                    <p:animEffect filter="fade" transition="in">
                                      <p:cBhvr>
                                        <p:cTn dur="1000"/>
                                        <p:tgtEl>
                                          <p:spTgt spid="269">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9">
                                            <p:txEl>
                                              <p:pRg end="2" st="2"/>
                                            </p:txEl>
                                          </p:spTgt>
                                        </p:tgtEl>
                                        <p:attrNameLst>
                                          <p:attrName>style.visibility</p:attrName>
                                        </p:attrNameLst>
                                      </p:cBhvr>
                                      <p:to>
                                        <p:strVal val="visible"/>
                                      </p:to>
                                    </p:set>
                                    <p:animEffect filter="fade" transition="in">
                                      <p:cBhvr>
                                        <p:cTn dur="1000"/>
                                        <p:tgtEl>
                                          <p:spTgt spid="269">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9">
                                            <p:txEl>
                                              <p:pRg end="3" st="3"/>
                                            </p:txEl>
                                          </p:spTgt>
                                        </p:tgtEl>
                                        <p:attrNameLst>
                                          <p:attrName>style.visibility</p:attrName>
                                        </p:attrNameLst>
                                      </p:cBhvr>
                                      <p:to>
                                        <p:strVal val="visible"/>
                                      </p:to>
                                    </p:set>
                                    <p:animEffect filter="fade" transition="in">
                                      <p:cBhvr>
                                        <p:cTn dur="1000"/>
                                        <p:tgtEl>
                                          <p:spTgt spid="269">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9">
                                            <p:txEl>
                                              <p:pRg end="4" st="4"/>
                                            </p:txEl>
                                          </p:spTgt>
                                        </p:tgtEl>
                                        <p:attrNameLst>
                                          <p:attrName>style.visibility</p:attrName>
                                        </p:attrNameLst>
                                      </p:cBhvr>
                                      <p:to>
                                        <p:strVal val="visible"/>
                                      </p:to>
                                    </p:set>
                                    <p:animEffect filter="fade" transition="in">
                                      <p:cBhvr>
                                        <p:cTn dur="1000"/>
                                        <p:tgtEl>
                                          <p:spTgt spid="269">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9">
                                            <p:txEl>
                                              <p:pRg end="5" st="5"/>
                                            </p:txEl>
                                          </p:spTgt>
                                        </p:tgtEl>
                                        <p:attrNameLst>
                                          <p:attrName>style.visibility</p:attrName>
                                        </p:attrNameLst>
                                      </p:cBhvr>
                                      <p:to>
                                        <p:strVal val="visible"/>
                                      </p:to>
                                    </p:set>
                                    <p:animEffect filter="fade" transition="in">
                                      <p:cBhvr>
                                        <p:cTn dur="1000"/>
                                        <p:tgtEl>
                                          <p:spTgt spid="269">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9">
                                            <p:txEl>
                                              <p:pRg end="6" st="6"/>
                                            </p:txEl>
                                          </p:spTgt>
                                        </p:tgtEl>
                                        <p:attrNameLst>
                                          <p:attrName>style.visibility</p:attrName>
                                        </p:attrNameLst>
                                      </p:cBhvr>
                                      <p:to>
                                        <p:strVal val="visible"/>
                                      </p:to>
                                    </p:set>
                                    <p:animEffect filter="fade" transition="in">
                                      <p:cBhvr>
                                        <p:cTn dur="1000"/>
                                        <p:tgtEl>
                                          <p:spTgt spid="269">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9">
                                            <p:txEl>
                                              <p:pRg end="7" st="7"/>
                                            </p:txEl>
                                          </p:spTgt>
                                        </p:tgtEl>
                                        <p:attrNameLst>
                                          <p:attrName>style.visibility</p:attrName>
                                        </p:attrNameLst>
                                      </p:cBhvr>
                                      <p:to>
                                        <p:strVal val="visible"/>
                                      </p:to>
                                    </p:set>
                                    <p:animEffect filter="fade" transition="in">
                                      <p:cBhvr>
                                        <p:cTn dur="1000"/>
                                        <p:tgtEl>
                                          <p:spTgt spid="269">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69">
                                            <p:txEl>
                                              <p:pRg end="8" st="8"/>
                                            </p:txEl>
                                          </p:spTgt>
                                        </p:tgtEl>
                                        <p:attrNameLst>
                                          <p:attrName>style.visibility</p:attrName>
                                        </p:attrNameLst>
                                      </p:cBhvr>
                                      <p:to>
                                        <p:strVal val="visible"/>
                                      </p:to>
                                    </p:set>
                                    <p:animEffect filter="fade" transition="in">
                                      <p:cBhvr>
                                        <p:cTn dur="1000"/>
                                        <p:tgtEl>
                                          <p:spTgt spid="269">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0">
                                            <p:txEl>
                                              <p:pRg end="0" st="0"/>
                                            </p:txEl>
                                          </p:spTgt>
                                        </p:tgtEl>
                                        <p:attrNameLst>
                                          <p:attrName>style.visibility</p:attrName>
                                        </p:attrNameLst>
                                      </p:cBhvr>
                                      <p:to>
                                        <p:strVal val="visible"/>
                                      </p:to>
                                    </p:set>
                                    <p:animEffect filter="fade" transition="in">
                                      <p:cBhvr>
                                        <p:cTn dur="1000"/>
                                        <p:tgtEl>
                                          <p:spTgt spid="270">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0">
                                            <p:txEl>
                                              <p:pRg end="1" st="1"/>
                                            </p:txEl>
                                          </p:spTgt>
                                        </p:tgtEl>
                                        <p:attrNameLst>
                                          <p:attrName>style.visibility</p:attrName>
                                        </p:attrNameLst>
                                      </p:cBhvr>
                                      <p:to>
                                        <p:strVal val="visible"/>
                                      </p:to>
                                    </p:set>
                                    <p:animEffect filter="fade" transition="in">
                                      <p:cBhvr>
                                        <p:cTn dur="1000"/>
                                        <p:tgtEl>
                                          <p:spTgt spid="270">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0">
                                            <p:txEl>
                                              <p:pRg end="2" st="2"/>
                                            </p:txEl>
                                          </p:spTgt>
                                        </p:tgtEl>
                                        <p:attrNameLst>
                                          <p:attrName>style.visibility</p:attrName>
                                        </p:attrNameLst>
                                      </p:cBhvr>
                                      <p:to>
                                        <p:strVal val="visible"/>
                                      </p:to>
                                    </p:set>
                                    <p:animEffect filter="fade" transition="in">
                                      <p:cBhvr>
                                        <p:cTn dur="1000"/>
                                        <p:tgtEl>
                                          <p:spTgt spid="270">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0">
                                            <p:txEl>
                                              <p:pRg end="3" st="3"/>
                                            </p:txEl>
                                          </p:spTgt>
                                        </p:tgtEl>
                                        <p:attrNameLst>
                                          <p:attrName>style.visibility</p:attrName>
                                        </p:attrNameLst>
                                      </p:cBhvr>
                                      <p:to>
                                        <p:strVal val="visible"/>
                                      </p:to>
                                    </p:set>
                                    <p:animEffect filter="fade" transition="in">
                                      <p:cBhvr>
                                        <p:cTn dur="1000"/>
                                        <p:tgtEl>
                                          <p:spTgt spid="270">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0">
                                            <p:txEl>
                                              <p:pRg end="4" st="4"/>
                                            </p:txEl>
                                          </p:spTgt>
                                        </p:tgtEl>
                                        <p:attrNameLst>
                                          <p:attrName>style.visibility</p:attrName>
                                        </p:attrNameLst>
                                      </p:cBhvr>
                                      <p:to>
                                        <p:strVal val="visible"/>
                                      </p:to>
                                    </p:set>
                                    <p:animEffect filter="fade" transition="in">
                                      <p:cBhvr>
                                        <p:cTn dur="1000"/>
                                        <p:tgtEl>
                                          <p:spTgt spid="270">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0">
                                            <p:txEl>
                                              <p:pRg end="5" st="5"/>
                                            </p:txEl>
                                          </p:spTgt>
                                        </p:tgtEl>
                                        <p:attrNameLst>
                                          <p:attrName>style.visibility</p:attrName>
                                        </p:attrNameLst>
                                      </p:cBhvr>
                                      <p:to>
                                        <p:strVal val="visible"/>
                                      </p:to>
                                    </p:set>
                                    <p:animEffect filter="fade" transition="in">
                                      <p:cBhvr>
                                        <p:cTn dur="1000"/>
                                        <p:tgtEl>
                                          <p:spTgt spid="270">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0">
                                            <p:txEl>
                                              <p:pRg end="6" st="6"/>
                                            </p:txEl>
                                          </p:spTgt>
                                        </p:tgtEl>
                                        <p:attrNameLst>
                                          <p:attrName>style.visibility</p:attrName>
                                        </p:attrNameLst>
                                      </p:cBhvr>
                                      <p:to>
                                        <p:strVal val="visible"/>
                                      </p:to>
                                    </p:set>
                                    <p:animEffect filter="fade" transition="in">
                                      <p:cBhvr>
                                        <p:cTn dur="1000"/>
                                        <p:tgtEl>
                                          <p:spTgt spid="270">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0">
                                            <p:txEl>
                                              <p:pRg end="7" st="7"/>
                                            </p:txEl>
                                          </p:spTgt>
                                        </p:tgtEl>
                                        <p:attrNameLst>
                                          <p:attrName>style.visibility</p:attrName>
                                        </p:attrNameLst>
                                      </p:cBhvr>
                                      <p:to>
                                        <p:strVal val="visible"/>
                                      </p:to>
                                    </p:set>
                                    <p:animEffect filter="fade" transition="in">
                                      <p:cBhvr>
                                        <p:cTn dur="1000"/>
                                        <p:tgtEl>
                                          <p:spTgt spid="270">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0">
                                            <p:txEl>
                                              <p:pRg end="8" st="8"/>
                                            </p:txEl>
                                          </p:spTgt>
                                        </p:tgtEl>
                                        <p:attrNameLst>
                                          <p:attrName>style.visibility</p:attrName>
                                        </p:attrNameLst>
                                      </p:cBhvr>
                                      <p:to>
                                        <p:strVal val="visible"/>
                                      </p:to>
                                    </p:set>
                                    <p:animEffect filter="fade" transition="in">
                                      <p:cBhvr>
                                        <p:cTn dur="1000"/>
                                        <p:tgtEl>
                                          <p:spTgt spid="270">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imation 4">
  <p:cSld name="Animation 4">
    <p:spTree>
      <p:nvGrpSpPr>
        <p:cNvPr id="272" name="Shape 272"/>
        <p:cNvGrpSpPr/>
        <p:nvPr/>
      </p:nvGrpSpPr>
      <p:grpSpPr>
        <a:xfrm>
          <a:off x="0" y="0"/>
          <a:ext cx="0" cy="0"/>
          <a:chOff x="0" y="0"/>
          <a:chExt cx="0" cy="0"/>
        </a:xfrm>
      </p:grpSpPr>
      <p:sp>
        <p:nvSpPr>
          <p:cNvPr id="273" name="Google Shape;273;p186"/>
          <p:cNvSpPr/>
          <p:nvPr/>
        </p:nvSpPr>
        <p:spPr>
          <a:xfrm>
            <a:off x="8963025" y="1644651"/>
            <a:ext cx="2746374" cy="4615076"/>
          </a:xfrm>
          <a:prstGeom prst="rect">
            <a:avLst/>
          </a:prstGeom>
          <a:solidFill>
            <a:srgbClr val="002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274" name="Google Shape;274;p186"/>
          <p:cNvPicPr preferRelativeResize="0"/>
          <p:nvPr/>
        </p:nvPicPr>
        <p:blipFill rotWithShape="1">
          <a:blip r:embed="rId2">
            <a:alphaModFix amt="10000"/>
          </a:blip>
          <a:srcRect b="10988" l="59929" r="50" t="21716"/>
          <a:stretch/>
        </p:blipFill>
        <p:spPr>
          <a:xfrm>
            <a:off x="8961297" y="1644651"/>
            <a:ext cx="2744646" cy="4615076"/>
          </a:xfrm>
          <a:prstGeom prst="rect">
            <a:avLst/>
          </a:prstGeom>
          <a:noFill/>
          <a:ln>
            <a:noFill/>
          </a:ln>
        </p:spPr>
      </p:pic>
      <p:sp>
        <p:nvSpPr>
          <p:cNvPr id="275" name="Google Shape;275;p186"/>
          <p:cNvSpPr/>
          <p:nvPr/>
        </p:nvSpPr>
        <p:spPr>
          <a:xfrm>
            <a:off x="3309409" y="1644651"/>
            <a:ext cx="2746374" cy="4615076"/>
          </a:xfrm>
          <a:prstGeom prst="rect">
            <a:avLst/>
          </a:prstGeom>
          <a:solidFill>
            <a:srgbClr val="002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276" name="Google Shape;276;p186"/>
          <p:cNvPicPr preferRelativeResize="0"/>
          <p:nvPr/>
        </p:nvPicPr>
        <p:blipFill rotWithShape="1">
          <a:blip r:embed="rId2">
            <a:alphaModFix amt="10000"/>
          </a:blip>
          <a:srcRect b="10988" l="28386" r="31593" t="21716"/>
          <a:stretch/>
        </p:blipFill>
        <p:spPr>
          <a:xfrm>
            <a:off x="3309409" y="1644651"/>
            <a:ext cx="2744646" cy="4615076"/>
          </a:xfrm>
          <a:prstGeom prst="rect">
            <a:avLst/>
          </a:prstGeom>
          <a:noFill/>
          <a:ln>
            <a:noFill/>
          </a:ln>
        </p:spPr>
      </p:pic>
      <p:sp>
        <p:nvSpPr>
          <p:cNvPr id="277" name="Google Shape;277;p186"/>
          <p:cNvSpPr/>
          <p:nvPr>
            <p:ph idx="2" type="pic"/>
          </p:nvPr>
        </p:nvSpPr>
        <p:spPr>
          <a:xfrm>
            <a:off x="482601" y="1644651"/>
            <a:ext cx="2746374" cy="4615076"/>
          </a:xfrm>
          <a:prstGeom prst="rect">
            <a:avLst/>
          </a:prstGeom>
          <a:noFill/>
          <a:ln>
            <a:noFill/>
          </a:ln>
        </p:spPr>
      </p:sp>
      <p:sp>
        <p:nvSpPr>
          <p:cNvPr id="278" name="Google Shape;278;p186"/>
          <p:cNvSpPr/>
          <p:nvPr/>
        </p:nvSpPr>
        <p:spPr>
          <a:xfrm rot="10800000">
            <a:off x="482600" y="-3389"/>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9" name="Google Shape;279;p186"/>
          <p:cNvSpPr txBox="1"/>
          <p:nvPr>
            <p:ph idx="1" type="body"/>
          </p:nvPr>
        </p:nvSpPr>
        <p:spPr>
          <a:xfrm>
            <a:off x="3471581" y="1824931"/>
            <a:ext cx="2464399"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accent6"/>
              </a:buClr>
              <a:buSzPts val="2200"/>
              <a:buFont typeface="Arial"/>
              <a:buNone/>
              <a:defRPr b="0" i="0" sz="2200" u="none" cap="none" strike="noStrike">
                <a:solidFill>
                  <a:schemeClr val="accent6"/>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80" name="Google Shape;280;p186"/>
          <p:cNvSpPr txBox="1"/>
          <p:nvPr>
            <p:ph idx="3" type="body"/>
          </p:nvPr>
        </p:nvSpPr>
        <p:spPr>
          <a:xfrm>
            <a:off x="3471581" y="2156394"/>
            <a:ext cx="2464399" cy="393579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800"/>
              </a:spcBef>
              <a:spcAft>
                <a:spcPts val="0"/>
              </a:spcAft>
              <a:buClr>
                <a:schemeClr val="accent6"/>
              </a:buClr>
              <a:buSzPts val="1280"/>
              <a:buFont typeface="Noto Sans Symbols"/>
              <a:buNone/>
              <a:defRPr b="0" i="0" sz="1600" u="none" cap="none" strike="noStrike">
                <a:solidFill>
                  <a:schemeClr val="lt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81" name="Google Shape;281;p186"/>
          <p:cNvSpPr txBox="1"/>
          <p:nvPr>
            <p:ph idx="4" type="body"/>
          </p:nvPr>
        </p:nvSpPr>
        <p:spPr>
          <a:xfrm>
            <a:off x="9125621" y="1824931"/>
            <a:ext cx="2464399"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accent6"/>
              </a:buClr>
              <a:buSzPts val="2200"/>
              <a:buFont typeface="Arial"/>
              <a:buNone/>
              <a:defRPr b="0" i="0" sz="2200" u="none" cap="none" strike="noStrike">
                <a:solidFill>
                  <a:schemeClr val="accent6"/>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82" name="Google Shape;282;p186"/>
          <p:cNvSpPr txBox="1"/>
          <p:nvPr>
            <p:ph idx="5" type="body"/>
          </p:nvPr>
        </p:nvSpPr>
        <p:spPr>
          <a:xfrm>
            <a:off x="9125621" y="2156394"/>
            <a:ext cx="2464399" cy="393579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800"/>
              </a:spcBef>
              <a:spcAft>
                <a:spcPts val="0"/>
              </a:spcAft>
              <a:buClr>
                <a:schemeClr val="accent6"/>
              </a:buClr>
              <a:buSzPts val="1280"/>
              <a:buFont typeface="Noto Sans Symbols"/>
              <a:buNone/>
              <a:defRPr b="0" i="0" sz="1600" u="none" cap="none" strike="noStrike">
                <a:solidFill>
                  <a:schemeClr val="lt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83" name="Google Shape;283;p186"/>
          <p:cNvSpPr/>
          <p:nvPr>
            <p:ph idx="6" type="pic"/>
          </p:nvPr>
        </p:nvSpPr>
        <p:spPr>
          <a:xfrm>
            <a:off x="6135353" y="1644651"/>
            <a:ext cx="2746374" cy="4615076"/>
          </a:xfrm>
          <a:prstGeom prst="rect">
            <a:avLst/>
          </a:prstGeom>
          <a:noFill/>
          <a:ln>
            <a:noFill/>
          </a:ln>
        </p:spPr>
      </p:sp>
      <p:sp>
        <p:nvSpPr>
          <p:cNvPr id="284" name="Google Shape;284;p186"/>
          <p:cNvSpPr txBox="1"/>
          <p:nvPr>
            <p:ph idx="7" type="body"/>
          </p:nvPr>
        </p:nvSpPr>
        <p:spPr>
          <a:xfrm>
            <a:off x="482600" y="624574"/>
            <a:ext cx="10062946"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5"/>
                                        </p:tgtEl>
                                        <p:attrNameLst>
                                          <p:attrName>style.visibility</p:attrName>
                                        </p:attrNameLst>
                                      </p:cBhvr>
                                      <p:to>
                                        <p:strVal val="visible"/>
                                      </p:to>
                                    </p:set>
                                    <p:animEffect filter="fade" transition="in">
                                      <p:cBhvr>
                                        <p:cTn dur="1000"/>
                                        <p:tgtEl>
                                          <p:spTgt spid="275"/>
                                        </p:tgtEl>
                                      </p:cBhvr>
                                    </p:animEffect>
                                  </p:childTnLst>
                                </p:cTn>
                              </p:par>
                              <p:par>
                                <p:cTn fill="hold" nodeType="withEffect" presetClass="entr" presetID="10" presetSubtype="0">
                                  <p:stCondLst>
                                    <p:cond delay="0"/>
                                  </p:stCondLst>
                                  <p:childTnLst>
                                    <p:set>
                                      <p:cBhvr>
                                        <p:cTn dur="1" fill="hold">
                                          <p:stCondLst>
                                            <p:cond delay="0"/>
                                          </p:stCondLst>
                                        </p:cTn>
                                        <p:tgtEl>
                                          <p:spTgt spid="276"/>
                                        </p:tgtEl>
                                        <p:attrNameLst>
                                          <p:attrName>style.visibility</p:attrName>
                                        </p:attrNameLst>
                                      </p:cBhvr>
                                      <p:to>
                                        <p:strVal val="visible"/>
                                      </p:to>
                                    </p:set>
                                    <p:animEffect filter="fade" transition="in">
                                      <p:cBhvr>
                                        <p:cTn dur="1000"/>
                                        <p:tgtEl>
                                          <p:spTgt spid="276"/>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0" st="0"/>
                                            </p:txEl>
                                          </p:spTgt>
                                        </p:tgtEl>
                                        <p:attrNameLst>
                                          <p:attrName>style.visibility</p:attrName>
                                        </p:attrNameLst>
                                      </p:cBhvr>
                                      <p:to>
                                        <p:strVal val="visible"/>
                                      </p:to>
                                    </p:set>
                                    <p:animEffect filter="fade" transition="in">
                                      <p:cBhvr>
                                        <p:cTn dur="1000"/>
                                        <p:tgtEl>
                                          <p:spTgt spid="279">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1" st="1"/>
                                            </p:txEl>
                                          </p:spTgt>
                                        </p:tgtEl>
                                        <p:attrNameLst>
                                          <p:attrName>style.visibility</p:attrName>
                                        </p:attrNameLst>
                                      </p:cBhvr>
                                      <p:to>
                                        <p:strVal val="visible"/>
                                      </p:to>
                                    </p:set>
                                    <p:animEffect filter="fade" transition="in">
                                      <p:cBhvr>
                                        <p:cTn dur="1000"/>
                                        <p:tgtEl>
                                          <p:spTgt spid="279">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2" st="2"/>
                                            </p:txEl>
                                          </p:spTgt>
                                        </p:tgtEl>
                                        <p:attrNameLst>
                                          <p:attrName>style.visibility</p:attrName>
                                        </p:attrNameLst>
                                      </p:cBhvr>
                                      <p:to>
                                        <p:strVal val="visible"/>
                                      </p:to>
                                    </p:set>
                                    <p:animEffect filter="fade" transition="in">
                                      <p:cBhvr>
                                        <p:cTn dur="1000"/>
                                        <p:tgtEl>
                                          <p:spTgt spid="279">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3" st="3"/>
                                            </p:txEl>
                                          </p:spTgt>
                                        </p:tgtEl>
                                        <p:attrNameLst>
                                          <p:attrName>style.visibility</p:attrName>
                                        </p:attrNameLst>
                                      </p:cBhvr>
                                      <p:to>
                                        <p:strVal val="visible"/>
                                      </p:to>
                                    </p:set>
                                    <p:animEffect filter="fade" transition="in">
                                      <p:cBhvr>
                                        <p:cTn dur="1000"/>
                                        <p:tgtEl>
                                          <p:spTgt spid="279">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4" st="4"/>
                                            </p:txEl>
                                          </p:spTgt>
                                        </p:tgtEl>
                                        <p:attrNameLst>
                                          <p:attrName>style.visibility</p:attrName>
                                        </p:attrNameLst>
                                      </p:cBhvr>
                                      <p:to>
                                        <p:strVal val="visible"/>
                                      </p:to>
                                    </p:set>
                                    <p:animEffect filter="fade" transition="in">
                                      <p:cBhvr>
                                        <p:cTn dur="1000"/>
                                        <p:tgtEl>
                                          <p:spTgt spid="279">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5" st="5"/>
                                            </p:txEl>
                                          </p:spTgt>
                                        </p:tgtEl>
                                        <p:attrNameLst>
                                          <p:attrName>style.visibility</p:attrName>
                                        </p:attrNameLst>
                                      </p:cBhvr>
                                      <p:to>
                                        <p:strVal val="visible"/>
                                      </p:to>
                                    </p:set>
                                    <p:animEffect filter="fade" transition="in">
                                      <p:cBhvr>
                                        <p:cTn dur="1000"/>
                                        <p:tgtEl>
                                          <p:spTgt spid="279">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6" st="6"/>
                                            </p:txEl>
                                          </p:spTgt>
                                        </p:tgtEl>
                                        <p:attrNameLst>
                                          <p:attrName>style.visibility</p:attrName>
                                        </p:attrNameLst>
                                      </p:cBhvr>
                                      <p:to>
                                        <p:strVal val="visible"/>
                                      </p:to>
                                    </p:set>
                                    <p:animEffect filter="fade" transition="in">
                                      <p:cBhvr>
                                        <p:cTn dur="1000"/>
                                        <p:tgtEl>
                                          <p:spTgt spid="279">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7" st="7"/>
                                            </p:txEl>
                                          </p:spTgt>
                                        </p:tgtEl>
                                        <p:attrNameLst>
                                          <p:attrName>style.visibility</p:attrName>
                                        </p:attrNameLst>
                                      </p:cBhvr>
                                      <p:to>
                                        <p:strVal val="visible"/>
                                      </p:to>
                                    </p:set>
                                    <p:animEffect filter="fade" transition="in">
                                      <p:cBhvr>
                                        <p:cTn dur="1000"/>
                                        <p:tgtEl>
                                          <p:spTgt spid="279">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9">
                                            <p:txEl>
                                              <p:pRg end="8" st="8"/>
                                            </p:txEl>
                                          </p:spTgt>
                                        </p:tgtEl>
                                        <p:attrNameLst>
                                          <p:attrName>style.visibility</p:attrName>
                                        </p:attrNameLst>
                                      </p:cBhvr>
                                      <p:to>
                                        <p:strVal val="visible"/>
                                      </p:to>
                                    </p:set>
                                    <p:animEffect filter="fade" transition="in">
                                      <p:cBhvr>
                                        <p:cTn dur="1000"/>
                                        <p:tgtEl>
                                          <p:spTgt spid="279">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0">
                                            <p:txEl>
                                              <p:pRg end="0" st="0"/>
                                            </p:txEl>
                                          </p:spTgt>
                                        </p:tgtEl>
                                        <p:attrNameLst>
                                          <p:attrName>style.visibility</p:attrName>
                                        </p:attrNameLst>
                                      </p:cBhvr>
                                      <p:to>
                                        <p:strVal val="visible"/>
                                      </p:to>
                                    </p:set>
                                    <p:animEffect filter="fade" transition="in">
                                      <p:cBhvr>
                                        <p:cTn dur="1000"/>
                                        <p:tgtEl>
                                          <p:spTgt spid="280">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0">
                                            <p:txEl>
                                              <p:pRg end="1" st="1"/>
                                            </p:txEl>
                                          </p:spTgt>
                                        </p:tgtEl>
                                        <p:attrNameLst>
                                          <p:attrName>style.visibility</p:attrName>
                                        </p:attrNameLst>
                                      </p:cBhvr>
                                      <p:to>
                                        <p:strVal val="visible"/>
                                      </p:to>
                                    </p:set>
                                    <p:animEffect filter="fade" transition="in">
                                      <p:cBhvr>
                                        <p:cTn dur="1000"/>
                                        <p:tgtEl>
                                          <p:spTgt spid="280">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0">
                                            <p:txEl>
                                              <p:pRg end="2" st="2"/>
                                            </p:txEl>
                                          </p:spTgt>
                                        </p:tgtEl>
                                        <p:attrNameLst>
                                          <p:attrName>style.visibility</p:attrName>
                                        </p:attrNameLst>
                                      </p:cBhvr>
                                      <p:to>
                                        <p:strVal val="visible"/>
                                      </p:to>
                                    </p:set>
                                    <p:animEffect filter="fade" transition="in">
                                      <p:cBhvr>
                                        <p:cTn dur="1000"/>
                                        <p:tgtEl>
                                          <p:spTgt spid="280">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0">
                                            <p:txEl>
                                              <p:pRg end="3" st="3"/>
                                            </p:txEl>
                                          </p:spTgt>
                                        </p:tgtEl>
                                        <p:attrNameLst>
                                          <p:attrName>style.visibility</p:attrName>
                                        </p:attrNameLst>
                                      </p:cBhvr>
                                      <p:to>
                                        <p:strVal val="visible"/>
                                      </p:to>
                                    </p:set>
                                    <p:animEffect filter="fade" transition="in">
                                      <p:cBhvr>
                                        <p:cTn dur="1000"/>
                                        <p:tgtEl>
                                          <p:spTgt spid="280">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0">
                                            <p:txEl>
                                              <p:pRg end="4" st="4"/>
                                            </p:txEl>
                                          </p:spTgt>
                                        </p:tgtEl>
                                        <p:attrNameLst>
                                          <p:attrName>style.visibility</p:attrName>
                                        </p:attrNameLst>
                                      </p:cBhvr>
                                      <p:to>
                                        <p:strVal val="visible"/>
                                      </p:to>
                                    </p:set>
                                    <p:animEffect filter="fade" transition="in">
                                      <p:cBhvr>
                                        <p:cTn dur="1000"/>
                                        <p:tgtEl>
                                          <p:spTgt spid="280">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0">
                                            <p:txEl>
                                              <p:pRg end="5" st="5"/>
                                            </p:txEl>
                                          </p:spTgt>
                                        </p:tgtEl>
                                        <p:attrNameLst>
                                          <p:attrName>style.visibility</p:attrName>
                                        </p:attrNameLst>
                                      </p:cBhvr>
                                      <p:to>
                                        <p:strVal val="visible"/>
                                      </p:to>
                                    </p:set>
                                    <p:animEffect filter="fade" transition="in">
                                      <p:cBhvr>
                                        <p:cTn dur="1000"/>
                                        <p:tgtEl>
                                          <p:spTgt spid="280">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0">
                                            <p:txEl>
                                              <p:pRg end="6" st="6"/>
                                            </p:txEl>
                                          </p:spTgt>
                                        </p:tgtEl>
                                        <p:attrNameLst>
                                          <p:attrName>style.visibility</p:attrName>
                                        </p:attrNameLst>
                                      </p:cBhvr>
                                      <p:to>
                                        <p:strVal val="visible"/>
                                      </p:to>
                                    </p:set>
                                    <p:animEffect filter="fade" transition="in">
                                      <p:cBhvr>
                                        <p:cTn dur="1000"/>
                                        <p:tgtEl>
                                          <p:spTgt spid="280">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0">
                                            <p:txEl>
                                              <p:pRg end="7" st="7"/>
                                            </p:txEl>
                                          </p:spTgt>
                                        </p:tgtEl>
                                        <p:attrNameLst>
                                          <p:attrName>style.visibility</p:attrName>
                                        </p:attrNameLst>
                                      </p:cBhvr>
                                      <p:to>
                                        <p:strVal val="visible"/>
                                      </p:to>
                                    </p:set>
                                    <p:animEffect filter="fade" transition="in">
                                      <p:cBhvr>
                                        <p:cTn dur="1000"/>
                                        <p:tgtEl>
                                          <p:spTgt spid="280">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0">
                                            <p:txEl>
                                              <p:pRg end="8" st="8"/>
                                            </p:txEl>
                                          </p:spTgt>
                                        </p:tgtEl>
                                        <p:attrNameLst>
                                          <p:attrName>style.visibility</p:attrName>
                                        </p:attrNameLst>
                                      </p:cBhvr>
                                      <p:to>
                                        <p:strVal val="visible"/>
                                      </p:to>
                                    </p:set>
                                    <p:animEffect filter="fade" transition="in">
                                      <p:cBhvr>
                                        <p:cTn dur="1000"/>
                                        <p:tgtEl>
                                          <p:spTgt spid="280">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gtEl>
                                        <p:attrNameLst>
                                          <p:attrName>style.visibility</p:attrName>
                                        </p:attrNameLst>
                                      </p:cBhvr>
                                      <p:to>
                                        <p:strVal val="visible"/>
                                      </p:to>
                                    </p:set>
                                    <p:animEffect filter="fade" transition="in">
                                      <p:cBhvr>
                                        <p:cTn dur="1000"/>
                                        <p:tgtEl>
                                          <p:spTgt spid="273"/>
                                        </p:tgtEl>
                                      </p:cBhvr>
                                    </p:animEffect>
                                  </p:childTnLst>
                                </p:cTn>
                              </p:par>
                              <p:par>
                                <p:cTn fill="hold" nodeType="withEffect" presetClass="entr" presetID="10" presetSubtype="0">
                                  <p:stCondLst>
                                    <p:cond delay="0"/>
                                  </p:stCondLst>
                                  <p:childTnLst>
                                    <p:set>
                                      <p:cBhvr>
                                        <p:cTn dur="1" fill="hold">
                                          <p:stCondLst>
                                            <p:cond delay="0"/>
                                          </p:stCondLst>
                                        </p:cTn>
                                        <p:tgtEl>
                                          <p:spTgt spid="274"/>
                                        </p:tgtEl>
                                        <p:attrNameLst>
                                          <p:attrName>style.visibility</p:attrName>
                                        </p:attrNameLst>
                                      </p:cBhvr>
                                      <p:to>
                                        <p:strVal val="visible"/>
                                      </p:to>
                                    </p:set>
                                    <p:animEffect filter="fade" transition="in">
                                      <p:cBhvr>
                                        <p:cTn dur="1000"/>
                                        <p:tgtEl>
                                          <p:spTgt spid="274"/>
                                        </p:tgtEl>
                                      </p:cBhvr>
                                    </p:animEffect>
                                  </p:childTnLst>
                                </p:cTn>
                              </p:par>
                              <p:par>
                                <p:cTn fill="hold" nodeType="withEffect" presetClass="entr" presetID="10" presetSubtype="0">
                                  <p:stCondLst>
                                    <p:cond delay="0"/>
                                  </p:stCondLst>
                                  <p:childTnLst>
                                    <p:set>
                                      <p:cBhvr>
                                        <p:cTn dur="1" fill="hold">
                                          <p:stCondLst>
                                            <p:cond delay="0"/>
                                          </p:stCondLst>
                                        </p:cTn>
                                        <p:tgtEl>
                                          <p:spTgt spid="281">
                                            <p:txEl>
                                              <p:pRg end="0" st="0"/>
                                            </p:txEl>
                                          </p:spTgt>
                                        </p:tgtEl>
                                        <p:attrNameLst>
                                          <p:attrName>style.visibility</p:attrName>
                                        </p:attrNameLst>
                                      </p:cBhvr>
                                      <p:to>
                                        <p:strVal val="visible"/>
                                      </p:to>
                                    </p:set>
                                    <p:animEffect filter="fade" transition="in">
                                      <p:cBhvr>
                                        <p:cTn dur="1000"/>
                                        <p:tgtEl>
                                          <p:spTgt spid="281">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1">
                                            <p:txEl>
                                              <p:pRg end="1" st="1"/>
                                            </p:txEl>
                                          </p:spTgt>
                                        </p:tgtEl>
                                        <p:attrNameLst>
                                          <p:attrName>style.visibility</p:attrName>
                                        </p:attrNameLst>
                                      </p:cBhvr>
                                      <p:to>
                                        <p:strVal val="visible"/>
                                      </p:to>
                                    </p:set>
                                    <p:animEffect filter="fade" transition="in">
                                      <p:cBhvr>
                                        <p:cTn dur="1000"/>
                                        <p:tgtEl>
                                          <p:spTgt spid="281">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1">
                                            <p:txEl>
                                              <p:pRg end="2" st="2"/>
                                            </p:txEl>
                                          </p:spTgt>
                                        </p:tgtEl>
                                        <p:attrNameLst>
                                          <p:attrName>style.visibility</p:attrName>
                                        </p:attrNameLst>
                                      </p:cBhvr>
                                      <p:to>
                                        <p:strVal val="visible"/>
                                      </p:to>
                                    </p:set>
                                    <p:animEffect filter="fade" transition="in">
                                      <p:cBhvr>
                                        <p:cTn dur="1000"/>
                                        <p:tgtEl>
                                          <p:spTgt spid="281">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1">
                                            <p:txEl>
                                              <p:pRg end="3" st="3"/>
                                            </p:txEl>
                                          </p:spTgt>
                                        </p:tgtEl>
                                        <p:attrNameLst>
                                          <p:attrName>style.visibility</p:attrName>
                                        </p:attrNameLst>
                                      </p:cBhvr>
                                      <p:to>
                                        <p:strVal val="visible"/>
                                      </p:to>
                                    </p:set>
                                    <p:animEffect filter="fade" transition="in">
                                      <p:cBhvr>
                                        <p:cTn dur="1000"/>
                                        <p:tgtEl>
                                          <p:spTgt spid="281">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1">
                                            <p:txEl>
                                              <p:pRg end="4" st="4"/>
                                            </p:txEl>
                                          </p:spTgt>
                                        </p:tgtEl>
                                        <p:attrNameLst>
                                          <p:attrName>style.visibility</p:attrName>
                                        </p:attrNameLst>
                                      </p:cBhvr>
                                      <p:to>
                                        <p:strVal val="visible"/>
                                      </p:to>
                                    </p:set>
                                    <p:animEffect filter="fade" transition="in">
                                      <p:cBhvr>
                                        <p:cTn dur="1000"/>
                                        <p:tgtEl>
                                          <p:spTgt spid="281">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1">
                                            <p:txEl>
                                              <p:pRg end="5" st="5"/>
                                            </p:txEl>
                                          </p:spTgt>
                                        </p:tgtEl>
                                        <p:attrNameLst>
                                          <p:attrName>style.visibility</p:attrName>
                                        </p:attrNameLst>
                                      </p:cBhvr>
                                      <p:to>
                                        <p:strVal val="visible"/>
                                      </p:to>
                                    </p:set>
                                    <p:animEffect filter="fade" transition="in">
                                      <p:cBhvr>
                                        <p:cTn dur="1000"/>
                                        <p:tgtEl>
                                          <p:spTgt spid="281">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1">
                                            <p:txEl>
                                              <p:pRg end="6" st="6"/>
                                            </p:txEl>
                                          </p:spTgt>
                                        </p:tgtEl>
                                        <p:attrNameLst>
                                          <p:attrName>style.visibility</p:attrName>
                                        </p:attrNameLst>
                                      </p:cBhvr>
                                      <p:to>
                                        <p:strVal val="visible"/>
                                      </p:to>
                                    </p:set>
                                    <p:animEffect filter="fade" transition="in">
                                      <p:cBhvr>
                                        <p:cTn dur="1000"/>
                                        <p:tgtEl>
                                          <p:spTgt spid="281">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1">
                                            <p:txEl>
                                              <p:pRg end="7" st="7"/>
                                            </p:txEl>
                                          </p:spTgt>
                                        </p:tgtEl>
                                        <p:attrNameLst>
                                          <p:attrName>style.visibility</p:attrName>
                                        </p:attrNameLst>
                                      </p:cBhvr>
                                      <p:to>
                                        <p:strVal val="visible"/>
                                      </p:to>
                                    </p:set>
                                    <p:animEffect filter="fade" transition="in">
                                      <p:cBhvr>
                                        <p:cTn dur="1000"/>
                                        <p:tgtEl>
                                          <p:spTgt spid="281">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1">
                                            <p:txEl>
                                              <p:pRg end="8" st="8"/>
                                            </p:txEl>
                                          </p:spTgt>
                                        </p:tgtEl>
                                        <p:attrNameLst>
                                          <p:attrName>style.visibility</p:attrName>
                                        </p:attrNameLst>
                                      </p:cBhvr>
                                      <p:to>
                                        <p:strVal val="visible"/>
                                      </p:to>
                                    </p:set>
                                    <p:animEffect filter="fade" transition="in">
                                      <p:cBhvr>
                                        <p:cTn dur="1000"/>
                                        <p:tgtEl>
                                          <p:spTgt spid="281">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2">
                                            <p:txEl>
                                              <p:pRg end="0" st="0"/>
                                            </p:txEl>
                                          </p:spTgt>
                                        </p:tgtEl>
                                        <p:attrNameLst>
                                          <p:attrName>style.visibility</p:attrName>
                                        </p:attrNameLst>
                                      </p:cBhvr>
                                      <p:to>
                                        <p:strVal val="visible"/>
                                      </p:to>
                                    </p:set>
                                    <p:animEffect filter="fade" transition="in">
                                      <p:cBhvr>
                                        <p:cTn dur="1000"/>
                                        <p:tgtEl>
                                          <p:spTgt spid="282">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2">
                                            <p:txEl>
                                              <p:pRg end="1" st="1"/>
                                            </p:txEl>
                                          </p:spTgt>
                                        </p:tgtEl>
                                        <p:attrNameLst>
                                          <p:attrName>style.visibility</p:attrName>
                                        </p:attrNameLst>
                                      </p:cBhvr>
                                      <p:to>
                                        <p:strVal val="visible"/>
                                      </p:to>
                                    </p:set>
                                    <p:animEffect filter="fade" transition="in">
                                      <p:cBhvr>
                                        <p:cTn dur="1000"/>
                                        <p:tgtEl>
                                          <p:spTgt spid="282">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2">
                                            <p:txEl>
                                              <p:pRg end="2" st="2"/>
                                            </p:txEl>
                                          </p:spTgt>
                                        </p:tgtEl>
                                        <p:attrNameLst>
                                          <p:attrName>style.visibility</p:attrName>
                                        </p:attrNameLst>
                                      </p:cBhvr>
                                      <p:to>
                                        <p:strVal val="visible"/>
                                      </p:to>
                                    </p:set>
                                    <p:animEffect filter="fade" transition="in">
                                      <p:cBhvr>
                                        <p:cTn dur="1000"/>
                                        <p:tgtEl>
                                          <p:spTgt spid="282">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2">
                                            <p:txEl>
                                              <p:pRg end="3" st="3"/>
                                            </p:txEl>
                                          </p:spTgt>
                                        </p:tgtEl>
                                        <p:attrNameLst>
                                          <p:attrName>style.visibility</p:attrName>
                                        </p:attrNameLst>
                                      </p:cBhvr>
                                      <p:to>
                                        <p:strVal val="visible"/>
                                      </p:to>
                                    </p:set>
                                    <p:animEffect filter="fade" transition="in">
                                      <p:cBhvr>
                                        <p:cTn dur="1000"/>
                                        <p:tgtEl>
                                          <p:spTgt spid="282">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2">
                                            <p:txEl>
                                              <p:pRg end="4" st="4"/>
                                            </p:txEl>
                                          </p:spTgt>
                                        </p:tgtEl>
                                        <p:attrNameLst>
                                          <p:attrName>style.visibility</p:attrName>
                                        </p:attrNameLst>
                                      </p:cBhvr>
                                      <p:to>
                                        <p:strVal val="visible"/>
                                      </p:to>
                                    </p:set>
                                    <p:animEffect filter="fade" transition="in">
                                      <p:cBhvr>
                                        <p:cTn dur="1000"/>
                                        <p:tgtEl>
                                          <p:spTgt spid="282">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2">
                                            <p:txEl>
                                              <p:pRg end="5" st="5"/>
                                            </p:txEl>
                                          </p:spTgt>
                                        </p:tgtEl>
                                        <p:attrNameLst>
                                          <p:attrName>style.visibility</p:attrName>
                                        </p:attrNameLst>
                                      </p:cBhvr>
                                      <p:to>
                                        <p:strVal val="visible"/>
                                      </p:to>
                                    </p:set>
                                    <p:animEffect filter="fade" transition="in">
                                      <p:cBhvr>
                                        <p:cTn dur="1000"/>
                                        <p:tgtEl>
                                          <p:spTgt spid="282">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2">
                                            <p:txEl>
                                              <p:pRg end="6" st="6"/>
                                            </p:txEl>
                                          </p:spTgt>
                                        </p:tgtEl>
                                        <p:attrNameLst>
                                          <p:attrName>style.visibility</p:attrName>
                                        </p:attrNameLst>
                                      </p:cBhvr>
                                      <p:to>
                                        <p:strVal val="visible"/>
                                      </p:to>
                                    </p:set>
                                    <p:animEffect filter="fade" transition="in">
                                      <p:cBhvr>
                                        <p:cTn dur="1000"/>
                                        <p:tgtEl>
                                          <p:spTgt spid="282">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2">
                                            <p:txEl>
                                              <p:pRg end="7" st="7"/>
                                            </p:txEl>
                                          </p:spTgt>
                                        </p:tgtEl>
                                        <p:attrNameLst>
                                          <p:attrName>style.visibility</p:attrName>
                                        </p:attrNameLst>
                                      </p:cBhvr>
                                      <p:to>
                                        <p:strVal val="visible"/>
                                      </p:to>
                                    </p:set>
                                    <p:animEffect filter="fade" transition="in">
                                      <p:cBhvr>
                                        <p:cTn dur="1000"/>
                                        <p:tgtEl>
                                          <p:spTgt spid="282">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82">
                                            <p:txEl>
                                              <p:pRg end="8" st="8"/>
                                            </p:txEl>
                                          </p:spTgt>
                                        </p:tgtEl>
                                        <p:attrNameLst>
                                          <p:attrName>style.visibility</p:attrName>
                                        </p:attrNameLst>
                                      </p:cBhvr>
                                      <p:to>
                                        <p:strVal val="visible"/>
                                      </p:to>
                                    </p:set>
                                    <p:animEffect filter="fade" transition="in">
                                      <p:cBhvr>
                                        <p:cTn dur="1000"/>
                                        <p:tgtEl>
                                          <p:spTgt spid="282">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imation 5">
  <p:cSld name="Animation 5">
    <p:spTree>
      <p:nvGrpSpPr>
        <p:cNvPr id="285" name="Shape 285"/>
        <p:cNvGrpSpPr/>
        <p:nvPr/>
      </p:nvGrpSpPr>
      <p:grpSpPr>
        <a:xfrm>
          <a:off x="0" y="0"/>
          <a:ext cx="0" cy="0"/>
          <a:chOff x="0" y="0"/>
          <a:chExt cx="0" cy="0"/>
        </a:xfrm>
      </p:grpSpPr>
      <p:sp>
        <p:nvSpPr>
          <p:cNvPr id="286" name="Google Shape;286;p187"/>
          <p:cNvSpPr/>
          <p:nvPr>
            <p:ph idx="2" type="pic"/>
          </p:nvPr>
        </p:nvSpPr>
        <p:spPr>
          <a:xfrm>
            <a:off x="482599" y="1654176"/>
            <a:ext cx="1490575" cy="1485899"/>
          </a:xfrm>
          <a:prstGeom prst="rect">
            <a:avLst/>
          </a:prstGeom>
          <a:noFill/>
          <a:ln>
            <a:noFill/>
          </a:ln>
        </p:spPr>
      </p:sp>
      <p:sp>
        <p:nvSpPr>
          <p:cNvPr id="287" name="Google Shape;287;p187"/>
          <p:cNvSpPr/>
          <p:nvPr/>
        </p:nvSpPr>
        <p:spPr>
          <a:xfrm rot="10800000">
            <a:off x="482600" y="-3389"/>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8" name="Google Shape;288;p187"/>
          <p:cNvSpPr/>
          <p:nvPr>
            <p:ph idx="3" type="pic"/>
          </p:nvPr>
        </p:nvSpPr>
        <p:spPr>
          <a:xfrm>
            <a:off x="482599" y="3260726"/>
            <a:ext cx="1490575" cy="1485899"/>
          </a:xfrm>
          <a:prstGeom prst="rect">
            <a:avLst/>
          </a:prstGeom>
          <a:noFill/>
          <a:ln>
            <a:noFill/>
          </a:ln>
        </p:spPr>
      </p:sp>
      <p:sp>
        <p:nvSpPr>
          <p:cNvPr id="289" name="Google Shape;289;p187"/>
          <p:cNvSpPr/>
          <p:nvPr>
            <p:ph idx="4" type="pic"/>
          </p:nvPr>
        </p:nvSpPr>
        <p:spPr>
          <a:xfrm>
            <a:off x="482599" y="4867276"/>
            <a:ext cx="1490575" cy="1485899"/>
          </a:xfrm>
          <a:prstGeom prst="rect">
            <a:avLst/>
          </a:prstGeom>
          <a:noFill/>
          <a:ln>
            <a:noFill/>
          </a:ln>
        </p:spPr>
      </p:sp>
      <p:sp>
        <p:nvSpPr>
          <p:cNvPr id="290" name="Google Shape;290;p187"/>
          <p:cNvSpPr/>
          <p:nvPr>
            <p:ph idx="5" type="pic"/>
          </p:nvPr>
        </p:nvSpPr>
        <p:spPr>
          <a:xfrm>
            <a:off x="6261099" y="1654176"/>
            <a:ext cx="1490575" cy="1485899"/>
          </a:xfrm>
          <a:prstGeom prst="rect">
            <a:avLst/>
          </a:prstGeom>
          <a:noFill/>
          <a:ln>
            <a:noFill/>
          </a:ln>
        </p:spPr>
      </p:sp>
      <p:sp>
        <p:nvSpPr>
          <p:cNvPr id="291" name="Google Shape;291;p187"/>
          <p:cNvSpPr/>
          <p:nvPr>
            <p:ph idx="6" type="pic"/>
          </p:nvPr>
        </p:nvSpPr>
        <p:spPr>
          <a:xfrm>
            <a:off x="6261099" y="3260726"/>
            <a:ext cx="1490575" cy="1485899"/>
          </a:xfrm>
          <a:prstGeom prst="rect">
            <a:avLst/>
          </a:prstGeom>
          <a:noFill/>
          <a:ln>
            <a:noFill/>
          </a:ln>
        </p:spPr>
      </p:sp>
      <p:sp>
        <p:nvSpPr>
          <p:cNvPr id="292" name="Google Shape;292;p187"/>
          <p:cNvSpPr/>
          <p:nvPr>
            <p:ph idx="7" type="pic"/>
          </p:nvPr>
        </p:nvSpPr>
        <p:spPr>
          <a:xfrm>
            <a:off x="6261099" y="4867276"/>
            <a:ext cx="1490575" cy="1485899"/>
          </a:xfrm>
          <a:prstGeom prst="rect">
            <a:avLst/>
          </a:prstGeom>
          <a:noFill/>
          <a:ln>
            <a:noFill/>
          </a:ln>
        </p:spPr>
      </p:sp>
      <p:sp>
        <p:nvSpPr>
          <p:cNvPr id="293" name="Google Shape;293;p187"/>
          <p:cNvSpPr txBox="1"/>
          <p:nvPr>
            <p:ph idx="1" type="body"/>
          </p:nvPr>
        </p:nvSpPr>
        <p:spPr>
          <a:xfrm>
            <a:off x="2087281" y="1654176"/>
            <a:ext cx="3615019"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200"/>
              <a:buFont typeface="Arial"/>
              <a:buNone/>
              <a:defRPr b="0" i="0" sz="22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94" name="Google Shape;294;p187"/>
          <p:cNvSpPr txBox="1"/>
          <p:nvPr>
            <p:ph idx="8" type="body"/>
          </p:nvPr>
        </p:nvSpPr>
        <p:spPr>
          <a:xfrm>
            <a:off x="2087281" y="1985639"/>
            <a:ext cx="3615019" cy="115443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800"/>
              </a:spcBef>
              <a:spcAft>
                <a:spcPts val="0"/>
              </a:spcAft>
              <a:buClr>
                <a:schemeClr val="accent6"/>
              </a:buClr>
              <a:buSzPts val="1280"/>
              <a:buFont typeface="Noto Sans Symbols"/>
              <a:buNone/>
              <a:defRPr b="0" i="0" sz="1600" u="none" cap="none" strike="noStrike">
                <a:solidFill>
                  <a:schemeClr val="dk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95" name="Google Shape;295;p187"/>
          <p:cNvSpPr txBox="1"/>
          <p:nvPr>
            <p:ph idx="9" type="body"/>
          </p:nvPr>
        </p:nvSpPr>
        <p:spPr>
          <a:xfrm>
            <a:off x="2087281" y="3260726"/>
            <a:ext cx="3615019"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200"/>
              <a:buFont typeface="Arial"/>
              <a:buNone/>
              <a:defRPr b="0" i="0" sz="22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96" name="Google Shape;296;p187"/>
          <p:cNvSpPr txBox="1"/>
          <p:nvPr>
            <p:ph idx="13" type="body"/>
          </p:nvPr>
        </p:nvSpPr>
        <p:spPr>
          <a:xfrm>
            <a:off x="2087281" y="3592189"/>
            <a:ext cx="3615019" cy="115443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800"/>
              </a:spcBef>
              <a:spcAft>
                <a:spcPts val="0"/>
              </a:spcAft>
              <a:buClr>
                <a:schemeClr val="accent6"/>
              </a:buClr>
              <a:buSzPts val="1280"/>
              <a:buFont typeface="Noto Sans Symbols"/>
              <a:buNone/>
              <a:defRPr b="0" i="0" sz="1600" u="none" cap="none" strike="noStrike">
                <a:solidFill>
                  <a:schemeClr val="dk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97" name="Google Shape;297;p187"/>
          <p:cNvSpPr txBox="1"/>
          <p:nvPr>
            <p:ph idx="14" type="body"/>
          </p:nvPr>
        </p:nvSpPr>
        <p:spPr>
          <a:xfrm>
            <a:off x="2087281" y="4867276"/>
            <a:ext cx="3615019"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200"/>
              <a:buFont typeface="Arial"/>
              <a:buNone/>
              <a:defRPr b="0" i="0" sz="22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98" name="Google Shape;298;p187"/>
          <p:cNvSpPr txBox="1"/>
          <p:nvPr>
            <p:ph idx="15" type="body"/>
          </p:nvPr>
        </p:nvSpPr>
        <p:spPr>
          <a:xfrm>
            <a:off x="2087281" y="5198739"/>
            <a:ext cx="3615019" cy="115443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800"/>
              </a:spcBef>
              <a:spcAft>
                <a:spcPts val="0"/>
              </a:spcAft>
              <a:buClr>
                <a:schemeClr val="accent6"/>
              </a:buClr>
              <a:buSzPts val="1280"/>
              <a:buFont typeface="Noto Sans Symbols"/>
              <a:buNone/>
              <a:defRPr b="0" i="0" sz="1600" u="none" cap="none" strike="noStrike">
                <a:solidFill>
                  <a:schemeClr val="dk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99" name="Google Shape;299;p187"/>
          <p:cNvSpPr txBox="1"/>
          <p:nvPr>
            <p:ph idx="16" type="body"/>
          </p:nvPr>
        </p:nvSpPr>
        <p:spPr>
          <a:xfrm>
            <a:off x="7859431" y="1654176"/>
            <a:ext cx="3615019"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200"/>
              <a:buFont typeface="Arial"/>
              <a:buNone/>
              <a:defRPr b="0" i="0" sz="22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00" name="Google Shape;300;p187"/>
          <p:cNvSpPr txBox="1"/>
          <p:nvPr>
            <p:ph idx="17" type="body"/>
          </p:nvPr>
        </p:nvSpPr>
        <p:spPr>
          <a:xfrm>
            <a:off x="7859431" y="1985639"/>
            <a:ext cx="3615019" cy="115443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800"/>
              </a:spcBef>
              <a:spcAft>
                <a:spcPts val="0"/>
              </a:spcAft>
              <a:buClr>
                <a:schemeClr val="accent6"/>
              </a:buClr>
              <a:buSzPts val="1280"/>
              <a:buFont typeface="Noto Sans Symbols"/>
              <a:buNone/>
              <a:defRPr b="0" i="0" sz="1600" u="none" cap="none" strike="noStrike">
                <a:solidFill>
                  <a:schemeClr val="dk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01" name="Google Shape;301;p187"/>
          <p:cNvSpPr txBox="1"/>
          <p:nvPr>
            <p:ph idx="18" type="body"/>
          </p:nvPr>
        </p:nvSpPr>
        <p:spPr>
          <a:xfrm>
            <a:off x="7859431" y="3260726"/>
            <a:ext cx="3615019"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200"/>
              <a:buFont typeface="Arial"/>
              <a:buNone/>
              <a:defRPr b="0" i="0" sz="22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02" name="Google Shape;302;p187"/>
          <p:cNvSpPr txBox="1"/>
          <p:nvPr>
            <p:ph idx="19" type="body"/>
          </p:nvPr>
        </p:nvSpPr>
        <p:spPr>
          <a:xfrm>
            <a:off x="7859431" y="3592189"/>
            <a:ext cx="3615019" cy="115443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800"/>
              </a:spcBef>
              <a:spcAft>
                <a:spcPts val="0"/>
              </a:spcAft>
              <a:buClr>
                <a:schemeClr val="accent6"/>
              </a:buClr>
              <a:buSzPts val="1280"/>
              <a:buFont typeface="Noto Sans Symbols"/>
              <a:buNone/>
              <a:defRPr b="0" i="0" sz="1600" u="none" cap="none" strike="noStrike">
                <a:solidFill>
                  <a:schemeClr val="dk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03" name="Google Shape;303;p187"/>
          <p:cNvSpPr txBox="1"/>
          <p:nvPr>
            <p:ph idx="20" type="body"/>
          </p:nvPr>
        </p:nvSpPr>
        <p:spPr>
          <a:xfrm>
            <a:off x="7859431" y="4867276"/>
            <a:ext cx="3615019"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200"/>
              <a:buFont typeface="Arial"/>
              <a:buNone/>
              <a:defRPr b="0" i="0" sz="22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04" name="Google Shape;304;p187"/>
          <p:cNvSpPr txBox="1"/>
          <p:nvPr>
            <p:ph idx="21" type="body"/>
          </p:nvPr>
        </p:nvSpPr>
        <p:spPr>
          <a:xfrm>
            <a:off x="7859431" y="5198739"/>
            <a:ext cx="3615019" cy="115443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800"/>
              </a:spcBef>
              <a:spcAft>
                <a:spcPts val="0"/>
              </a:spcAft>
              <a:buClr>
                <a:schemeClr val="accent6"/>
              </a:buClr>
              <a:buSzPts val="1280"/>
              <a:buFont typeface="Noto Sans Symbols"/>
              <a:buNone/>
              <a:defRPr b="0" i="0" sz="1600" u="none" cap="none" strike="noStrike">
                <a:solidFill>
                  <a:schemeClr val="dk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05" name="Google Shape;305;p187"/>
          <p:cNvSpPr txBox="1"/>
          <p:nvPr>
            <p:ph idx="22" type="body"/>
          </p:nvPr>
        </p:nvSpPr>
        <p:spPr>
          <a:xfrm>
            <a:off x="482600" y="624574"/>
            <a:ext cx="10062946"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gtEl>
                                        <p:attrNameLst>
                                          <p:attrName>style.visibility</p:attrName>
                                        </p:attrNameLst>
                                      </p:cBhvr>
                                      <p:to>
                                        <p:strVal val="visible"/>
                                      </p:to>
                                    </p:set>
                                    <p:animEffect filter="fade" transition="in">
                                      <p:cBhvr>
                                        <p:cTn dur="1000"/>
                                        <p:tgtEl>
                                          <p:spTgt spid="286"/>
                                        </p:tgtEl>
                                      </p:cBhvr>
                                    </p:animEffect>
                                  </p:childTnLst>
                                </p:cTn>
                              </p:par>
                              <p:par>
                                <p:cTn fill="hold" nodeType="withEffect" presetClass="entr" presetID="10" presetSubtype="0">
                                  <p:stCondLst>
                                    <p:cond delay="0"/>
                                  </p:stCondLst>
                                  <p:childTnLst>
                                    <p:set>
                                      <p:cBhvr>
                                        <p:cTn dur="1" fill="hold">
                                          <p:stCondLst>
                                            <p:cond delay="0"/>
                                          </p:stCondLst>
                                        </p:cTn>
                                        <p:tgtEl>
                                          <p:spTgt spid="293">
                                            <p:txEl>
                                              <p:pRg end="0" st="0"/>
                                            </p:txEl>
                                          </p:spTgt>
                                        </p:tgtEl>
                                        <p:attrNameLst>
                                          <p:attrName>style.visibility</p:attrName>
                                        </p:attrNameLst>
                                      </p:cBhvr>
                                      <p:to>
                                        <p:strVal val="visible"/>
                                      </p:to>
                                    </p:set>
                                    <p:animEffect filter="fade" transition="in">
                                      <p:cBhvr>
                                        <p:cTn dur="1000"/>
                                        <p:tgtEl>
                                          <p:spTgt spid="293">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3">
                                            <p:txEl>
                                              <p:pRg end="1" st="1"/>
                                            </p:txEl>
                                          </p:spTgt>
                                        </p:tgtEl>
                                        <p:attrNameLst>
                                          <p:attrName>style.visibility</p:attrName>
                                        </p:attrNameLst>
                                      </p:cBhvr>
                                      <p:to>
                                        <p:strVal val="visible"/>
                                      </p:to>
                                    </p:set>
                                    <p:animEffect filter="fade" transition="in">
                                      <p:cBhvr>
                                        <p:cTn dur="1000"/>
                                        <p:tgtEl>
                                          <p:spTgt spid="293">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3">
                                            <p:txEl>
                                              <p:pRg end="2" st="2"/>
                                            </p:txEl>
                                          </p:spTgt>
                                        </p:tgtEl>
                                        <p:attrNameLst>
                                          <p:attrName>style.visibility</p:attrName>
                                        </p:attrNameLst>
                                      </p:cBhvr>
                                      <p:to>
                                        <p:strVal val="visible"/>
                                      </p:to>
                                    </p:set>
                                    <p:animEffect filter="fade" transition="in">
                                      <p:cBhvr>
                                        <p:cTn dur="1000"/>
                                        <p:tgtEl>
                                          <p:spTgt spid="293">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3">
                                            <p:txEl>
                                              <p:pRg end="3" st="3"/>
                                            </p:txEl>
                                          </p:spTgt>
                                        </p:tgtEl>
                                        <p:attrNameLst>
                                          <p:attrName>style.visibility</p:attrName>
                                        </p:attrNameLst>
                                      </p:cBhvr>
                                      <p:to>
                                        <p:strVal val="visible"/>
                                      </p:to>
                                    </p:set>
                                    <p:animEffect filter="fade" transition="in">
                                      <p:cBhvr>
                                        <p:cTn dur="1000"/>
                                        <p:tgtEl>
                                          <p:spTgt spid="293">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3">
                                            <p:txEl>
                                              <p:pRg end="4" st="4"/>
                                            </p:txEl>
                                          </p:spTgt>
                                        </p:tgtEl>
                                        <p:attrNameLst>
                                          <p:attrName>style.visibility</p:attrName>
                                        </p:attrNameLst>
                                      </p:cBhvr>
                                      <p:to>
                                        <p:strVal val="visible"/>
                                      </p:to>
                                    </p:set>
                                    <p:animEffect filter="fade" transition="in">
                                      <p:cBhvr>
                                        <p:cTn dur="1000"/>
                                        <p:tgtEl>
                                          <p:spTgt spid="293">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3">
                                            <p:txEl>
                                              <p:pRg end="5" st="5"/>
                                            </p:txEl>
                                          </p:spTgt>
                                        </p:tgtEl>
                                        <p:attrNameLst>
                                          <p:attrName>style.visibility</p:attrName>
                                        </p:attrNameLst>
                                      </p:cBhvr>
                                      <p:to>
                                        <p:strVal val="visible"/>
                                      </p:to>
                                    </p:set>
                                    <p:animEffect filter="fade" transition="in">
                                      <p:cBhvr>
                                        <p:cTn dur="1000"/>
                                        <p:tgtEl>
                                          <p:spTgt spid="293">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3">
                                            <p:txEl>
                                              <p:pRg end="6" st="6"/>
                                            </p:txEl>
                                          </p:spTgt>
                                        </p:tgtEl>
                                        <p:attrNameLst>
                                          <p:attrName>style.visibility</p:attrName>
                                        </p:attrNameLst>
                                      </p:cBhvr>
                                      <p:to>
                                        <p:strVal val="visible"/>
                                      </p:to>
                                    </p:set>
                                    <p:animEffect filter="fade" transition="in">
                                      <p:cBhvr>
                                        <p:cTn dur="1000"/>
                                        <p:tgtEl>
                                          <p:spTgt spid="293">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3">
                                            <p:txEl>
                                              <p:pRg end="7" st="7"/>
                                            </p:txEl>
                                          </p:spTgt>
                                        </p:tgtEl>
                                        <p:attrNameLst>
                                          <p:attrName>style.visibility</p:attrName>
                                        </p:attrNameLst>
                                      </p:cBhvr>
                                      <p:to>
                                        <p:strVal val="visible"/>
                                      </p:to>
                                    </p:set>
                                    <p:animEffect filter="fade" transition="in">
                                      <p:cBhvr>
                                        <p:cTn dur="1000"/>
                                        <p:tgtEl>
                                          <p:spTgt spid="293">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3">
                                            <p:txEl>
                                              <p:pRg end="8" st="8"/>
                                            </p:txEl>
                                          </p:spTgt>
                                        </p:tgtEl>
                                        <p:attrNameLst>
                                          <p:attrName>style.visibility</p:attrName>
                                        </p:attrNameLst>
                                      </p:cBhvr>
                                      <p:to>
                                        <p:strVal val="visible"/>
                                      </p:to>
                                    </p:set>
                                    <p:animEffect filter="fade" transition="in">
                                      <p:cBhvr>
                                        <p:cTn dur="1000"/>
                                        <p:tgtEl>
                                          <p:spTgt spid="293">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4">
                                            <p:txEl>
                                              <p:pRg end="0" st="0"/>
                                            </p:txEl>
                                          </p:spTgt>
                                        </p:tgtEl>
                                        <p:attrNameLst>
                                          <p:attrName>style.visibility</p:attrName>
                                        </p:attrNameLst>
                                      </p:cBhvr>
                                      <p:to>
                                        <p:strVal val="visible"/>
                                      </p:to>
                                    </p:set>
                                    <p:animEffect filter="fade" transition="in">
                                      <p:cBhvr>
                                        <p:cTn dur="1000"/>
                                        <p:tgtEl>
                                          <p:spTgt spid="294">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4">
                                            <p:txEl>
                                              <p:pRg end="1" st="1"/>
                                            </p:txEl>
                                          </p:spTgt>
                                        </p:tgtEl>
                                        <p:attrNameLst>
                                          <p:attrName>style.visibility</p:attrName>
                                        </p:attrNameLst>
                                      </p:cBhvr>
                                      <p:to>
                                        <p:strVal val="visible"/>
                                      </p:to>
                                    </p:set>
                                    <p:animEffect filter="fade" transition="in">
                                      <p:cBhvr>
                                        <p:cTn dur="1000"/>
                                        <p:tgtEl>
                                          <p:spTgt spid="294">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4">
                                            <p:txEl>
                                              <p:pRg end="2" st="2"/>
                                            </p:txEl>
                                          </p:spTgt>
                                        </p:tgtEl>
                                        <p:attrNameLst>
                                          <p:attrName>style.visibility</p:attrName>
                                        </p:attrNameLst>
                                      </p:cBhvr>
                                      <p:to>
                                        <p:strVal val="visible"/>
                                      </p:to>
                                    </p:set>
                                    <p:animEffect filter="fade" transition="in">
                                      <p:cBhvr>
                                        <p:cTn dur="1000"/>
                                        <p:tgtEl>
                                          <p:spTgt spid="294">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4">
                                            <p:txEl>
                                              <p:pRg end="3" st="3"/>
                                            </p:txEl>
                                          </p:spTgt>
                                        </p:tgtEl>
                                        <p:attrNameLst>
                                          <p:attrName>style.visibility</p:attrName>
                                        </p:attrNameLst>
                                      </p:cBhvr>
                                      <p:to>
                                        <p:strVal val="visible"/>
                                      </p:to>
                                    </p:set>
                                    <p:animEffect filter="fade" transition="in">
                                      <p:cBhvr>
                                        <p:cTn dur="1000"/>
                                        <p:tgtEl>
                                          <p:spTgt spid="294">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4">
                                            <p:txEl>
                                              <p:pRg end="4" st="4"/>
                                            </p:txEl>
                                          </p:spTgt>
                                        </p:tgtEl>
                                        <p:attrNameLst>
                                          <p:attrName>style.visibility</p:attrName>
                                        </p:attrNameLst>
                                      </p:cBhvr>
                                      <p:to>
                                        <p:strVal val="visible"/>
                                      </p:to>
                                    </p:set>
                                    <p:animEffect filter="fade" transition="in">
                                      <p:cBhvr>
                                        <p:cTn dur="1000"/>
                                        <p:tgtEl>
                                          <p:spTgt spid="294">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4">
                                            <p:txEl>
                                              <p:pRg end="5" st="5"/>
                                            </p:txEl>
                                          </p:spTgt>
                                        </p:tgtEl>
                                        <p:attrNameLst>
                                          <p:attrName>style.visibility</p:attrName>
                                        </p:attrNameLst>
                                      </p:cBhvr>
                                      <p:to>
                                        <p:strVal val="visible"/>
                                      </p:to>
                                    </p:set>
                                    <p:animEffect filter="fade" transition="in">
                                      <p:cBhvr>
                                        <p:cTn dur="1000"/>
                                        <p:tgtEl>
                                          <p:spTgt spid="294">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4">
                                            <p:txEl>
                                              <p:pRg end="6" st="6"/>
                                            </p:txEl>
                                          </p:spTgt>
                                        </p:tgtEl>
                                        <p:attrNameLst>
                                          <p:attrName>style.visibility</p:attrName>
                                        </p:attrNameLst>
                                      </p:cBhvr>
                                      <p:to>
                                        <p:strVal val="visible"/>
                                      </p:to>
                                    </p:set>
                                    <p:animEffect filter="fade" transition="in">
                                      <p:cBhvr>
                                        <p:cTn dur="1000"/>
                                        <p:tgtEl>
                                          <p:spTgt spid="294">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4">
                                            <p:txEl>
                                              <p:pRg end="7" st="7"/>
                                            </p:txEl>
                                          </p:spTgt>
                                        </p:tgtEl>
                                        <p:attrNameLst>
                                          <p:attrName>style.visibility</p:attrName>
                                        </p:attrNameLst>
                                      </p:cBhvr>
                                      <p:to>
                                        <p:strVal val="visible"/>
                                      </p:to>
                                    </p:set>
                                    <p:animEffect filter="fade" transition="in">
                                      <p:cBhvr>
                                        <p:cTn dur="1000"/>
                                        <p:tgtEl>
                                          <p:spTgt spid="294">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4">
                                            <p:txEl>
                                              <p:pRg end="8" st="8"/>
                                            </p:txEl>
                                          </p:spTgt>
                                        </p:tgtEl>
                                        <p:attrNameLst>
                                          <p:attrName>style.visibility</p:attrName>
                                        </p:attrNameLst>
                                      </p:cBhvr>
                                      <p:to>
                                        <p:strVal val="visible"/>
                                      </p:to>
                                    </p:set>
                                    <p:animEffect filter="fade" transition="in">
                                      <p:cBhvr>
                                        <p:cTn dur="1000"/>
                                        <p:tgtEl>
                                          <p:spTgt spid="294">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1000"/>
                                        <p:tgtEl>
                                          <p:spTgt spid="288"/>
                                        </p:tgtEl>
                                      </p:cBhvr>
                                    </p:animEffect>
                                  </p:childTnLst>
                                </p:cTn>
                              </p:par>
                              <p:par>
                                <p:cTn fill="hold" nodeType="withEffect" presetClass="entr" presetID="10" presetSubtype="0">
                                  <p:stCondLst>
                                    <p:cond delay="0"/>
                                  </p:stCondLst>
                                  <p:childTnLst>
                                    <p:set>
                                      <p:cBhvr>
                                        <p:cTn dur="1" fill="hold">
                                          <p:stCondLst>
                                            <p:cond delay="0"/>
                                          </p:stCondLst>
                                        </p:cTn>
                                        <p:tgtEl>
                                          <p:spTgt spid="295">
                                            <p:txEl>
                                              <p:pRg end="0" st="0"/>
                                            </p:txEl>
                                          </p:spTgt>
                                        </p:tgtEl>
                                        <p:attrNameLst>
                                          <p:attrName>style.visibility</p:attrName>
                                        </p:attrNameLst>
                                      </p:cBhvr>
                                      <p:to>
                                        <p:strVal val="visible"/>
                                      </p:to>
                                    </p:set>
                                    <p:animEffect filter="fade" transition="in">
                                      <p:cBhvr>
                                        <p:cTn dur="1000"/>
                                        <p:tgtEl>
                                          <p:spTgt spid="295">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5">
                                            <p:txEl>
                                              <p:pRg end="1" st="1"/>
                                            </p:txEl>
                                          </p:spTgt>
                                        </p:tgtEl>
                                        <p:attrNameLst>
                                          <p:attrName>style.visibility</p:attrName>
                                        </p:attrNameLst>
                                      </p:cBhvr>
                                      <p:to>
                                        <p:strVal val="visible"/>
                                      </p:to>
                                    </p:set>
                                    <p:animEffect filter="fade" transition="in">
                                      <p:cBhvr>
                                        <p:cTn dur="1000"/>
                                        <p:tgtEl>
                                          <p:spTgt spid="295">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5">
                                            <p:txEl>
                                              <p:pRg end="2" st="2"/>
                                            </p:txEl>
                                          </p:spTgt>
                                        </p:tgtEl>
                                        <p:attrNameLst>
                                          <p:attrName>style.visibility</p:attrName>
                                        </p:attrNameLst>
                                      </p:cBhvr>
                                      <p:to>
                                        <p:strVal val="visible"/>
                                      </p:to>
                                    </p:set>
                                    <p:animEffect filter="fade" transition="in">
                                      <p:cBhvr>
                                        <p:cTn dur="1000"/>
                                        <p:tgtEl>
                                          <p:spTgt spid="295">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5">
                                            <p:txEl>
                                              <p:pRg end="3" st="3"/>
                                            </p:txEl>
                                          </p:spTgt>
                                        </p:tgtEl>
                                        <p:attrNameLst>
                                          <p:attrName>style.visibility</p:attrName>
                                        </p:attrNameLst>
                                      </p:cBhvr>
                                      <p:to>
                                        <p:strVal val="visible"/>
                                      </p:to>
                                    </p:set>
                                    <p:animEffect filter="fade" transition="in">
                                      <p:cBhvr>
                                        <p:cTn dur="1000"/>
                                        <p:tgtEl>
                                          <p:spTgt spid="295">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5">
                                            <p:txEl>
                                              <p:pRg end="4" st="4"/>
                                            </p:txEl>
                                          </p:spTgt>
                                        </p:tgtEl>
                                        <p:attrNameLst>
                                          <p:attrName>style.visibility</p:attrName>
                                        </p:attrNameLst>
                                      </p:cBhvr>
                                      <p:to>
                                        <p:strVal val="visible"/>
                                      </p:to>
                                    </p:set>
                                    <p:animEffect filter="fade" transition="in">
                                      <p:cBhvr>
                                        <p:cTn dur="1000"/>
                                        <p:tgtEl>
                                          <p:spTgt spid="295">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5">
                                            <p:txEl>
                                              <p:pRg end="5" st="5"/>
                                            </p:txEl>
                                          </p:spTgt>
                                        </p:tgtEl>
                                        <p:attrNameLst>
                                          <p:attrName>style.visibility</p:attrName>
                                        </p:attrNameLst>
                                      </p:cBhvr>
                                      <p:to>
                                        <p:strVal val="visible"/>
                                      </p:to>
                                    </p:set>
                                    <p:animEffect filter="fade" transition="in">
                                      <p:cBhvr>
                                        <p:cTn dur="1000"/>
                                        <p:tgtEl>
                                          <p:spTgt spid="295">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5">
                                            <p:txEl>
                                              <p:pRg end="6" st="6"/>
                                            </p:txEl>
                                          </p:spTgt>
                                        </p:tgtEl>
                                        <p:attrNameLst>
                                          <p:attrName>style.visibility</p:attrName>
                                        </p:attrNameLst>
                                      </p:cBhvr>
                                      <p:to>
                                        <p:strVal val="visible"/>
                                      </p:to>
                                    </p:set>
                                    <p:animEffect filter="fade" transition="in">
                                      <p:cBhvr>
                                        <p:cTn dur="1000"/>
                                        <p:tgtEl>
                                          <p:spTgt spid="295">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5">
                                            <p:txEl>
                                              <p:pRg end="7" st="7"/>
                                            </p:txEl>
                                          </p:spTgt>
                                        </p:tgtEl>
                                        <p:attrNameLst>
                                          <p:attrName>style.visibility</p:attrName>
                                        </p:attrNameLst>
                                      </p:cBhvr>
                                      <p:to>
                                        <p:strVal val="visible"/>
                                      </p:to>
                                    </p:set>
                                    <p:animEffect filter="fade" transition="in">
                                      <p:cBhvr>
                                        <p:cTn dur="1000"/>
                                        <p:tgtEl>
                                          <p:spTgt spid="295">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5">
                                            <p:txEl>
                                              <p:pRg end="8" st="8"/>
                                            </p:txEl>
                                          </p:spTgt>
                                        </p:tgtEl>
                                        <p:attrNameLst>
                                          <p:attrName>style.visibility</p:attrName>
                                        </p:attrNameLst>
                                      </p:cBhvr>
                                      <p:to>
                                        <p:strVal val="visible"/>
                                      </p:to>
                                    </p:set>
                                    <p:animEffect filter="fade" transition="in">
                                      <p:cBhvr>
                                        <p:cTn dur="1000"/>
                                        <p:tgtEl>
                                          <p:spTgt spid="295">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6">
                                            <p:txEl>
                                              <p:pRg end="0" st="0"/>
                                            </p:txEl>
                                          </p:spTgt>
                                        </p:tgtEl>
                                        <p:attrNameLst>
                                          <p:attrName>style.visibility</p:attrName>
                                        </p:attrNameLst>
                                      </p:cBhvr>
                                      <p:to>
                                        <p:strVal val="visible"/>
                                      </p:to>
                                    </p:set>
                                    <p:animEffect filter="fade" transition="in">
                                      <p:cBhvr>
                                        <p:cTn dur="1000"/>
                                        <p:tgtEl>
                                          <p:spTgt spid="296">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6">
                                            <p:txEl>
                                              <p:pRg end="1" st="1"/>
                                            </p:txEl>
                                          </p:spTgt>
                                        </p:tgtEl>
                                        <p:attrNameLst>
                                          <p:attrName>style.visibility</p:attrName>
                                        </p:attrNameLst>
                                      </p:cBhvr>
                                      <p:to>
                                        <p:strVal val="visible"/>
                                      </p:to>
                                    </p:set>
                                    <p:animEffect filter="fade" transition="in">
                                      <p:cBhvr>
                                        <p:cTn dur="1000"/>
                                        <p:tgtEl>
                                          <p:spTgt spid="296">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6">
                                            <p:txEl>
                                              <p:pRg end="2" st="2"/>
                                            </p:txEl>
                                          </p:spTgt>
                                        </p:tgtEl>
                                        <p:attrNameLst>
                                          <p:attrName>style.visibility</p:attrName>
                                        </p:attrNameLst>
                                      </p:cBhvr>
                                      <p:to>
                                        <p:strVal val="visible"/>
                                      </p:to>
                                    </p:set>
                                    <p:animEffect filter="fade" transition="in">
                                      <p:cBhvr>
                                        <p:cTn dur="1000"/>
                                        <p:tgtEl>
                                          <p:spTgt spid="296">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6">
                                            <p:txEl>
                                              <p:pRg end="3" st="3"/>
                                            </p:txEl>
                                          </p:spTgt>
                                        </p:tgtEl>
                                        <p:attrNameLst>
                                          <p:attrName>style.visibility</p:attrName>
                                        </p:attrNameLst>
                                      </p:cBhvr>
                                      <p:to>
                                        <p:strVal val="visible"/>
                                      </p:to>
                                    </p:set>
                                    <p:animEffect filter="fade" transition="in">
                                      <p:cBhvr>
                                        <p:cTn dur="1000"/>
                                        <p:tgtEl>
                                          <p:spTgt spid="296">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6">
                                            <p:txEl>
                                              <p:pRg end="4" st="4"/>
                                            </p:txEl>
                                          </p:spTgt>
                                        </p:tgtEl>
                                        <p:attrNameLst>
                                          <p:attrName>style.visibility</p:attrName>
                                        </p:attrNameLst>
                                      </p:cBhvr>
                                      <p:to>
                                        <p:strVal val="visible"/>
                                      </p:to>
                                    </p:set>
                                    <p:animEffect filter="fade" transition="in">
                                      <p:cBhvr>
                                        <p:cTn dur="1000"/>
                                        <p:tgtEl>
                                          <p:spTgt spid="296">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6">
                                            <p:txEl>
                                              <p:pRg end="5" st="5"/>
                                            </p:txEl>
                                          </p:spTgt>
                                        </p:tgtEl>
                                        <p:attrNameLst>
                                          <p:attrName>style.visibility</p:attrName>
                                        </p:attrNameLst>
                                      </p:cBhvr>
                                      <p:to>
                                        <p:strVal val="visible"/>
                                      </p:to>
                                    </p:set>
                                    <p:animEffect filter="fade" transition="in">
                                      <p:cBhvr>
                                        <p:cTn dur="1000"/>
                                        <p:tgtEl>
                                          <p:spTgt spid="296">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6">
                                            <p:txEl>
                                              <p:pRg end="6" st="6"/>
                                            </p:txEl>
                                          </p:spTgt>
                                        </p:tgtEl>
                                        <p:attrNameLst>
                                          <p:attrName>style.visibility</p:attrName>
                                        </p:attrNameLst>
                                      </p:cBhvr>
                                      <p:to>
                                        <p:strVal val="visible"/>
                                      </p:to>
                                    </p:set>
                                    <p:animEffect filter="fade" transition="in">
                                      <p:cBhvr>
                                        <p:cTn dur="1000"/>
                                        <p:tgtEl>
                                          <p:spTgt spid="296">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6">
                                            <p:txEl>
                                              <p:pRg end="7" st="7"/>
                                            </p:txEl>
                                          </p:spTgt>
                                        </p:tgtEl>
                                        <p:attrNameLst>
                                          <p:attrName>style.visibility</p:attrName>
                                        </p:attrNameLst>
                                      </p:cBhvr>
                                      <p:to>
                                        <p:strVal val="visible"/>
                                      </p:to>
                                    </p:set>
                                    <p:animEffect filter="fade" transition="in">
                                      <p:cBhvr>
                                        <p:cTn dur="1000"/>
                                        <p:tgtEl>
                                          <p:spTgt spid="296">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6">
                                            <p:txEl>
                                              <p:pRg end="8" st="8"/>
                                            </p:txEl>
                                          </p:spTgt>
                                        </p:tgtEl>
                                        <p:attrNameLst>
                                          <p:attrName>style.visibility</p:attrName>
                                        </p:attrNameLst>
                                      </p:cBhvr>
                                      <p:to>
                                        <p:strVal val="visible"/>
                                      </p:to>
                                    </p:set>
                                    <p:animEffect filter="fade" transition="in">
                                      <p:cBhvr>
                                        <p:cTn dur="1000"/>
                                        <p:tgtEl>
                                          <p:spTgt spid="296">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9"/>
                                        </p:tgtEl>
                                        <p:attrNameLst>
                                          <p:attrName>style.visibility</p:attrName>
                                        </p:attrNameLst>
                                      </p:cBhvr>
                                      <p:to>
                                        <p:strVal val="visible"/>
                                      </p:to>
                                    </p:set>
                                    <p:animEffect filter="fade" transition="in">
                                      <p:cBhvr>
                                        <p:cTn dur="1000"/>
                                        <p:tgtEl>
                                          <p:spTgt spid="289"/>
                                        </p:tgtEl>
                                      </p:cBhvr>
                                    </p:animEffect>
                                  </p:childTnLst>
                                </p:cTn>
                              </p:par>
                              <p:par>
                                <p:cTn fill="hold" nodeType="withEffect" presetClass="entr" presetID="10" presetSubtype="0">
                                  <p:stCondLst>
                                    <p:cond delay="0"/>
                                  </p:stCondLst>
                                  <p:childTnLst>
                                    <p:set>
                                      <p:cBhvr>
                                        <p:cTn dur="1" fill="hold">
                                          <p:stCondLst>
                                            <p:cond delay="0"/>
                                          </p:stCondLst>
                                        </p:cTn>
                                        <p:tgtEl>
                                          <p:spTgt spid="297">
                                            <p:txEl>
                                              <p:pRg end="0" st="0"/>
                                            </p:txEl>
                                          </p:spTgt>
                                        </p:tgtEl>
                                        <p:attrNameLst>
                                          <p:attrName>style.visibility</p:attrName>
                                        </p:attrNameLst>
                                      </p:cBhvr>
                                      <p:to>
                                        <p:strVal val="visible"/>
                                      </p:to>
                                    </p:set>
                                    <p:animEffect filter="fade" transition="in">
                                      <p:cBhvr>
                                        <p:cTn dur="1000"/>
                                        <p:tgtEl>
                                          <p:spTgt spid="297">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7">
                                            <p:txEl>
                                              <p:pRg end="1" st="1"/>
                                            </p:txEl>
                                          </p:spTgt>
                                        </p:tgtEl>
                                        <p:attrNameLst>
                                          <p:attrName>style.visibility</p:attrName>
                                        </p:attrNameLst>
                                      </p:cBhvr>
                                      <p:to>
                                        <p:strVal val="visible"/>
                                      </p:to>
                                    </p:set>
                                    <p:animEffect filter="fade" transition="in">
                                      <p:cBhvr>
                                        <p:cTn dur="1000"/>
                                        <p:tgtEl>
                                          <p:spTgt spid="297">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7">
                                            <p:txEl>
                                              <p:pRg end="2" st="2"/>
                                            </p:txEl>
                                          </p:spTgt>
                                        </p:tgtEl>
                                        <p:attrNameLst>
                                          <p:attrName>style.visibility</p:attrName>
                                        </p:attrNameLst>
                                      </p:cBhvr>
                                      <p:to>
                                        <p:strVal val="visible"/>
                                      </p:to>
                                    </p:set>
                                    <p:animEffect filter="fade" transition="in">
                                      <p:cBhvr>
                                        <p:cTn dur="1000"/>
                                        <p:tgtEl>
                                          <p:spTgt spid="297">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7">
                                            <p:txEl>
                                              <p:pRg end="3" st="3"/>
                                            </p:txEl>
                                          </p:spTgt>
                                        </p:tgtEl>
                                        <p:attrNameLst>
                                          <p:attrName>style.visibility</p:attrName>
                                        </p:attrNameLst>
                                      </p:cBhvr>
                                      <p:to>
                                        <p:strVal val="visible"/>
                                      </p:to>
                                    </p:set>
                                    <p:animEffect filter="fade" transition="in">
                                      <p:cBhvr>
                                        <p:cTn dur="1000"/>
                                        <p:tgtEl>
                                          <p:spTgt spid="297">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7">
                                            <p:txEl>
                                              <p:pRg end="4" st="4"/>
                                            </p:txEl>
                                          </p:spTgt>
                                        </p:tgtEl>
                                        <p:attrNameLst>
                                          <p:attrName>style.visibility</p:attrName>
                                        </p:attrNameLst>
                                      </p:cBhvr>
                                      <p:to>
                                        <p:strVal val="visible"/>
                                      </p:to>
                                    </p:set>
                                    <p:animEffect filter="fade" transition="in">
                                      <p:cBhvr>
                                        <p:cTn dur="1000"/>
                                        <p:tgtEl>
                                          <p:spTgt spid="297">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7">
                                            <p:txEl>
                                              <p:pRg end="5" st="5"/>
                                            </p:txEl>
                                          </p:spTgt>
                                        </p:tgtEl>
                                        <p:attrNameLst>
                                          <p:attrName>style.visibility</p:attrName>
                                        </p:attrNameLst>
                                      </p:cBhvr>
                                      <p:to>
                                        <p:strVal val="visible"/>
                                      </p:to>
                                    </p:set>
                                    <p:animEffect filter="fade" transition="in">
                                      <p:cBhvr>
                                        <p:cTn dur="1000"/>
                                        <p:tgtEl>
                                          <p:spTgt spid="297">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7">
                                            <p:txEl>
                                              <p:pRg end="6" st="6"/>
                                            </p:txEl>
                                          </p:spTgt>
                                        </p:tgtEl>
                                        <p:attrNameLst>
                                          <p:attrName>style.visibility</p:attrName>
                                        </p:attrNameLst>
                                      </p:cBhvr>
                                      <p:to>
                                        <p:strVal val="visible"/>
                                      </p:to>
                                    </p:set>
                                    <p:animEffect filter="fade" transition="in">
                                      <p:cBhvr>
                                        <p:cTn dur="1000"/>
                                        <p:tgtEl>
                                          <p:spTgt spid="297">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7">
                                            <p:txEl>
                                              <p:pRg end="7" st="7"/>
                                            </p:txEl>
                                          </p:spTgt>
                                        </p:tgtEl>
                                        <p:attrNameLst>
                                          <p:attrName>style.visibility</p:attrName>
                                        </p:attrNameLst>
                                      </p:cBhvr>
                                      <p:to>
                                        <p:strVal val="visible"/>
                                      </p:to>
                                    </p:set>
                                    <p:animEffect filter="fade" transition="in">
                                      <p:cBhvr>
                                        <p:cTn dur="1000"/>
                                        <p:tgtEl>
                                          <p:spTgt spid="297">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7">
                                            <p:txEl>
                                              <p:pRg end="8" st="8"/>
                                            </p:txEl>
                                          </p:spTgt>
                                        </p:tgtEl>
                                        <p:attrNameLst>
                                          <p:attrName>style.visibility</p:attrName>
                                        </p:attrNameLst>
                                      </p:cBhvr>
                                      <p:to>
                                        <p:strVal val="visible"/>
                                      </p:to>
                                    </p:set>
                                    <p:animEffect filter="fade" transition="in">
                                      <p:cBhvr>
                                        <p:cTn dur="1000"/>
                                        <p:tgtEl>
                                          <p:spTgt spid="297">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8">
                                            <p:txEl>
                                              <p:pRg end="0" st="0"/>
                                            </p:txEl>
                                          </p:spTgt>
                                        </p:tgtEl>
                                        <p:attrNameLst>
                                          <p:attrName>style.visibility</p:attrName>
                                        </p:attrNameLst>
                                      </p:cBhvr>
                                      <p:to>
                                        <p:strVal val="visible"/>
                                      </p:to>
                                    </p:set>
                                    <p:animEffect filter="fade" transition="in">
                                      <p:cBhvr>
                                        <p:cTn dur="1000"/>
                                        <p:tgtEl>
                                          <p:spTgt spid="298">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8">
                                            <p:txEl>
                                              <p:pRg end="1" st="1"/>
                                            </p:txEl>
                                          </p:spTgt>
                                        </p:tgtEl>
                                        <p:attrNameLst>
                                          <p:attrName>style.visibility</p:attrName>
                                        </p:attrNameLst>
                                      </p:cBhvr>
                                      <p:to>
                                        <p:strVal val="visible"/>
                                      </p:to>
                                    </p:set>
                                    <p:animEffect filter="fade" transition="in">
                                      <p:cBhvr>
                                        <p:cTn dur="1000"/>
                                        <p:tgtEl>
                                          <p:spTgt spid="298">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8">
                                            <p:txEl>
                                              <p:pRg end="2" st="2"/>
                                            </p:txEl>
                                          </p:spTgt>
                                        </p:tgtEl>
                                        <p:attrNameLst>
                                          <p:attrName>style.visibility</p:attrName>
                                        </p:attrNameLst>
                                      </p:cBhvr>
                                      <p:to>
                                        <p:strVal val="visible"/>
                                      </p:to>
                                    </p:set>
                                    <p:animEffect filter="fade" transition="in">
                                      <p:cBhvr>
                                        <p:cTn dur="1000"/>
                                        <p:tgtEl>
                                          <p:spTgt spid="298">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8">
                                            <p:txEl>
                                              <p:pRg end="3" st="3"/>
                                            </p:txEl>
                                          </p:spTgt>
                                        </p:tgtEl>
                                        <p:attrNameLst>
                                          <p:attrName>style.visibility</p:attrName>
                                        </p:attrNameLst>
                                      </p:cBhvr>
                                      <p:to>
                                        <p:strVal val="visible"/>
                                      </p:to>
                                    </p:set>
                                    <p:animEffect filter="fade" transition="in">
                                      <p:cBhvr>
                                        <p:cTn dur="1000"/>
                                        <p:tgtEl>
                                          <p:spTgt spid="298">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8">
                                            <p:txEl>
                                              <p:pRg end="4" st="4"/>
                                            </p:txEl>
                                          </p:spTgt>
                                        </p:tgtEl>
                                        <p:attrNameLst>
                                          <p:attrName>style.visibility</p:attrName>
                                        </p:attrNameLst>
                                      </p:cBhvr>
                                      <p:to>
                                        <p:strVal val="visible"/>
                                      </p:to>
                                    </p:set>
                                    <p:animEffect filter="fade" transition="in">
                                      <p:cBhvr>
                                        <p:cTn dur="1000"/>
                                        <p:tgtEl>
                                          <p:spTgt spid="298">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8">
                                            <p:txEl>
                                              <p:pRg end="5" st="5"/>
                                            </p:txEl>
                                          </p:spTgt>
                                        </p:tgtEl>
                                        <p:attrNameLst>
                                          <p:attrName>style.visibility</p:attrName>
                                        </p:attrNameLst>
                                      </p:cBhvr>
                                      <p:to>
                                        <p:strVal val="visible"/>
                                      </p:to>
                                    </p:set>
                                    <p:animEffect filter="fade" transition="in">
                                      <p:cBhvr>
                                        <p:cTn dur="1000"/>
                                        <p:tgtEl>
                                          <p:spTgt spid="298">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8">
                                            <p:txEl>
                                              <p:pRg end="6" st="6"/>
                                            </p:txEl>
                                          </p:spTgt>
                                        </p:tgtEl>
                                        <p:attrNameLst>
                                          <p:attrName>style.visibility</p:attrName>
                                        </p:attrNameLst>
                                      </p:cBhvr>
                                      <p:to>
                                        <p:strVal val="visible"/>
                                      </p:to>
                                    </p:set>
                                    <p:animEffect filter="fade" transition="in">
                                      <p:cBhvr>
                                        <p:cTn dur="1000"/>
                                        <p:tgtEl>
                                          <p:spTgt spid="298">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8">
                                            <p:txEl>
                                              <p:pRg end="7" st="7"/>
                                            </p:txEl>
                                          </p:spTgt>
                                        </p:tgtEl>
                                        <p:attrNameLst>
                                          <p:attrName>style.visibility</p:attrName>
                                        </p:attrNameLst>
                                      </p:cBhvr>
                                      <p:to>
                                        <p:strVal val="visible"/>
                                      </p:to>
                                    </p:set>
                                    <p:animEffect filter="fade" transition="in">
                                      <p:cBhvr>
                                        <p:cTn dur="1000"/>
                                        <p:tgtEl>
                                          <p:spTgt spid="298">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8">
                                            <p:txEl>
                                              <p:pRg end="8" st="8"/>
                                            </p:txEl>
                                          </p:spTgt>
                                        </p:tgtEl>
                                        <p:attrNameLst>
                                          <p:attrName>style.visibility</p:attrName>
                                        </p:attrNameLst>
                                      </p:cBhvr>
                                      <p:to>
                                        <p:strVal val="visible"/>
                                      </p:to>
                                    </p:set>
                                    <p:animEffect filter="fade" transition="in">
                                      <p:cBhvr>
                                        <p:cTn dur="1000"/>
                                        <p:tgtEl>
                                          <p:spTgt spid="298">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1000"/>
                                        <p:tgtEl>
                                          <p:spTgt spid="290"/>
                                        </p:tgtEl>
                                      </p:cBhvr>
                                    </p:animEffect>
                                  </p:childTnLst>
                                </p:cTn>
                              </p:par>
                              <p:par>
                                <p:cTn fill="hold" nodeType="withEffect" presetClass="entr" presetID="10" presetSubtype="0">
                                  <p:stCondLst>
                                    <p:cond delay="0"/>
                                  </p:stCondLst>
                                  <p:childTnLst>
                                    <p:set>
                                      <p:cBhvr>
                                        <p:cTn dur="1" fill="hold">
                                          <p:stCondLst>
                                            <p:cond delay="0"/>
                                          </p:stCondLst>
                                        </p:cTn>
                                        <p:tgtEl>
                                          <p:spTgt spid="299">
                                            <p:txEl>
                                              <p:pRg end="0" st="0"/>
                                            </p:txEl>
                                          </p:spTgt>
                                        </p:tgtEl>
                                        <p:attrNameLst>
                                          <p:attrName>style.visibility</p:attrName>
                                        </p:attrNameLst>
                                      </p:cBhvr>
                                      <p:to>
                                        <p:strVal val="visible"/>
                                      </p:to>
                                    </p:set>
                                    <p:animEffect filter="fade" transition="in">
                                      <p:cBhvr>
                                        <p:cTn dur="1000"/>
                                        <p:tgtEl>
                                          <p:spTgt spid="299">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9">
                                            <p:txEl>
                                              <p:pRg end="1" st="1"/>
                                            </p:txEl>
                                          </p:spTgt>
                                        </p:tgtEl>
                                        <p:attrNameLst>
                                          <p:attrName>style.visibility</p:attrName>
                                        </p:attrNameLst>
                                      </p:cBhvr>
                                      <p:to>
                                        <p:strVal val="visible"/>
                                      </p:to>
                                    </p:set>
                                    <p:animEffect filter="fade" transition="in">
                                      <p:cBhvr>
                                        <p:cTn dur="1000"/>
                                        <p:tgtEl>
                                          <p:spTgt spid="299">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9">
                                            <p:txEl>
                                              <p:pRg end="2" st="2"/>
                                            </p:txEl>
                                          </p:spTgt>
                                        </p:tgtEl>
                                        <p:attrNameLst>
                                          <p:attrName>style.visibility</p:attrName>
                                        </p:attrNameLst>
                                      </p:cBhvr>
                                      <p:to>
                                        <p:strVal val="visible"/>
                                      </p:to>
                                    </p:set>
                                    <p:animEffect filter="fade" transition="in">
                                      <p:cBhvr>
                                        <p:cTn dur="1000"/>
                                        <p:tgtEl>
                                          <p:spTgt spid="299">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9">
                                            <p:txEl>
                                              <p:pRg end="3" st="3"/>
                                            </p:txEl>
                                          </p:spTgt>
                                        </p:tgtEl>
                                        <p:attrNameLst>
                                          <p:attrName>style.visibility</p:attrName>
                                        </p:attrNameLst>
                                      </p:cBhvr>
                                      <p:to>
                                        <p:strVal val="visible"/>
                                      </p:to>
                                    </p:set>
                                    <p:animEffect filter="fade" transition="in">
                                      <p:cBhvr>
                                        <p:cTn dur="1000"/>
                                        <p:tgtEl>
                                          <p:spTgt spid="299">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9">
                                            <p:txEl>
                                              <p:pRg end="4" st="4"/>
                                            </p:txEl>
                                          </p:spTgt>
                                        </p:tgtEl>
                                        <p:attrNameLst>
                                          <p:attrName>style.visibility</p:attrName>
                                        </p:attrNameLst>
                                      </p:cBhvr>
                                      <p:to>
                                        <p:strVal val="visible"/>
                                      </p:to>
                                    </p:set>
                                    <p:animEffect filter="fade" transition="in">
                                      <p:cBhvr>
                                        <p:cTn dur="1000"/>
                                        <p:tgtEl>
                                          <p:spTgt spid="299">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9">
                                            <p:txEl>
                                              <p:pRg end="5" st="5"/>
                                            </p:txEl>
                                          </p:spTgt>
                                        </p:tgtEl>
                                        <p:attrNameLst>
                                          <p:attrName>style.visibility</p:attrName>
                                        </p:attrNameLst>
                                      </p:cBhvr>
                                      <p:to>
                                        <p:strVal val="visible"/>
                                      </p:to>
                                    </p:set>
                                    <p:animEffect filter="fade" transition="in">
                                      <p:cBhvr>
                                        <p:cTn dur="1000"/>
                                        <p:tgtEl>
                                          <p:spTgt spid="299">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9">
                                            <p:txEl>
                                              <p:pRg end="6" st="6"/>
                                            </p:txEl>
                                          </p:spTgt>
                                        </p:tgtEl>
                                        <p:attrNameLst>
                                          <p:attrName>style.visibility</p:attrName>
                                        </p:attrNameLst>
                                      </p:cBhvr>
                                      <p:to>
                                        <p:strVal val="visible"/>
                                      </p:to>
                                    </p:set>
                                    <p:animEffect filter="fade" transition="in">
                                      <p:cBhvr>
                                        <p:cTn dur="1000"/>
                                        <p:tgtEl>
                                          <p:spTgt spid="299">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9">
                                            <p:txEl>
                                              <p:pRg end="7" st="7"/>
                                            </p:txEl>
                                          </p:spTgt>
                                        </p:tgtEl>
                                        <p:attrNameLst>
                                          <p:attrName>style.visibility</p:attrName>
                                        </p:attrNameLst>
                                      </p:cBhvr>
                                      <p:to>
                                        <p:strVal val="visible"/>
                                      </p:to>
                                    </p:set>
                                    <p:animEffect filter="fade" transition="in">
                                      <p:cBhvr>
                                        <p:cTn dur="1000"/>
                                        <p:tgtEl>
                                          <p:spTgt spid="299">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99">
                                            <p:txEl>
                                              <p:pRg end="8" st="8"/>
                                            </p:txEl>
                                          </p:spTgt>
                                        </p:tgtEl>
                                        <p:attrNameLst>
                                          <p:attrName>style.visibility</p:attrName>
                                        </p:attrNameLst>
                                      </p:cBhvr>
                                      <p:to>
                                        <p:strVal val="visible"/>
                                      </p:to>
                                    </p:set>
                                    <p:animEffect filter="fade" transition="in">
                                      <p:cBhvr>
                                        <p:cTn dur="1000"/>
                                        <p:tgtEl>
                                          <p:spTgt spid="299">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0">
                                            <p:txEl>
                                              <p:pRg end="0" st="0"/>
                                            </p:txEl>
                                          </p:spTgt>
                                        </p:tgtEl>
                                        <p:attrNameLst>
                                          <p:attrName>style.visibility</p:attrName>
                                        </p:attrNameLst>
                                      </p:cBhvr>
                                      <p:to>
                                        <p:strVal val="visible"/>
                                      </p:to>
                                    </p:set>
                                    <p:animEffect filter="fade" transition="in">
                                      <p:cBhvr>
                                        <p:cTn dur="1000"/>
                                        <p:tgtEl>
                                          <p:spTgt spid="300">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0">
                                            <p:txEl>
                                              <p:pRg end="1" st="1"/>
                                            </p:txEl>
                                          </p:spTgt>
                                        </p:tgtEl>
                                        <p:attrNameLst>
                                          <p:attrName>style.visibility</p:attrName>
                                        </p:attrNameLst>
                                      </p:cBhvr>
                                      <p:to>
                                        <p:strVal val="visible"/>
                                      </p:to>
                                    </p:set>
                                    <p:animEffect filter="fade" transition="in">
                                      <p:cBhvr>
                                        <p:cTn dur="1000"/>
                                        <p:tgtEl>
                                          <p:spTgt spid="300">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0">
                                            <p:txEl>
                                              <p:pRg end="2" st="2"/>
                                            </p:txEl>
                                          </p:spTgt>
                                        </p:tgtEl>
                                        <p:attrNameLst>
                                          <p:attrName>style.visibility</p:attrName>
                                        </p:attrNameLst>
                                      </p:cBhvr>
                                      <p:to>
                                        <p:strVal val="visible"/>
                                      </p:to>
                                    </p:set>
                                    <p:animEffect filter="fade" transition="in">
                                      <p:cBhvr>
                                        <p:cTn dur="1000"/>
                                        <p:tgtEl>
                                          <p:spTgt spid="300">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0">
                                            <p:txEl>
                                              <p:pRg end="3" st="3"/>
                                            </p:txEl>
                                          </p:spTgt>
                                        </p:tgtEl>
                                        <p:attrNameLst>
                                          <p:attrName>style.visibility</p:attrName>
                                        </p:attrNameLst>
                                      </p:cBhvr>
                                      <p:to>
                                        <p:strVal val="visible"/>
                                      </p:to>
                                    </p:set>
                                    <p:animEffect filter="fade" transition="in">
                                      <p:cBhvr>
                                        <p:cTn dur="1000"/>
                                        <p:tgtEl>
                                          <p:spTgt spid="300">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0">
                                            <p:txEl>
                                              <p:pRg end="4" st="4"/>
                                            </p:txEl>
                                          </p:spTgt>
                                        </p:tgtEl>
                                        <p:attrNameLst>
                                          <p:attrName>style.visibility</p:attrName>
                                        </p:attrNameLst>
                                      </p:cBhvr>
                                      <p:to>
                                        <p:strVal val="visible"/>
                                      </p:to>
                                    </p:set>
                                    <p:animEffect filter="fade" transition="in">
                                      <p:cBhvr>
                                        <p:cTn dur="1000"/>
                                        <p:tgtEl>
                                          <p:spTgt spid="300">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0">
                                            <p:txEl>
                                              <p:pRg end="5" st="5"/>
                                            </p:txEl>
                                          </p:spTgt>
                                        </p:tgtEl>
                                        <p:attrNameLst>
                                          <p:attrName>style.visibility</p:attrName>
                                        </p:attrNameLst>
                                      </p:cBhvr>
                                      <p:to>
                                        <p:strVal val="visible"/>
                                      </p:to>
                                    </p:set>
                                    <p:animEffect filter="fade" transition="in">
                                      <p:cBhvr>
                                        <p:cTn dur="1000"/>
                                        <p:tgtEl>
                                          <p:spTgt spid="300">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0">
                                            <p:txEl>
                                              <p:pRg end="6" st="6"/>
                                            </p:txEl>
                                          </p:spTgt>
                                        </p:tgtEl>
                                        <p:attrNameLst>
                                          <p:attrName>style.visibility</p:attrName>
                                        </p:attrNameLst>
                                      </p:cBhvr>
                                      <p:to>
                                        <p:strVal val="visible"/>
                                      </p:to>
                                    </p:set>
                                    <p:animEffect filter="fade" transition="in">
                                      <p:cBhvr>
                                        <p:cTn dur="1000"/>
                                        <p:tgtEl>
                                          <p:spTgt spid="300">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0">
                                            <p:txEl>
                                              <p:pRg end="7" st="7"/>
                                            </p:txEl>
                                          </p:spTgt>
                                        </p:tgtEl>
                                        <p:attrNameLst>
                                          <p:attrName>style.visibility</p:attrName>
                                        </p:attrNameLst>
                                      </p:cBhvr>
                                      <p:to>
                                        <p:strVal val="visible"/>
                                      </p:to>
                                    </p:set>
                                    <p:animEffect filter="fade" transition="in">
                                      <p:cBhvr>
                                        <p:cTn dur="1000"/>
                                        <p:tgtEl>
                                          <p:spTgt spid="300">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0">
                                            <p:txEl>
                                              <p:pRg end="8" st="8"/>
                                            </p:txEl>
                                          </p:spTgt>
                                        </p:tgtEl>
                                        <p:attrNameLst>
                                          <p:attrName>style.visibility</p:attrName>
                                        </p:attrNameLst>
                                      </p:cBhvr>
                                      <p:to>
                                        <p:strVal val="visible"/>
                                      </p:to>
                                    </p:set>
                                    <p:animEffect filter="fade" transition="in">
                                      <p:cBhvr>
                                        <p:cTn dur="1000"/>
                                        <p:tgtEl>
                                          <p:spTgt spid="300">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1000"/>
                                        <p:tgtEl>
                                          <p:spTgt spid="291"/>
                                        </p:tgtEl>
                                      </p:cBhvr>
                                    </p:animEffect>
                                  </p:childTnLst>
                                </p:cTn>
                              </p:par>
                              <p:par>
                                <p:cTn fill="hold" nodeType="withEffect" presetClass="entr" presetID="10" presetSubtype="0">
                                  <p:stCondLst>
                                    <p:cond delay="0"/>
                                  </p:stCondLst>
                                  <p:childTnLst>
                                    <p:set>
                                      <p:cBhvr>
                                        <p:cTn dur="1" fill="hold">
                                          <p:stCondLst>
                                            <p:cond delay="0"/>
                                          </p:stCondLst>
                                        </p:cTn>
                                        <p:tgtEl>
                                          <p:spTgt spid="301">
                                            <p:txEl>
                                              <p:pRg end="0" st="0"/>
                                            </p:txEl>
                                          </p:spTgt>
                                        </p:tgtEl>
                                        <p:attrNameLst>
                                          <p:attrName>style.visibility</p:attrName>
                                        </p:attrNameLst>
                                      </p:cBhvr>
                                      <p:to>
                                        <p:strVal val="visible"/>
                                      </p:to>
                                    </p:set>
                                    <p:animEffect filter="fade" transition="in">
                                      <p:cBhvr>
                                        <p:cTn dur="1000"/>
                                        <p:tgtEl>
                                          <p:spTgt spid="301">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1">
                                            <p:txEl>
                                              <p:pRg end="1" st="1"/>
                                            </p:txEl>
                                          </p:spTgt>
                                        </p:tgtEl>
                                        <p:attrNameLst>
                                          <p:attrName>style.visibility</p:attrName>
                                        </p:attrNameLst>
                                      </p:cBhvr>
                                      <p:to>
                                        <p:strVal val="visible"/>
                                      </p:to>
                                    </p:set>
                                    <p:animEffect filter="fade" transition="in">
                                      <p:cBhvr>
                                        <p:cTn dur="1000"/>
                                        <p:tgtEl>
                                          <p:spTgt spid="301">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1">
                                            <p:txEl>
                                              <p:pRg end="2" st="2"/>
                                            </p:txEl>
                                          </p:spTgt>
                                        </p:tgtEl>
                                        <p:attrNameLst>
                                          <p:attrName>style.visibility</p:attrName>
                                        </p:attrNameLst>
                                      </p:cBhvr>
                                      <p:to>
                                        <p:strVal val="visible"/>
                                      </p:to>
                                    </p:set>
                                    <p:animEffect filter="fade" transition="in">
                                      <p:cBhvr>
                                        <p:cTn dur="1000"/>
                                        <p:tgtEl>
                                          <p:spTgt spid="301">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1">
                                            <p:txEl>
                                              <p:pRg end="3" st="3"/>
                                            </p:txEl>
                                          </p:spTgt>
                                        </p:tgtEl>
                                        <p:attrNameLst>
                                          <p:attrName>style.visibility</p:attrName>
                                        </p:attrNameLst>
                                      </p:cBhvr>
                                      <p:to>
                                        <p:strVal val="visible"/>
                                      </p:to>
                                    </p:set>
                                    <p:animEffect filter="fade" transition="in">
                                      <p:cBhvr>
                                        <p:cTn dur="1000"/>
                                        <p:tgtEl>
                                          <p:spTgt spid="301">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1">
                                            <p:txEl>
                                              <p:pRg end="4" st="4"/>
                                            </p:txEl>
                                          </p:spTgt>
                                        </p:tgtEl>
                                        <p:attrNameLst>
                                          <p:attrName>style.visibility</p:attrName>
                                        </p:attrNameLst>
                                      </p:cBhvr>
                                      <p:to>
                                        <p:strVal val="visible"/>
                                      </p:to>
                                    </p:set>
                                    <p:animEffect filter="fade" transition="in">
                                      <p:cBhvr>
                                        <p:cTn dur="1000"/>
                                        <p:tgtEl>
                                          <p:spTgt spid="301">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1">
                                            <p:txEl>
                                              <p:pRg end="5" st="5"/>
                                            </p:txEl>
                                          </p:spTgt>
                                        </p:tgtEl>
                                        <p:attrNameLst>
                                          <p:attrName>style.visibility</p:attrName>
                                        </p:attrNameLst>
                                      </p:cBhvr>
                                      <p:to>
                                        <p:strVal val="visible"/>
                                      </p:to>
                                    </p:set>
                                    <p:animEffect filter="fade" transition="in">
                                      <p:cBhvr>
                                        <p:cTn dur="1000"/>
                                        <p:tgtEl>
                                          <p:spTgt spid="301">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1">
                                            <p:txEl>
                                              <p:pRg end="6" st="6"/>
                                            </p:txEl>
                                          </p:spTgt>
                                        </p:tgtEl>
                                        <p:attrNameLst>
                                          <p:attrName>style.visibility</p:attrName>
                                        </p:attrNameLst>
                                      </p:cBhvr>
                                      <p:to>
                                        <p:strVal val="visible"/>
                                      </p:to>
                                    </p:set>
                                    <p:animEffect filter="fade" transition="in">
                                      <p:cBhvr>
                                        <p:cTn dur="1000"/>
                                        <p:tgtEl>
                                          <p:spTgt spid="301">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1">
                                            <p:txEl>
                                              <p:pRg end="7" st="7"/>
                                            </p:txEl>
                                          </p:spTgt>
                                        </p:tgtEl>
                                        <p:attrNameLst>
                                          <p:attrName>style.visibility</p:attrName>
                                        </p:attrNameLst>
                                      </p:cBhvr>
                                      <p:to>
                                        <p:strVal val="visible"/>
                                      </p:to>
                                    </p:set>
                                    <p:animEffect filter="fade" transition="in">
                                      <p:cBhvr>
                                        <p:cTn dur="1000"/>
                                        <p:tgtEl>
                                          <p:spTgt spid="301">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1">
                                            <p:txEl>
                                              <p:pRg end="8" st="8"/>
                                            </p:txEl>
                                          </p:spTgt>
                                        </p:tgtEl>
                                        <p:attrNameLst>
                                          <p:attrName>style.visibility</p:attrName>
                                        </p:attrNameLst>
                                      </p:cBhvr>
                                      <p:to>
                                        <p:strVal val="visible"/>
                                      </p:to>
                                    </p:set>
                                    <p:animEffect filter="fade" transition="in">
                                      <p:cBhvr>
                                        <p:cTn dur="1000"/>
                                        <p:tgtEl>
                                          <p:spTgt spid="301">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2">
                                            <p:txEl>
                                              <p:pRg end="0" st="0"/>
                                            </p:txEl>
                                          </p:spTgt>
                                        </p:tgtEl>
                                        <p:attrNameLst>
                                          <p:attrName>style.visibility</p:attrName>
                                        </p:attrNameLst>
                                      </p:cBhvr>
                                      <p:to>
                                        <p:strVal val="visible"/>
                                      </p:to>
                                    </p:set>
                                    <p:animEffect filter="fade" transition="in">
                                      <p:cBhvr>
                                        <p:cTn dur="1000"/>
                                        <p:tgtEl>
                                          <p:spTgt spid="302">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2">
                                            <p:txEl>
                                              <p:pRg end="1" st="1"/>
                                            </p:txEl>
                                          </p:spTgt>
                                        </p:tgtEl>
                                        <p:attrNameLst>
                                          <p:attrName>style.visibility</p:attrName>
                                        </p:attrNameLst>
                                      </p:cBhvr>
                                      <p:to>
                                        <p:strVal val="visible"/>
                                      </p:to>
                                    </p:set>
                                    <p:animEffect filter="fade" transition="in">
                                      <p:cBhvr>
                                        <p:cTn dur="1000"/>
                                        <p:tgtEl>
                                          <p:spTgt spid="302">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2">
                                            <p:txEl>
                                              <p:pRg end="2" st="2"/>
                                            </p:txEl>
                                          </p:spTgt>
                                        </p:tgtEl>
                                        <p:attrNameLst>
                                          <p:attrName>style.visibility</p:attrName>
                                        </p:attrNameLst>
                                      </p:cBhvr>
                                      <p:to>
                                        <p:strVal val="visible"/>
                                      </p:to>
                                    </p:set>
                                    <p:animEffect filter="fade" transition="in">
                                      <p:cBhvr>
                                        <p:cTn dur="1000"/>
                                        <p:tgtEl>
                                          <p:spTgt spid="302">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2">
                                            <p:txEl>
                                              <p:pRg end="3" st="3"/>
                                            </p:txEl>
                                          </p:spTgt>
                                        </p:tgtEl>
                                        <p:attrNameLst>
                                          <p:attrName>style.visibility</p:attrName>
                                        </p:attrNameLst>
                                      </p:cBhvr>
                                      <p:to>
                                        <p:strVal val="visible"/>
                                      </p:to>
                                    </p:set>
                                    <p:animEffect filter="fade" transition="in">
                                      <p:cBhvr>
                                        <p:cTn dur="1000"/>
                                        <p:tgtEl>
                                          <p:spTgt spid="302">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2">
                                            <p:txEl>
                                              <p:pRg end="4" st="4"/>
                                            </p:txEl>
                                          </p:spTgt>
                                        </p:tgtEl>
                                        <p:attrNameLst>
                                          <p:attrName>style.visibility</p:attrName>
                                        </p:attrNameLst>
                                      </p:cBhvr>
                                      <p:to>
                                        <p:strVal val="visible"/>
                                      </p:to>
                                    </p:set>
                                    <p:animEffect filter="fade" transition="in">
                                      <p:cBhvr>
                                        <p:cTn dur="1000"/>
                                        <p:tgtEl>
                                          <p:spTgt spid="302">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2">
                                            <p:txEl>
                                              <p:pRg end="5" st="5"/>
                                            </p:txEl>
                                          </p:spTgt>
                                        </p:tgtEl>
                                        <p:attrNameLst>
                                          <p:attrName>style.visibility</p:attrName>
                                        </p:attrNameLst>
                                      </p:cBhvr>
                                      <p:to>
                                        <p:strVal val="visible"/>
                                      </p:to>
                                    </p:set>
                                    <p:animEffect filter="fade" transition="in">
                                      <p:cBhvr>
                                        <p:cTn dur="1000"/>
                                        <p:tgtEl>
                                          <p:spTgt spid="302">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2">
                                            <p:txEl>
                                              <p:pRg end="6" st="6"/>
                                            </p:txEl>
                                          </p:spTgt>
                                        </p:tgtEl>
                                        <p:attrNameLst>
                                          <p:attrName>style.visibility</p:attrName>
                                        </p:attrNameLst>
                                      </p:cBhvr>
                                      <p:to>
                                        <p:strVal val="visible"/>
                                      </p:to>
                                    </p:set>
                                    <p:animEffect filter="fade" transition="in">
                                      <p:cBhvr>
                                        <p:cTn dur="1000"/>
                                        <p:tgtEl>
                                          <p:spTgt spid="302">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2">
                                            <p:txEl>
                                              <p:pRg end="7" st="7"/>
                                            </p:txEl>
                                          </p:spTgt>
                                        </p:tgtEl>
                                        <p:attrNameLst>
                                          <p:attrName>style.visibility</p:attrName>
                                        </p:attrNameLst>
                                      </p:cBhvr>
                                      <p:to>
                                        <p:strVal val="visible"/>
                                      </p:to>
                                    </p:set>
                                    <p:animEffect filter="fade" transition="in">
                                      <p:cBhvr>
                                        <p:cTn dur="1000"/>
                                        <p:tgtEl>
                                          <p:spTgt spid="302">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2">
                                            <p:txEl>
                                              <p:pRg end="8" st="8"/>
                                            </p:txEl>
                                          </p:spTgt>
                                        </p:tgtEl>
                                        <p:attrNameLst>
                                          <p:attrName>style.visibility</p:attrName>
                                        </p:attrNameLst>
                                      </p:cBhvr>
                                      <p:to>
                                        <p:strVal val="visible"/>
                                      </p:to>
                                    </p:set>
                                    <p:animEffect filter="fade" transition="in">
                                      <p:cBhvr>
                                        <p:cTn dur="1000"/>
                                        <p:tgtEl>
                                          <p:spTgt spid="302">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gtEl>
                                        <p:attrNameLst>
                                          <p:attrName>style.visibility</p:attrName>
                                        </p:attrNameLst>
                                      </p:cBhvr>
                                      <p:to>
                                        <p:strVal val="visible"/>
                                      </p:to>
                                    </p:set>
                                    <p:animEffect filter="fade" transition="in">
                                      <p:cBhvr>
                                        <p:cTn dur="1000"/>
                                        <p:tgtEl>
                                          <p:spTgt spid="292"/>
                                        </p:tgtEl>
                                      </p:cBhvr>
                                    </p:animEffect>
                                  </p:childTnLst>
                                </p:cTn>
                              </p:par>
                              <p:par>
                                <p:cTn fill="hold" nodeType="withEffect" presetClass="entr" presetID="10" presetSubtype="0">
                                  <p:stCondLst>
                                    <p:cond delay="0"/>
                                  </p:stCondLst>
                                  <p:childTnLst>
                                    <p:set>
                                      <p:cBhvr>
                                        <p:cTn dur="1" fill="hold">
                                          <p:stCondLst>
                                            <p:cond delay="0"/>
                                          </p:stCondLst>
                                        </p:cTn>
                                        <p:tgtEl>
                                          <p:spTgt spid="303">
                                            <p:txEl>
                                              <p:pRg end="0" st="0"/>
                                            </p:txEl>
                                          </p:spTgt>
                                        </p:tgtEl>
                                        <p:attrNameLst>
                                          <p:attrName>style.visibility</p:attrName>
                                        </p:attrNameLst>
                                      </p:cBhvr>
                                      <p:to>
                                        <p:strVal val="visible"/>
                                      </p:to>
                                    </p:set>
                                    <p:animEffect filter="fade" transition="in">
                                      <p:cBhvr>
                                        <p:cTn dur="1000"/>
                                        <p:tgtEl>
                                          <p:spTgt spid="303">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3">
                                            <p:txEl>
                                              <p:pRg end="1" st="1"/>
                                            </p:txEl>
                                          </p:spTgt>
                                        </p:tgtEl>
                                        <p:attrNameLst>
                                          <p:attrName>style.visibility</p:attrName>
                                        </p:attrNameLst>
                                      </p:cBhvr>
                                      <p:to>
                                        <p:strVal val="visible"/>
                                      </p:to>
                                    </p:set>
                                    <p:animEffect filter="fade" transition="in">
                                      <p:cBhvr>
                                        <p:cTn dur="1000"/>
                                        <p:tgtEl>
                                          <p:spTgt spid="303">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3">
                                            <p:txEl>
                                              <p:pRg end="2" st="2"/>
                                            </p:txEl>
                                          </p:spTgt>
                                        </p:tgtEl>
                                        <p:attrNameLst>
                                          <p:attrName>style.visibility</p:attrName>
                                        </p:attrNameLst>
                                      </p:cBhvr>
                                      <p:to>
                                        <p:strVal val="visible"/>
                                      </p:to>
                                    </p:set>
                                    <p:animEffect filter="fade" transition="in">
                                      <p:cBhvr>
                                        <p:cTn dur="1000"/>
                                        <p:tgtEl>
                                          <p:spTgt spid="303">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3">
                                            <p:txEl>
                                              <p:pRg end="3" st="3"/>
                                            </p:txEl>
                                          </p:spTgt>
                                        </p:tgtEl>
                                        <p:attrNameLst>
                                          <p:attrName>style.visibility</p:attrName>
                                        </p:attrNameLst>
                                      </p:cBhvr>
                                      <p:to>
                                        <p:strVal val="visible"/>
                                      </p:to>
                                    </p:set>
                                    <p:animEffect filter="fade" transition="in">
                                      <p:cBhvr>
                                        <p:cTn dur="1000"/>
                                        <p:tgtEl>
                                          <p:spTgt spid="303">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3">
                                            <p:txEl>
                                              <p:pRg end="4" st="4"/>
                                            </p:txEl>
                                          </p:spTgt>
                                        </p:tgtEl>
                                        <p:attrNameLst>
                                          <p:attrName>style.visibility</p:attrName>
                                        </p:attrNameLst>
                                      </p:cBhvr>
                                      <p:to>
                                        <p:strVal val="visible"/>
                                      </p:to>
                                    </p:set>
                                    <p:animEffect filter="fade" transition="in">
                                      <p:cBhvr>
                                        <p:cTn dur="1000"/>
                                        <p:tgtEl>
                                          <p:spTgt spid="303">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3">
                                            <p:txEl>
                                              <p:pRg end="5" st="5"/>
                                            </p:txEl>
                                          </p:spTgt>
                                        </p:tgtEl>
                                        <p:attrNameLst>
                                          <p:attrName>style.visibility</p:attrName>
                                        </p:attrNameLst>
                                      </p:cBhvr>
                                      <p:to>
                                        <p:strVal val="visible"/>
                                      </p:to>
                                    </p:set>
                                    <p:animEffect filter="fade" transition="in">
                                      <p:cBhvr>
                                        <p:cTn dur="1000"/>
                                        <p:tgtEl>
                                          <p:spTgt spid="303">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3">
                                            <p:txEl>
                                              <p:pRg end="6" st="6"/>
                                            </p:txEl>
                                          </p:spTgt>
                                        </p:tgtEl>
                                        <p:attrNameLst>
                                          <p:attrName>style.visibility</p:attrName>
                                        </p:attrNameLst>
                                      </p:cBhvr>
                                      <p:to>
                                        <p:strVal val="visible"/>
                                      </p:to>
                                    </p:set>
                                    <p:animEffect filter="fade" transition="in">
                                      <p:cBhvr>
                                        <p:cTn dur="1000"/>
                                        <p:tgtEl>
                                          <p:spTgt spid="303">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3">
                                            <p:txEl>
                                              <p:pRg end="7" st="7"/>
                                            </p:txEl>
                                          </p:spTgt>
                                        </p:tgtEl>
                                        <p:attrNameLst>
                                          <p:attrName>style.visibility</p:attrName>
                                        </p:attrNameLst>
                                      </p:cBhvr>
                                      <p:to>
                                        <p:strVal val="visible"/>
                                      </p:to>
                                    </p:set>
                                    <p:animEffect filter="fade" transition="in">
                                      <p:cBhvr>
                                        <p:cTn dur="1000"/>
                                        <p:tgtEl>
                                          <p:spTgt spid="303">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3">
                                            <p:txEl>
                                              <p:pRg end="8" st="8"/>
                                            </p:txEl>
                                          </p:spTgt>
                                        </p:tgtEl>
                                        <p:attrNameLst>
                                          <p:attrName>style.visibility</p:attrName>
                                        </p:attrNameLst>
                                      </p:cBhvr>
                                      <p:to>
                                        <p:strVal val="visible"/>
                                      </p:to>
                                    </p:set>
                                    <p:animEffect filter="fade" transition="in">
                                      <p:cBhvr>
                                        <p:cTn dur="1000"/>
                                        <p:tgtEl>
                                          <p:spTgt spid="303">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4">
                                            <p:txEl>
                                              <p:pRg end="0" st="0"/>
                                            </p:txEl>
                                          </p:spTgt>
                                        </p:tgtEl>
                                        <p:attrNameLst>
                                          <p:attrName>style.visibility</p:attrName>
                                        </p:attrNameLst>
                                      </p:cBhvr>
                                      <p:to>
                                        <p:strVal val="visible"/>
                                      </p:to>
                                    </p:set>
                                    <p:animEffect filter="fade" transition="in">
                                      <p:cBhvr>
                                        <p:cTn dur="1000"/>
                                        <p:tgtEl>
                                          <p:spTgt spid="304">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4">
                                            <p:txEl>
                                              <p:pRg end="1" st="1"/>
                                            </p:txEl>
                                          </p:spTgt>
                                        </p:tgtEl>
                                        <p:attrNameLst>
                                          <p:attrName>style.visibility</p:attrName>
                                        </p:attrNameLst>
                                      </p:cBhvr>
                                      <p:to>
                                        <p:strVal val="visible"/>
                                      </p:to>
                                    </p:set>
                                    <p:animEffect filter="fade" transition="in">
                                      <p:cBhvr>
                                        <p:cTn dur="1000"/>
                                        <p:tgtEl>
                                          <p:spTgt spid="304">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4">
                                            <p:txEl>
                                              <p:pRg end="2" st="2"/>
                                            </p:txEl>
                                          </p:spTgt>
                                        </p:tgtEl>
                                        <p:attrNameLst>
                                          <p:attrName>style.visibility</p:attrName>
                                        </p:attrNameLst>
                                      </p:cBhvr>
                                      <p:to>
                                        <p:strVal val="visible"/>
                                      </p:to>
                                    </p:set>
                                    <p:animEffect filter="fade" transition="in">
                                      <p:cBhvr>
                                        <p:cTn dur="1000"/>
                                        <p:tgtEl>
                                          <p:spTgt spid="304">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4">
                                            <p:txEl>
                                              <p:pRg end="3" st="3"/>
                                            </p:txEl>
                                          </p:spTgt>
                                        </p:tgtEl>
                                        <p:attrNameLst>
                                          <p:attrName>style.visibility</p:attrName>
                                        </p:attrNameLst>
                                      </p:cBhvr>
                                      <p:to>
                                        <p:strVal val="visible"/>
                                      </p:to>
                                    </p:set>
                                    <p:animEffect filter="fade" transition="in">
                                      <p:cBhvr>
                                        <p:cTn dur="1000"/>
                                        <p:tgtEl>
                                          <p:spTgt spid="304">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4">
                                            <p:txEl>
                                              <p:pRg end="4" st="4"/>
                                            </p:txEl>
                                          </p:spTgt>
                                        </p:tgtEl>
                                        <p:attrNameLst>
                                          <p:attrName>style.visibility</p:attrName>
                                        </p:attrNameLst>
                                      </p:cBhvr>
                                      <p:to>
                                        <p:strVal val="visible"/>
                                      </p:to>
                                    </p:set>
                                    <p:animEffect filter="fade" transition="in">
                                      <p:cBhvr>
                                        <p:cTn dur="1000"/>
                                        <p:tgtEl>
                                          <p:spTgt spid="304">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4">
                                            <p:txEl>
                                              <p:pRg end="5" st="5"/>
                                            </p:txEl>
                                          </p:spTgt>
                                        </p:tgtEl>
                                        <p:attrNameLst>
                                          <p:attrName>style.visibility</p:attrName>
                                        </p:attrNameLst>
                                      </p:cBhvr>
                                      <p:to>
                                        <p:strVal val="visible"/>
                                      </p:to>
                                    </p:set>
                                    <p:animEffect filter="fade" transition="in">
                                      <p:cBhvr>
                                        <p:cTn dur="1000"/>
                                        <p:tgtEl>
                                          <p:spTgt spid="304">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4">
                                            <p:txEl>
                                              <p:pRg end="6" st="6"/>
                                            </p:txEl>
                                          </p:spTgt>
                                        </p:tgtEl>
                                        <p:attrNameLst>
                                          <p:attrName>style.visibility</p:attrName>
                                        </p:attrNameLst>
                                      </p:cBhvr>
                                      <p:to>
                                        <p:strVal val="visible"/>
                                      </p:to>
                                    </p:set>
                                    <p:animEffect filter="fade" transition="in">
                                      <p:cBhvr>
                                        <p:cTn dur="1000"/>
                                        <p:tgtEl>
                                          <p:spTgt spid="304">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4">
                                            <p:txEl>
                                              <p:pRg end="7" st="7"/>
                                            </p:txEl>
                                          </p:spTgt>
                                        </p:tgtEl>
                                        <p:attrNameLst>
                                          <p:attrName>style.visibility</p:attrName>
                                        </p:attrNameLst>
                                      </p:cBhvr>
                                      <p:to>
                                        <p:strVal val="visible"/>
                                      </p:to>
                                    </p:set>
                                    <p:animEffect filter="fade" transition="in">
                                      <p:cBhvr>
                                        <p:cTn dur="1000"/>
                                        <p:tgtEl>
                                          <p:spTgt spid="304">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304">
                                            <p:txEl>
                                              <p:pRg end="8" st="8"/>
                                            </p:txEl>
                                          </p:spTgt>
                                        </p:tgtEl>
                                        <p:attrNameLst>
                                          <p:attrName>style.visibility</p:attrName>
                                        </p:attrNameLst>
                                      </p:cBhvr>
                                      <p:to>
                                        <p:strVal val="visible"/>
                                      </p:to>
                                    </p:set>
                                    <p:animEffect filter="fade" transition="in">
                                      <p:cBhvr>
                                        <p:cTn dur="1000"/>
                                        <p:tgtEl>
                                          <p:spTgt spid="304">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rvice Overview">
  <p:cSld name="Service Overview">
    <p:spTree>
      <p:nvGrpSpPr>
        <p:cNvPr id="306" name="Shape 306"/>
        <p:cNvGrpSpPr/>
        <p:nvPr/>
      </p:nvGrpSpPr>
      <p:grpSpPr>
        <a:xfrm>
          <a:off x="0" y="0"/>
          <a:ext cx="0" cy="0"/>
          <a:chOff x="0" y="0"/>
          <a:chExt cx="0" cy="0"/>
        </a:xfrm>
      </p:grpSpPr>
      <p:sp>
        <p:nvSpPr>
          <p:cNvPr id="307" name="Google Shape;307;p188"/>
          <p:cNvSpPr/>
          <p:nvPr/>
        </p:nvSpPr>
        <p:spPr>
          <a:xfrm>
            <a:off x="0" y="0"/>
            <a:ext cx="6489700" cy="4940301"/>
          </a:xfrm>
          <a:prstGeom prst="rect">
            <a:avLst/>
          </a:prstGeom>
          <a:solidFill>
            <a:srgbClr val="002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308" name="Google Shape;308;p188"/>
          <p:cNvPicPr preferRelativeResize="0"/>
          <p:nvPr/>
        </p:nvPicPr>
        <p:blipFill rotWithShape="1">
          <a:blip r:embed="rId2">
            <a:alphaModFix amt="15000"/>
          </a:blip>
          <a:srcRect b="0" l="0" r="5371" t="27963"/>
          <a:stretch/>
        </p:blipFill>
        <p:spPr>
          <a:xfrm>
            <a:off x="0" y="0"/>
            <a:ext cx="6489700" cy="4940301"/>
          </a:xfrm>
          <a:prstGeom prst="rect">
            <a:avLst/>
          </a:prstGeom>
          <a:noFill/>
          <a:ln>
            <a:noFill/>
          </a:ln>
        </p:spPr>
      </p:pic>
      <p:pic>
        <p:nvPicPr>
          <p:cNvPr id="309" name="Google Shape;309;p188"/>
          <p:cNvPicPr preferRelativeResize="0"/>
          <p:nvPr/>
        </p:nvPicPr>
        <p:blipFill rotWithShape="1">
          <a:blip r:embed="rId3">
            <a:alphaModFix/>
          </a:blip>
          <a:srcRect b="0" l="4074" r="1296" t="27963"/>
          <a:stretch/>
        </p:blipFill>
        <p:spPr>
          <a:xfrm rot="10800000">
            <a:off x="0" y="0"/>
            <a:ext cx="6489700" cy="4940300"/>
          </a:xfrm>
          <a:prstGeom prst="rect">
            <a:avLst/>
          </a:prstGeom>
          <a:noFill/>
          <a:ln>
            <a:noFill/>
          </a:ln>
        </p:spPr>
      </p:pic>
      <p:sp>
        <p:nvSpPr>
          <p:cNvPr id="310" name="Google Shape;310;p188"/>
          <p:cNvSpPr/>
          <p:nvPr>
            <p:ph idx="2" type="pic"/>
          </p:nvPr>
        </p:nvSpPr>
        <p:spPr>
          <a:xfrm>
            <a:off x="495300" y="3873500"/>
            <a:ext cx="5994400" cy="2451099"/>
          </a:xfrm>
          <a:prstGeom prst="rect">
            <a:avLst/>
          </a:prstGeom>
          <a:noFill/>
          <a:ln>
            <a:noFill/>
          </a:ln>
        </p:spPr>
      </p:sp>
      <p:sp>
        <p:nvSpPr>
          <p:cNvPr id="311" name="Google Shape;311;p188"/>
          <p:cNvSpPr txBox="1"/>
          <p:nvPr>
            <p:ph idx="1" type="body"/>
          </p:nvPr>
        </p:nvSpPr>
        <p:spPr>
          <a:xfrm>
            <a:off x="406399" y="584272"/>
            <a:ext cx="5613399"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500"/>
              <a:buFont typeface="Arial"/>
              <a:buNone/>
              <a:defRPr b="0" i="0" sz="3500" u="none" cap="none" strike="noStrike">
                <a:solidFill>
                  <a:schemeClr val="lt1"/>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12" name="Google Shape;312;p188"/>
          <p:cNvSpPr txBox="1"/>
          <p:nvPr/>
        </p:nvSpPr>
        <p:spPr>
          <a:xfrm>
            <a:off x="406399" y="362707"/>
            <a:ext cx="32258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cap="none">
                <a:solidFill>
                  <a:schemeClr val="accent6"/>
                </a:solidFill>
                <a:latin typeface="Arial"/>
                <a:ea typeface="Arial"/>
                <a:cs typeface="Arial"/>
                <a:sym typeface="Arial"/>
              </a:rPr>
              <a:t>SERVICE OVERVIEW</a:t>
            </a:r>
            <a:endParaRPr/>
          </a:p>
        </p:txBody>
      </p:sp>
      <p:sp>
        <p:nvSpPr>
          <p:cNvPr id="313" name="Google Shape;313;p188"/>
          <p:cNvSpPr txBox="1"/>
          <p:nvPr>
            <p:ph idx="3" type="body"/>
          </p:nvPr>
        </p:nvSpPr>
        <p:spPr>
          <a:xfrm>
            <a:off x="406399" y="1200982"/>
            <a:ext cx="5613400" cy="2451099"/>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800"/>
              </a:spcBef>
              <a:spcAft>
                <a:spcPts val="0"/>
              </a:spcAft>
              <a:buClr>
                <a:schemeClr val="accent6"/>
              </a:buClr>
              <a:buSzPts val="1360"/>
              <a:buFont typeface="Noto Sans Symbols"/>
              <a:buNone/>
              <a:defRPr b="0" i="0" sz="1700" u="none" cap="none" strike="noStrike">
                <a:solidFill>
                  <a:schemeClr val="lt1"/>
                </a:solidFill>
                <a:latin typeface="Arial"/>
                <a:ea typeface="Arial"/>
                <a:cs typeface="Arial"/>
                <a:sym typeface="Arial"/>
              </a:defRPr>
            </a:lvl1pPr>
            <a:lvl2pPr indent="-228600" lvl="1" marL="914400" marR="0" rtl="0" algn="l">
              <a:lnSpc>
                <a:spcPct val="110000"/>
              </a:lnSpc>
              <a:spcBef>
                <a:spcPts val="800"/>
              </a:spcBef>
              <a:spcAft>
                <a:spcPts val="0"/>
              </a:spcAft>
              <a:buClr>
                <a:schemeClr val="dk2"/>
              </a:buClr>
              <a:buSzPts val="2000"/>
              <a:buFont typeface="Noto Sans Symbols"/>
              <a:buNone/>
              <a:defRPr b="0" i="0" sz="2000" u="none" cap="none" strike="noStrike">
                <a:solidFill>
                  <a:schemeClr val="dk1"/>
                </a:solidFill>
                <a:latin typeface="Arial"/>
                <a:ea typeface="Arial"/>
                <a:cs typeface="Arial"/>
                <a:sym typeface="Arial"/>
              </a:defRPr>
            </a:lvl2pPr>
            <a:lvl3pPr indent="-228600" lvl="2" marL="13716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4pPr>
            <a:lvl5pPr indent="-228600" lvl="4" marL="2286000" marR="0" rtl="0" algn="l">
              <a:lnSpc>
                <a:spcPct val="110000"/>
              </a:lnSpc>
              <a:spcBef>
                <a:spcPts val="800"/>
              </a:spcBef>
              <a:spcAft>
                <a:spcPts val="0"/>
              </a:spcAft>
              <a:buClr>
                <a:schemeClr val="dk2"/>
              </a:buClr>
              <a:buSzPts val="2000"/>
              <a:buFont typeface="Arial"/>
              <a:buNone/>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14" name="Google Shape;314;p188"/>
          <p:cNvSpPr txBox="1"/>
          <p:nvPr>
            <p:ph idx="4" type="body"/>
          </p:nvPr>
        </p:nvSpPr>
        <p:spPr>
          <a:xfrm>
            <a:off x="6805266" y="685872"/>
            <a:ext cx="4980334" cy="5638727"/>
          </a:xfrm>
          <a:prstGeom prst="rect">
            <a:avLst/>
          </a:prstGeom>
          <a:noFill/>
          <a:ln>
            <a:noFill/>
          </a:ln>
        </p:spPr>
        <p:txBody>
          <a:bodyPr anchorCtr="0" anchor="t" bIns="45700" lIns="91425" spcFirstLastPara="1" rIns="91425" wrap="square" tIns="45700">
            <a:noAutofit/>
          </a:bodyPr>
          <a:lstStyle>
            <a:lvl1pPr indent="-320040" lvl="0" marL="457200" marR="0" rtl="0" algn="l">
              <a:lnSpc>
                <a:spcPct val="110000"/>
              </a:lnSpc>
              <a:spcBef>
                <a:spcPts val="800"/>
              </a:spcBef>
              <a:spcAft>
                <a:spcPts val="0"/>
              </a:spcAft>
              <a:buClr>
                <a:schemeClr val="accent6"/>
              </a:buClr>
              <a:buSzPts val="1440"/>
              <a:buFont typeface="Noto Sans Symbols"/>
              <a:buChar char="▶"/>
              <a:defRPr b="0" i="0" sz="1800" u="none" cap="none" strike="noStrike">
                <a:solidFill>
                  <a:schemeClr val="dk1"/>
                </a:solidFill>
                <a:latin typeface="Arial"/>
                <a:ea typeface="Arial"/>
                <a:cs typeface="Arial"/>
                <a:sym typeface="Arial"/>
              </a:defRPr>
            </a:lvl1pPr>
            <a:lvl2pPr indent="-342900" lvl="1" marL="914400" marR="0" rtl="0" algn="l">
              <a:lnSpc>
                <a:spcPct val="110000"/>
              </a:lnSpc>
              <a:spcBef>
                <a:spcPts val="800"/>
              </a:spcBef>
              <a:spcAft>
                <a:spcPts val="0"/>
              </a:spcAft>
              <a:buClr>
                <a:schemeClr val="dk2"/>
              </a:buClr>
              <a:buSzPts val="1800"/>
              <a:buFont typeface="Noto Sans Symbols"/>
              <a:buChar char="▪"/>
              <a:defRPr b="0" i="0" sz="1800" u="none" cap="none" strike="noStrike">
                <a:solidFill>
                  <a:schemeClr val="dk1"/>
                </a:solidFill>
                <a:latin typeface="Arial"/>
                <a:ea typeface="Arial"/>
                <a:cs typeface="Arial"/>
                <a:sym typeface="Arial"/>
              </a:defRPr>
            </a:lvl2pPr>
            <a:lvl3pPr indent="-342900" lvl="2" marL="1371600" marR="0" rtl="0" algn="l">
              <a:lnSpc>
                <a:spcPct val="110000"/>
              </a:lnSpc>
              <a:spcBef>
                <a:spcPts val="800"/>
              </a:spcBef>
              <a:spcAft>
                <a:spcPts val="0"/>
              </a:spcAft>
              <a:buClr>
                <a:schemeClr val="dk2"/>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110000"/>
              </a:lnSpc>
              <a:spcBef>
                <a:spcPts val="800"/>
              </a:spcBef>
              <a:spcAft>
                <a:spcPts val="0"/>
              </a:spcAft>
              <a:buClr>
                <a:schemeClr val="dk2"/>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10000"/>
              </a:lnSpc>
              <a:spcBef>
                <a:spcPts val="800"/>
              </a:spcBef>
              <a:spcAft>
                <a:spcPts val="0"/>
              </a:spcAft>
              <a:buClr>
                <a:schemeClr val="dk2"/>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15" name="Google Shape;315;p188"/>
          <p:cNvSpPr/>
          <p:nvPr/>
        </p:nvSpPr>
        <p:spPr>
          <a:xfrm rot="-5400000">
            <a:off x="11404600" y="1155772"/>
            <a:ext cx="1257300" cy="317500"/>
          </a:xfrm>
          <a:prstGeom prst="round2SameRect">
            <a:avLst>
              <a:gd fmla="val 50000"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transition spd="med">
    <p:push/>
  </p:transition>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
  <p:cSld name="Basic ">
    <p:spTree>
      <p:nvGrpSpPr>
        <p:cNvPr id="316" name="Shape 316"/>
        <p:cNvGrpSpPr/>
        <p:nvPr/>
      </p:nvGrpSpPr>
      <p:grpSpPr>
        <a:xfrm>
          <a:off x="0" y="0"/>
          <a:ext cx="0" cy="0"/>
          <a:chOff x="0" y="0"/>
          <a:chExt cx="0" cy="0"/>
        </a:xfrm>
      </p:grpSpPr>
      <p:sp>
        <p:nvSpPr>
          <p:cNvPr id="317" name="Google Shape;317;p189"/>
          <p:cNvSpPr txBox="1"/>
          <p:nvPr>
            <p:ph idx="1" type="body"/>
          </p:nvPr>
        </p:nvSpPr>
        <p:spPr>
          <a:xfrm>
            <a:off x="600539" y="1980572"/>
            <a:ext cx="10990922" cy="3933825"/>
          </a:xfrm>
          <a:prstGeom prst="rect">
            <a:avLst/>
          </a:prstGeom>
          <a:noFill/>
          <a:ln>
            <a:noFill/>
          </a:ln>
        </p:spPr>
        <p:txBody>
          <a:bodyPr anchorCtr="0" anchor="t" bIns="45700" lIns="91425" spcFirstLastPara="1" rIns="91425" wrap="square" tIns="45700">
            <a:noAutofit/>
          </a:bodyPr>
          <a:lstStyle>
            <a:lvl1pPr indent="-330200" lvl="0" marL="457200" marR="0" rtl="0" algn="l">
              <a:lnSpc>
                <a:spcPct val="110000"/>
              </a:lnSpc>
              <a:spcBef>
                <a:spcPts val="800"/>
              </a:spcBef>
              <a:spcAft>
                <a:spcPts val="0"/>
              </a:spcAft>
              <a:buClr>
                <a:schemeClr val="accent6"/>
              </a:buClr>
              <a:buSzPts val="1600"/>
              <a:buFont typeface="Noto Sans Symbols"/>
              <a:buChar char="▶"/>
              <a:defRPr b="0" i="0" sz="2000" u="none" cap="none" strike="noStrike">
                <a:solidFill>
                  <a:schemeClr val="dk1"/>
                </a:solidFill>
                <a:latin typeface="Arial"/>
                <a:ea typeface="Arial"/>
                <a:cs typeface="Arial"/>
                <a:sym typeface="Arial"/>
              </a:defRPr>
            </a:lvl1pPr>
            <a:lvl2pPr indent="-355600" lvl="1" marL="914400" marR="0" rtl="0" algn="l">
              <a:lnSpc>
                <a:spcPct val="110000"/>
              </a:lnSpc>
              <a:spcBef>
                <a:spcPts val="8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2pPr>
            <a:lvl3pPr indent="-355600" lvl="2" marL="13716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10000"/>
              </a:lnSpc>
              <a:spcBef>
                <a:spcPts val="8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18" name="Google Shape;318;p189"/>
          <p:cNvSpPr txBox="1"/>
          <p:nvPr>
            <p:ph idx="2" type="body"/>
          </p:nvPr>
        </p:nvSpPr>
        <p:spPr>
          <a:xfrm>
            <a:off x="600539" y="1566559"/>
            <a:ext cx="10990922" cy="3759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2400"/>
              <a:buFont typeface="Arial"/>
              <a:buNone/>
              <a:defRPr b="0" i="0" sz="2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19" name="Google Shape;319;p189"/>
          <p:cNvSpPr txBox="1"/>
          <p:nvPr>
            <p:ph idx="3" type="body"/>
          </p:nvPr>
        </p:nvSpPr>
        <p:spPr>
          <a:xfrm>
            <a:off x="600539" y="721478"/>
            <a:ext cx="10990922" cy="5175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4400"/>
              <a:buFont typeface="Arial"/>
              <a:buNone/>
              <a:defRPr b="0" i="0" sz="4400" u="none" cap="none" strike="noStrike">
                <a:solidFill>
                  <a:schemeClr val="dk2"/>
                </a:solidFill>
                <a:latin typeface="Georgia"/>
                <a:ea typeface="Georgia"/>
                <a:cs typeface="Georgia"/>
                <a:sym typeface="Georgia"/>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transition spd="med">
    <p:push/>
  </p:transition>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20" name="Shape 320"/>
        <p:cNvGrpSpPr/>
        <p:nvPr/>
      </p:nvGrpSpPr>
      <p:grpSpPr>
        <a:xfrm>
          <a:off x="0" y="0"/>
          <a:ext cx="0" cy="0"/>
          <a:chOff x="0" y="0"/>
          <a:chExt cx="0" cy="0"/>
        </a:xfrm>
      </p:grpSpPr>
    </p:spTree>
  </p:cSld>
  <p:clrMapOvr>
    <a:masterClrMapping/>
  </p:clrMapOvr>
  <p:transition spd="med">
    <p:push/>
  </p:transition>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32"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59"/>
          <p:cNvSpPr txBox="1"/>
          <p:nvPr/>
        </p:nvSpPr>
        <p:spPr>
          <a:xfrm>
            <a:off x="11741946" y="6565612"/>
            <a:ext cx="450053" cy="292388"/>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7F7F7F"/>
              </a:buClr>
              <a:buSzPts val="1300"/>
              <a:buFont typeface="Arial"/>
              <a:buNone/>
            </a:pPr>
            <a:fld id="{00000000-1234-1234-1234-123412341234}" type="slidenum">
              <a:rPr b="0" i="0" lang="en-US" sz="1300" u="none" cap="none" strike="noStrike">
                <a:solidFill>
                  <a:srgbClr val="7F7F7F"/>
                </a:solidFill>
                <a:latin typeface="Arial"/>
                <a:ea typeface="Arial"/>
                <a:cs typeface="Arial"/>
                <a:sym typeface="Arial"/>
              </a:rPr>
              <a:t>‹#›</a:t>
            </a:fld>
            <a:endParaRPr b="0" i="0" sz="1300" u="none" cap="none" strike="noStrike">
              <a:solidFill>
                <a:srgbClr val="7F7F7F"/>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p:transition spd="med">
    <p:push/>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 Id="rId3" Type="http://schemas.openxmlformats.org/officeDocument/2006/relationships/image" Target="../media/image17.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7.xml"/><Relationship Id="rId3" Type="http://schemas.openxmlformats.org/officeDocument/2006/relationships/image" Target="../media/image1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 Id="rId3" Type="http://schemas.openxmlformats.org/officeDocument/2006/relationships/image" Target="../media/image23.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 Id="rId3" Type="http://schemas.openxmlformats.org/officeDocument/2006/relationships/image" Target="../media/image24.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6.xml"/><Relationship Id="rId3" Type="http://schemas.openxmlformats.org/officeDocument/2006/relationships/image" Target="../media/image27.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5.xml"/><Relationship Id="rId3" Type="http://schemas.openxmlformats.org/officeDocument/2006/relationships/image" Target="../media/image25.jp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0.xml"/><Relationship Id="rId3" Type="http://schemas.openxmlformats.org/officeDocument/2006/relationships/image" Target="../media/image16.jp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6.xml"/><Relationship Id="rId3" Type="http://schemas.openxmlformats.org/officeDocument/2006/relationships/image" Target="../media/image16.jp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6.xml"/><Relationship Id="rId3" Type="http://schemas.openxmlformats.org/officeDocument/2006/relationships/image" Target="../media/image26.jp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8.xml"/><Relationship Id="rId3" Type="http://schemas.openxmlformats.org/officeDocument/2006/relationships/image" Target="../media/image21.png"/><Relationship Id="rId4" Type="http://schemas.openxmlformats.org/officeDocument/2006/relationships/image" Target="../media/image11.png"/><Relationship Id="rId5"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pic>
        <p:nvPicPr>
          <p:cNvPr id="325" name="Google Shape;325;p1"/>
          <p:cNvPicPr preferRelativeResize="0"/>
          <p:nvPr>
            <p:ph idx="2" type="pic"/>
          </p:nvPr>
        </p:nvPicPr>
        <p:blipFill rotWithShape="1">
          <a:blip r:embed="rId3">
            <a:alphaModFix/>
          </a:blip>
          <a:srcRect b="5415" l="0" r="0" t="5414"/>
          <a:stretch/>
        </p:blipFill>
        <p:spPr>
          <a:xfrm>
            <a:off x="-114087" y="-712150"/>
            <a:ext cx="12420176" cy="4228625"/>
          </a:xfrm>
          <a:prstGeom prst="rect">
            <a:avLst/>
          </a:prstGeom>
          <a:noFill/>
          <a:ln>
            <a:noFill/>
          </a:ln>
        </p:spPr>
      </p:pic>
      <p:sp>
        <p:nvSpPr>
          <p:cNvPr id="326" name="Google Shape;326;p1"/>
          <p:cNvSpPr txBox="1"/>
          <p:nvPr>
            <p:ph idx="1" type="body"/>
          </p:nvPr>
        </p:nvSpPr>
        <p:spPr>
          <a:xfrm>
            <a:off x="903496" y="5362573"/>
            <a:ext cx="10689408" cy="25189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1200"/>
              <a:buNone/>
            </a:pPr>
            <a:r>
              <a:rPr lang="en-US"/>
              <a:t>November 2025</a:t>
            </a:r>
            <a:endParaRPr/>
          </a:p>
        </p:txBody>
      </p:sp>
      <p:sp>
        <p:nvSpPr>
          <p:cNvPr id="327" name="Google Shape;327;p1"/>
          <p:cNvSpPr txBox="1"/>
          <p:nvPr>
            <p:ph idx="3" type="body"/>
          </p:nvPr>
        </p:nvSpPr>
        <p:spPr>
          <a:xfrm>
            <a:off x="853717" y="3725790"/>
            <a:ext cx="10689300" cy="1377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6000"/>
              <a:buNone/>
            </a:pPr>
            <a:r>
              <a:rPr lang="en-US" sz="6000"/>
              <a:t>Title IX Training</a:t>
            </a:r>
            <a:br>
              <a:rPr lang="en-US"/>
            </a:br>
            <a:r>
              <a:rPr lang="en-US" sz="3200"/>
              <a:t>for Coordinators, Investigators, and Decision Makers</a:t>
            </a:r>
            <a:endParaRPr/>
          </a:p>
        </p:txBody>
      </p:sp>
    </p:spTree>
  </p:cSld>
  <p:clrMapOvr>
    <a:masterClrMapping/>
  </p:clrMapOvr>
  <p:transition spd="med">
    <p:push/>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pic>
        <p:nvPicPr>
          <p:cNvPr id="332" name="Google Shape;332;p2"/>
          <p:cNvPicPr preferRelativeResize="0"/>
          <p:nvPr/>
        </p:nvPicPr>
        <p:blipFill rotWithShape="1">
          <a:blip r:embed="rId3">
            <a:alphaModFix/>
          </a:blip>
          <a:srcRect b="0" l="0" r="0" t="0"/>
          <a:stretch/>
        </p:blipFill>
        <p:spPr>
          <a:xfrm>
            <a:off x="8126502" y="1828811"/>
            <a:ext cx="2470401" cy="3562686"/>
          </a:xfrm>
          <a:prstGeom prst="rect">
            <a:avLst/>
          </a:prstGeom>
          <a:noFill/>
          <a:ln>
            <a:noFill/>
          </a:ln>
          <a:effectLst>
            <a:outerShdw blurRad="292100" rotWithShape="0" algn="tl" dir="2700000" dist="139700">
              <a:srgbClr val="333333">
                <a:alpha val="64705"/>
              </a:srgbClr>
            </a:outerShdw>
          </a:effectLst>
        </p:spPr>
      </p:pic>
      <p:pic>
        <p:nvPicPr>
          <p:cNvPr id="333" name="Google Shape;333;p2"/>
          <p:cNvPicPr preferRelativeResize="0"/>
          <p:nvPr/>
        </p:nvPicPr>
        <p:blipFill rotWithShape="1">
          <a:blip r:embed="rId4">
            <a:alphaModFix/>
          </a:blip>
          <a:srcRect b="0" l="0" r="0" t="0"/>
          <a:stretch/>
        </p:blipFill>
        <p:spPr>
          <a:xfrm>
            <a:off x="4571805" y="1828812"/>
            <a:ext cx="2441408" cy="3555607"/>
          </a:xfrm>
          <a:prstGeom prst="rect">
            <a:avLst/>
          </a:prstGeom>
          <a:noFill/>
          <a:ln>
            <a:noFill/>
          </a:ln>
          <a:effectLst>
            <a:outerShdw blurRad="292100" rotWithShape="0" algn="tl" dir="2700000" dist="139700">
              <a:srgbClr val="333333">
                <a:alpha val="64705"/>
              </a:srgbClr>
            </a:outerShdw>
          </a:effectLst>
        </p:spPr>
      </p:pic>
      <p:sp>
        <p:nvSpPr>
          <p:cNvPr id="334" name="Google Shape;334;p2"/>
          <p:cNvSpPr txBox="1"/>
          <p:nvPr>
            <p:ph idx="1" type="body"/>
          </p:nvPr>
        </p:nvSpPr>
        <p:spPr>
          <a:xfrm>
            <a:off x="1060787" y="2985472"/>
            <a:ext cx="312068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Welcome!</a:t>
            </a:r>
            <a:endParaRPr/>
          </a:p>
        </p:txBody>
      </p:sp>
    </p:spTree>
  </p:cSld>
  <p:clrMapOvr>
    <a:masterClrMapping/>
  </p:clrMapOvr>
  <p:transition spd="med">
    <p:push/>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3"/>
          <p:cNvSpPr txBox="1"/>
          <p:nvPr>
            <p:ph idx="1" type="body"/>
          </p:nvPr>
        </p:nvSpPr>
        <p:spPr>
          <a:xfrm>
            <a:off x="5862180" y="4872625"/>
            <a:ext cx="5923419" cy="1401175"/>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SzPts val="2880"/>
              <a:buNone/>
            </a:pPr>
            <a:r>
              <a:rPr lang="en-US" sz="3600"/>
              <a:t>What is Title IX?</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
        <p:nvSpPr>
          <p:cNvPr id="340" name="Google Shape;340;p3"/>
          <p:cNvSpPr txBox="1"/>
          <p:nvPr>
            <p:ph idx="2" type="body"/>
          </p:nvPr>
        </p:nvSpPr>
        <p:spPr>
          <a:xfrm>
            <a:off x="1242736" y="4431087"/>
            <a:ext cx="3545700" cy="5175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4400"/>
              <a:buNone/>
            </a:pPr>
            <a:r>
              <a:rPr lang="en-US"/>
              <a:t>Introduction</a:t>
            </a:r>
            <a:endParaRPr/>
          </a:p>
        </p:txBody>
      </p:sp>
      <p:pic>
        <p:nvPicPr>
          <p:cNvPr id="341" name="Google Shape;341;p3"/>
          <p:cNvPicPr preferRelativeResize="0"/>
          <p:nvPr>
            <p:ph idx="3" type="pic"/>
          </p:nvPr>
        </p:nvPicPr>
        <p:blipFill rotWithShape="1">
          <a:blip r:embed="rId3">
            <a:alphaModFix/>
          </a:blip>
          <a:srcRect b="0" l="0" r="0" t="0"/>
          <a:stretch/>
        </p:blipFill>
        <p:spPr>
          <a:xfrm>
            <a:off x="0" y="0"/>
            <a:ext cx="12192000" cy="4127500"/>
          </a:xfrm>
          <a:prstGeom prst="rect">
            <a:avLst/>
          </a:prstGeom>
          <a:noFill/>
          <a:ln>
            <a:noFill/>
          </a:ln>
        </p:spPr>
      </p:pic>
    </p:spTree>
  </p:cSld>
  <p:clrMapOvr>
    <a:masterClrMapping/>
  </p:clrMapOvr>
  <p:transition spd="med">
    <p:push/>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
          <p:cNvSpPr txBox="1"/>
          <p:nvPr>
            <p:ph idx="1" type="body"/>
          </p:nvPr>
        </p:nvSpPr>
        <p:spPr>
          <a:xfrm>
            <a:off x="917912" y="1265718"/>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3700"/>
              <a:buNone/>
            </a:pPr>
            <a:r>
              <a:rPr lang="en-US" sz="3700"/>
              <a:t>Title IX of the Education Amendments of 1972 </a:t>
            </a:r>
            <a:endParaRPr/>
          </a:p>
          <a:p>
            <a:pPr indent="0" lvl="0" marL="0" rtl="0" algn="l">
              <a:lnSpc>
                <a:spcPct val="90000"/>
              </a:lnSpc>
              <a:spcBef>
                <a:spcPts val="1000"/>
              </a:spcBef>
              <a:spcAft>
                <a:spcPts val="0"/>
              </a:spcAft>
              <a:buClr>
                <a:schemeClr val="dk2"/>
              </a:buClr>
              <a:buSzPts val="4400"/>
              <a:buNone/>
            </a:pPr>
            <a:r>
              <a:t/>
            </a:r>
            <a:endParaRPr/>
          </a:p>
        </p:txBody>
      </p:sp>
      <p:sp>
        <p:nvSpPr>
          <p:cNvPr id="347" name="Google Shape;347;p4"/>
          <p:cNvSpPr txBox="1"/>
          <p:nvPr>
            <p:ph idx="2" type="body"/>
          </p:nvPr>
        </p:nvSpPr>
        <p:spPr>
          <a:xfrm>
            <a:off x="917912" y="2364377"/>
            <a:ext cx="10112818" cy="3583759"/>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2240"/>
              <a:buFont typeface="Noto Sans Symbols"/>
              <a:buChar char="▶"/>
            </a:pPr>
            <a:r>
              <a:rPr lang="en-US" sz="2800"/>
              <a:t>“No person in the United States shall, </a:t>
            </a:r>
            <a:r>
              <a:rPr lang="en-US" sz="2800" u="sng"/>
              <a:t>on the basis of sex</a:t>
            </a:r>
            <a:r>
              <a:rPr lang="en-US" sz="2800"/>
              <a:t>, be excluded from participation in, be denied the benefits of, or be subjected to discrimination under any education program or activity receiving Federal financial assistance.”</a:t>
            </a:r>
            <a:endParaRPr/>
          </a:p>
          <a:p>
            <a:pPr indent="0" lvl="0" marL="0" rtl="0" algn="l">
              <a:lnSpc>
                <a:spcPct val="110000"/>
              </a:lnSpc>
              <a:spcBef>
                <a:spcPts val="800"/>
              </a:spcBef>
              <a:spcAft>
                <a:spcPts val="0"/>
              </a:spcAft>
              <a:buSzPts val="1600"/>
              <a:buNone/>
            </a:pPr>
            <a:r>
              <a:t/>
            </a:r>
            <a:endParaRPr/>
          </a:p>
        </p:txBody>
      </p:sp>
    </p:spTree>
  </p:cSld>
  <p:clrMapOvr>
    <a:masterClrMapping/>
  </p:clrMapOvr>
  <p:transition spd="med">
    <p:push/>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5"/>
          <p:cNvSpPr txBox="1"/>
          <p:nvPr>
            <p:ph idx="1" type="body"/>
          </p:nvPr>
        </p:nvSpPr>
        <p:spPr>
          <a:xfrm>
            <a:off x="917912" y="1265718"/>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i="1" lang="en-US"/>
              <a:t>Tennessee v. Cardona </a:t>
            </a:r>
            <a:r>
              <a:rPr lang="en-US"/>
              <a:t>(2024)</a:t>
            </a:r>
            <a:endParaRPr/>
          </a:p>
          <a:p>
            <a:pPr indent="0" lvl="0" marL="0" rtl="0" algn="l">
              <a:lnSpc>
                <a:spcPct val="90000"/>
              </a:lnSpc>
              <a:spcBef>
                <a:spcPts val="1000"/>
              </a:spcBef>
              <a:spcAft>
                <a:spcPts val="0"/>
              </a:spcAft>
              <a:buClr>
                <a:schemeClr val="dk2"/>
              </a:buClr>
              <a:buSzPts val="4400"/>
              <a:buNone/>
            </a:pPr>
            <a:r>
              <a:t/>
            </a:r>
            <a:endParaRPr/>
          </a:p>
        </p:txBody>
      </p:sp>
      <p:sp>
        <p:nvSpPr>
          <p:cNvPr id="353" name="Google Shape;353;p5"/>
          <p:cNvSpPr txBox="1"/>
          <p:nvPr>
            <p:ph idx="2" type="body"/>
          </p:nvPr>
        </p:nvSpPr>
        <p:spPr>
          <a:xfrm>
            <a:off x="917912" y="2364377"/>
            <a:ext cx="10112818" cy="3583759"/>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2240"/>
              <a:buFont typeface="Noto Sans Symbols"/>
              <a:buChar char="▶"/>
            </a:pPr>
            <a:r>
              <a:rPr lang="en-US" sz="2800"/>
              <a:t>“</a:t>
            </a:r>
            <a:r>
              <a:rPr b="1" lang="en-US" sz="2800" u="sng"/>
              <a:t>On the basis of sex</a:t>
            </a:r>
            <a:r>
              <a:rPr lang="en-US" sz="2800"/>
              <a:t>” means “that recipients of federal funds under Title IX may not treat a person worse than another similarly-situated individual on the basis of the person’s sex, i.e., </a:t>
            </a:r>
            <a:r>
              <a:rPr b="1" lang="en-US" sz="2800" u="sng"/>
              <a:t>male or female</a:t>
            </a:r>
            <a:r>
              <a:rPr lang="en-US" sz="2800"/>
              <a:t>.”</a:t>
            </a:r>
            <a:endParaRPr/>
          </a:p>
          <a:p>
            <a:pPr indent="0" lvl="0" marL="0" rtl="0" algn="l">
              <a:lnSpc>
                <a:spcPct val="110000"/>
              </a:lnSpc>
              <a:spcBef>
                <a:spcPts val="800"/>
              </a:spcBef>
              <a:spcAft>
                <a:spcPts val="0"/>
              </a:spcAft>
              <a:buSzPts val="1600"/>
              <a:buNone/>
            </a:pPr>
            <a:r>
              <a:t/>
            </a:r>
            <a:endParaRPr/>
          </a:p>
        </p:txBody>
      </p:sp>
    </p:spTree>
  </p:cSld>
  <p:clrMapOvr>
    <a:masterClrMapping/>
  </p:clrMapOvr>
  <p:transition spd="med">
    <p:push/>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6"/>
          <p:cNvSpPr txBox="1"/>
          <p:nvPr>
            <p:ph idx="1" type="body"/>
          </p:nvPr>
        </p:nvSpPr>
        <p:spPr>
          <a:xfrm>
            <a:off x="917912" y="1265718"/>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Brief History of Title IX</a:t>
            </a:r>
            <a:endParaRPr/>
          </a:p>
          <a:p>
            <a:pPr indent="0" lvl="0" marL="0" rtl="0" algn="l">
              <a:lnSpc>
                <a:spcPct val="90000"/>
              </a:lnSpc>
              <a:spcBef>
                <a:spcPts val="1000"/>
              </a:spcBef>
              <a:spcAft>
                <a:spcPts val="0"/>
              </a:spcAft>
              <a:buClr>
                <a:schemeClr val="dk2"/>
              </a:buClr>
              <a:buSzPts val="4400"/>
              <a:buNone/>
            </a:pPr>
            <a:r>
              <a:t/>
            </a:r>
            <a:endParaRPr/>
          </a:p>
        </p:txBody>
      </p:sp>
      <p:sp>
        <p:nvSpPr>
          <p:cNvPr id="359" name="Google Shape;359;p6"/>
          <p:cNvSpPr txBox="1"/>
          <p:nvPr>
            <p:ph idx="2" type="body"/>
          </p:nvPr>
        </p:nvSpPr>
        <p:spPr>
          <a:xfrm>
            <a:off x="917912" y="2116182"/>
            <a:ext cx="10112818" cy="3583759"/>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Title IX of the Education Amendments of 1972 was passed on June 23, 1972. In the two years preceding the passing of Title IX, debates about discrimination against women and education were raging in Congress, especially regarding the quality of athletic opportunities available to women compared to their male counterparts. Over time, the scope of Title IX has expanded to include sexual misconduct that occurs in a district’s educational programs or activities. </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At its conception, Title IX was designed to prevent discrimination against women in educational institutions, including in scholastic athletics. However, it’s important to remember that at the core of the legislation -</a:t>
            </a:r>
            <a:endParaRPr/>
          </a:p>
          <a:p>
            <a:pPr indent="-274320" lvl="0" marL="274320" rtl="0" algn="l">
              <a:lnSpc>
                <a:spcPct val="110000"/>
              </a:lnSpc>
              <a:spcBef>
                <a:spcPts val="800"/>
              </a:spcBef>
              <a:spcAft>
                <a:spcPts val="0"/>
              </a:spcAft>
              <a:buClr>
                <a:schemeClr val="accent6"/>
              </a:buClr>
              <a:buSzPts val="1600"/>
              <a:buFont typeface="Noto Sans Symbols"/>
              <a:buChar char="▶"/>
            </a:pPr>
            <a:r>
              <a:rPr b="1" lang="en-US"/>
              <a:t>Title IX applies to both boys and girls (students), men and women (employees)</a:t>
            </a:r>
            <a:endParaRPr/>
          </a:p>
          <a:p>
            <a:pPr indent="0" lvl="0" marL="0" rtl="0" algn="l">
              <a:lnSpc>
                <a:spcPct val="110000"/>
              </a:lnSpc>
              <a:spcBef>
                <a:spcPts val="800"/>
              </a:spcBef>
              <a:spcAft>
                <a:spcPts val="0"/>
              </a:spcAft>
              <a:buSzPts val="1600"/>
              <a:buNone/>
            </a:pPr>
            <a:r>
              <a:t/>
            </a:r>
            <a:endParaRPr/>
          </a:p>
        </p:txBody>
      </p:sp>
    </p:spTree>
  </p:cSld>
  <p:clrMapOvr>
    <a:masterClrMapping/>
  </p:clrMapOvr>
  <p:transition spd="med">
    <p:push/>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7"/>
          <p:cNvSpPr txBox="1"/>
          <p:nvPr>
            <p:ph idx="1" type="body"/>
          </p:nvPr>
        </p:nvSpPr>
        <p:spPr>
          <a:xfrm>
            <a:off x="917912" y="125265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The Pennsylvania Human Relations Act</a:t>
            </a:r>
            <a:endParaRPr/>
          </a:p>
          <a:p>
            <a:pPr indent="0" lvl="0" marL="0" rtl="0" algn="l">
              <a:lnSpc>
                <a:spcPct val="90000"/>
              </a:lnSpc>
              <a:spcBef>
                <a:spcPts val="1000"/>
              </a:spcBef>
              <a:spcAft>
                <a:spcPts val="0"/>
              </a:spcAft>
              <a:buClr>
                <a:schemeClr val="dk2"/>
              </a:buClr>
              <a:buSzPts val="4400"/>
              <a:buNone/>
            </a:pPr>
            <a:r>
              <a:t/>
            </a:r>
            <a:endParaRPr/>
          </a:p>
        </p:txBody>
      </p:sp>
      <p:sp>
        <p:nvSpPr>
          <p:cNvPr id="365" name="Google Shape;365;p7"/>
          <p:cNvSpPr txBox="1"/>
          <p:nvPr>
            <p:ph idx="2" type="body"/>
          </p:nvPr>
        </p:nvSpPr>
        <p:spPr>
          <a:xfrm>
            <a:off x="917912" y="2077518"/>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Title IX regulations codify protections nationwide for public school students and employees from discrimination based on their sexual orientation and gender identity (including transgender status). However, even if an injunction is placed on these regulations, Pennsylvania state law still protects the rights of these students and employees. </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In December of 2022, Pennsylvania issued new regulations under the Pennsylvania Human Relations Act providing legal protections for transgender individuals. The regulations open the door for the Pennsylvania Human Relations Commission to consider and adjudicate claims that a student has been denied opportunities in a school by reason of their gender identity.</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8"/>
          <p:cNvSpPr txBox="1"/>
          <p:nvPr>
            <p:ph idx="1" type="body"/>
          </p:nvPr>
        </p:nvSpPr>
        <p:spPr>
          <a:xfrm>
            <a:off x="917912" y="1176773"/>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The Pennsylvania Human Relations Act</a:t>
            </a:r>
            <a:endParaRPr/>
          </a:p>
          <a:p>
            <a:pPr indent="0" lvl="0" marL="0" rtl="0" algn="l">
              <a:lnSpc>
                <a:spcPct val="90000"/>
              </a:lnSpc>
              <a:spcBef>
                <a:spcPts val="1000"/>
              </a:spcBef>
              <a:spcAft>
                <a:spcPts val="0"/>
              </a:spcAft>
              <a:buClr>
                <a:schemeClr val="dk2"/>
              </a:buClr>
              <a:buSzPts val="4400"/>
              <a:buNone/>
            </a:pPr>
            <a:r>
              <a:t/>
            </a:r>
            <a:endParaRPr/>
          </a:p>
        </p:txBody>
      </p:sp>
      <p:sp>
        <p:nvSpPr>
          <p:cNvPr id="371" name="Google Shape;371;p8"/>
          <p:cNvSpPr txBox="1"/>
          <p:nvPr>
            <p:ph idx="2" type="body"/>
          </p:nvPr>
        </p:nvSpPr>
        <p:spPr>
          <a:xfrm>
            <a:off x="917912" y="1894637"/>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“Sex” is a protected class is undefined under the PHRA. Pennsylvania courts have consistently held that the PHRA is to be interpreted consistently with federal anti-discrimination law. </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 41.206. Sex discrimination.</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The term ‘‘sex’’ as used in the PHRA and the PFEOA includes all of the following:</a:t>
            </a:r>
            <a:endParaRPr/>
          </a:p>
          <a:p>
            <a:pPr indent="-228600" lvl="1" marL="685800" rtl="0" algn="l">
              <a:lnSpc>
                <a:spcPct val="100000"/>
              </a:lnSpc>
              <a:spcBef>
                <a:spcPts val="200"/>
              </a:spcBef>
              <a:spcAft>
                <a:spcPts val="0"/>
              </a:spcAft>
              <a:buSzPts val="2000"/>
              <a:buChar char="▪"/>
            </a:pPr>
            <a:r>
              <a:rPr lang="en-US"/>
              <a:t>Pregnancy.</a:t>
            </a:r>
            <a:endParaRPr/>
          </a:p>
          <a:p>
            <a:pPr indent="-228600" lvl="1" marL="685800" rtl="0" algn="l">
              <a:lnSpc>
                <a:spcPct val="100000"/>
              </a:lnSpc>
              <a:spcBef>
                <a:spcPts val="200"/>
              </a:spcBef>
              <a:spcAft>
                <a:spcPts val="0"/>
              </a:spcAft>
              <a:buSzPts val="2000"/>
              <a:buChar char="▪"/>
            </a:pPr>
            <a:r>
              <a:rPr lang="en-US"/>
              <a:t>Sex assigned at birth.</a:t>
            </a:r>
            <a:endParaRPr/>
          </a:p>
          <a:p>
            <a:pPr indent="-228600" lvl="1" marL="685800" rtl="0" algn="l">
              <a:lnSpc>
                <a:spcPct val="100000"/>
              </a:lnSpc>
              <a:spcBef>
                <a:spcPts val="200"/>
              </a:spcBef>
              <a:spcAft>
                <a:spcPts val="0"/>
              </a:spcAft>
              <a:buSzPts val="2000"/>
              <a:buChar char="▪"/>
            </a:pPr>
            <a:r>
              <a:rPr lang="en-US"/>
              <a:t>Gender, including a person’s gender identity or gender expression.</a:t>
            </a:r>
            <a:endParaRPr/>
          </a:p>
          <a:p>
            <a:pPr indent="-228600" lvl="1" marL="685800" rtl="0" algn="l">
              <a:lnSpc>
                <a:spcPct val="100000"/>
              </a:lnSpc>
              <a:spcBef>
                <a:spcPts val="200"/>
              </a:spcBef>
              <a:spcAft>
                <a:spcPts val="0"/>
              </a:spcAft>
              <a:buSzPts val="2000"/>
              <a:buChar char="▪"/>
            </a:pPr>
            <a:r>
              <a:rPr lang="en-US"/>
              <a:t>Affectional or sexual orientation, including heterosexuality, homosexuality, bisexuality and asexuality.</a:t>
            </a:r>
            <a:endParaRPr/>
          </a:p>
          <a:p>
            <a:pPr indent="-228600" lvl="1" marL="685800" rtl="0" algn="l">
              <a:lnSpc>
                <a:spcPct val="100000"/>
              </a:lnSpc>
              <a:spcBef>
                <a:spcPts val="200"/>
              </a:spcBef>
              <a:spcAft>
                <a:spcPts val="0"/>
              </a:spcAft>
              <a:buSzPts val="2000"/>
              <a:buChar char="▪"/>
            </a:pPr>
            <a:r>
              <a:rPr lang="en-US"/>
              <a:t>Differences of sex development, variations of sex characteristics or other intersex characteristics.</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9"/>
          <p:cNvSpPr txBox="1"/>
          <p:nvPr>
            <p:ph idx="1" type="body"/>
          </p:nvPr>
        </p:nvSpPr>
        <p:spPr>
          <a:xfrm>
            <a:off x="917912" y="1346590"/>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What Does Title IX Cover?</a:t>
            </a:r>
            <a:endParaRPr/>
          </a:p>
          <a:p>
            <a:pPr indent="0" lvl="0" marL="0" rtl="0" algn="l">
              <a:lnSpc>
                <a:spcPct val="90000"/>
              </a:lnSpc>
              <a:spcBef>
                <a:spcPts val="1000"/>
              </a:spcBef>
              <a:spcAft>
                <a:spcPts val="0"/>
              </a:spcAft>
              <a:buClr>
                <a:schemeClr val="dk2"/>
              </a:buClr>
              <a:buSzPts val="4400"/>
              <a:buNone/>
            </a:pPr>
            <a:r>
              <a:t/>
            </a:r>
            <a:endParaRPr/>
          </a:p>
        </p:txBody>
      </p:sp>
      <p:sp>
        <p:nvSpPr>
          <p:cNvPr id="377" name="Google Shape;377;p9"/>
          <p:cNvSpPr txBox="1"/>
          <p:nvPr>
            <p:ph idx="2" type="body"/>
          </p:nvPr>
        </p:nvSpPr>
        <p:spPr>
          <a:xfrm>
            <a:off x="917912" y="2377963"/>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Admission and Recruitment</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Education Programs or Activities</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Employment in Education Programs or Activities</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Athletics </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Sexual Harassment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10"/>
          <p:cNvSpPr txBox="1"/>
          <p:nvPr>
            <p:ph idx="1" type="body"/>
          </p:nvPr>
        </p:nvSpPr>
        <p:spPr>
          <a:xfrm>
            <a:off x="917912" y="1346590"/>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Who Does Title IX Protect?</a:t>
            </a:r>
            <a:endParaRPr/>
          </a:p>
          <a:p>
            <a:pPr indent="0" lvl="0" marL="0" rtl="0" algn="l">
              <a:lnSpc>
                <a:spcPct val="90000"/>
              </a:lnSpc>
              <a:spcBef>
                <a:spcPts val="1000"/>
              </a:spcBef>
              <a:spcAft>
                <a:spcPts val="0"/>
              </a:spcAft>
              <a:buClr>
                <a:schemeClr val="dk2"/>
              </a:buClr>
              <a:buSzPts val="4400"/>
              <a:buNone/>
            </a:pPr>
            <a:r>
              <a:t/>
            </a:r>
            <a:endParaRPr/>
          </a:p>
        </p:txBody>
      </p:sp>
      <p:sp>
        <p:nvSpPr>
          <p:cNvPr id="384" name="Google Shape;384;p10"/>
          <p:cNvSpPr txBox="1"/>
          <p:nvPr>
            <p:ph idx="2" type="body"/>
          </p:nvPr>
        </p:nvSpPr>
        <p:spPr>
          <a:xfrm>
            <a:off x="917912" y="2193534"/>
            <a:ext cx="10276561" cy="3527827"/>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SzPts val="1600"/>
              <a:buNone/>
            </a:pPr>
            <a:r>
              <a:rPr b="1" lang="en-US"/>
              <a:t>The final rule protects all students and employees from all discrimination on the basis of sex. </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“At the time of filing a formal complaint, a complainant must be participating in or attempting to participate in the education program or activity of the recipient with which the formal complaint is filed.” 34 C.F.R. §106.30.</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11"/>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Who Enforces Title IX?</a:t>
            </a:r>
            <a:endParaRPr/>
          </a:p>
        </p:txBody>
      </p:sp>
      <p:sp>
        <p:nvSpPr>
          <p:cNvPr id="391" name="Google Shape;391;p11"/>
          <p:cNvSpPr txBox="1"/>
          <p:nvPr>
            <p:ph idx="2" type="body"/>
          </p:nvPr>
        </p:nvSpPr>
        <p:spPr>
          <a:xfrm>
            <a:off x="765750" y="2016374"/>
            <a:ext cx="10521037" cy="3933804"/>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The Office for Civil Rights (OCR) is responsible for enforcing:</a:t>
            </a:r>
            <a:endParaRPr/>
          </a:p>
          <a:p>
            <a:pPr indent="-228600" lvl="1" marL="685800" rtl="0" algn="l">
              <a:lnSpc>
                <a:spcPct val="100000"/>
              </a:lnSpc>
              <a:spcBef>
                <a:spcPts val="800"/>
              </a:spcBef>
              <a:spcAft>
                <a:spcPts val="0"/>
              </a:spcAft>
              <a:buSzPts val="2000"/>
              <a:buChar char="▪"/>
            </a:pPr>
            <a:r>
              <a:rPr b="1" lang="en-US"/>
              <a:t>Title IX of the Education Amendments Act of 1972 </a:t>
            </a:r>
            <a:r>
              <a:rPr lang="en-US"/>
              <a:t>(prohibits discrimination on the basis of sex);</a:t>
            </a:r>
            <a:endParaRPr/>
          </a:p>
          <a:p>
            <a:pPr indent="-228600" lvl="1" marL="685800" rtl="0" algn="l">
              <a:lnSpc>
                <a:spcPct val="100000"/>
              </a:lnSpc>
              <a:spcBef>
                <a:spcPts val="800"/>
              </a:spcBef>
              <a:spcAft>
                <a:spcPts val="0"/>
              </a:spcAft>
              <a:buSzPts val="2000"/>
              <a:buChar char="▪"/>
            </a:pPr>
            <a:r>
              <a:rPr b="1" lang="en-US"/>
              <a:t>Title VI of the Civil Rights Act of 1964 </a:t>
            </a:r>
            <a:r>
              <a:rPr lang="en-US"/>
              <a:t>(prohibits discrimination on the basis of race, color, and national origin); </a:t>
            </a:r>
            <a:endParaRPr/>
          </a:p>
          <a:p>
            <a:pPr indent="-228600" lvl="1" marL="685800" rtl="0" algn="l">
              <a:lnSpc>
                <a:spcPct val="100000"/>
              </a:lnSpc>
              <a:spcBef>
                <a:spcPts val="800"/>
              </a:spcBef>
              <a:spcAft>
                <a:spcPts val="0"/>
              </a:spcAft>
              <a:buSzPts val="2000"/>
              <a:buChar char="▪"/>
            </a:pPr>
            <a:r>
              <a:rPr b="1" lang="en-US"/>
              <a:t>Section 504 of the Rehabilitation Act of 1973 </a:t>
            </a:r>
            <a:r>
              <a:rPr lang="en-US"/>
              <a:t>(prohibits discrimination on the basis of handicap); </a:t>
            </a:r>
            <a:endParaRPr/>
          </a:p>
          <a:p>
            <a:pPr indent="-228600" lvl="1" marL="685800" rtl="0" algn="l">
              <a:lnSpc>
                <a:spcPct val="100000"/>
              </a:lnSpc>
              <a:spcBef>
                <a:spcPts val="800"/>
              </a:spcBef>
              <a:spcAft>
                <a:spcPts val="0"/>
              </a:spcAft>
              <a:buSzPts val="2000"/>
              <a:buChar char="▪"/>
            </a:pPr>
            <a:r>
              <a:rPr b="1" lang="en-US"/>
              <a:t>Age Discrimination Act of 1975 </a:t>
            </a:r>
            <a:r>
              <a:rPr lang="en-US"/>
              <a:t>(prohibits discrimination on the basis of age); </a:t>
            </a:r>
            <a:endParaRPr/>
          </a:p>
          <a:p>
            <a:pPr indent="-228600" lvl="1" marL="685800" rtl="0" algn="l">
              <a:lnSpc>
                <a:spcPct val="100000"/>
              </a:lnSpc>
              <a:spcBef>
                <a:spcPts val="800"/>
              </a:spcBef>
              <a:spcAft>
                <a:spcPts val="0"/>
              </a:spcAft>
              <a:buSzPts val="2000"/>
              <a:buChar char="▪"/>
            </a:pPr>
            <a:r>
              <a:rPr b="1" lang="en-US"/>
              <a:t>Americans with Disabilities Act of 1990 </a:t>
            </a:r>
            <a:r>
              <a:rPr lang="en-US"/>
              <a:t>(prohibits discrimination on the basis of disability).</a:t>
            </a:r>
            <a:endParaRPr/>
          </a:p>
          <a:p>
            <a:pPr indent="-101600" lvl="1" marL="685800" rtl="0" algn="l">
              <a:lnSpc>
                <a:spcPct val="100000"/>
              </a:lnSpc>
              <a:spcBef>
                <a:spcPts val="800"/>
              </a:spcBef>
              <a:spcAft>
                <a:spcPts val="0"/>
              </a:spcAft>
              <a:buSzPts val="2000"/>
              <a:buNone/>
            </a:pPr>
            <a:r>
              <a:t/>
            </a:r>
            <a:endParaRPr/>
          </a:p>
          <a:p>
            <a:pPr indent="-101600" lvl="1" marL="685800" rtl="0" algn="l">
              <a:lnSpc>
                <a:spcPct val="100000"/>
              </a:lnSpc>
              <a:spcBef>
                <a:spcPts val="800"/>
              </a:spcBef>
              <a:spcAft>
                <a:spcPts val="0"/>
              </a:spcAft>
              <a:buSzPts val="2000"/>
              <a:buNone/>
            </a:pPr>
            <a:r>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
        <p:nvSpPr>
          <p:cNvPr id="392" name="Google Shape;392;p11"/>
          <p:cNvSpPr txBox="1"/>
          <p:nvPr>
            <p:ph idx="3" type="body"/>
          </p:nvPr>
        </p:nvSpPr>
        <p:spPr>
          <a:xfrm>
            <a:off x="765750" y="1505761"/>
            <a:ext cx="10521037"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The U.S. Department of Education, Office of Civil Rights (OCR)</a:t>
            </a:r>
            <a:endParaRPr/>
          </a:p>
          <a:p>
            <a:pPr indent="0" lvl="0" marL="0" rtl="0" algn="l">
              <a:lnSpc>
                <a:spcPct val="90000"/>
              </a:lnSpc>
              <a:spcBef>
                <a:spcPts val="1000"/>
              </a:spcBef>
              <a:spcAft>
                <a:spcPts val="0"/>
              </a:spcAft>
              <a:buClr>
                <a:schemeClr val="dk2"/>
              </a:buClr>
              <a:buSzPts val="2400"/>
              <a:buNone/>
            </a:pPr>
            <a:r>
              <a:t/>
            </a:r>
            <a:endParaRPr/>
          </a:p>
        </p:txBody>
      </p:sp>
    </p:spTree>
  </p:cSld>
  <p:clrMapOvr>
    <a:masterClrMapping/>
  </p:clrMapOvr>
  <p:transition spd="med">
    <p:push/>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12"/>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Who Enforces Title IX?</a:t>
            </a:r>
            <a:endParaRPr/>
          </a:p>
          <a:p>
            <a:pPr indent="0" lvl="0" marL="0" rtl="0" algn="l">
              <a:lnSpc>
                <a:spcPct val="90000"/>
              </a:lnSpc>
              <a:spcBef>
                <a:spcPts val="1000"/>
              </a:spcBef>
              <a:spcAft>
                <a:spcPts val="0"/>
              </a:spcAft>
              <a:buClr>
                <a:schemeClr val="dk2"/>
              </a:buClr>
              <a:buSzPts val="4400"/>
              <a:buNone/>
            </a:pPr>
            <a:r>
              <a:t/>
            </a:r>
            <a:endParaRPr/>
          </a:p>
        </p:txBody>
      </p:sp>
      <p:sp>
        <p:nvSpPr>
          <p:cNvPr id="399" name="Google Shape;399;p12"/>
          <p:cNvSpPr txBox="1"/>
          <p:nvPr>
            <p:ph idx="2" type="body"/>
          </p:nvPr>
        </p:nvSpPr>
        <p:spPr>
          <a:xfrm>
            <a:off x="917912" y="2420309"/>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OCR enforces Title IX by investigating complaints, conducting compliance reviews, and providing technical assistance. An institution found to violate Title IX (or any of the regulations enforced by OCR) has the opportunity to remedy the violation voluntarily. OCR is required by federal law to seek a voluntary resolution. </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If an institution refuses to remedy the violation, then OCR may pursue one of two courses of action: initiate administrative procedures to terminate federal funding to the institution; or refer the case to the U.S. Department of Justice to pursue enforcement in federal court. </a:t>
            </a:r>
            <a:endParaRPr/>
          </a:p>
          <a:p>
            <a:pPr indent="-172720" lvl="0" marL="274320" rtl="0" algn="l">
              <a:lnSpc>
                <a:spcPct val="100000"/>
              </a:lnSpc>
              <a:spcBef>
                <a:spcPts val="800"/>
              </a:spcBef>
              <a:spcAft>
                <a:spcPts val="0"/>
              </a:spcAft>
              <a:buSzPts val="1600"/>
              <a:buNone/>
            </a:pPr>
            <a:r>
              <a:t/>
            </a:r>
            <a:endParaRPr/>
          </a:p>
          <a:p>
            <a:pPr indent="-172720" lvl="0" marL="274320" rtl="0" algn="l">
              <a:lnSpc>
                <a:spcPct val="100000"/>
              </a:lnSpc>
              <a:spcBef>
                <a:spcPts val="800"/>
              </a:spcBef>
              <a:spcAft>
                <a:spcPts val="0"/>
              </a:spcAft>
              <a:buSzPts val="1600"/>
              <a:buNone/>
            </a:pPr>
            <a:r>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
        <p:nvSpPr>
          <p:cNvPr id="400" name="Google Shape;400;p12"/>
          <p:cNvSpPr txBox="1"/>
          <p:nvPr>
            <p:ph idx="3" type="body"/>
          </p:nvPr>
        </p:nvSpPr>
        <p:spPr>
          <a:xfrm>
            <a:off x="917912" y="1861568"/>
            <a:ext cx="10112818"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The U.S. Department of Education, Office of Civil Rights (OCR)</a:t>
            </a:r>
            <a:endParaRPr/>
          </a:p>
          <a:p>
            <a:pPr indent="0" lvl="0" marL="0" rtl="0" algn="l">
              <a:lnSpc>
                <a:spcPct val="90000"/>
              </a:lnSpc>
              <a:spcBef>
                <a:spcPts val="1000"/>
              </a:spcBef>
              <a:spcAft>
                <a:spcPts val="0"/>
              </a:spcAft>
              <a:buClr>
                <a:schemeClr val="dk2"/>
              </a:buClr>
              <a:buSzPts val="2400"/>
              <a:buNone/>
            </a:pPr>
            <a:r>
              <a:t/>
            </a:r>
            <a:endParaRPr/>
          </a:p>
        </p:txBody>
      </p:sp>
    </p:spTree>
  </p:cSld>
  <p:clrMapOvr>
    <a:masterClrMapping/>
  </p:clrMapOvr>
  <p:transition spd="med">
    <p:push/>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13"/>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What Does OCR Look For?</a:t>
            </a:r>
            <a:endParaRPr/>
          </a:p>
          <a:p>
            <a:pPr indent="0" lvl="0" marL="0" rtl="0" algn="l">
              <a:lnSpc>
                <a:spcPct val="90000"/>
              </a:lnSpc>
              <a:spcBef>
                <a:spcPts val="1000"/>
              </a:spcBef>
              <a:spcAft>
                <a:spcPts val="0"/>
              </a:spcAft>
              <a:buClr>
                <a:schemeClr val="dk2"/>
              </a:buClr>
              <a:buSzPts val="4400"/>
              <a:buNone/>
            </a:pPr>
            <a:r>
              <a:t/>
            </a:r>
            <a:endParaRPr/>
          </a:p>
        </p:txBody>
      </p:sp>
      <p:sp>
        <p:nvSpPr>
          <p:cNvPr id="407" name="Google Shape;407;p13"/>
          <p:cNvSpPr txBox="1"/>
          <p:nvPr>
            <p:ph idx="2" type="body"/>
          </p:nvPr>
        </p:nvSpPr>
        <p:spPr>
          <a:xfrm>
            <a:off x="917912" y="2480130"/>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latin typeface="Arial"/>
                <a:ea typeface="Arial"/>
                <a:cs typeface="Arial"/>
                <a:sym typeface="Arial"/>
              </a:rPr>
              <a:t>At the conclusion of an investigation, OCR will determine, with regard to each allegation, whether:</a:t>
            </a:r>
            <a:endParaRPr/>
          </a:p>
          <a:p>
            <a:pPr indent="-228600" lvl="1" marL="685800" rtl="0" algn="l">
              <a:lnSpc>
                <a:spcPct val="110000"/>
              </a:lnSpc>
              <a:spcBef>
                <a:spcPts val="800"/>
              </a:spcBef>
              <a:spcAft>
                <a:spcPts val="0"/>
              </a:spcAft>
              <a:buSzPts val="2000"/>
              <a:buChar char="▪"/>
            </a:pPr>
            <a:r>
              <a:rPr lang="en-US">
                <a:latin typeface="Arial"/>
                <a:ea typeface="Arial"/>
                <a:cs typeface="Arial"/>
                <a:sym typeface="Arial"/>
              </a:rPr>
              <a:t>There is insufficient evidence to support a conclusion that the recipient failed to comply with the law, or</a:t>
            </a:r>
            <a:endParaRPr/>
          </a:p>
          <a:p>
            <a:pPr indent="-228600" lvl="1" marL="685800" rtl="0" algn="l">
              <a:lnSpc>
                <a:spcPct val="110000"/>
              </a:lnSpc>
              <a:spcBef>
                <a:spcPts val="800"/>
              </a:spcBef>
              <a:spcAft>
                <a:spcPts val="0"/>
              </a:spcAft>
              <a:buSzPts val="2000"/>
              <a:buChar char="▪"/>
            </a:pPr>
            <a:r>
              <a:rPr lang="en-US">
                <a:latin typeface="Arial"/>
                <a:ea typeface="Arial"/>
                <a:cs typeface="Arial"/>
                <a:sym typeface="Arial"/>
              </a:rPr>
              <a:t>A preponderance of the evidence supports a conclusion that the recipient failed to comply with the law.</a:t>
            </a:r>
            <a:endParaRPr/>
          </a:p>
          <a:p>
            <a:pPr indent="-172720" lvl="0" marL="274320" rtl="0" algn="l">
              <a:lnSpc>
                <a:spcPct val="100000"/>
              </a:lnSpc>
              <a:spcBef>
                <a:spcPts val="800"/>
              </a:spcBef>
              <a:spcAft>
                <a:spcPts val="0"/>
              </a:spcAft>
              <a:buSzPts val="1600"/>
              <a:buNone/>
            </a:pPr>
            <a:r>
              <a:t/>
            </a:r>
            <a:endParaRPr>
              <a:latin typeface="Arial"/>
              <a:ea typeface="Arial"/>
              <a:cs typeface="Arial"/>
              <a:sym typeface="Arial"/>
            </a:endParaRPr>
          </a:p>
          <a:p>
            <a:pPr indent="-172720" lvl="0" marL="274320" rtl="0" algn="l">
              <a:lnSpc>
                <a:spcPct val="100000"/>
              </a:lnSpc>
              <a:spcBef>
                <a:spcPts val="800"/>
              </a:spcBef>
              <a:spcAft>
                <a:spcPts val="0"/>
              </a:spcAft>
              <a:buSzPts val="1600"/>
              <a:buNone/>
            </a:pPr>
            <a:r>
              <a:t/>
            </a:r>
            <a:endParaRPr>
              <a:latin typeface="Arial"/>
              <a:ea typeface="Arial"/>
              <a:cs typeface="Arial"/>
              <a:sym typeface="Arial"/>
            </a:endParaRPr>
          </a:p>
          <a:p>
            <a:pPr indent="-172720" lvl="0" marL="274320" rtl="0" algn="l">
              <a:lnSpc>
                <a:spcPct val="110000"/>
              </a:lnSpc>
              <a:spcBef>
                <a:spcPts val="800"/>
              </a:spcBef>
              <a:spcAft>
                <a:spcPts val="0"/>
              </a:spcAft>
              <a:buClr>
                <a:schemeClr val="accent6"/>
              </a:buClr>
              <a:buSzPts val="1600"/>
              <a:buFont typeface="Noto Sans Symbols"/>
              <a:buNone/>
            </a:pPr>
            <a:r>
              <a:t/>
            </a:r>
            <a:endParaRPr>
              <a:latin typeface="Arial"/>
              <a:ea typeface="Arial"/>
              <a:cs typeface="Arial"/>
              <a:sym typeface="Arial"/>
            </a:endParaRPr>
          </a:p>
        </p:txBody>
      </p:sp>
      <p:sp>
        <p:nvSpPr>
          <p:cNvPr id="408" name="Google Shape;408;p13"/>
          <p:cNvSpPr txBox="1"/>
          <p:nvPr>
            <p:ph idx="3" type="body"/>
          </p:nvPr>
        </p:nvSpPr>
        <p:spPr>
          <a:xfrm>
            <a:off x="917912" y="1939886"/>
            <a:ext cx="10112818"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sz="2400"/>
              <a:t>Complaints alleging a violation of Title IX </a:t>
            </a:r>
            <a:endParaRPr/>
          </a:p>
          <a:p>
            <a:pPr indent="0" lvl="0" marL="0" rtl="0" algn="l">
              <a:lnSpc>
                <a:spcPct val="90000"/>
              </a:lnSpc>
              <a:spcBef>
                <a:spcPts val="1000"/>
              </a:spcBef>
              <a:spcAft>
                <a:spcPts val="0"/>
              </a:spcAft>
              <a:buClr>
                <a:schemeClr val="dk2"/>
              </a:buClr>
              <a:buSzPts val="2400"/>
              <a:buNone/>
            </a:pPr>
            <a:r>
              <a:t/>
            </a:r>
            <a:endParaRPr/>
          </a:p>
        </p:txBody>
      </p:sp>
    </p:spTree>
  </p:cSld>
  <p:clrMapOvr>
    <a:masterClrMapping/>
  </p:clrMapOvr>
  <p:transition spd="med">
    <p:push/>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14"/>
          <p:cNvSpPr txBox="1"/>
          <p:nvPr>
            <p:ph idx="1" type="body"/>
          </p:nvPr>
        </p:nvSpPr>
        <p:spPr>
          <a:xfrm>
            <a:off x="917912" y="1346590"/>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What does Title IX Require? </a:t>
            </a:r>
            <a:endParaRPr/>
          </a:p>
          <a:p>
            <a:pPr indent="0" lvl="0" marL="0" rtl="0" algn="l">
              <a:lnSpc>
                <a:spcPct val="90000"/>
              </a:lnSpc>
              <a:spcBef>
                <a:spcPts val="1000"/>
              </a:spcBef>
              <a:spcAft>
                <a:spcPts val="0"/>
              </a:spcAft>
              <a:buClr>
                <a:schemeClr val="dk2"/>
              </a:buClr>
              <a:buSzPts val="4400"/>
              <a:buNone/>
            </a:pPr>
            <a:r>
              <a:t/>
            </a:r>
            <a:endParaRPr/>
          </a:p>
        </p:txBody>
      </p:sp>
      <p:sp>
        <p:nvSpPr>
          <p:cNvPr id="415" name="Google Shape;415;p14"/>
          <p:cNvSpPr txBox="1"/>
          <p:nvPr>
            <p:ph idx="2" type="body"/>
          </p:nvPr>
        </p:nvSpPr>
        <p:spPr>
          <a:xfrm>
            <a:off x="917912" y="2220946"/>
            <a:ext cx="10276561"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SzPts val="1600"/>
              <a:buChar char="▶"/>
            </a:pPr>
            <a:r>
              <a:rPr lang="en-US"/>
              <a:t>Designation of Title IX Coordinator</a:t>
            </a:r>
            <a:endParaRPr/>
          </a:p>
          <a:p>
            <a:pPr indent="-274320" lvl="0" marL="274320" rtl="0" algn="l">
              <a:lnSpc>
                <a:spcPct val="110000"/>
              </a:lnSpc>
              <a:spcBef>
                <a:spcPts val="1400"/>
              </a:spcBef>
              <a:spcAft>
                <a:spcPts val="0"/>
              </a:spcAft>
              <a:buSzPts val="1600"/>
              <a:buChar char="▶"/>
            </a:pPr>
            <a:r>
              <a:rPr lang="en-US"/>
              <a:t>Dissemination of Policy </a:t>
            </a:r>
            <a:endParaRPr/>
          </a:p>
          <a:p>
            <a:pPr indent="-274320" lvl="0" marL="274320" rtl="0" algn="l">
              <a:lnSpc>
                <a:spcPct val="110000"/>
              </a:lnSpc>
              <a:spcBef>
                <a:spcPts val="1400"/>
              </a:spcBef>
              <a:spcAft>
                <a:spcPts val="0"/>
              </a:spcAft>
              <a:buSzPts val="1600"/>
              <a:buChar char="▶"/>
            </a:pPr>
            <a:r>
              <a:rPr lang="en-US"/>
              <a:t>Adoption of Grievance Procedures </a:t>
            </a:r>
            <a:endParaRPr/>
          </a:p>
          <a:p>
            <a:pPr indent="-274320" lvl="0" marL="274320" rtl="0" algn="l">
              <a:lnSpc>
                <a:spcPct val="110000"/>
              </a:lnSpc>
              <a:spcBef>
                <a:spcPts val="1400"/>
              </a:spcBef>
              <a:spcAft>
                <a:spcPts val="0"/>
              </a:spcAft>
              <a:buSzPts val="1600"/>
              <a:buChar char="▶"/>
            </a:pPr>
            <a:r>
              <a:rPr lang="en-US"/>
              <a:t>Training Requirements </a:t>
            </a:r>
            <a:endParaRPr/>
          </a:p>
          <a:p>
            <a:pPr indent="-274320" lvl="0" marL="274320" rtl="0" algn="l">
              <a:lnSpc>
                <a:spcPct val="110000"/>
              </a:lnSpc>
              <a:spcBef>
                <a:spcPts val="1400"/>
              </a:spcBef>
              <a:spcAft>
                <a:spcPts val="0"/>
              </a:spcAft>
              <a:buSzPts val="1600"/>
              <a:buChar char="▶"/>
            </a:pPr>
            <a:r>
              <a:rPr lang="en-US"/>
              <a:t>Records Retention </a:t>
            </a:r>
            <a:endParaRPr/>
          </a:p>
          <a:p>
            <a:pPr indent="0" lvl="0" marL="0" rtl="0" algn="l">
              <a:lnSpc>
                <a:spcPct val="100000"/>
              </a:lnSpc>
              <a:spcBef>
                <a:spcPts val="1400"/>
              </a:spcBef>
              <a:spcAft>
                <a:spcPts val="0"/>
              </a:spcAft>
              <a:buSzPts val="1600"/>
              <a:buNone/>
            </a:pPr>
            <a:r>
              <a:t/>
            </a:r>
            <a:endParaRPr/>
          </a:p>
          <a:p>
            <a:pPr indent="-172720" lvl="0" marL="274320" rtl="0" algn="l">
              <a:lnSpc>
                <a:spcPct val="100000"/>
              </a:lnSpc>
              <a:spcBef>
                <a:spcPts val="800"/>
              </a:spcBef>
              <a:spcAft>
                <a:spcPts val="0"/>
              </a:spcAft>
              <a:buSzPts val="1600"/>
              <a:buNone/>
            </a:pPr>
            <a:r>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15"/>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Designation of Title IX Coordinator </a:t>
            </a:r>
            <a:endParaRPr/>
          </a:p>
          <a:p>
            <a:pPr indent="0" lvl="0" marL="0" rtl="0" algn="l">
              <a:lnSpc>
                <a:spcPct val="90000"/>
              </a:lnSpc>
              <a:spcBef>
                <a:spcPts val="1000"/>
              </a:spcBef>
              <a:spcAft>
                <a:spcPts val="0"/>
              </a:spcAft>
              <a:buClr>
                <a:schemeClr val="dk2"/>
              </a:buClr>
              <a:buSzPts val="4400"/>
              <a:buNone/>
            </a:pPr>
            <a:r>
              <a:t/>
            </a:r>
            <a:endParaRPr/>
          </a:p>
        </p:txBody>
      </p:sp>
      <p:sp>
        <p:nvSpPr>
          <p:cNvPr id="422" name="Google Shape;422;p15"/>
          <p:cNvSpPr txBox="1"/>
          <p:nvPr>
            <p:ph idx="2" type="body"/>
          </p:nvPr>
        </p:nvSpPr>
        <p:spPr>
          <a:xfrm>
            <a:off x="765750" y="1563447"/>
            <a:ext cx="9745577" cy="3933804"/>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SzPts val="1440"/>
              <a:buChar char="▶"/>
            </a:pPr>
            <a:r>
              <a:rPr lang="en-US" sz="1800"/>
              <a:t>Each recipient must designate and authorize at least one employee to coordinate its efforts to comply with its responsibilities under this part, which employee must be referred to as the “Title IX Coordinator.”</a:t>
            </a:r>
            <a:endParaRPr/>
          </a:p>
          <a:p>
            <a:pPr indent="-274320" lvl="0" marL="274320" rtl="0" algn="l">
              <a:lnSpc>
                <a:spcPct val="110000"/>
              </a:lnSpc>
              <a:spcBef>
                <a:spcPts val="1400"/>
              </a:spcBef>
              <a:spcAft>
                <a:spcPts val="0"/>
              </a:spcAft>
              <a:buSzPts val="1440"/>
              <a:buChar char="▶"/>
            </a:pPr>
            <a:r>
              <a:rPr lang="en-US" sz="1800"/>
              <a:t>Deputy Title IX Coordinators may be identified to assist the Title IX Coordinator in ensuring the school district’s compliance with Title IX. </a:t>
            </a:r>
            <a:endParaRPr/>
          </a:p>
          <a:p>
            <a:pPr indent="-274320" lvl="0" marL="274320" rtl="0" algn="l">
              <a:lnSpc>
                <a:spcPct val="110000"/>
              </a:lnSpc>
              <a:spcBef>
                <a:spcPts val="1400"/>
              </a:spcBef>
              <a:spcAft>
                <a:spcPts val="0"/>
              </a:spcAft>
              <a:buSzPts val="1440"/>
              <a:buChar char="▶"/>
            </a:pPr>
            <a:r>
              <a:rPr lang="en-US" sz="1800"/>
              <a:t>The district must make the name or title, office address, electronic mail address, and telephone number of the employee designated as the Title IX Coordinator widely available (on website, in handbooks,  notices, policies, etc.) </a:t>
            </a:r>
            <a:endParaRPr/>
          </a:p>
          <a:p>
            <a:pPr indent="-228600" lvl="1" marL="685800" rtl="0" algn="l">
              <a:lnSpc>
                <a:spcPct val="110000"/>
              </a:lnSpc>
              <a:spcBef>
                <a:spcPts val="1400"/>
              </a:spcBef>
              <a:spcAft>
                <a:spcPts val="0"/>
              </a:spcAft>
              <a:buSzPts val="1800"/>
              <a:buChar char="▪"/>
            </a:pPr>
            <a:r>
              <a:rPr b="1" lang="en-US" sz="1800"/>
              <a:t>Practice tip: </a:t>
            </a:r>
            <a:r>
              <a:rPr lang="en-US" sz="1800"/>
              <a:t>create a generic email address for the Title IX Coordinator </a:t>
            </a:r>
            <a:br>
              <a:rPr lang="en-US" sz="1800"/>
            </a:br>
            <a:r>
              <a:rPr lang="en-US" sz="1800"/>
              <a:t>(ex. </a:t>
            </a:r>
            <a:r>
              <a:rPr lang="en-US" sz="1800" u="sng"/>
              <a:t>TitleIX@SchoolDistrict.org</a:t>
            </a:r>
            <a:r>
              <a:rPr lang="en-US" sz="1800"/>
              <a:t>). This helps ensure the contact information posted remains correct and no reports fall through the cracks if there is a transition at the Title IX Coordinator position</a:t>
            </a:r>
            <a:endParaRPr/>
          </a:p>
          <a:p>
            <a:pPr indent="0" lvl="0" marL="0" rtl="0" algn="l">
              <a:lnSpc>
                <a:spcPct val="100000"/>
              </a:lnSpc>
              <a:spcBef>
                <a:spcPts val="1400"/>
              </a:spcBef>
              <a:spcAft>
                <a:spcPts val="0"/>
              </a:spcAft>
              <a:buSzPts val="1600"/>
              <a:buNone/>
            </a:pPr>
            <a:r>
              <a:t/>
            </a:r>
            <a:endParaRPr/>
          </a:p>
          <a:p>
            <a:pPr indent="-172720" lvl="0" marL="274320" rtl="0" algn="l">
              <a:lnSpc>
                <a:spcPct val="100000"/>
              </a:lnSpc>
              <a:spcBef>
                <a:spcPts val="800"/>
              </a:spcBef>
              <a:spcAft>
                <a:spcPts val="0"/>
              </a:spcAft>
              <a:buSzPts val="1600"/>
              <a:buNone/>
            </a:pPr>
            <a:r>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16"/>
          <p:cNvSpPr txBox="1"/>
          <p:nvPr>
            <p:ph idx="1" type="body"/>
          </p:nvPr>
        </p:nvSpPr>
        <p:spPr>
          <a:xfrm>
            <a:off x="917912" y="1189572"/>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Dissemination of Policy </a:t>
            </a:r>
            <a:endParaRPr/>
          </a:p>
        </p:txBody>
      </p:sp>
      <p:sp>
        <p:nvSpPr>
          <p:cNvPr id="429" name="Google Shape;429;p16"/>
          <p:cNvSpPr txBox="1"/>
          <p:nvPr>
            <p:ph idx="2" type="body"/>
          </p:nvPr>
        </p:nvSpPr>
        <p:spPr>
          <a:xfrm>
            <a:off x="917912" y="1943855"/>
            <a:ext cx="10276561"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SzPts val="1440"/>
              <a:buChar char="▶"/>
            </a:pPr>
            <a:r>
              <a:rPr lang="en-US" sz="1800"/>
              <a:t>The school must </a:t>
            </a:r>
            <a:r>
              <a:rPr b="1" lang="en-US" sz="1800"/>
              <a:t>adopt, publish, and implement a policy </a:t>
            </a:r>
            <a:r>
              <a:rPr lang="en-US" sz="1800"/>
              <a:t>stating that the recipient does not discriminate on the basis of sex and prohibits sex discrimination in any education program or activity that it operates, as required by Title IX and the regulations, including in admission and employment. </a:t>
            </a:r>
            <a:endParaRPr/>
          </a:p>
          <a:p>
            <a:pPr indent="-274320" lvl="0" marL="274320" rtl="0" algn="l">
              <a:lnSpc>
                <a:spcPct val="110000"/>
              </a:lnSpc>
              <a:spcBef>
                <a:spcPts val="1400"/>
              </a:spcBef>
              <a:spcAft>
                <a:spcPts val="0"/>
              </a:spcAft>
              <a:buSzPts val="1440"/>
              <a:buChar char="▶"/>
            </a:pPr>
            <a:r>
              <a:rPr b="1" lang="en-US" sz="1800" u="sng"/>
              <a:t>Notice must be posted prominently on the school’s website, in each handbook, catalog, announcement, bulletin, and application form. </a:t>
            </a:r>
            <a:endParaRPr/>
          </a:p>
          <a:p>
            <a:pPr indent="-274320" lvl="0" marL="274320" rtl="0" algn="l">
              <a:lnSpc>
                <a:spcPct val="110000"/>
              </a:lnSpc>
              <a:spcBef>
                <a:spcPts val="1400"/>
              </a:spcBef>
              <a:spcAft>
                <a:spcPts val="0"/>
              </a:spcAft>
              <a:buSzPts val="1440"/>
              <a:buChar char="▶"/>
            </a:pPr>
            <a:r>
              <a:rPr lang="en-US" sz="1800"/>
              <a:t>The school must provide notice of nondiscrimination to students, employees, applicants, Unions, and other listed persons, with specific components including how to locate the recipient's nondiscrimination policy and grievance procures and to report conduct that may constitute sex discrimination.</a:t>
            </a:r>
            <a:endParaRPr/>
          </a:p>
          <a:p>
            <a:pPr indent="-274320" lvl="0" marL="274320" rtl="0" algn="l">
              <a:lnSpc>
                <a:spcPct val="110000"/>
              </a:lnSpc>
              <a:spcBef>
                <a:spcPts val="1400"/>
              </a:spcBef>
              <a:spcAft>
                <a:spcPts val="0"/>
              </a:spcAft>
              <a:buSzPts val="1440"/>
              <a:buChar char="▶"/>
            </a:pPr>
            <a:r>
              <a:rPr i="1" lang="en-US" sz="1800"/>
              <a:t>34 C.F.R. §106.8(b)-(c)</a:t>
            </a:r>
            <a:endParaRPr/>
          </a:p>
          <a:p>
            <a:pPr indent="0" lvl="0" marL="0" rtl="0" algn="l">
              <a:lnSpc>
                <a:spcPct val="100000"/>
              </a:lnSpc>
              <a:spcBef>
                <a:spcPts val="1400"/>
              </a:spcBef>
              <a:spcAft>
                <a:spcPts val="0"/>
              </a:spcAft>
              <a:buSzPts val="1600"/>
              <a:buNone/>
            </a:pPr>
            <a:r>
              <a:t/>
            </a:r>
            <a:endParaRPr/>
          </a:p>
          <a:p>
            <a:pPr indent="-172720" lvl="0" marL="274320" rtl="0" algn="l">
              <a:lnSpc>
                <a:spcPct val="100000"/>
              </a:lnSpc>
              <a:spcBef>
                <a:spcPts val="800"/>
              </a:spcBef>
              <a:spcAft>
                <a:spcPts val="0"/>
              </a:spcAft>
              <a:buSzPts val="1600"/>
              <a:buNone/>
            </a:pPr>
            <a:r>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17"/>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Adoption of Grievance Procedures </a:t>
            </a:r>
            <a:endParaRPr/>
          </a:p>
        </p:txBody>
      </p:sp>
      <p:sp>
        <p:nvSpPr>
          <p:cNvPr id="436" name="Google Shape;436;p17"/>
          <p:cNvSpPr txBox="1"/>
          <p:nvPr>
            <p:ph idx="2" type="body"/>
          </p:nvPr>
        </p:nvSpPr>
        <p:spPr>
          <a:xfrm>
            <a:off x="917912" y="2420309"/>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SzPts val="1440"/>
              <a:buChar char="▶"/>
            </a:pPr>
            <a:r>
              <a:rPr lang="en-US" sz="1800"/>
              <a:t>Current Title IX policy and process are found in:</a:t>
            </a:r>
            <a:endParaRPr/>
          </a:p>
          <a:p>
            <a:pPr indent="-228600" lvl="1" marL="685800" rtl="0" algn="l">
              <a:lnSpc>
                <a:spcPct val="110000"/>
              </a:lnSpc>
              <a:spcBef>
                <a:spcPts val="1400"/>
              </a:spcBef>
              <a:spcAft>
                <a:spcPts val="0"/>
              </a:spcAft>
              <a:buSzPts val="1800"/>
              <a:buChar char="▪"/>
            </a:pPr>
            <a:r>
              <a:rPr lang="en-US" sz="1800"/>
              <a:t>Board Policy 103 (Discrimination/Title IX Sexual Harassment Affecting Students)</a:t>
            </a:r>
            <a:endParaRPr/>
          </a:p>
          <a:p>
            <a:pPr indent="-228600" lvl="1" marL="685800" rtl="0" algn="l">
              <a:lnSpc>
                <a:spcPct val="110000"/>
              </a:lnSpc>
              <a:spcBef>
                <a:spcPts val="1400"/>
              </a:spcBef>
              <a:spcAft>
                <a:spcPts val="0"/>
              </a:spcAft>
              <a:buSzPts val="1800"/>
              <a:buChar char="▪"/>
            </a:pPr>
            <a:r>
              <a:rPr lang="en-US" sz="1800"/>
              <a:t>Board Policy 104 (Discrimination/Title IX Sexual Harassment Affecting Staff)</a:t>
            </a:r>
            <a:endParaRPr/>
          </a:p>
          <a:p>
            <a:pPr indent="-274320" lvl="0" marL="274320" rtl="0" algn="l">
              <a:lnSpc>
                <a:spcPct val="110000"/>
              </a:lnSpc>
              <a:spcBef>
                <a:spcPts val="1400"/>
              </a:spcBef>
              <a:spcAft>
                <a:spcPts val="0"/>
              </a:spcAft>
              <a:buSzPts val="1440"/>
              <a:buChar char="▶"/>
            </a:pPr>
            <a:r>
              <a:rPr lang="en-US" sz="1800"/>
              <a:t>Updates to Policies 103 and 104 include updates to definitions and provisions pertaining to:</a:t>
            </a:r>
            <a:endParaRPr/>
          </a:p>
          <a:p>
            <a:pPr indent="-228600" lvl="1" marL="685800" rtl="0" algn="l">
              <a:lnSpc>
                <a:spcPct val="110000"/>
              </a:lnSpc>
              <a:spcBef>
                <a:spcPts val="1400"/>
              </a:spcBef>
              <a:spcAft>
                <a:spcPts val="0"/>
              </a:spcAft>
              <a:buSzPts val="1800"/>
              <a:buChar char="▪"/>
            </a:pPr>
            <a:r>
              <a:rPr lang="en-US" sz="1800"/>
              <a:t>The Pennsylvania Human Rights Act regulatory changes, effective August 2023</a:t>
            </a:r>
            <a:endParaRPr/>
          </a:p>
          <a:p>
            <a:pPr indent="-228600" lvl="1" marL="685800" rtl="0" algn="l">
              <a:lnSpc>
                <a:spcPct val="110000"/>
              </a:lnSpc>
              <a:spcBef>
                <a:spcPts val="1400"/>
              </a:spcBef>
              <a:spcAft>
                <a:spcPts val="0"/>
              </a:spcAft>
              <a:buSzPts val="1800"/>
              <a:buChar char="▪"/>
            </a:pPr>
            <a:r>
              <a:rPr lang="en-US" sz="1800"/>
              <a:t>Title IX’s protections when women are pregnant, either as a student (103) or as an employee (104)</a:t>
            </a:r>
            <a:endParaRPr/>
          </a:p>
          <a:p>
            <a:pPr indent="-228600" lvl="1" marL="685800" rtl="0" algn="l">
              <a:lnSpc>
                <a:spcPct val="110000"/>
              </a:lnSpc>
              <a:spcBef>
                <a:spcPts val="1400"/>
              </a:spcBef>
              <a:spcAft>
                <a:spcPts val="0"/>
              </a:spcAft>
              <a:buSzPts val="1800"/>
              <a:buChar char="▪"/>
            </a:pPr>
            <a:r>
              <a:rPr lang="en-US" sz="1800"/>
              <a:t>Investigatory obligations outside of Title IX</a:t>
            </a:r>
            <a:endParaRPr/>
          </a:p>
          <a:p>
            <a:pPr indent="-114300" lvl="1" marL="685800" rtl="0" algn="l">
              <a:lnSpc>
                <a:spcPct val="110000"/>
              </a:lnSpc>
              <a:spcBef>
                <a:spcPts val="1400"/>
              </a:spcBef>
              <a:spcAft>
                <a:spcPts val="0"/>
              </a:spcAft>
              <a:buSzPts val="1800"/>
              <a:buNone/>
            </a:pPr>
            <a:r>
              <a:t/>
            </a:r>
            <a:endParaRPr sz="1800"/>
          </a:p>
          <a:p>
            <a:pPr indent="0" lvl="0" marL="0" rtl="0" algn="l">
              <a:lnSpc>
                <a:spcPct val="100000"/>
              </a:lnSpc>
              <a:spcBef>
                <a:spcPts val="1400"/>
              </a:spcBef>
              <a:spcAft>
                <a:spcPts val="0"/>
              </a:spcAft>
              <a:buSzPts val="1600"/>
              <a:buNone/>
            </a:pPr>
            <a:r>
              <a:t/>
            </a:r>
            <a:endParaRPr/>
          </a:p>
          <a:p>
            <a:pPr indent="-172720" lvl="0" marL="274320" rtl="0" algn="l">
              <a:lnSpc>
                <a:spcPct val="100000"/>
              </a:lnSpc>
              <a:spcBef>
                <a:spcPts val="800"/>
              </a:spcBef>
              <a:spcAft>
                <a:spcPts val="0"/>
              </a:spcAft>
              <a:buSzPts val="1600"/>
              <a:buNone/>
            </a:pPr>
            <a:r>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
        <p:nvSpPr>
          <p:cNvPr id="437" name="Google Shape;437;p17"/>
          <p:cNvSpPr txBox="1"/>
          <p:nvPr>
            <p:ph idx="3" type="body"/>
          </p:nvPr>
        </p:nvSpPr>
        <p:spPr>
          <a:xfrm>
            <a:off x="917912" y="2025346"/>
            <a:ext cx="10112818"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sz="2400"/>
              <a:t>PSBA Title IX Policy </a:t>
            </a:r>
            <a:endParaRPr/>
          </a:p>
          <a:p>
            <a:pPr indent="0" lvl="0" marL="0" rtl="0" algn="l">
              <a:lnSpc>
                <a:spcPct val="90000"/>
              </a:lnSpc>
              <a:spcBef>
                <a:spcPts val="1000"/>
              </a:spcBef>
              <a:spcAft>
                <a:spcPts val="0"/>
              </a:spcAft>
              <a:buClr>
                <a:schemeClr val="dk2"/>
              </a:buClr>
              <a:buSzPts val="2400"/>
              <a:buNone/>
            </a:pPr>
            <a:r>
              <a:t/>
            </a:r>
            <a:endParaRPr/>
          </a:p>
        </p:txBody>
      </p:sp>
    </p:spTree>
  </p:cSld>
  <p:clrMapOvr>
    <a:masterClrMapping/>
  </p:clrMapOvr>
  <p:transition spd="med">
    <p:push/>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18"/>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Policies</a:t>
            </a:r>
            <a:endParaRPr/>
          </a:p>
        </p:txBody>
      </p:sp>
      <p:sp>
        <p:nvSpPr>
          <p:cNvPr id="443" name="Google Shape;443;p18"/>
          <p:cNvSpPr txBox="1"/>
          <p:nvPr>
            <p:ph idx="2" type="body"/>
          </p:nvPr>
        </p:nvSpPr>
        <p:spPr>
          <a:xfrm>
            <a:off x="917912" y="2420309"/>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Policy 103 – Students (Discrimination/Harassment Affecting Students)</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Policy 104 – Employees (Discrimination/Harassment Affecting Employees)</a:t>
            </a:r>
            <a:endParaRPr/>
          </a:p>
        </p:txBody>
      </p:sp>
      <p:sp>
        <p:nvSpPr>
          <p:cNvPr id="444" name="Google Shape;444;p18"/>
          <p:cNvSpPr txBox="1"/>
          <p:nvPr>
            <p:ph idx="3" type="body"/>
          </p:nvPr>
        </p:nvSpPr>
        <p:spPr>
          <a:xfrm>
            <a:off x="917912" y="2025346"/>
            <a:ext cx="10112818"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t/>
            </a:r>
            <a:endParaRPr/>
          </a:p>
        </p:txBody>
      </p:sp>
    </p:spTree>
  </p:cSld>
  <p:clrMapOvr>
    <a:masterClrMapping/>
  </p:clrMapOvr>
  <p:transition spd="med">
    <p:push/>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19"/>
          <p:cNvSpPr txBox="1"/>
          <p:nvPr>
            <p:ph idx="1" type="body"/>
          </p:nvPr>
        </p:nvSpPr>
        <p:spPr>
          <a:xfrm>
            <a:off x="917912" y="1192210"/>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Related Title IX Policies</a:t>
            </a:r>
            <a:endParaRPr/>
          </a:p>
        </p:txBody>
      </p:sp>
      <p:sp>
        <p:nvSpPr>
          <p:cNvPr id="451" name="Google Shape;451;p19"/>
          <p:cNvSpPr txBox="1"/>
          <p:nvPr>
            <p:ph idx="2" type="body"/>
          </p:nvPr>
        </p:nvSpPr>
        <p:spPr>
          <a:xfrm>
            <a:off x="917912" y="1990037"/>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SzPts val="1440"/>
              <a:buChar char="▶"/>
            </a:pPr>
            <a:r>
              <a:rPr lang="en-US" sz="1800"/>
              <a:t>Related Policies:</a:t>
            </a:r>
            <a:endParaRPr/>
          </a:p>
          <a:p>
            <a:pPr indent="-228600" lvl="1" marL="685800" rtl="0" algn="l">
              <a:lnSpc>
                <a:spcPct val="110000"/>
              </a:lnSpc>
              <a:spcBef>
                <a:spcPts val="1200"/>
              </a:spcBef>
              <a:spcAft>
                <a:spcPts val="0"/>
              </a:spcAft>
              <a:buSzPts val="1800"/>
              <a:buChar char="▪"/>
            </a:pPr>
            <a:r>
              <a:rPr lang="en-US" sz="1800"/>
              <a:t>103.1: Nondiscrimination – Qualified Students with Disabilities</a:t>
            </a:r>
            <a:endParaRPr/>
          </a:p>
          <a:p>
            <a:pPr indent="-228600" lvl="1" marL="685800" rtl="0" algn="l">
              <a:lnSpc>
                <a:spcPct val="110000"/>
              </a:lnSpc>
              <a:spcBef>
                <a:spcPts val="600"/>
              </a:spcBef>
              <a:spcAft>
                <a:spcPts val="0"/>
              </a:spcAft>
              <a:buSzPts val="1800"/>
              <a:buChar char="▪"/>
            </a:pPr>
            <a:r>
              <a:rPr lang="en-US" sz="1800"/>
              <a:t>234: Pregnant/Parenting/Married Students</a:t>
            </a:r>
            <a:endParaRPr/>
          </a:p>
          <a:p>
            <a:pPr indent="-228600" lvl="1" marL="685800" rtl="0" algn="l">
              <a:lnSpc>
                <a:spcPct val="110000"/>
              </a:lnSpc>
              <a:spcBef>
                <a:spcPts val="600"/>
              </a:spcBef>
              <a:spcAft>
                <a:spcPts val="0"/>
              </a:spcAft>
              <a:buSzPts val="1800"/>
              <a:buChar char="▪"/>
            </a:pPr>
            <a:r>
              <a:rPr lang="en-US" sz="1800"/>
              <a:t>247: Hazing</a:t>
            </a:r>
            <a:endParaRPr/>
          </a:p>
          <a:p>
            <a:pPr indent="-228600" lvl="1" marL="685800" rtl="0" algn="l">
              <a:lnSpc>
                <a:spcPct val="110000"/>
              </a:lnSpc>
              <a:spcBef>
                <a:spcPts val="600"/>
              </a:spcBef>
              <a:spcAft>
                <a:spcPts val="0"/>
              </a:spcAft>
              <a:buSzPts val="1800"/>
              <a:buChar char="▪"/>
            </a:pPr>
            <a:r>
              <a:rPr lang="en-US" sz="1800"/>
              <a:t>249: Bullying/Cyberbullying</a:t>
            </a:r>
            <a:endParaRPr/>
          </a:p>
          <a:p>
            <a:pPr indent="-228600" lvl="1" marL="685800" rtl="0" algn="l">
              <a:lnSpc>
                <a:spcPct val="110000"/>
              </a:lnSpc>
              <a:spcBef>
                <a:spcPts val="600"/>
              </a:spcBef>
              <a:spcAft>
                <a:spcPts val="0"/>
              </a:spcAft>
              <a:buSzPts val="1800"/>
              <a:buChar char="▪"/>
            </a:pPr>
            <a:r>
              <a:rPr lang="en-US" sz="1800"/>
              <a:t>252: Dating Violence (Optional Policy)</a:t>
            </a:r>
            <a:endParaRPr/>
          </a:p>
          <a:p>
            <a:pPr indent="-228600" lvl="1" marL="685800" rtl="0" algn="l">
              <a:lnSpc>
                <a:spcPct val="110000"/>
              </a:lnSpc>
              <a:spcBef>
                <a:spcPts val="600"/>
              </a:spcBef>
              <a:spcAft>
                <a:spcPts val="0"/>
              </a:spcAft>
              <a:buSzPts val="1800"/>
              <a:buChar char="▪"/>
            </a:pPr>
            <a:r>
              <a:rPr lang="en-US" sz="1800"/>
              <a:t>317.1: Educator Misconduct</a:t>
            </a:r>
            <a:endParaRPr/>
          </a:p>
          <a:p>
            <a:pPr indent="-228600" lvl="1" marL="685800" rtl="0" algn="l">
              <a:lnSpc>
                <a:spcPct val="110000"/>
              </a:lnSpc>
              <a:spcBef>
                <a:spcPts val="600"/>
              </a:spcBef>
              <a:spcAft>
                <a:spcPts val="0"/>
              </a:spcAft>
              <a:buSzPts val="1800"/>
              <a:buChar char="▪"/>
            </a:pPr>
            <a:r>
              <a:rPr lang="en-US" sz="1800"/>
              <a:t>336: Personal Necessity Leave</a:t>
            </a:r>
            <a:endParaRPr/>
          </a:p>
          <a:p>
            <a:pPr indent="-228600" lvl="1" marL="685800" rtl="0" algn="l">
              <a:lnSpc>
                <a:spcPct val="110000"/>
              </a:lnSpc>
              <a:spcBef>
                <a:spcPts val="600"/>
              </a:spcBef>
              <a:spcAft>
                <a:spcPts val="0"/>
              </a:spcAft>
              <a:buSzPts val="1800"/>
              <a:buChar char="▪"/>
            </a:pPr>
            <a:r>
              <a:rPr lang="en-US" sz="1800"/>
              <a:t>339: Uncompensated Leave</a:t>
            </a:r>
            <a:endParaRPr/>
          </a:p>
          <a:p>
            <a:pPr indent="-228600" lvl="1" marL="685800" rtl="0" algn="l">
              <a:lnSpc>
                <a:spcPct val="110000"/>
              </a:lnSpc>
              <a:spcBef>
                <a:spcPts val="600"/>
              </a:spcBef>
              <a:spcAft>
                <a:spcPts val="0"/>
              </a:spcAft>
              <a:buSzPts val="1800"/>
              <a:buChar char="▪"/>
            </a:pPr>
            <a:r>
              <a:rPr lang="en-US" sz="1800"/>
              <a:t>824: Maintaining Professional Adult/Student Boundaries. </a:t>
            </a:r>
            <a:endParaRPr/>
          </a:p>
          <a:p>
            <a:pPr indent="0" lvl="1" marL="411480" rtl="0" algn="l">
              <a:lnSpc>
                <a:spcPct val="100000"/>
              </a:lnSpc>
              <a:spcBef>
                <a:spcPts val="0"/>
              </a:spcBef>
              <a:spcAft>
                <a:spcPts val="0"/>
              </a:spcAft>
              <a:buSzPts val="2000"/>
              <a:buNone/>
            </a:pPr>
            <a:r>
              <a:t/>
            </a:r>
            <a:endParaRPr/>
          </a:p>
          <a:p>
            <a:pPr indent="-101600" lvl="1" marL="685800" rtl="0" algn="l">
              <a:lnSpc>
                <a:spcPct val="100000"/>
              </a:lnSpc>
              <a:spcBef>
                <a:spcPts val="0"/>
              </a:spcBef>
              <a:spcAft>
                <a:spcPts val="0"/>
              </a:spcAft>
              <a:buSzPts val="2000"/>
              <a:buNone/>
            </a:pPr>
            <a:r>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20"/>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Training Requirements </a:t>
            </a:r>
            <a:endParaRPr/>
          </a:p>
        </p:txBody>
      </p:sp>
      <p:sp>
        <p:nvSpPr>
          <p:cNvPr id="458" name="Google Shape;458;p20"/>
          <p:cNvSpPr txBox="1"/>
          <p:nvPr>
            <p:ph idx="2" type="body"/>
          </p:nvPr>
        </p:nvSpPr>
        <p:spPr>
          <a:xfrm>
            <a:off x="917912" y="2702320"/>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SzPts val="1440"/>
              <a:buChar char="▶"/>
            </a:pPr>
            <a:r>
              <a:rPr lang="en-US" sz="1800"/>
              <a:t>The definition of sexual harassment;</a:t>
            </a:r>
            <a:endParaRPr/>
          </a:p>
          <a:p>
            <a:pPr indent="-274320" lvl="0" marL="274320" rtl="0" algn="l">
              <a:lnSpc>
                <a:spcPct val="110000"/>
              </a:lnSpc>
              <a:spcBef>
                <a:spcPts val="0"/>
              </a:spcBef>
              <a:spcAft>
                <a:spcPts val="0"/>
              </a:spcAft>
              <a:buSzPts val="1440"/>
              <a:buChar char="▶"/>
            </a:pPr>
            <a:r>
              <a:rPr lang="en-US" sz="1800"/>
              <a:t>The scope of the recipient's education program or activity;</a:t>
            </a:r>
            <a:endParaRPr/>
          </a:p>
          <a:p>
            <a:pPr indent="-274320" lvl="0" marL="274320" rtl="0" algn="l">
              <a:lnSpc>
                <a:spcPct val="110000"/>
              </a:lnSpc>
              <a:spcBef>
                <a:spcPts val="0"/>
              </a:spcBef>
              <a:spcAft>
                <a:spcPts val="0"/>
              </a:spcAft>
              <a:buSzPts val="1440"/>
              <a:buChar char="▶"/>
            </a:pPr>
            <a:r>
              <a:rPr lang="en-US" sz="1800"/>
              <a:t>How to conduct an investigation and grievance process including hearings, appeals, and informal resolution processes, as applicable;</a:t>
            </a:r>
            <a:endParaRPr/>
          </a:p>
          <a:p>
            <a:pPr indent="-274320" lvl="0" marL="274320" rtl="0" algn="l">
              <a:lnSpc>
                <a:spcPct val="110000"/>
              </a:lnSpc>
              <a:spcBef>
                <a:spcPts val="0"/>
              </a:spcBef>
              <a:spcAft>
                <a:spcPts val="0"/>
              </a:spcAft>
              <a:buSzPts val="1440"/>
              <a:buChar char="▶"/>
            </a:pPr>
            <a:r>
              <a:rPr lang="en-US" sz="1800"/>
              <a:t>How to serve impartially, including by avoiding prejudgment of the facts at issue, conflicts of interest, and bias;</a:t>
            </a:r>
            <a:endParaRPr/>
          </a:p>
          <a:p>
            <a:pPr indent="-274320" lvl="0" marL="274320" rtl="0" algn="l">
              <a:lnSpc>
                <a:spcPct val="110000"/>
              </a:lnSpc>
              <a:spcBef>
                <a:spcPts val="0"/>
              </a:spcBef>
              <a:spcAft>
                <a:spcPts val="0"/>
              </a:spcAft>
              <a:buSzPts val="1440"/>
              <a:buChar char="▶"/>
            </a:pPr>
            <a:r>
              <a:rPr lang="en-US" sz="1800"/>
              <a:t>Technology to be used at a live hearing;</a:t>
            </a:r>
            <a:endParaRPr/>
          </a:p>
          <a:p>
            <a:pPr indent="-274320" lvl="0" marL="274320" rtl="0" algn="l">
              <a:lnSpc>
                <a:spcPct val="110000"/>
              </a:lnSpc>
              <a:spcBef>
                <a:spcPts val="0"/>
              </a:spcBef>
              <a:spcAft>
                <a:spcPts val="0"/>
              </a:spcAft>
              <a:buSzPts val="1440"/>
              <a:buChar char="▶"/>
            </a:pPr>
            <a:r>
              <a:rPr lang="en-US" sz="1800"/>
              <a:t>Issues of relevance of questions and evidence, including when questions and evidence about the complainant's sexual predisposition or prior sexual behavior are not relevant; and</a:t>
            </a:r>
            <a:endParaRPr/>
          </a:p>
          <a:p>
            <a:pPr indent="-274320" lvl="0" marL="274320" rtl="0" algn="l">
              <a:lnSpc>
                <a:spcPct val="110000"/>
              </a:lnSpc>
              <a:spcBef>
                <a:spcPts val="0"/>
              </a:spcBef>
              <a:spcAft>
                <a:spcPts val="0"/>
              </a:spcAft>
              <a:buSzPts val="1440"/>
              <a:buChar char="▶"/>
            </a:pPr>
            <a:r>
              <a:rPr lang="en-US" sz="1800"/>
              <a:t>Issues of relevance to create an investigative report that fairly summarizes relevant evidence.</a:t>
            </a:r>
            <a:endParaRPr/>
          </a:p>
          <a:p>
            <a:pPr indent="0" lvl="2" marL="868680" rtl="0" algn="l">
              <a:lnSpc>
                <a:spcPct val="100000"/>
              </a:lnSpc>
              <a:spcBef>
                <a:spcPts val="0"/>
              </a:spcBef>
              <a:spcAft>
                <a:spcPts val="0"/>
              </a:spcAft>
              <a:buSzPts val="1800"/>
              <a:buNone/>
            </a:pPr>
            <a:r>
              <a:t/>
            </a:r>
            <a:endParaRPr sz="1800"/>
          </a:p>
          <a:p>
            <a:pPr indent="-114300" lvl="2" marL="1143000" rtl="0" algn="l">
              <a:lnSpc>
                <a:spcPct val="100000"/>
              </a:lnSpc>
              <a:spcBef>
                <a:spcPts val="0"/>
              </a:spcBef>
              <a:spcAft>
                <a:spcPts val="0"/>
              </a:spcAft>
              <a:buSzPts val="1800"/>
              <a:buNone/>
            </a:pPr>
            <a:r>
              <a:t/>
            </a:r>
            <a:endParaRPr sz="1800"/>
          </a:p>
          <a:p>
            <a:pPr indent="-182880" lvl="0" marL="274320" rtl="0" algn="l">
              <a:lnSpc>
                <a:spcPct val="110000"/>
              </a:lnSpc>
              <a:spcBef>
                <a:spcPts val="800"/>
              </a:spcBef>
              <a:spcAft>
                <a:spcPts val="0"/>
              </a:spcAft>
              <a:buClr>
                <a:schemeClr val="accent6"/>
              </a:buClr>
              <a:buSzPts val="1440"/>
              <a:buFont typeface="Noto Sans Symbols"/>
              <a:buNone/>
            </a:pPr>
            <a:r>
              <a:t/>
            </a:r>
            <a:endParaRPr sz="1800"/>
          </a:p>
        </p:txBody>
      </p:sp>
      <p:sp>
        <p:nvSpPr>
          <p:cNvPr id="459" name="Google Shape;459;p20"/>
          <p:cNvSpPr txBox="1"/>
          <p:nvPr>
            <p:ph idx="3" type="body"/>
          </p:nvPr>
        </p:nvSpPr>
        <p:spPr>
          <a:xfrm>
            <a:off x="917912" y="1931343"/>
            <a:ext cx="10112818"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sz="2400"/>
              <a:t>Title IX Coordinators, Investigators, Decision Makers, Informal Resolution Mediators must receive training on:</a:t>
            </a:r>
            <a:endParaRPr/>
          </a:p>
          <a:p>
            <a:pPr indent="0" lvl="0" marL="0" rtl="0" algn="l">
              <a:lnSpc>
                <a:spcPct val="90000"/>
              </a:lnSpc>
              <a:spcBef>
                <a:spcPts val="1000"/>
              </a:spcBef>
              <a:spcAft>
                <a:spcPts val="0"/>
              </a:spcAft>
              <a:buClr>
                <a:schemeClr val="dk2"/>
              </a:buClr>
              <a:buSzPts val="2400"/>
              <a:buNone/>
            </a:pPr>
            <a:r>
              <a:t/>
            </a:r>
            <a:endParaRPr/>
          </a:p>
        </p:txBody>
      </p:sp>
    </p:spTree>
  </p:cSld>
  <p:clrMapOvr>
    <a:masterClrMapping/>
  </p:clrMapOvr>
  <p:transition spd="med">
    <p:push/>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21"/>
          <p:cNvSpPr txBox="1"/>
          <p:nvPr>
            <p:ph idx="1" type="body"/>
          </p:nvPr>
        </p:nvSpPr>
        <p:spPr>
          <a:xfrm>
            <a:off x="917912" y="1192210"/>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Requirement to Make Training Materials Public</a:t>
            </a:r>
            <a:endParaRPr/>
          </a:p>
        </p:txBody>
      </p:sp>
      <p:sp>
        <p:nvSpPr>
          <p:cNvPr id="466" name="Google Shape;466;p21"/>
          <p:cNvSpPr txBox="1"/>
          <p:nvPr>
            <p:ph idx="2" type="body"/>
          </p:nvPr>
        </p:nvSpPr>
        <p:spPr>
          <a:xfrm>
            <a:off x="917912" y="2547991"/>
            <a:ext cx="10112818" cy="2969873"/>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SzPts val="1600"/>
              <a:buChar char="▶"/>
            </a:pPr>
            <a:r>
              <a:rPr lang="en-US"/>
              <a:t>“All materials used to train Title IX Coordinators, investigators, decision-makers, and any person who facilitates an informal resolution process. A recipient must make these training materials publicly available on its website, or if the recipient does not maintain a website the recipient must make these materials available upon request for inspection by members of the public.”</a:t>
            </a:r>
            <a:endParaRPr/>
          </a:p>
          <a:p>
            <a:pPr indent="-274320" lvl="0" marL="274320" rtl="0" algn="l">
              <a:lnSpc>
                <a:spcPct val="110000"/>
              </a:lnSpc>
              <a:spcBef>
                <a:spcPts val="1400"/>
              </a:spcBef>
              <a:spcAft>
                <a:spcPts val="0"/>
              </a:spcAft>
              <a:buSzPts val="1600"/>
              <a:buChar char="▶"/>
            </a:pPr>
            <a:r>
              <a:rPr lang="en-US"/>
              <a:t>34 C.F.R. § 106.45(b)(10)(i)(D)</a:t>
            </a:r>
            <a:endParaRPr/>
          </a:p>
          <a:p>
            <a:pPr indent="-172720" lvl="0" marL="274320" rtl="0" algn="l">
              <a:lnSpc>
                <a:spcPct val="110000"/>
              </a:lnSpc>
              <a:spcBef>
                <a:spcPts val="14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22"/>
          <p:cNvSpPr txBox="1"/>
          <p:nvPr>
            <p:ph idx="1" type="body"/>
          </p:nvPr>
        </p:nvSpPr>
        <p:spPr>
          <a:xfrm>
            <a:off x="917912" y="112755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Records Retention</a:t>
            </a:r>
            <a:endParaRPr/>
          </a:p>
        </p:txBody>
      </p:sp>
      <p:sp>
        <p:nvSpPr>
          <p:cNvPr id="473" name="Google Shape;473;p22"/>
          <p:cNvSpPr txBox="1"/>
          <p:nvPr>
            <p:ph idx="2" type="body"/>
          </p:nvPr>
        </p:nvSpPr>
        <p:spPr>
          <a:xfrm>
            <a:off x="917912" y="1893885"/>
            <a:ext cx="10112818" cy="2848555"/>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SzPts val="1440"/>
              <a:buChar char="▶"/>
            </a:pPr>
            <a:r>
              <a:rPr lang="en-US" sz="1800"/>
              <a:t>A district must maintain for a period of </a:t>
            </a:r>
            <a:r>
              <a:rPr b="1" lang="en-US" sz="1800"/>
              <a:t>seven (7) years </a:t>
            </a:r>
            <a:r>
              <a:rPr lang="en-US" sz="1800"/>
              <a:t>records of—</a:t>
            </a:r>
            <a:endParaRPr/>
          </a:p>
          <a:p>
            <a:pPr indent="-342900" lvl="1" marL="800100" rtl="0" algn="l">
              <a:lnSpc>
                <a:spcPct val="100000"/>
              </a:lnSpc>
              <a:spcBef>
                <a:spcPts val="800"/>
              </a:spcBef>
              <a:spcAft>
                <a:spcPts val="0"/>
              </a:spcAft>
              <a:buSzPts val="1800"/>
              <a:buFont typeface="Arial"/>
              <a:buAutoNum type="alphaUcPeriod"/>
            </a:pPr>
            <a:r>
              <a:rPr lang="en-US" sz="1800"/>
              <a:t>Each sexual harassment investigation including any determination regarding responsibility, any disciplinary sanctions imposed on the respondent, and any remedies provided to the complainant designed to restore or preserve equal access to the recipient's education program or activity;</a:t>
            </a:r>
            <a:endParaRPr/>
          </a:p>
          <a:p>
            <a:pPr indent="-342900" lvl="1" marL="800100" rtl="0" algn="l">
              <a:lnSpc>
                <a:spcPct val="100000"/>
              </a:lnSpc>
              <a:spcBef>
                <a:spcPts val="400"/>
              </a:spcBef>
              <a:spcAft>
                <a:spcPts val="0"/>
              </a:spcAft>
              <a:buSzPts val="1800"/>
              <a:buFont typeface="Arial"/>
              <a:buAutoNum type="alphaUcPeriod"/>
            </a:pPr>
            <a:r>
              <a:rPr lang="en-US" sz="1800"/>
              <a:t>Any appeal and the result therefrom;</a:t>
            </a:r>
            <a:endParaRPr/>
          </a:p>
          <a:p>
            <a:pPr indent="-342900" lvl="1" marL="800100" rtl="0" algn="l">
              <a:lnSpc>
                <a:spcPct val="100000"/>
              </a:lnSpc>
              <a:spcBef>
                <a:spcPts val="400"/>
              </a:spcBef>
              <a:spcAft>
                <a:spcPts val="0"/>
              </a:spcAft>
              <a:buSzPts val="1800"/>
              <a:buFont typeface="Arial"/>
              <a:buAutoNum type="alphaUcPeriod"/>
            </a:pPr>
            <a:r>
              <a:rPr lang="en-US" sz="1800"/>
              <a:t>Any informal resolution and the result therefrom; and</a:t>
            </a:r>
            <a:endParaRPr/>
          </a:p>
          <a:p>
            <a:pPr indent="-342900" lvl="1" marL="800100" rtl="0" algn="l">
              <a:lnSpc>
                <a:spcPct val="100000"/>
              </a:lnSpc>
              <a:spcBef>
                <a:spcPts val="400"/>
              </a:spcBef>
              <a:spcAft>
                <a:spcPts val="0"/>
              </a:spcAft>
              <a:buSzPts val="1800"/>
              <a:buFont typeface="Arial"/>
              <a:buAutoNum type="alphaUcPeriod"/>
            </a:pPr>
            <a:r>
              <a:rPr lang="en-US" sz="1800"/>
              <a:t>All materials used to train Title IX Coordinators, investigators, decision-makers, and any person who facilitates an informal resolution process. A recipient must make these training materials publicly available on its website, or if the recipient does not maintain a website the recipient must make these materials available upon request for inspection by members of the public.</a:t>
            </a:r>
            <a:endParaRPr/>
          </a:p>
          <a:p>
            <a:pPr indent="-342900" lvl="1" marL="800100" rtl="0" algn="l">
              <a:lnSpc>
                <a:spcPct val="100000"/>
              </a:lnSpc>
              <a:spcBef>
                <a:spcPts val="400"/>
              </a:spcBef>
              <a:spcAft>
                <a:spcPts val="0"/>
              </a:spcAft>
              <a:buSzPts val="1800"/>
              <a:buFont typeface="Arial"/>
              <a:buAutoNum type="alphaUcPeriod"/>
            </a:pPr>
            <a:r>
              <a:rPr lang="en-US" sz="1800"/>
              <a:t>Records of any actions, including any supportive measures, taken in response to a report or formal complaint of sexual harassment.</a:t>
            </a:r>
            <a:endParaRPr/>
          </a:p>
          <a:p>
            <a:pPr indent="0" lvl="2" marL="868680" rtl="0" algn="l">
              <a:lnSpc>
                <a:spcPct val="100000"/>
              </a:lnSpc>
              <a:spcBef>
                <a:spcPts val="200"/>
              </a:spcBef>
              <a:spcAft>
                <a:spcPts val="0"/>
              </a:spcAft>
              <a:buSzPts val="2000"/>
              <a:buNone/>
            </a:pPr>
            <a:r>
              <a:t/>
            </a:r>
            <a:endParaRPr/>
          </a:p>
          <a:p>
            <a:pPr indent="-101600" lvl="2" marL="1143000" rtl="0" algn="l">
              <a:lnSpc>
                <a:spcPct val="100000"/>
              </a:lnSpc>
              <a:spcBef>
                <a:spcPts val="0"/>
              </a:spcBef>
              <a:spcAft>
                <a:spcPts val="0"/>
              </a:spcAft>
              <a:buSzPts val="2000"/>
              <a:buNone/>
            </a:pPr>
            <a:r>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pic>
        <p:nvPicPr>
          <p:cNvPr descr="Child raising hand in classroom" id="478" name="Google Shape;478;p23"/>
          <p:cNvPicPr preferRelativeResize="0"/>
          <p:nvPr>
            <p:ph idx="3" type="pic"/>
          </p:nvPr>
        </p:nvPicPr>
        <p:blipFill rotWithShape="1">
          <a:blip r:embed="rId3">
            <a:alphaModFix/>
          </a:blip>
          <a:srcRect b="0" l="0" r="0" t="0"/>
          <a:stretch/>
        </p:blipFill>
        <p:spPr>
          <a:xfrm>
            <a:off x="-149525" y="-340525"/>
            <a:ext cx="12192000" cy="4127501"/>
          </a:xfrm>
          <a:prstGeom prst="rect">
            <a:avLst/>
          </a:prstGeom>
          <a:noFill/>
          <a:ln>
            <a:noFill/>
          </a:ln>
        </p:spPr>
      </p:pic>
      <p:sp>
        <p:nvSpPr>
          <p:cNvPr id="479" name="Google Shape;479;p23"/>
          <p:cNvSpPr txBox="1"/>
          <p:nvPr>
            <p:ph idx="2" type="body"/>
          </p:nvPr>
        </p:nvSpPr>
        <p:spPr>
          <a:xfrm>
            <a:off x="1163700" y="3987210"/>
            <a:ext cx="3545700" cy="5175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4400"/>
              <a:buNone/>
            </a:pPr>
            <a:r>
              <a:rPr lang="en-US"/>
              <a:t>Title IX: Roles</a:t>
            </a:r>
            <a:endParaRPr/>
          </a:p>
        </p:txBody>
      </p:sp>
    </p:spTree>
  </p:cSld>
  <p:clrMapOvr>
    <a:masterClrMapping/>
  </p:clrMapOvr>
  <p:transition spd="med">
    <p:push/>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24"/>
          <p:cNvSpPr txBox="1"/>
          <p:nvPr>
            <p:ph idx="1" type="body"/>
          </p:nvPr>
        </p:nvSpPr>
        <p:spPr>
          <a:xfrm>
            <a:off x="917912" y="112755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Who is involved in the Title IX Process?</a:t>
            </a:r>
            <a:endParaRPr/>
          </a:p>
        </p:txBody>
      </p:sp>
      <p:sp>
        <p:nvSpPr>
          <p:cNvPr id="486" name="Google Shape;486;p24"/>
          <p:cNvSpPr txBox="1"/>
          <p:nvPr>
            <p:ph idx="2" type="body"/>
          </p:nvPr>
        </p:nvSpPr>
        <p:spPr>
          <a:xfrm>
            <a:off x="917912" y="1893885"/>
            <a:ext cx="10112818" cy="2848555"/>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SzPts val="1440"/>
              <a:buChar char="▶"/>
            </a:pPr>
            <a:r>
              <a:rPr lang="en-US" sz="1800"/>
              <a:t>Title IX Coordinator</a:t>
            </a:r>
            <a:endParaRPr/>
          </a:p>
          <a:p>
            <a:pPr indent="-274320" lvl="0" marL="274320" rtl="0" algn="l">
              <a:lnSpc>
                <a:spcPct val="110000"/>
              </a:lnSpc>
              <a:spcBef>
                <a:spcPts val="1400"/>
              </a:spcBef>
              <a:spcAft>
                <a:spcPts val="0"/>
              </a:spcAft>
              <a:buSzPts val="1440"/>
              <a:buChar char="▶"/>
            </a:pPr>
            <a:r>
              <a:rPr lang="en-US" sz="1800"/>
              <a:t>Title IX Investigator </a:t>
            </a:r>
            <a:endParaRPr/>
          </a:p>
          <a:p>
            <a:pPr indent="-274320" lvl="0" marL="274320" rtl="0" algn="l">
              <a:lnSpc>
                <a:spcPct val="110000"/>
              </a:lnSpc>
              <a:spcBef>
                <a:spcPts val="1400"/>
              </a:spcBef>
              <a:spcAft>
                <a:spcPts val="0"/>
              </a:spcAft>
              <a:buSzPts val="1440"/>
              <a:buChar char="▶"/>
            </a:pPr>
            <a:r>
              <a:rPr lang="en-US" sz="1800"/>
              <a:t>Decision Maker</a:t>
            </a:r>
            <a:endParaRPr/>
          </a:p>
          <a:p>
            <a:pPr indent="-274320" lvl="0" marL="274320" rtl="0" algn="l">
              <a:lnSpc>
                <a:spcPct val="110000"/>
              </a:lnSpc>
              <a:spcBef>
                <a:spcPts val="1400"/>
              </a:spcBef>
              <a:spcAft>
                <a:spcPts val="0"/>
              </a:spcAft>
              <a:buSzPts val="1440"/>
              <a:buChar char="▶"/>
            </a:pPr>
            <a:r>
              <a:rPr lang="en-US" sz="1800"/>
              <a:t>Appellate Decision Maker</a:t>
            </a:r>
            <a:endParaRPr/>
          </a:p>
          <a:p>
            <a:pPr indent="-274320" lvl="0" marL="274320" rtl="0" algn="l">
              <a:lnSpc>
                <a:spcPct val="110000"/>
              </a:lnSpc>
              <a:spcBef>
                <a:spcPts val="1400"/>
              </a:spcBef>
              <a:spcAft>
                <a:spcPts val="0"/>
              </a:spcAft>
              <a:buSzPts val="1440"/>
              <a:buChar char="▶"/>
            </a:pPr>
            <a:r>
              <a:rPr lang="en-US" sz="1800"/>
              <a:t>Informal Resolution Mediator </a:t>
            </a:r>
            <a:endParaRPr/>
          </a:p>
          <a:p>
            <a:pPr indent="-101600" lvl="2" marL="1143000" rtl="0" algn="l">
              <a:lnSpc>
                <a:spcPct val="100000"/>
              </a:lnSpc>
              <a:spcBef>
                <a:spcPts val="600"/>
              </a:spcBef>
              <a:spcAft>
                <a:spcPts val="0"/>
              </a:spcAft>
              <a:buSzPts val="2000"/>
              <a:buNone/>
            </a:pPr>
            <a:r>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25"/>
          <p:cNvSpPr txBox="1"/>
          <p:nvPr>
            <p:ph idx="1" type="body"/>
          </p:nvPr>
        </p:nvSpPr>
        <p:spPr>
          <a:xfrm>
            <a:off x="917912" y="112755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000"/>
              <a:buNone/>
            </a:pPr>
            <a:r>
              <a:rPr lang="en-US" sz="4000"/>
              <a:t>Preliminary Tasks: Appointing Deputy Title IX Coordinators and Assigning Roles</a:t>
            </a:r>
            <a:endParaRPr/>
          </a:p>
        </p:txBody>
      </p:sp>
      <p:sp>
        <p:nvSpPr>
          <p:cNvPr id="493" name="Google Shape;493;p25"/>
          <p:cNvSpPr txBox="1"/>
          <p:nvPr>
            <p:ph idx="2" type="body"/>
          </p:nvPr>
        </p:nvSpPr>
        <p:spPr>
          <a:xfrm>
            <a:off x="917912" y="2420357"/>
            <a:ext cx="10112818" cy="2848555"/>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SzPts val="1280"/>
              <a:buChar char="▶"/>
            </a:pPr>
            <a:r>
              <a:rPr b="1" lang="en-US" sz="1600"/>
              <a:t>First, a District should determine how many Title IX Coordinators are appropriate for its school community. </a:t>
            </a:r>
            <a:r>
              <a:rPr lang="en-US" sz="1600"/>
              <a:t>Smaller Districts may choose to appoint just one Coordinator for all complaints. Larger Districts may choose to have a Title IX Coordinator assigned to student matters, another for employee matters, and perhaps another for athletic issues. If a District chooses to have more than one Title IX Coordinator, one employee should be designated as the Title IX Coordinator and others should be designated as Deputy Title IX Coordinators who report to the Coordinator. We also recommend establishing this structure early, making the names and contact information for all available on the District’s website, and making sure all Coordinators are fully trained. </a:t>
            </a:r>
            <a:endParaRPr/>
          </a:p>
          <a:p>
            <a:pPr indent="-274320" lvl="0" marL="274320" rtl="0" algn="l">
              <a:lnSpc>
                <a:spcPct val="110000"/>
              </a:lnSpc>
              <a:spcBef>
                <a:spcPts val="1400"/>
              </a:spcBef>
              <a:spcAft>
                <a:spcPts val="0"/>
              </a:spcAft>
              <a:buSzPts val="1280"/>
              <a:buChar char="▶"/>
            </a:pPr>
            <a:r>
              <a:rPr b="1" lang="en-US" sz="1600"/>
              <a:t>Second, a District should assign individuals to the roles of investigator, decision-maker, mediator, and appellate decision-maker. </a:t>
            </a:r>
            <a:r>
              <a:rPr lang="en-US" sz="1600"/>
              <a:t>You may have a small bank of individuals prepared to serve in these roles. We recommend all individuals receive training on investigator and decision-maker if the District wishes to take advantage of the simplified process under the new regulations. </a:t>
            </a:r>
            <a:endParaRPr/>
          </a:p>
          <a:p>
            <a:pPr indent="-101600" lvl="2" marL="1143000" rtl="0" algn="l">
              <a:lnSpc>
                <a:spcPct val="100000"/>
              </a:lnSpc>
              <a:spcBef>
                <a:spcPts val="600"/>
              </a:spcBef>
              <a:spcAft>
                <a:spcPts val="0"/>
              </a:spcAft>
              <a:buSzPts val="2000"/>
              <a:buNone/>
            </a:pPr>
            <a:r>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26"/>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Title IX Coordinator </a:t>
            </a:r>
            <a:endParaRPr/>
          </a:p>
          <a:p>
            <a:pPr indent="0" lvl="0" marL="0" rtl="0" algn="l">
              <a:lnSpc>
                <a:spcPct val="90000"/>
              </a:lnSpc>
              <a:spcBef>
                <a:spcPts val="1000"/>
              </a:spcBef>
              <a:spcAft>
                <a:spcPts val="0"/>
              </a:spcAft>
              <a:buClr>
                <a:schemeClr val="dk2"/>
              </a:buClr>
              <a:buSzPts val="4400"/>
              <a:buNone/>
            </a:pPr>
            <a:r>
              <a:t/>
            </a:r>
            <a:endParaRPr/>
          </a:p>
        </p:txBody>
      </p:sp>
      <p:sp>
        <p:nvSpPr>
          <p:cNvPr id="500" name="Google Shape;500;p26"/>
          <p:cNvSpPr txBox="1"/>
          <p:nvPr>
            <p:ph idx="2" type="body"/>
          </p:nvPr>
        </p:nvSpPr>
        <p:spPr>
          <a:xfrm>
            <a:off x="765749" y="1274804"/>
            <a:ext cx="10521037" cy="4825915"/>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SzPts val="1280"/>
              <a:buNone/>
            </a:pPr>
            <a:r>
              <a:rPr lang="en-US" sz="1600"/>
              <a:t>The Title IX Coordinator </a:t>
            </a:r>
            <a:r>
              <a:rPr b="1" lang="en-US" sz="1600"/>
              <a:t>oversees compliance efforts and investigate any complaints of sex discrimination</a:t>
            </a:r>
            <a:r>
              <a:rPr lang="en-US" sz="1600"/>
              <a:t>. Districts must designate a professional employee as the Title IX coordinator to oversee compliance efforts and investigate any complaints of sex discrimination. All students, employees and parents/guardians must be notified of the name, office address, and telephone number of the designated Title IX Coordinator. </a:t>
            </a:r>
            <a:endParaRPr/>
          </a:p>
          <a:p>
            <a:pPr indent="-274320" lvl="0" marL="274320" rtl="0" algn="l">
              <a:lnSpc>
                <a:spcPct val="110000"/>
              </a:lnSpc>
              <a:spcBef>
                <a:spcPts val="1400"/>
              </a:spcBef>
              <a:spcAft>
                <a:spcPts val="0"/>
              </a:spcAft>
              <a:buSzPts val="1280"/>
              <a:buChar char="▶"/>
            </a:pPr>
            <a:r>
              <a:rPr b="1" lang="en-US" sz="1600"/>
              <a:t>Primary Responsibilities of the Title IX Coordinator:</a:t>
            </a:r>
            <a:endParaRPr/>
          </a:p>
          <a:p>
            <a:pPr indent="-228600" lvl="1" marL="685800" rtl="0" algn="l">
              <a:lnSpc>
                <a:spcPct val="100000"/>
              </a:lnSpc>
              <a:spcBef>
                <a:spcPts val="600"/>
              </a:spcBef>
              <a:spcAft>
                <a:spcPts val="0"/>
              </a:spcAft>
              <a:buSzPts val="1600"/>
              <a:buChar char="▪"/>
            </a:pPr>
            <a:r>
              <a:rPr lang="en-US" sz="1600"/>
              <a:t>Develop a working knowledge of the federal Title IX law and its implementation regulations. Keep informed of current developments and legal and judicial decisions related to Title IX.</a:t>
            </a:r>
            <a:endParaRPr/>
          </a:p>
          <a:p>
            <a:pPr indent="-228600" lvl="1" marL="685800" rtl="0" algn="l">
              <a:lnSpc>
                <a:spcPct val="100000"/>
              </a:lnSpc>
              <a:spcBef>
                <a:spcPts val="0"/>
              </a:spcBef>
              <a:spcAft>
                <a:spcPts val="0"/>
              </a:spcAft>
              <a:buSzPts val="1600"/>
              <a:buChar char="▪"/>
            </a:pPr>
            <a:r>
              <a:rPr lang="en-US" sz="1600"/>
              <a:t>Be informed about state laws, regulations, and policies on related/overlapping issues, such as bullying, harassment, and child abuse.</a:t>
            </a:r>
            <a:endParaRPr/>
          </a:p>
          <a:p>
            <a:pPr indent="-228600" lvl="1" marL="685800" rtl="0" algn="l">
              <a:lnSpc>
                <a:spcPct val="100000"/>
              </a:lnSpc>
              <a:spcBef>
                <a:spcPts val="0"/>
              </a:spcBef>
              <a:spcAft>
                <a:spcPts val="0"/>
              </a:spcAft>
              <a:buSzPts val="1600"/>
              <a:buChar char="▪"/>
            </a:pPr>
            <a:r>
              <a:rPr lang="en-US" sz="1600"/>
              <a:t>Have a working knowledge of federal and state laws (such as ADA, Section 504, IDEA, PHRA) prohibiting discrimination against all protected classes and assist persons in addressing alleged grievances.</a:t>
            </a:r>
            <a:endParaRPr/>
          </a:p>
          <a:p>
            <a:pPr indent="-228600" lvl="1" marL="685800" rtl="0" algn="l">
              <a:lnSpc>
                <a:spcPct val="100000"/>
              </a:lnSpc>
              <a:spcBef>
                <a:spcPts val="0"/>
              </a:spcBef>
              <a:spcAft>
                <a:spcPts val="0"/>
              </a:spcAft>
              <a:buSzPts val="1600"/>
              <a:buChar char="▪"/>
            </a:pPr>
            <a:r>
              <a:rPr lang="en-US" sz="1600"/>
              <a:t>Manage the Title IX Grievance Procedure from start to finish, ensuring persons in each role have received the adequate training.</a:t>
            </a:r>
            <a:endParaRPr/>
          </a:p>
          <a:p>
            <a:pPr indent="-228600" lvl="1" marL="685800" rtl="0" algn="l">
              <a:lnSpc>
                <a:spcPct val="100000"/>
              </a:lnSpc>
              <a:spcBef>
                <a:spcPts val="0"/>
              </a:spcBef>
              <a:spcAft>
                <a:spcPts val="0"/>
              </a:spcAft>
              <a:buSzPts val="1600"/>
              <a:buChar char="▪"/>
            </a:pPr>
            <a:r>
              <a:rPr lang="en-US" sz="1600"/>
              <a:t>Direct grievants, as necessary and applicable, to other grievance procedures for complaints that do not fall under Title IX regulatory procedures.</a:t>
            </a:r>
            <a:endParaRPr/>
          </a:p>
          <a:p>
            <a:pPr indent="-228600" lvl="1" marL="685800" rtl="0" algn="l">
              <a:lnSpc>
                <a:spcPct val="100000"/>
              </a:lnSpc>
              <a:spcBef>
                <a:spcPts val="0"/>
              </a:spcBef>
              <a:spcAft>
                <a:spcPts val="0"/>
              </a:spcAft>
              <a:buSzPts val="1600"/>
              <a:buChar char="▪"/>
            </a:pPr>
            <a:r>
              <a:rPr lang="en-US" sz="1600"/>
              <a:t>Make sure the school community has easy access to the District’s policies related to Title IX.</a:t>
            </a:r>
            <a:endParaRPr/>
          </a:p>
          <a:p>
            <a:pPr indent="-228600" lvl="1" marL="685800" rtl="0" algn="l">
              <a:lnSpc>
                <a:spcPct val="100000"/>
              </a:lnSpc>
              <a:spcBef>
                <a:spcPts val="0"/>
              </a:spcBef>
              <a:spcAft>
                <a:spcPts val="0"/>
              </a:spcAft>
              <a:buSzPts val="1600"/>
              <a:buChar char="▪"/>
            </a:pPr>
            <a:r>
              <a:rPr lang="en-US" sz="1600"/>
              <a:t>Communicate with parents/guardians during incidences which could result in a formal Title IX complaint.</a:t>
            </a:r>
            <a:endParaRPr/>
          </a:p>
          <a:p>
            <a:pPr indent="-228600" lvl="1" marL="685800" rtl="0" algn="l">
              <a:lnSpc>
                <a:spcPct val="100000"/>
              </a:lnSpc>
              <a:spcBef>
                <a:spcPts val="0"/>
              </a:spcBef>
              <a:spcAft>
                <a:spcPts val="0"/>
              </a:spcAft>
              <a:buSzPts val="1600"/>
              <a:buChar char="▪"/>
            </a:pPr>
            <a:r>
              <a:rPr lang="en-US" sz="1600"/>
              <a:t>If relevant to your District, manage the Deputy Title IX Coordinators.</a:t>
            </a:r>
            <a:endParaRPr/>
          </a:p>
          <a:p>
            <a:pPr indent="-127000" lvl="3" marL="1600200" rtl="0" algn="l">
              <a:lnSpc>
                <a:spcPct val="100000"/>
              </a:lnSpc>
              <a:spcBef>
                <a:spcPts val="0"/>
              </a:spcBef>
              <a:spcAft>
                <a:spcPts val="0"/>
              </a:spcAft>
              <a:buSzPts val="1600"/>
              <a:buNone/>
            </a:pPr>
            <a:r>
              <a:t/>
            </a:r>
            <a:endParaRPr sz="1600"/>
          </a:p>
          <a:p>
            <a:pPr indent="-193040" lvl="0" marL="274320" rtl="0" algn="l">
              <a:lnSpc>
                <a:spcPct val="110000"/>
              </a:lnSpc>
              <a:spcBef>
                <a:spcPts val="800"/>
              </a:spcBef>
              <a:spcAft>
                <a:spcPts val="0"/>
              </a:spcAft>
              <a:buClr>
                <a:schemeClr val="accent6"/>
              </a:buClr>
              <a:buSzPts val="1280"/>
              <a:buFont typeface="Noto Sans Symbols"/>
              <a:buNone/>
            </a:pPr>
            <a:r>
              <a:t/>
            </a:r>
            <a:endParaRPr sz="1600"/>
          </a:p>
        </p:txBody>
      </p:sp>
    </p:spTree>
  </p:cSld>
  <p:clrMapOvr>
    <a:masterClrMapping/>
  </p:clrMapOvr>
  <p:transition spd="med">
    <p:push/>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27"/>
          <p:cNvSpPr txBox="1"/>
          <p:nvPr>
            <p:ph idx="1" type="body"/>
          </p:nvPr>
        </p:nvSpPr>
        <p:spPr>
          <a:xfrm>
            <a:off x="917912" y="1117888"/>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Title IX Coordinator: Dismissal of Title IX Formal Complaints </a:t>
            </a:r>
            <a:endParaRPr/>
          </a:p>
        </p:txBody>
      </p:sp>
      <p:sp>
        <p:nvSpPr>
          <p:cNvPr id="507" name="Google Shape;507;p27"/>
          <p:cNvSpPr txBox="1"/>
          <p:nvPr>
            <p:ph idx="2" type="body"/>
          </p:nvPr>
        </p:nvSpPr>
        <p:spPr>
          <a:xfrm>
            <a:off x="917912" y="2420357"/>
            <a:ext cx="10112818" cy="2848555"/>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SzPts val="1440"/>
              <a:buChar char="▶"/>
            </a:pPr>
            <a:r>
              <a:rPr lang="en-US" sz="1800"/>
              <a:t>The Title IX Coordinator shall dismiss a Formal Complaint under Title IX if none of the allegations, if true, would meet the definition and parameters of Title IX sexual harassment within the District’s jurisdiction. </a:t>
            </a:r>
            <a:endParaRPr/>
          </a:p>
          <a:p>
            <a:pPr indent="-274320" lvl="0" marL="274320" rtl="0" algn="l">
              <a:lnSpc>
                <a:spcPct val="110000"/>
              </a:lnSpc>
              <a:spcBef>
                <a:spcPts val="1400"/>
              </a:spcBef>
              <a:spcAft>
                <a:spcPts val="0"/>
              </a:spcAft>
              <a:buSzPts val="1440"/>
              <a:buChar char="▶"/>
            </a:pPr>
            <a:r>
              <a:rPr lang="en-US" sz="1800"/>
              <a:t>The Title IX Coordinator may dismiss a Formal Complaint under Title IX if:</a:t>
            </a:r>
            <a:endParaRPr/>
          </a:p>
          <a:p>
            <a:pPr indent="-342900" lvl="1" marL="800100" rtl="0" algn="l">
              <a:lnSpc>
                <a:spcPct val="110000"/>
              </a:lnSpc>
              <a:spcBef>
                <a:spcPts val="1400"/>
              </a:spcBef>
              <a:spcAft>
                <a:spcPts val="0"/>
              </a:spcAft>
              <a:buSzPts val="1800"/>
              <a:buFont typeface="Arial"/>
              <a:buAutoNum type="arabicPeriod"/>
            </a:pPr>
            <a:r>
              <a:rPr lang="en-US" sz="1800"/>
              <a:t>A complainant provides written notification of withdrawal of any allegations or of the Formal Complaint. </a:t>
            </a:r>
            <a:endParaRPr/>
          </a:p>
          <a:p>
            <a:pPr indent="-342900" lvl="1" marL="800100" rtl="0" algn="l">
              <a:lnSpc>
                <a:spcPct val="110000"/>
              </a:lnSpc>
              <a:spcBef>
                <a:spcPts val="1400"/>
              </a:spcBef>
              <a:spcAft>
                <a:spcPts val="0"/>
              </a:spcAft>
              <a:buSzPts val="1800"/>
              <a:buFont typeface="Arial"/>
              <a:buAutoNum type="arabicPeriod"/>
            </a:pPr>
            <a:r>
              <a:rPr lang="en-US" sz="1800"/>
              <a:t>The respondent is no longer enrolled or employed by the District in a district program or activity. </a:t>
            </a:r>
            <a:endParaRPr/>
          </a:p>
          <a:p>
            <a:pPr indent="-342900" lvl="1" marL="800100" rtl="0" algn="l">
              <a:lnSpc>
                <a:spcPct val="110000"/>
              </a:lnSpc>
              <a:spcBef>
                <a:spcPts val="1400"/>
              </a:spcBef>
              <a:spcAft>
                <a:spcPts val="0"/>
              </a:spcAft>
              <a:buSzPts val="1800"/>
              <a:buFont typeface="Arial"/>
              <a:buAutoNum type="arabicPeriod"/>
            </a:pPr>
            <a:r>
              <a:rPr lang="en-US" sz="1800"/>
              <a:t>Specific circumstances prevent the District from gathering evidence sufficient to reach a determination as to the Formal Complaint or allegations. </a:t>
            </a:r>
            <a:endParaRPr/>
          </a:p>
          <a:p>
            <a:pPr indent="-101600" lvl="2" marL="1143000" rtl="0" algn="l">
              <a:lnSpc>
                <a:spcPct val="100000"/>
              </a:lnSpc>
              <a:spcBef>
                <a:spcPts val="600"/>
              </a:spcBef>
              <a:spcAft>
                <a:spcPts val="0"/>
              </a:spcAft>
              <a:buSzPts val="2000"/>
              <a:buNone/>
            </a:pPr>
            <a:r>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28"/>
          <p:cNvSpPr txBox="1"/>
          <p:nvPr>
            <p:ph idx="1" type="body"/>
          </p:nvPr>
        </p:nvSpPr>
        <p:spPr>
          <a:xfrm>
            <a:off x="765750" y="649059"/>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000"/>
              <a:buNone/>
            </a:pPr>
            <a:r>
              <a:rPr lang="en-US" sz="4000"/>
              <a:t>Title IX Coordinator: Establishing a System of Organization and Tracking</a:t>
            </a:r>
            <a:endParaRPr/>
          </a:p>
          <a:p>
            <a:pPr indent="0" lvl="0" marL="0" rtl="0" algn="l">
              <a:lnSpc>
                <a:spcPct val="90000"/>
              </a:lnSpc>
              <a:spcBef>
                <a:spcPts val="1000"/>
              </a:spcBef>
              <a:spcAft>
                <a:spcPts val="0"/>
              </a:spcAft>
              <a:buClr>
                <a:schemeClr val="dk2"/>
              </a:buClr>
              <a:buSzPts val="4400"/>
              <a:buNone/>
            </a:pPr>
            <a:r>
              <a:t/>
            </a:r>
            <a:endParaRPr/>
          </a:p>
        </p:txBody>
      </p:sp>
      <p:sp>
        <p:nvSpPr>
          <p:cNvPr id="513" name="Google Shape;513;p28"/>
          <p:cNvSpPr txBox="1"/>
          <p:nvPr>
            <p:ph idx="2" type="body"/>
          </p:nvPr>
        </p:nvSpPr>
        <p:spPr>
          <a:xfrm>
            <a:off x="765750" y="2004291"/>
            <a:ext cx="6503268" cy="3668796"/>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Title IX issues can get messy. A Title IX Coordinator is responsible for keeping all the details and moving parts organized and easily accessible. </a:t>
            </a:r>
            <a:endParaRPr/>
          </a:p>
          <a:p>
            <a:pPr indent="-274320" lvl="0" marL="274320" rtl="0" algn="l">
              <a:lnSpc>
                <a:spcPct val="110000"/>
              </a:lnSpc>
              <a:spcBef>
                <a:spcPts val="800"/>
              </a:spcBef>
              <a:spcAft>
                <a:spcPts val="0"/>
              </a:spcAft>
              <a:buClr>
                <a:schemeClr val="accent6"/>
              </a:buClr>
              <a:buSzPts val="1360"/>
              <a:buFont typeface="Noto Sans Symbols"/>
              <a:buChar char="▶"/>
            </a:pPr>
            <a:r>
              <a:rPr lang="en-US" sz="1700"/>
              <a:t>Your system of organization should include:</a:t>
            </a:r>
            <a:endParaRPr/>
          </a:p>
          <a:p>
            <a:pPr indent="-228600" lvl="1" marL="685800" rtl="0" algn="l">
              <a:lnSpc>
                <a:spcPct val="100000"/>
              </a:lnSpc>
              <a:spcBef>
                <a:spcPts val="0"/>
              </a:spcBef>
              <a:spcAft>
                <a:spcPts val="0"/>
              </a:spcAft>
              <a:buSzPts val="1700"/>
              <a:buChar char="▪"/>
            </a:pPr>
            <a:r>
              <a:rPr lang="en-US" sz="1700"/>
              <a:t>Complainant Information</a:t>
            </a:r>
            <a:endParaRPr/>
          </a:p>
          <a:p>
            <a:pPr indent="-228600" lvl="1" marL="685800" rtl="0" algn="l">
              <a:lnSpc>
                <a:spcPct val="100000"/>
              </a:lnSpc>
              <a:spcBef>
                <a:spcPts val="0"/>
              </a:spcBef>
              <a:spcAft>
                <a:spcPts val="0"/>
              </a:spcAft>
              <a:buSzPts val="1700"/>
              <a:buChar char="▪"/>
            </a:pPr>
            <a:r>
              <a:rPr lang="en-US" sz="1700"/>
              <a:t>Respondent Information</a:t>
            </a:r>
            <a:endParaRPr/>
          </a:p>
          <a:p>
            <a:pPr indent="-228600" lvl="1" marL="685800" rtl="0" algn="l">
              <a:lnSpc>
                <a:spcPct val="100000"/>
              </a:lnSpc>
              <a:spcBef>
                <a:spcPts val="0"/>
              </a:spcBef>
              <a:spcAft>
                <a:spcPts val="0"/>
              </a:spcAft>
              <a:buSzPts val="1700"/>
              <a:buChar char="▪"/>
            </a:pPr>
            <a:r>
              <a:rPr lang="en-US" sz="1700"/>
              <a:t>Reported conduct</a:t>
            </a:r>
            <a:endParaRPr/>
          </a:p>
          <a:p>
            <a:pPr indent="-228600" lvl="1" marL="685800" rtl="0" algn="l">
              <a:lnSpc>
                <a:spcPct val="100000"/>
              </a:lnSpc>
              <a:spcBef>
                <a:spcPts val="0"/>
              </a:spcBef>
              <a:spcAft>
                <a:spcPts val="0"/>
              </a:spcAft>
              <a:buSzPts val="1700"/>
              <a:buChar char="▪"/>
            </a:pPr>
            <a:r>
              <a:rPr lang="en-US" sz="1700"/>
              <a:t>Outside reports</a:t>
            </a:r>
            <a:endParaRPr/>
          </a:p>
          <a:p>
            <a:pPr indent="-228600" lvl="1" marL="685800" rtl="0" algn="l">
              <a:lnSpc>
                <a:spcPct val="100000"/>
              </a:lnSpc>
              <a:spcBef>
                <a:spcPts val="0"/>
              </a:spcBef>
              <a:spcAft>
                <a:spcPts val="0"/>
              </a:spcAft>
              <a:buSzPts val="1700"/>
              <a:buChar char="▪"/>
            </a:pPr>
            <a:r>
              <a:rPr lang="en-US" sz="1700"/>
              <a:t>Witness information / testimony</a:t>
            </a:r>
            <a:endParaRPr/>
          </a:p>
          <a:p>
            <a:pPr indent="-228600" lvl="1" marL="685800" rtl="0" algn="l">
              <a:lnSpc>
                <a:spcPct val="100000"/>
              </a:lnSpc>
              <a:spcBef>
                <a:spcPts val="0"/>
              </a:spcBef>
              <a:spcAft>
                <a:spcPts val="0"/>
              </a:spcAft>
              <a:buSzPts val="1700"/>
              <a:buChar char="▪"/>
            </a:pPr>
            <a:r>
              <a:rPr lang="en-US" sz="1700"/>
              <a:t>Timeline of Incident based on info derived from the investigation</a:t>
            </a:r>
            <a:endParaRPr/>
          </a:p>
          <a:p>
            <a:pPr indent="-228600" lvl="1" marL="685800" rtl="0" algn="l">
              <a:lnSpc>
                <a:spcPct val="100000"/>
              </a:lnSpc>
              <a:spcBef>
                <a:spcPts val="0"/>
              </a:spcBef>
              <a:spcAft>
                <a:spcPts val="0"/>
              </a:spcAft>
              <a:buSzPts val="1700"/>
              <a:buChar char="▪"/>
            </a:pPr>
            <a:r>
              <a:rPr lang="en-US" sz="1700"/>
              <a:t>Communications tracking / meeting notes</a:t>
            </a:r>
            <a:endParaRPr/>
          </a:p>
          <a:p>
            <a:pPr indent="-228600" lvl="1" marL="685800" rtl="0" algn="l">
              <a:lnSpc>
                <a:spcPct val="100000"/>
              </a:lnSpc>
              <a:spcBef>
                <a:spcPts val="0"/>
              </a:spcBef>
              <a:spcAft>
                <a:spcPts val="0"/>
              </a:spcAft>
              <a:buSzPts val="1700"/>
              <a:buChar char="▪"/>
            </a:pPr>
            <a:r>
              <a:rPr lang="en-US" sz="1700"/>
              <a:t>Evidence Organization List</a:t>
            </a:r>
            <a:endParaRPr/>
          </a:p>
          <a:p>
            <a:pPr indent="-228600" lvl="1" marL="685800" rtl="0" algn="l">
              <a:lnSpc>
                <a:spcPct val="100000"/>
              </a:lnSpc>
              <a:spcBef>
                <a:spcPts val="0"/>
              </a:spcBef>
              <a:spcAft>
                <a:spcPts val="0"/>
              </a:spcAft>
              <a:buSzPts val="1700"/>
              <a:buChar char="▪"/>
            </a:pPr>
            <a:r>
              <a:rPr lang="en-US" sz="1700"/>
              <a:t>Title IX Analysis</a:t>
            </a:r>
            <a:endParaRPr/>
          </a:p>
          <a:p>
            <a:pPr indent="-228600" lvl="1" marL="685800" rtl="0" algn="l">
              <a:lnSpc>
                <a:spcPct val="100000"/>
              </a:lnSpc>
              <a:spcBef>
                <a:spcPts val="0"/>
              </a:spcBef>
              <a:spcAft>
                <a:spcPts val="0"/>
              </a:spcAft>
              <a:buSzPts val="1700"/>
              <a:buChar char="▪"/>
            </a:pPr>
            <a:r>
              <a:rPr lang="en-US" sz="1700"/>
              <a:t>Conclusive Action</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pic>
        <p:nvPicPr>
          <p:cNvPr descr="A screenshot of a computer" id="514" name="Google Shape;514;p28"/>
          <p:cNvPicPr preferRelativeResize="0"/>
          <p:nvPr/>
        </p:nvPicPr>
        <p:blipFill rotWithShape="1">
          <a:blip r:embed="rId3">
            <a:alphaModFix/>
          </a:blip>
          <a:srcRect b="0" l="0" r="0" t="0"/>
          <a:stretch/>
        </p:blipFill>
        <p:spPr>
          <a:xfrm>
            <a:off x="7496630" y="1707833"/>
            <a:ext cx="3617681" cy="3442334"/>
          </a:xfrm>
          <a:prstGeom prst="rect">
            <a:avLst/>
          </a:prstGeom>
          <a:noFill/>
          <a:ln>
            <a:noFill/>
          </a:ln>
        </p:spPr>
      </p:pic>
      <p:sp>
        <p:nvSpPr>
          <p:cNvPr id="515" name="Google Shape;515;p28"/>
          <p:cNvSpPr txBox="1"/>
          <p:nvPr/>
        </p:nvSpPr>
        <p:spPr>
          <a:xfrm>
            <a:off x="7139568" y="5150167"/>
            <a:ext cx="4331803"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en-US" sz="1400" u="none" cap="none" strike="noStrike">
                <a:solidFill>
                  <a:schemeClr val="dk2"/>
                </a:solidFill>
                <a:latin typeface="Georgia"/>
                <a:ea typeface="Georgia"/>
                <a:cs typeface="Georgia"/>
                <a:sym typeface="Georgia"/>
              </a:rPr>
              <a:t>Saxton &amp; Stump has a template Title IX Administrative Tracking Tool. </a:t>
            </a:r>
            <a:endParaRPr b="0" i="1" sz="1400" u="none" cap="none" strike="noStrike">
              <a:solidFill>
                <a:schemeClr val="dk2"/>
              </a:solidFill>
              <a:latin typeface="Georgia"/>
              <a:ea typeface="Georgia"/>
              <a:cs typeface="Georgia"/>
              <a:sym typeface="Georgia"/>
            </a:endParaRPr>
          </a:p>
        </p:txBody>
      </p:sp>
    </p:spTree>
  </p:cSld>
  <p:clrMapOvr>
    <a:masterClrMapping/>
  </p:clrMapOvr>
  <p:transition spd="med">
    <p:push/>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29"/>
          <p:cNvSpPr txBox="1"/>
          <p:nvPr>
            <p:ph idx="1" type="body"/>
          </p:nvPr>
        </p:nvSpPr>
        <p:spPr>
          <a:xfrm>
            <a:off x="917912" y="1117888"/>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Title IX Coordinator: Record Keeping </a:t>
            </a:r>
            <a:endParaRPr/>
          </a:p>
        </p:txBody>
      </p:sp>
      <p:sp>
        <p:nvSpPr>
          <p:cNvPr id="522" name="Google Shape;522;p29"/>
          <p:cNvSpPr txBox="1"/>
          <p:nvPr>
            <p:ph idx="2" type="body"/>
          </p:nvPr>
        </p:nvSpPr>
        <p:spPr>
          <a:xfrm>
            <a:off x="917912" y="2161740"/>
            <a:ext cx="10112818" cy="2848555"/>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SzPts val="1600"/>
              <a:buChar char="▶"/>
            </a:pPr>
            <a:r>
              <a:rPr lang="en-US"/>
              <a:t>Good Organization Helps Fulfill Recordkeeping Obligations.</a:t>
            </a:r>
            <a:endParaRPr/>
          </a:p>
          <a:p>
            <a:pPr indent="-228600" lvl="1" marL="685800" rtl="0" algn="l">
              <a:lnSpc>
                <a:spcPct val="110000"/>
              </a:lnSpc>
              <a:spcBef>
                <a:spcPts val="1400"/>
              </a:spcBef>
              <a:spcAft>
                <a:spcPts val="0"/>
              </a:spcAft>
              <a:buSzPts val="2000"/>
              <a:buChar char="▪"/>
            </a:pPr>
            <a:r>
              <a:rPr lang="en-US"/>
              <a:t>The Title IX Coordinator is responsible for maintaining all required records;</a:t>
            </a:r>
            <a:endParaRPr/>
          </a:p>
          <a:p>
            <a:pPr indent="-228600" lvl="1" marL="685800" rtl="0" algn="l">
              <a:lnSpc>
                <a:spcPct val="110000"/>
              </a:lnSpc>
              <a:spcBef>
                <a:spcPts val="800"/>
              </a:spcBef>
              <a:spcAft>
                <a:spcPts val="0"/>
              </a:spcAft>
              <a:buSzPts val="2000"/>
              <a:buChar char="▪"/>
            </a:pPr>
            <a:r>
              <a:rPr lang="en-US"/>
              <a:t>The Title IX Coordinator is responsible for ensuring training materials are publicly available on the website;</a:t>
            </a:r>
            <a:endParaRPr/>
          </a:p>
          <a:p>
            <a:pPr indent="-228600" lvl="1" marL="685800" rtl="0" algn="l">
              <a:lnSpc>
                <a:spcPct val="110000"/>
              </a:lnSpc>
              <a:spcBef>
                <a:spcPts val="800"/>
              </a:spcBef>
              <a:spcAft>
                <a:spcPts val="0"/>
              </a:spcAft>
              <a:buSzPts val="2000"/>
              <a:buChar char="▪"/>
            </a:pPr>
            <a:r>
              <a:rPr lang="en-US"/>
              <a:t>The Title IX Coordinator should develop a process for required recordkeeping and include a list of all properly trained investigators and decision-makers.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30"/>
          <p:cNvSpPr txBox="1"/>
          <p:nvPr>
            <p:ph idx="1" type="body"/>
          </p:nvPr>
        </p:nvSpPr>
        <p:spPr>
          <a:xfrm>
            <a:off x="917912" y="1117888"/>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Title IX Investigator</a:t>
            </a:r>
            <a:endParaRPr/>
          </a:p>
        </p:txBody>
      </p:sp>
      <p:sp>
        <p:nvSpPr>
          <p:cNvPr id="529" name="Google Shape;529;p30"/>
          <p:cNvSpPr txBox="1"/>
          <p:nvPr>
            <p:ph idx="2" type="body"/>
          </p:nvPr>
        </p:nvSpPr>
        <p:spPr>
          <a:xfrm>
            <a:off x="917912" y="1939549"/>
            <a:ext cx="10112818" cy="2848555"/>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SzPts val="1600"/>
              <a:buChar char="▶"/>
            </a:pPr>
            <a:r>
              <a:rPr lang="en-US"/>
              <a:t>The Investigator bears the burden of gathering evidence in order to:</a:t>
            </a:r>
            <a:endParaRPr/>
          </a:p>
          <a:p>
            <a:pPr indent="-457200" lvl="1" marL="914400" rtl="0" algn="l">
              <a:lnSpc>
                <a:spcPct val="110000"/>
              </a:lnSpc>
              <a:spcBef>
                <a:spcPts val="1400"/>
              </a:spcBef>
              <a:spcAft>
                <a:spcPts val="0"/>
              </a:spcAft>
              <a:buSzPts val="2000"/>
              <a:buFont typeface="Arial"/>
              <a:buAutoNum type="arabicPeriod"/>
            </a:pPr>
            <a:r>
              <a:rPr lang="en-US"/>
              <a:t>Determine if the sexual harassment allegations meet Title IX standards, and </a:t>
            </a:r>
            <a:endParaRPr/>
          </a:p>
          <a:p>
            <a:pPr indent="-457200" lvl="1" marL="914400" rtl="0" algn="l">
              <a:lnSpc>
                <a:spcPct val="110000"/>
              </a:lnSpc>
              <a:spcBef>
                <a:spcPts val="800"/>
              </a:spcBef>
              <a:spcAft>
                <a:spcPts val="0"/>
              </a:spcAft>
              <a:buSzPts val="2000"/>
              <a:buFont typeface="Arial"/>
              <a:buAutoNum type="arabicPeriod"/>
            </a:pPr>
            <a:r>
              <a:rPr lang="en-US"/>
              <a:t>Provide the Decision-Maker with evidence with which to base the written determination of responsibility at the end of the grievance procedure. </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The Investigator is responsible for conducting interviews with all parties and witnesses, sharing investigative evidence with all parties for their review, and writing the investigative report. </a:t>
            </a:r>
            <a:r>
              <a:rPr lang="en-US" u="sng"/>
              <a:t>The investigative report cannot recommend a determination for the Decision-Maker. </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The Investigator cannot have a conflict of interest with, or bias for or against any member in the proceedings. </a:t>
            </a:r>
            <a:endParaRPr/>
          </a:p>
          <a:p>
            <a:pPr indent="-101600" lvl="1" marL="685800" rtl="0" algn="l">
              <a:lnSpc>
                <a:spcPct val="110000"/>
              </a:lnSpc>
              <a:spcBef>
                <a:spcPts val="800"/>
              </a:spcBef>
              <a:spcAft>
                <a:spcPts val="0"/>
              </a:spcAft>
              <a:buSzPts val="2000"/>
              <a:buNone/>
            </a:pPr>
            <a:r>
              <a:t/>
            </a:r>
            <a:endParaRPr/>
          </a:p>
        </p:txBody>
      </p:sp>
    </p:spTree>
  </p:cSld>
  <p:clrMapOvr>
    <a:masterClrMapping/>
  </p:clrMapOvr>
  <p:transition spd="med">
    <p:push/>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31"/>
          <p:cNvSpPr txBox="1"/>
          <p:nvPr>
            <p:ph idx="1" type="body"/>
          </p:nvPr>
        </p:nvSpPr>
        <p:spPr>
          <a:xfrm>
            <a:off x="917912" y="1117888"/>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Decision Maker</a:t>
            </a:r>
            <a:endParaRPr/>
          </a:p>
        </p:txBody>
      </p:sp>
      <p:sp>
        <p:nvSpPr>
          <p:cNvPr id="536" name="Google Shape;536;p31"/>
          <p:cNvSpPr txBox="1"/>
          <p:nvPr>
            <p:ph idx="2" type="body"/>
          </p:nvPr>
        </p:nvSpPr>
        <p:spPr>
          <a:xfrm>
            <a:off x="1039591" y="1910718"/>
            <a:ext cx="10112818" cy="2848555"/>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600"/>
              <a:buChar char="▶"/>
            </a:pPr>
            <a:r>
              <a:rPr lang="en-US"/>
              <a:t>The Decision-Maker is effectively the </a:t>
            </a:r>
            <a:r>
              <a:rPr b="1" lang="en-US" u="sng"/>
              <a:t>judge of Title IX cases</a:t>
            </a:r>
            <a:r>
              <a:rPr lang="en-US"/>
              <a:t>.</a:t>
            </a:r>
            <a:endParaRPr/>
          </a:p>
          <a:p>
            <a:pPr indent="-274320" lvl="0" marL="274320" rtl="0" algn="l">
              <a:lnSpc>
                <a:spcPct val="100000"/>
              </a:lnSpc>
              <a:spcBef>
                <a:spcPts val="800"/>
              </a:spcBef>
              <a:spcAft>
                <a:spcPts val="0"/>
              </a:spcAft>
              <a:buSzPts val="1600"/>
              <a:buChar char="▶"/>
            </a:pPr>
            <a:r>
              <a:rPr lang="en-US"/>
              <a:t>Decision Maker:</a:t>
            </a:r>
            <a:endParaRPr/>
          </a:p>
          <a:p>
            <a:pPr indent="-228600" lvl="1" marL="685800" rtl="0" algn="l">
              <a:lnSpc>
                <a:spcPct val="100000"/>
              </a:lnSpc>
              <a:spcBef>
                <a:spcPts val="800"/>
              </a:spcBef>
              <a:spcAft>
                <a:spcPts val="0"/>
              </a:spcAft>
              <a:buSzPts val="2000"/>
              <a:buChar char="▪"/>
            </a:pPr>
            <a:r>
              <a:rPr lang="en-US"/>
              <a:t>Preside over hearings, if applicable;</a:t>
            </a:r>
            <a:endParaRPr/>
          </a:p>
          <a:p>
            <a:pPr indent="-228600" lvl="1" marL="685800" rtl="0" algn="l">
              <a:lnSpc>
                <a:spcPct val="100000"/>
              </a:lnSpc>
              <a:spcBef>
                <a:spcPts val="800"/>
              </a:spcBef>
              <a:spcAft>
                <a:spcPts val="0"/>
              </a:spcAft>
              <a:buSzPts val="2000"/>
              <a:buChar char="▪"/>
            </a:pPr>
            <a:r>
              <a:rPr lang="en-US"/>
              <a:t>Monitor the questioning and cross-examination process and identify irrelevant questions; </a:t>
            </a:r>
            <a:endParaRPr/>
          </a:p>
          <a:p>
            <a:pPr indent="-228600" lvl="1" marL="685800" rtl="0" algn="l">
              <a:lnSpc>
                <a:spcPct val="100000"/>
              </a:lnSpc>
              <a:spcBef>
                <a:spcPts val="800"/>
              </a:spcBef>
              <a:spcAft>
                <a:spcPts val="0"/>
              </a:spcAft>
              <a:buSzPts val="2000"/>
              <a:buChar char="▪"/>
            </a:pPr>
            <a:r>
              <a:rPr lang="en-US"/>
              <a:t>Weigh the evidence to determine if it meets the school’s standard of sexual harassment allegations; and </a:t>
            </a:r>
            <a:endParaRPr/>
          </a:p>
          <a:p>
            <a:pPr indent="-228600" lvl="1" marL="685800" rtl="0" algn="l">
              <a:lnSpc>
                <a:spcPct val="100000"/>
              </a:lnSpc>
              <a:spcBef>
                <a:spcPts val="800"/>
              </a:spcBef>
              <a:spcAft>
                <a:spcPts val="0"/>
              </a:spcAft>
              <a:buSzPts val="2000"/>
              <a:buChar char="▪"/>
            </a:pPr>
            <a:r>
              <a:rPr lang="en-US"/>
              <a:t>Produce a written statement to both parties describing the outcome.</a:t>
            </a:r>
            <a:endParaRPr/>
          </a:p>
          <a:p>
            <a:pPr indent="-101600" lvl="1" marL="685800" rtl="0" algn="l">
              <a:lnSpc>
                <a:spcPct val="110000"/>
              </a:lnSpc>
              <a:spcBef>
                <a:spcPts val="1200"/>
              </a:spcBef>
              <a:spcAft>
                <a:spcPts val="0"/>
              </a:spcAft>
              <a:buSzPts val="2000"/>
              <a:buNone/>
            </a:pPr>
            <a:r>
              <a:t/>
            </a:r>
            <a:endParaRPr/>
          </a:p>
        </p:txBody>
      </p:sp>
    </p:spTree>
  </p:cSld>
  <p:clrMapOvr>
    <a:masterClrMapping/>
  </p:clrMapOvr>
  <p:transition spd="med">
    <p:push/>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32"/>
          <p:cNvSpPr txBox="1"/>
          <p:nvPr>
            <p:ph idx="1" type="body"/>
          </p:nvPr>
        </p:nvSpPr>
        <p:spPr>
          <a:xfrm>
            <a:off x="813584" y="1117888"/>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Decision Maker</a:t>
            </a:r>
            <a:endParaRPr/>
          </a:p>
        </p:txBody>
      </p:sp>
      <p:sp>
        <p:nvSpPr>
          <p:cNvPr id="543" name="Google Shape;543;p32"/>
          <p:cNvSpPr txBox="1"/>
          <p:nvPr>
            <p:ph idx="2" type="body"/>
          </p:nvPr>
        </p:nvSpPr>
        <p:spPr>
          <a:xfrm>
            <a:off x="813584" y="1903122"/>
            <a:ext cx="10459925" cy="2848555"/>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440"/>
              <a:buChar char="▶"/>
            </a:pPr>
            <a:r>
              <a:rPr lang="en-US" sz="1800"/>
              <a:t>Conduct an objective evaluation of all relevant evidence – including both inculpatory and exculpatory evidence.</a:t>
            </a:r>
            <a:endParaRPr/>
          </a:p>
          <a:p>
            <a:pPr indent="-228600" lvl="1" marL="685800" rtl="0" algn="l">
              <a:lnSpc>
                <a:spcPct val="100000"/>
              </a:lnSpc>
              <a:spcBef>
                <a:spcPts val="800"/>
              </a:spcBef>
              <a:spcAft>
                <a:spcPts val="0"/>
              </a:spcAft>
              <a:buSzPts val="1800"/>
              <a:buChar char="▪"/>
            </a:pPr>
            <a:r>
              <a:rPr lang="en-US" sz="1800"/>
              <a:t>Inculpatory evidence: Evidence that shows/tends to show a respondent did violate Title IX.</a:t>
            </a:r>
            <a:endParaRPr/>
          </a:p>
          <a:p>
            <a:pPr indent="-228600" lvl="1" marL="685800" rtl="0" algn="l">
              <a:lnSpc>
                <a:spcPct val="100000"/>
              </a:lnSpc>
              <a:spcBef>
                <a:spcPts val="800"/>
              </a:spcBef>
              <a:spcAft>
                <a:spcPts val="0"/>
              </a:spcAft>
              <a:buSzPts val="1800"/>
              <a:buChar char="▪"/>
            </a:pPr>
            <a:r>
              <a:rPr lang="en-US" sz="1800"/>
              <a:t>Exculpatory evidence: Evidence that shows/tends to show a respondent did not violate Title IX.</a:t>
            </a:r>
            <a:endParaRPr/>
          </a:p>
          <a:p>
            <a:pPr indent="-274320" lvl="0" marL="274320" rtl="0" algn="l">
              <a:lnSpc>
                <a:spcPct val="100000"/>
              </a:lnSpc>
              <a:spcBef>
                <a:spcPts val="800"/>
              </a:spcBef>
              <a:spcAft>
                <a:spcPts val="0"/>
              </a:spcAft>
              <a:buSzPts val="1440"/>
              <a:buChar char="▶"/>
            </a:pPr>
            <a:r>
              <a:rPr lang="en-US" sz="1800"/>
              <a:t>Afford each party the opportunity to submit written relevant questions that a party wants asked of any party or witness, provide each party with the answers, and allow for additional, yet limited, follow up questions for each party.</a:t>
            </a:r>
            <a:endParaRPr/>
          </a:p>
          <a:p>
            <a:pPr indent="-274320" lvl="0" marL="274320" rtl="0" algn="l">
              <a:lnSpc>
                <a:spcPct val="100000"/>
              </a:lnSpc>
              <a:spcBef>
                <a:spcPts val="800"/>
              </a:spcBef>
              <a:spcAft>
                <a:spcPts val="0"/>
              </a:spcAft>
              <a:buSzPts val="1440"/>
              <a:buChar char="▶"/>
            </a:pPr>
            <a:r>
              <a:rPr lang="en-US" sz="1800"/>
              <a:t>Make a judgment call regarding whether questions are relevant and explain the reasoning for excluding questions.</a:t>
            </a:r>
            <a:endParaRPr/>
          </a:p>
          <a:p>
            <a:pPr indent="-274320" lvl="0" marL="274320" rtl="0" algn="l">
              <a:lnSpc>
                <a:spcPct val="100000"/>
              </a:lnSpc>
              <a:spcBef>
                <a:spcPts val="800"/>
              </a:spcBef>
              <a:spcAft>
                <a:spcPts val="0"/>
              </a:spcAft>
              <a:buSzPts val="1440"/>
              <a:buChar char="▶"/>
            </a:pPr>
            <a:r>
              <a:rPr lang="en-US" sz="1800"/>
              <a:t>Weigh the evidence and make judgment calls on credibility.</a:t>
            </a:r>
            <a:endParaRPr/>
          </a:p>
          <a:p>
            <a:pPr indent="-274320" lvl="0" marL="274320" rtl="0" algn="l">
              <a:lnSpc>
                <a:spcPct val="100000"/>
              </a:lnSpc>
              <a:spcBef>
                <a:spcPts val="800"/>
              </a:spcBef>
              <a:spcAft>
                <a:spcPts val="0"/>
              </a:spcAft>
              <a:buSzPts val="1440"/>
              <a:buChar char="▶"/>
            </a:pPr>
            <a:r>
              <a:rPr lang="en-US" sz="1800"/>
              <a:t>Determine if a Respondent is responsible.</a:t>
            </a:r>
            <a:endParaRPr/>
          </a:p>
          <a:p>
            <a:pPr indent="-274320" lvl="0" marL="274320" rtl="0" algn="l">
              <a:lnSpc>
                <a:spcPct val="100000"/>
              </a:lnSpc>
              <a:spcBef>
                <a:spcPts val="800"/>
              </a:spcBef>
              <a:spcAft>
                <a:spcPts val="0"/>
              </a:spcAft>
              <a:buSzPts val="1440"/>
              <a:buChar char="▶"/>
            </a:pPr>
            <a:r>
              <a:rPr lang="en-US" sz="1800"/>
              <a:t>Draft a written determination.</a:t>
            </a:r>
            <a:endParaRPr/>
          </a:p>
          <a:p>
            <a:pPr indent="-101600" lvl="1" marL="685800" rtl="0" algn="l">
              <a:lnSpc>
                <a:spcPct val="110000"/>
              </a:lnSpc>
              <a:spcBef>
                <a:spcPts val="1200"/>
              </a:spcBef>
              <a:spcAft>
                <a:spcPts val="0"/>
              </a:spcAft>
              <a:buSzPts val="2000"/>
              <a:buNone/>
            </a:pPr>
            <a:r>
              <a:t/>
            </a:r>
            <a:endParaRPr/>
          </a:p>
        </p:txBody>
      </p:sp>
    </p:spTree>
  </p:cSld>
  <p:clrMapOvr>
    <a:masterClrMapping/>
  </p:clrMapOvr>
  <p:transition spd="med">
    <p:push/>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33"/>
          <p:cNvSpPr txBox="1"/>
          <p:nvPr>
            <p:ph idx="1" type="body"/>
          </p:nvPr>
        </p:nvSpPr>
        <p:spPr>
          <a:xfrm>
            <a:off x="907638" y="1238752"/>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Standards of Evidence</a:t>
            </a:r>
            <a:endParaRPr/>
          </a:p>
        </p:txBody>
      </p:sp>
      <p:sp>
        <p:nvSpPr>
          <p:cNvPr id="550" name="Google Shape;550;p33"/>
          <p:cNvSpPr txBox="1"/>
          <p:nvPr>
            <p:ph idx="2" type="body"/>
          </p:nvPr>
        </p:nvSpPr>
        <p:spPr>
          <a:xfrm>
            <a:off x="1039591" y="2142792"/>
            <a:ext cx="10112818" cy="2387479"/>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600"/>
              <a:buChar char="▶"/>
            </a:pPr>
            <a:r>
              <a:rPr lang="en-US"/>
              <a:t>Districts may choose which standard of evidence they would like to apply to all Title IX complaints for students and employees:</a:t>
            </a:r>
            <a:endParaRPr/>
          </a:p>
          <a:p>
            <a:pPr indent="-228600" lvl="1" marL="685800" rtl="0" algn="l">
              <a:lnSpc>
                <a:spcPct val="100000"/>
              </a:lnSpc>
              <a:spcBef>
                <a:spcPts val="800"/>
              </a:spcBef>
              <a:spcAft>
                <a:spcPts val="0"/>
              </a:spcAft>
              <a:buSzPts val="2000"/>
              <a:buChar char="▪"/>
            </a:pPr>
            <a:r>
              <a:rPr lang="en-US"/>
              <a:t>Preponderance of the evidence standard: A fact is more likely than not to be true.</a:t>
            </a:r>
            <a:endParaRPr/>
          </a:p>
          <a:p>
            <a:pPr indent="-228600" lvl="1" marL="685800" rtl="0" algn="l">
              <a:lnSpc>
                <a:spcPct val="100000"/>
              </a:lnSpc>
              <a:spcBef>
                <a:spcPts val="800"/>
              </a:spcBef>
              <a:spcAft>
                <a:spcPts val="0"/>
              </a:spcAft>
              <a:buSzPts val="2000"/>
              <a:buChar char="▪"/>
            </a:pPr>
            <a:r>
              <a:rPr lang="en-US"/>
              <a:t>Clear and convincing evidence standard: A fact is highly probable to be true.</a:t>
            </a:r>
            <a:endParaRPr/>
          </a:p>
          <a:p>
            <a:pPr indent="-274320" lvl="0" marL="274320" rtl="0" algn="l">
              <a:lnSpc>
                <a:spcPct val="100000"/>
              </a:lnSpc>
              <a:spcBef>
                <a:spcPts val="800"/>
              </a:spcBef>
              <a:spcAft>
                <a:spcPts val="0"/>
              </a:spcAft>
              <a:buSzPts val="1600"/>
              <a:buChar char="▶"/>
            </a:pPr>
            <a:r>
              <a:rPr lang="en-US"/>
              <a:t>“State whether the standard of evidence to be used to determine responsibility is the preponderance of the evidence standard or the clear and convincing evidence standard, apply the same standard of evidence for formal complaints against students as for formal complaints against employees, including faculty, and apply the same standard of evidence to all formal complaints of sexual harassment”</a:t>
            </a:r>
            <a:endParaRPr/>
          </a:p>
          <a:p>
            <a:pPr indent="-274320" lvl="0" marL="274320" rtl="0" algn="l">
              <a:lnSpc>
                <a:spcPct val="100000"/>
              </a:lnSpc>
              <a:spcBef>
                <a:spcPts val="800"/>
              </a:spcBef>
              <a:spcAft>
                <a:spcPts val="0"/>
              </a:spcAft>
              <a:buSzPts val="1600"/>
              <a:buChar char="▶"/>
            </a:pPr>
            <a:r>
              <a:rPr i="1" lang="en-US"/>
              <a:t>34 C.F.R. § 106.45(b)(1)(vii)</a:t>
            </a:r>
            <a:endParaRPr/>
          </a:p>
          <a:p>
            <a:pPr indent="-127000" lvl="1" marL="685800" rtl="0" algn="l">
              <a:lnSpc>
                <a:spcPct val="100000"/>
              </a:lnSpc>
              <a:spcBef>
                <a:spcPts val="600"/>
              </a:spcBef>
              <a:spcAft>
                <a:spcPts val="0"/>
              </a:spcAft>
              <a:buSzPts val="1600"/>
              <a:buNone/>
            </a:pPr>
            <a:r>
              <a:t/>
            </a:r>
            <a:endParaRPr sz="1600"/>
          </a:p>
          <a:p>
            <a:pPr indent="0" lvl="0" marL="0" rtl="0" algn="l">
              <a:lnSpc>
                <a:spcPct val="110000"/>
              </a:lnSpc>
              <a:spcBef>
                <a:spcPts val="1000"/>
              </a:spcBef>
              <a:spcAft>
                <a:spcPts val="0"/>
              </a:spcAft>
              <a:buSzPts val="1280"/>
              <a:buNone/>
            </a:pPr>
            <a:r>
              <a:t/>
            </a:r>
            <a:endParaRPr sz="1600"/>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34"/>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Informal Resolution Mediator</a:t>
            </a:r>
            <a:endParaRPr/>
          </a:p>
          <a:p>
            <a:pPr indent="0" lvl="0" marL="0" rtl="0" algn="l">
              <a:lnSpc>
                <a:spcPct val="90000"/>
              </a:lnSpc>
              <a:spcBef>
                <a:spcPts val="1000"/>
              </a:spcBef>
              <a:spcAft>
                <a:spcPts val="0"/>
              </a:spcAft>
              <a:buClr>
                <a:schemeClr val="dk2"/>
              </a:buClr>
              <a:buSzPts val="4400"/>
              <a:buNone/>
            </a:pPr>
            <a:r>
              <a:t/>
            </a:r>
            <a:endParaRPr/>
          </a:p>
        </p:txBody>
      </p:sp>
      <p:sp>
        <p:nvSpPr>
          <p:cNvPr id="557" name="Google Shape;557;p34"/>
          <p:cNvSpPr txBox="1"/>
          <p:nvPr>
            <p:ph idx="2" type="body"/>
          </p:nvPr>
        </p:nvSpPr>
        <p:spPr>
          <a:xfrm>
            <a:off x="765750" y="1614722"/>
            <a:ext cx="10521037" cy="3933804"/>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440"/>
              <a:buChar char="▶"/>
            </a:pPr>
            <a:r>
              <a:rPr lang="en-US" sz="1800"/>
              <a:t>Informal Resolution is a voluntary process where the parties agree to the resolution of a Formal Title IX Complaint. </a:t>
            </a:r>
            <a:endParaRPr/>
          </a:p>
          <a:p>
            <a:pPr indent="-274320" lvl="0" marL="274320" rtl="0" algn="l">
              <a:lnSpc>
                <a:spcPct val="100000"/>
              </a:lnSpc>
              <a:spcBef>
                <a:spcPts val="800"/>
              </a:spcBef>
              <a:spcAft>
                <a:spcPts val="0"/>
              </a:spcAft>
              <a:buSzPts val="1440"/>
              <a:buChar char="▶"/>
            </a:pPr>
            <a:r>
              <a:rPr lang="en-US" sz="1800"/>
              <a:t>All informal resolution discussions must be facilitated by a Mediator. </a:t>
            </a:r>
            <a:endParaRPr/>
          </a:p>
          <a:p>
            <a:pPr indent="-274320" lvl="0" marL="274320" rtl="0" algn="l">
              <a:lnSpc>
                <a:spcPct val="100000"/>
              </a:lnSpc>
              <a:spcBef>
                <a:spcPts val="800"/>
              </a:spcBef>
              <a:spcAft>
                <a:spcPts val="0"/>
              </a:spcAft>
              <a:buSzPts val="1440"/>
              <a:buChar char="▶"/>
            </a:pPr>
            <a:r>
              <a:rPr lang="en-US" sz="1800"/>
              <a:t>As they facilitate the informal resolution, the Mediator’s role is to:</a:t>
            </a:r>
            <a:endParaRPr/>
          </a:p>
          <a:p>
            <a:pPr indent="-228600" lvl="1" marL="685800" rtl="0" algn="l">
              <a:lnSpc>
                <a:spcPct val="100000"/>
              </a:lnSpc>
              <a:spcBef>
                <a:spcPts val="800"/>
              </a:spcBef>
              <a:spcAft>
                <a:spcPts val="0"/>
              </a:spcAft>
              <a:buSzPts val="1800"/>
              <a:buChar char="▪"/>
            </a:pPr>
            <a:r>
              <a:rPr lang="en-US" sz="1800"/>
              <a:t>Ensure an equitable and fair process.</a:t>
            </a:r>
            <a:endParaRPr/>
          </a:p>
          <a:p>
            <a:pPr indent="-228600" lvl="1" marL="685800" rtl="0" algn="l">
              <a:lnSpc>
                <a:spcPct val="100000"/>
              </a:lnSpc>
              <a:spcBef>
                <a:spcPts val="800"/>
              </a:spcBef>
              <a:spcAft>
                <a:spcPts val="0"/>
              </a:spcAft>
              <a:buSzPts val="1800"/>
              <a:buChar char="▪"/>
            </a:pPr>
            <a:r>
              <a:rPr lang="en-US" sz="1800"/>
              <a:t>Serve as a “neutral” facilitator.</a:t>
            </a:r>
            <a:endParaRPr/>
          </a:p>
          <a:p>
            <a:pPr indent="-228600" lvl="1" marL="685800" rtl="0" algn="l">
              <a:lnSpc>
                <a:spcPct val="100000"/>
              </a:lnSpc>
              <a:spcBef>
                <a:spcPts val="800"/>
              </a:spcBef>
              <a:spcAft>
                <a:spcPts val="0"/>
              </a:spcAft>
              <a:buSzPts val="1800"/>
              <a:buChar char="▪"/>
            </a:pPr>
            <a:r>
              <a:rPr lang="en-US" sz="1800"/>
              <a:t>Allow each party to feel empowered and heard.</a:t>
            </a:r>
            <a:endParaRPr/>
          </a:p>
          <a:p>
            <a:pPr indent="-228600" lvl="1" marL="685800" rtl="0" algn="l">
              <a:lnSpc>
                <a:spcPct val="100000"/>
              </a:lnSpc>
              <a:spcBef>
                <a:spcPts val="800"/>
              </a:spcBef>
              <a:spcAft>
                <a:spcPts val="0"/>
              </a:spcAft>
              <a:buSzPts val="1800"/>
              <a:buChar char="▪"/>
            </a:pPr>
            <a:r>
              <a:rPr lang="en-US" sz="1800"/>
              <a:t>Encourage and guide meaningful dialogue between the parties towards an amicable resolution.</a:t>
            </a:r>
            <a:endParaRPr/>
          </a:p>
          <a:p>
            <a:pPr indent="-228600" lvl="1" marL="685800" rtl="0" algn="l">
              <a:lnSpc>
                <a:spcPct val="100000"/>
              </a:lnSpc>
              <a:spcBef>
                <a:spcPts val="800"/>
              </a:spcBef>
              <a:spcAft>
                <a:spcPts val="0"/>
              </a:spcAft>
              <a:buSzPts val="1800"/>
              <a:buChar char="▪"/>
            </a:pPr>
            <a:r>
              <a:rPr lang="en-US" sz="1800"/>
              <a:t>Help uncover the parties’ underlying needs and interests.</a:t>
            </a:r>
            <a:endParaRPr/>
          </a:p>
          <a:p>
            <a:pPr indent="-228600" lvl="1" marL="685800" rtl="0" algn="l">
              <a:lnSpc>
                <a:spcPct val="100000"/>
              </a:lnSpc>
              <a:spcBef>
                <a:spcPts val="800"/>
              </a:spcBef>
              <a:spcAft>
                <a:spcPts val="0"/>
              </a:spcAft>
              <a:buSzPts val="1800"/>
              <a:buChar char="▪"/>
            </a:pPr>
            <a:r>
              <a:rPr lang="en-US" sz="1800"/>
              <a:t>Serve with impartiality: be free from prejudgment of the facts at issue, conflicts of interest, and bias.</a:t>
            </a:r>
            <a:endParaRPr/>
          </a:p>
          <a:p>
            <a:pPr indent="-274320" lvl="0" marL="274320" rtl="0" algn="l">
              <a:lnSpc>
                <a:spcPct val="100000"/>
              </a:lnSpc>
              <a:spcBef>
                <a:spcPts val="800"/>
              </a:spcBef>
              <a:spcAft>
                <a:spcPts val="0"/>
              </a:spcAft>
              <a:buSzPts val="1440"/>
              <a:buChar char="▶"/>
            </a:pPr>
            <a:r>
              <a:rPr lang="en-US" sz="1800"/>
              <a:t>The mediator has no authority to render a resolution - only the parties do.</a:t>
            </a:r>
            <a:endParaRPr/>
          </a:p>
          <a:p>
            <a:pPr indent="-101600" lvl="1" marL="685800" rtl="0" algn="l">
              <a:lnSpc>
                <a:spcPct val="110000"/>
              </a:lnSpc>
              <a:spcBef>
                <a:spcPts val="1200"/>
              </a:spcBef>
              <a:spcAft>
                <a:spcPts val="0"/>
              </a:spcAft>
              <a:buSzPts val="2000"/>
              <a:buNone/>
            </a:pPr>
            <a:r>
              <a:t/>
            </a:r>
            <a:endParaRPr/>
          </a:p>
        </p:txBody>
      </p:sp>
    </p:spTree>
  </p:cSld>
  <p:clrMapOvr>
    <a:masterClrMapping/>
  </p:clrMapOvr>
  <p:transition spd="med">
    <p:push/>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35"/>
          <p:cNvSpPr txBox="1"/>
          <p:nvPr>
            <p:ph idx="2" type="body"/>
          </p:nvPr>
        </p:nvSpPr>
        <p:spPr>
          <a:xfrm>
            <a:off x="1115327" y="3429000"/>
            <a:ext cx="3545573"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4400"/>
              <a:buNone/>
            </a:pPr>
            <a:r>
              <a:rPr lang="en-US" sz="4400"/>
              <a:t>Title IX Grievance Procedures</a:t>
            </a:r>
            <a:endParaRPr/>
          </a:p>
          <a:p>
            <a:pPr indent="0" lvl="0" marL="0" rtl="0" algn="l">
              <a:lnSpc>
                <a:spcPct val="90000"/>
              </a:lnSpc>
              <a:spcBef>
                <a:spcPts val="0"/>
              </a:spcBef>
              <a:spcAft>
                <a:spcPts val="0"/>
              </a:spcAft>
              <a:buClr>
                <a:schemeClr val="lt1"/>
              </a:buClr>
              <a:buSzPts val="4400"/>
              <a:buNone/>
            </a:pPr>
            <a:r>
              <a:t/>
            </a:r>
            <a:endParaRPr/>
          </a:p>
        </p:txBody>
      </p:sp>
      <p:pic>
        <p:nvPicPr>
          <p:cNvPr descr="An empty auditorium with orange seats&#10;&#10;AI-generated content may be incorrect." id="563" name="Google Shape;563;p35"/>
          <p:cNvPicPr preferRelativeResize="0"/>
          <p:nvPr>
            <p:ph idx="3" type="pic"/>
          </p:nvPr>
        </p:nvPicPr>
        <p:blipFill rotWithShape="1">
          <a:blip r:embed="rId3">
            <a:alphaModFix/>
          </a:blip>
          <a:srcRect b="0" l="0" r="0" t="0"/>
          <a:stretch/>
        </p:blipFill>
        <p:spPr>
          <a:xfrm>
            <a:off x="0" y="-767550"/>
            <a:ext cx="12191999" cy="4127501"/>
          </a:xfrm>
          <a:prstGeom prst="rect">
            <a:avLst/>
          </a:prstGeom>
          <a:noFill/>
          <a:ln>
            <a:noFill/>
          </a:ln>
        </p:spPr>
      </p:pic>
    </p:spTree>
  </p:cSld>
  <p:clrMapOvr>
    <a:masterClrMapping/>
  </p:clrMapOvr>
  <p:transition spd="med">
    <p:push/>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36"/>
          <p:cNvSpPr txBox="1"/>
          <p:nvPr>
            <p:ph idx="1" type="body"/>
          </p:nvPr>
        </p:nvSpPr>
        <p:spPr>
          <a:xfrm>
            <a:off x="897364" y="1094914"/>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Important Definitions</a:t>
            </a:r>
            <a:endParaRPr/>
          </a:p>
        </p:txBody>
      </p:sp>
      <p:sp>
        <p:nvSpPr>
          <p:cNvPr id="570" name="Google Shape;570;p36"/>
          <p:cNvSpPr txBox="1"/>
          <p:nvPr>
            <p:ph idx="2" type="body"/>
          </p:nvPr>
        </p:nvSpPr>
        <p:spPr>
          <a:xfrm>
            <a:off x="1039591" y="1826863"/>
            <a:ext cx="10112818" cy="1602137"/>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600"/>
              <a:buChar char="▶"/>
            </a:pPr>
            <a:r>
              <a:rPr lang="en-US"/>
              <a:t>Formal Complaint</a:t>
            </a:r>
            <a:endParaRPr/>
          </a:p>
          <a:p>
            <a:pPr indent="-228600" lvl="1" marL="685800" rtl="0" algn="l">
              <a:lnSpc>
                <a:spcPct val="100000"/>
              </a:lnSpc>
              <a:spcBef>
                <a:spcPts val="800"/>
              </a:spcBef>
              <a:spcAft>
                <a:spcPts val="0"/>
              </a:spcAft>
              <a:buSzPts val="2000"/>
              <a:buChar char="▪"/>
            </a:pPr>
            <a:r>
              <a:rPr lang="en-US"/>
              <a:t>“[A] document filed by a complainant or signed by the Title IX Coordinator alleging sexual harassment against a respondent and requesting that the recipient investigate the allegation of sexual harassment.”</a:t>
            </a:r>
            <a:endParaRPr/>
          </a:p>
          <a:p>
            <a:pPr indent="-228600" lvl="2" marL="1143000" rtl="0" algn="l">
              <a:lnSpc>
                <a:spcPct val="100000"/>
              </a:lnSpc>
              <a:spcBef>
                <a:spcPts val="800"/>
              </a:spcBef>
              <a:spcAft>
                <a:spcPts val="0"/>
              </a:spcAft>
              <a:buSzPts val="2000"/>
              <a:buChar char="•"/>
            </a:pPr>
            <a:r>
              <a:rPr lang="en-US"/>
              <a:t>“At the time of filing a formal complaint, a complainant must be participating in or attempting to participate in the education program or activity of the recipient with which the formal complaint is filed.”</a:t>
            </a:r>
            <a:endParaRPr/>
          </a:p>
          <a:p>
            <a:pPr indent="-228600" lvl="2" marL="1143000" rtl="0" algn="l">
              <a:lnSpc>
                <a:spcPct val="100000"/>
              </a:lnSpc>
              <a:spcBef>
                <a:spcPts val="800"/>
              </a:spcBef>
              <a:spcAft>
                <a:spcPts val="0"/>
              </a:spcAft>
              <a:buSzPts val="2000"/>
              <a:buChar char="•"/>
            </a:pPr>
            <a:r>
              <a:rPr lang="en-US"/>
              <a:t>The Formal Complaint must include the complainant's physical or digital signature</a:t>
            </a:r>
            <a:endParaRPr/>
          </a:p>
          <a:p>
            <a:pPr indent="-228600" lvl="2" marL="1143000" rtl="0" algn="l">
              <a:lnSpc>
                <a:spcPct val="100000"/>
              </a:lnSpc>
              <a:spcBef>
                <a:spcPts val="800"/>
              </a:spcBef>
              <a:spcAft>
                <a:spcPts val="0"/>
              </a:spcAft>
              <a:buSzPts val="2000"/>
              <a:buChar char="•"/>
            </a:pPr>
            <a:r>
              <a:rPr lang="en-US"/>
              <a:t>The complaint can be made by the alleged victim, guardian, or Title IX Coordinator.</a:t>
            </a:r>
            <a:endParaRPr/>
          </a:p>
          <a:p>
            <a:pPr indent="-274320" lvl="0" marL="274320" rtl="0" algn="l">
              <a:lnSpc>
                <a:spcPct val="100000"/>
              </a:lnSpc>
              <a:spcBef>
                <a:spcPts val="800"/>
              </a:spcBef>
              <a:spcAft>
                <a:spcPts val="0"/>
              </a:spcAft>
              <a:buSzPts val="1600"/>
              <a:buChar char="▶"/>
            </a:pPr>
            <a:r>
              <a:rPr i="1" lang="en-US">
                <a:solidFill>
                  <a:srgbClr val="000000"/>
                </a:solidFill>
                <a:latin typeface="Nunito"/>
                <a:ea typeface="Nunito"/>
                <a:cs typeface="Nunito"/>
                <a:sym typeface="Nunito"/>
              </a:rPr>
              <a:t>34 C.F.R. §106.30</a:t>
            </a:r>
            <a:endParaRPr b="1">
              <a:solidFill>
                <a:srgbClr val="000000"/>
              </a:solidFill>
              <a:latin typeface="Nunito"/>
              <a:ea typeface="Nunito"/>
              <a:cs typeface="Nunito"/>
              <a:sym typeface="Nunito"/>
            </a:endParaRPr>
          </a:p>
          <a:p>
            <a:pPr indent="-101600" lvl="2" marL="1143000" rtl="0" algn="l">
              <a:lnSpc>
                <a:spcPct val="100000"/>
              </a:lnSpc>
              <a:spcBef>
                <a:spcPts val="800"/>
              </a:spcBef>
              <a:spcAft>
                <a:spcPts val="0"/>
              </a:spcAft>
              <a:buSzPts val="2000"/>
              <a:buNone/>
            </a:pPr>
            <a:r>
              <a:t/>
            </a:r>
            <a:endParaRPr/>
          </a:p>
          <a:p>
            <a:pPr indent="-101600" lvl="1" marL="685800" rtl="0" algn="l">
              <a:lnSpc>
                <a:spcPct val="100000"/>
              </a:lnSpc>
              <a:spcBef>
                <a:spcPts val="800"/>
              </a:spcBef>
              <a:spcAft>
                <a:spcPts val="0"/>
              </a:spcAft>
              <a:buSzPts val="2000"/>
              <a:buNone/>
            </a:pPr>
            <a:r>
              <a:t/>
            </a:r>
            <a:endParaRPr/>
          </a:p>
          <a:p>
            <a:pPr indent="-172720" lvl="0" marL="274320" rtl="0" algn="l">
              <a:lnSpc>
                <a:spcPct val="100000"/>
              </a:lnSpc>
              <a:spcBef>
                <a:spcPts val="800"/>
              </a:spcBef>
              <a:spcAft>
                <a:spcPts val="0"/>
              </a:spcAft>
              <a:buSzPts val="1600"/>
              <a:buNone/>
            </a:pPr>
            <a:r>
              <a:t/>
            </a:r>
            <a:endParaRPr/>
          </a:p>
          <a:p>
            <a:pPr indent="-101600" lvl="1" marL="685800" rtl="0" algn="l">
              <a:lnSpc>
                <a:spcPct val="100000"/>
              </a:lnSpc>
              <a:spcBef>
                <a:spcPts val="800"/>
              </a:spcBef>
              <a:spcAft>
                <a:spcPts val="0"/>
              </a:spcAft>
              <a:buSzPts val="2000"/>
              <a:buNone/>
            </a:pPr>
            <a:r>
              <a:t/>
            </a:r>
            <a:endParaRPr/>
          </a:p>
        </p:txBody>
      </p:sp>
    </p:spTree>
  </p:cSld>
  <p:clrMapOvr>
    <a:masterClrMapping/>
  </p:clrMapOvr>
  <p:transition spd="med">
    <p:push/>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37"/>
          <p:cNvSpPr txBox="1"/>
          <p:nvPr>
            <p:ph idx="1" type="body"/>
          </p:nvPr>
        </p:nvSpPr>
        <p:spPr>
          <a:xfrm>
            <a:off x="959009" y="126957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Important Definitions</a:t>
            </a:r>
            <a:endParaRPr/>
          </a:p>
        </p:txBody>
      </p:sp>
      <p:sp>
        <p:nvSpPr>
          <p:cNvPr id="577" name="Google Shape;577;p37"/>
          <p:cNvSpPr txBox="1"/>
          <p:nvPr>
            <p:ph idx="2" type="body"/>
          </p:nvPr>
        </p:nvSpPr>
        <p:spPr>
          <a:xfrm>
            <a:off x="1039591" y="2309749"/>
            <a:ext cx="10112818" cy="1602137"/>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600"/>
              <a:buChar char="▶"/>
            </a:pPr>
            <a:r>
              <a:rPr lang="en-US"/>
              <a:t>Complainant</a:t>
            </a:r>
            <a:endParaRPr/>
          </a:p>
          <a:p>
            <a:pPr indent="-228600" lvl="1" marL="685800" rtl="0" algn="l">
              <a:lnSpc>
                <a:spcPct val="100000"/>
              </a:lnSpc>
              <a:spcBef>
                <a:spcPts val="800"/>
              </a:spcBef>
              <a:spcAft>
                <a:spcPts val="0"/>
              </a:spcAft>
              <a:buSzPts val="2000"/>
              <a:buChar char="▪"/>
            </a:pPr>
            <a:r>
              <a:rPr lang="en-US"/>
              <a:t>Complainant means any individual who is alleged to be the victim of conduct that could constitute sexual harassment. </a:t>
            </a:r>
            <a:endParaRPr/>
          </a:p>
          <a:p>
            <a:pPr indent="-274320" lvl="0" marL="274320" rtl="0" algn="l">
              <a:lnSpc>
                <a:spcPct val="100000"/>
              </a:lnSpc>
              <a:spcBef>
                <a:spcPts val="800"/>
              </a:spcBef>
              <a:spcAft>
                <a:spcPts val="0"/>
              </a:spcAft>
              <a:buSzPts val="1600"/>
              <a:buChar char="▶"/>
            </a:pPr>
            <a:r>
              <a:rPr lang="en-US"/>
              <a:t>Respondent </a:t>
            </a:r>
            <a:endParaRPr/>
          </a:p>
          <a:p>
            <a:pPr indent="-228600" lvl="1" marL="685800" rtl="0" algn="l">
              <a:lnSpc>
                <a:spcPct val="100000"/>
              </a:lnSpc>
              <a:spcBef>
                <a:spcPts val="800"/>
              </a:spcBef>
              <a:spcAft>
                <a:spcPts val="0"/>
              </a:spcAft>
              <a:buSzPts val="2000"/>
              <a:buChar char="▪"/>
            </a:pPr>
            <a:r>
              <a:rPr lang="en-US"/>
              <a:t>Respondent means an individual who has been reported to be the perpetrator of conduct that could constitute sexual harassment.</a:t>
            </a:r>
            <a:endParaRPr/>
          </a:p>
          <a:p>
            <a:pPr indent="-101600" lvl="1" marL="685800" rtl="0" algn="l">
              <a:lnSpc>
                <a:spcPct val="100000"/>
              </a:lnSpc>
              <a:spcBef>
                <a:spcPts val="800"/>
              </a:spcBef>
              <a:spcAft>
                <a:spcPts val="0"/>
              </a:spcAft>
              <a:buSzPts val="2000"/>
              <a:buNone/>
            </a:pPr>
            <a:r>
              <a:t/>
            </a:r>
            <a:endParaRPr/>
          </a:p>
          <a:p>
            <a:pPr indent="-172720" lvl="0" marL="274320" rtl="0" algn="l">
              <a:lnSpc>
                <a:spcPct val="100000"/>
              </a:lnSpc>
              <a:spcBef>
                <a:spcPts val="800"/>
              </a:spcBef>
              <a:spcAft>
                <a:spcPts val="0"/>
              </a:spcAft>
              <a:buSzPts val="1600"/>
              <a:buNone/>
            </a:pPr>
            <a:r>
              <a:t/>
            </a:r>
            <a:endParaRPr/>
          </a:p>
          <a:p>
            <a:pPr indent="-101600" lvl="1" marL="685800" rtl="0" algn="l">
              <a:lnSpc>
                <a:spcPct val="100000"/>
              </a:lnSpc>
              <a:spcBef>
                <a:spcPts val="800"/>
              </a:spcBef>
              <a:spcAft>
                <a:spcPts val="0"/>
              </a:spcAft>
              <a:buSzPts val="2000"/>
              <a:buNone/>
            </a:pPr>
            <a:r>
              <a:t/>
            </a:r>
            <a:endParaRPr/>
          </a:p>
        </p:txBody>
      </p:sp>
    </p:spTree>
  </p:cSld>
  <p:clrMapOvr>
    <a:masterClrMapping/>
  </p:clrMapOvr>
  <p:transition spd="med">
    <p:push/>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38"/>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000"/>
              <a:buNone/>
            </a:pPr>
            <a:r>
              <a:rPr lang="en-US" sz="4000"/>
              <a:t>Scope of Education Programs or Activities</a:t>
            </a:r>
            <a:endParaRPr/>
          </a:p>
        </p:txBody>
      </p:sp>
      <p:sp>
        <p:nvSpPr>
          <p:cNvPr id="584" name="Google Shape;584;p38"/>
          <p:cNvSpPr txBox="1"/>
          <p:nvPr>
            <p:ph idx="2" type="body"/>
          </p:nvPr>
        </p:nvSpPr>
        <p:spPr>
          <a:xfrm>
            <a:off x="917912" y="2372186"/>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440"/>
              <a:buChar char="▶"/>
            </a:pPr>
            <a:r>
              <a:rPr lang="en-US" sz="1800"/>
              <a:t>“[A] local educational agency (as defined in 20 U.S.C. 8801), system of vocational education, or other school system; […]” 34 C.F.R. § 106.1(h)(2)(ii)</a:t>
            </a:r>
            <a:endParaRPr/>
          </a:p>
          <a:p>
            <a:pPr indent="-274320" lvl="0" marL="274320" rtl="0" algn="l">
              <a:lnSpc>
                <a:spcPct val="100000"/>
              </a:lnSpc>
              <a:spcBef>
                <a:spcPts val="800"/>
              </a:spcBef>
              <a:spcAft>
                <a:spcPts val="0"/>
              </a:spcAft>
              <a:buSzPts val="1440"/>
              <a:buChar char="▶"/>
            </a:pPr>
            <a:r>
              <a:rPr lang="en-US" sz="1800"/>
              <a:t>This will include:</a:t>
            </a:r>
            <a:endParaRPr/>
          </a:p>
          <a:p>
            <a:pPr indent="-228600" lvl="1" marL="685800" rtl="0" algn="l">
              <a:lnSpc>
                <a:spcPct val="100000"/>
              </a:lnSpc>
              <a:spcBef>
                <a:spcPts val="400"/>
              </a:spcBef>
              <a:spcAft>
                <a:spcPts val="0"/>
              </a:spcAft>
              <a:buSzPts val="1800"/>
              <a:buChar char="▪"/>
            </a:pPr>
            <a:r>
              <a:rPr lang="en-US" sz="1800"/>
              <a:t>All activities of a district</a:t>
            </a:r>
            <a:endParaRPr/>
          </a:p>
          <a:p>
            <a:pPr indent="-228600" lvl="1" marL="685800" rtl="0" algn="l">
              <a:lnSpc>
                <a:spcPct val="100000"/>
              </a:lnSpc>
              <a:spcBef>
                <a:spcPts val="0"/>
              </a:spcBef>
              <a:spcAft>
                <a:spcPts val="0"/>
              </a:spcAft>
              <a:buSzPts val="1800"/>
              <a:buChar char="▪"/>
            </a:pPr>
            <a:r>
              <a:rPr lang="en-US" sz="1800"/>
              <a:t>All activities of a vocational educational program</a:t>
            </a:r>
            <a:endParaRPr/>
          </a:p>
          <a:p>
            <a:pPr indent="-228600" lvl="1" marL="685800" rtl="0" algn="l">
              <a:lnSpc>
                <a:spcPct val="100000"/>
              </a:lnSpc>
              <a:spcBef>
                <a:spcPts val="0"/>
              </a:spcBef>
              <a:spcAft>
                <a:spcPts val="0"/>
              </a:spcAft>
              <a:buSzPts val="1800"/>
              <a:buChar char="▪"/>
            </a:pPr>
            <a:r>
              <a:rPr lang="en-US" sz="1800"/>
              <a:t>Curriculum</a:t>
            </a:r>
            <a:endParaRPr/>
          </a:p>
          <a:p>
            <a:pPr indent="-228600" lvl="1" marL="685800" rtl="0" algn="l">
              <a:lnSpc>
                <a:spcPct val="100000"/>
              </a:lnSpc>
              <a:spcBef>
                <a:spcPts val="0"/>
              </a:spcBef>
              <a:spcAft>
                <a:spcPts val="0"/>
              </a:spcAft>
              <a:buSzPts val="1800"/>
              <a:buChar char="▪"/>
            </a:pPr>
            <a:r>
              <a:rPr lang="en-US" sz="1800"/>
              <a:t>Resources</a:t>
            </a:r>
            <a:endParaRPr/>
          </a:p>
          <a:p>
            <a:pPr indent="-228600" lvl="1" marL="685800" rtl="0" algn="l">
              <a:lnSpc>
                <a:spcPct val="100000"/>
              </a:lnSpc>
              <a:spcBef>
                <a:spcPts val="0"/>
              </a:spcBef>
              <a:spcAft>
                <a:spcPts val="0"/>
              </a:spcAft>
              <a:buSzPts val="1800"/>
              <a:buChar char="▪"/>
            </a:pPr>
            <a:r>
              <a:rPr lang="en-US" sz="1800"/>
              <a:t>Academic opportunities</a:t>
            </a:r>
            <a:endParaRPr/>
          </a:p>
          <a:p>
            <a:pPr indent="-228600" lvl="1" marL="685800" rtl="0" algn="l">
              <a:lnSpc>
                <a:spcPct val="100000"/>
              </a:lnSpc>
              <a:spcBef>
                <a:spcPts val="0"/>
              </a:spcBef>
              <a:spcAft>
                <a:spcPts val="0"/>
              </a:spcAft>
              <a:buSzPts val="1800"/>
              <a:buChar char="▪"/>
            </a:pPr>
            <a:r>
              <a:rPr lang="en-US" sz="1800"/>
              <a:t>Extra-curricular opportunities</a:t>
            </a:r>
            <a:endParaRPr/>
          </a:p>
          <a:p>
            <a:pPr indent="-228600" lvl="1" marL="685800" rtl="0" algn="l">
              <a:lnSpc>
                <a:spcPct val="100000"/>
              </a:lnSpc>
              <a:spcBef>
                <a:spcPts val="0"/>
              </a:spcBef>
              <a:spcAft>
                <a:spcPts val="0"/>
              </a:spcAft>
              <a:buSzPts val="1800"/>
              <a:buChar char="▪"/>
            </a:pPr>
            <a:r>
              <a:rPr lang="en-US" sz="1800"/>
              <a:t>Athletics</a:t>
            </a:r>
            <a:endParaRPr/>
          </a:p>
          <a:p>
            <a:pPr indent="-228600" lvl="1" marL="685800" rtl="0" algn="l">
              <a:lnSpc>
                <a:spcPct val="100000"/>
              </a:lnSpc>
              <a:spcBef>
                <a:spcPts val="0"/>
              </a:spcBef>
              <a:spcAft>
                <a:spcPts val="0"/>
              </a:spcAft>
              <a:buSzPts val="1800"/>
              <a:buChar char="▪"/>
            </a:pPr>
            <a:r>
              <a:rPr lang="en-US" sz="1800"/>
              <a:t>Activities</a:t>
            </a:r>
            <a:endParaRPr/>
          </a:p>
          <a:p>
            <a:pPr indent="-228600" lvl="1" marL="685800" rtl="0" algn="l">
              <a:lnSpc>
                <a:spcPct val="100000"/>
              </a:lnSpc>
              <a:spcBef>
                <a:spcPts val="0"/>
              </a:spcBef>
              <a:spcAft>
                <a:spcPts val="0"/>
              </a:spcAft>
              <a:buSzPts val="1800"/>
              <a:buChar char="▪"/>
            </a:pPr>
            <a:r>
              <a:rPr lang="en-US" sz="1800"/>
              <a:t>Travel, if it is an activity of the district</a:t>
            </a:r>
            <a:endParaRPr/>
          </a:p>
          <a:p>
            <a:pPr indent="-101600" lvl="1" marL="685800" rtl="0" algn="l">
              <a:lnSpc>
                <a:spcPct val="110000"/>
              </a:lnSpc>
              <a:spcBef>
                <a:spcPts val="800"/>
              </a:spcBef>
              <a:spcAft>
                <a:spcPts val="0"/>
              </a:spcAft>
              <a:buSzPts val="2000"/>
              <a:buNone/>
            </a:pPr>
            <a:r>
              <a:t/>
            </a:r>
            <a:endParaRPr/>
          </a:p>
        </p:txBody>
      </p:sp>
      <p:sp>
        <p:nvSpPr>
          <p:cNvPr id="585" name="Google Shape;585;p38"/>
          <p:cNvSpPr txBox="1"/>
          <p:nvPr>
            <p:ph idx="3" type="body"/>
          </p:nvPr>
        </p:nvSpPr>
        <p:spPr>
          <a:xfrm>
            <a:off x="917912" y="1880967"/>
            <a:ext cx="10112818"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Program or Activity</a:t>
            </a:r>
            <a:endParaRPr/>
          </a:p>
        </p:txBody>
      </p:sp>
    </p:spTree>
  </p:cSld>
  <p:clrMapOvr>
    <a:masterClrMapping/>
  </p:clrMapOvr>
  <p:transition spd="med">
    <p:push/>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39"/>
          <p:cNvSpPr txBox="1"/>
          <p:nvPr>
            <p:ph idx="1" type="body"/>
          </p:nvPr>
        </p:nvSpPr>
        <p:spPr>
          <a:xfrm>
            <a:off x="917912" y="1272322"/>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The Obligation to Act and Timeliness</a:t>
            </a:r>
            <a:endParaRPr/>
          </a:p>
          <a:p>
            <a:pPr indent="0" lvl="0" marL="0" rtl="0" algn="l">
              <a:lnSpc>
                <a:spcPct val="90000"/>
              </a:lnSpc>
              <a:spcBef>
                <a:spcPts val="1000"/>
              </a:spcBef>
              <a:spcAft>
                <a:spcPts val="0"/>
              </a:spcAft>
              <a:buClr>
                <a:schemeClr val="dk2"/>
              </a:buClr>
              <a:buSzPts val="4400"/>
              <a:buNone/>
            </a:pPr>
            <a:r>
              <a:t/>
            </a:r>
            <a:endParaRPr/>
          </a:p>
        </p:txBody>
      </p:sp>
      <p:sp>
        <p:nvSpPr>
          <p:cNvPr id="591" name="Google Shape;591;p39"/>
          <p:cNvSpPr txBox="1"/>
          <p:nvPr>
            <p:ph idx="2" type="body"/>
          </p:nvPr>
        </p:nvSpPr>
        <p:spPr>
          <a:xfrm>
            <a:off x="917912" y="2222238"/>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When are a school’s obligations to act under Title IX triggered?</a:t>
            </a:r>
            <a:endParaRPr/>
          </a:p>
          <a:p>
            <a:pPr indent="-228600" lvl="1" marL="685800" rtl="0" algn="l">
              <a:lnSpc>
                <a:spcPct val="110000"/>
              </a:lnSpc>
              <a:spcBef>
                <a:spcPts val="800"/>
              </a:spcBef>
              <a:spcAft>
                <a:spcPts val="0"/>
              </a:spcAft>
              <a:buSzPts val="2000"/>
              <a:buChar char="▪"/>
            </a:pPr>
            <a:r>
              <a:rPr lang="en-US"/>
              <a:t>A school with actual knowledge of sexual harassment in its education program or activity must respond promptly in a manner that is not deliberately indifferent. </a:t>
            </a:r>
            <a:endParaRPr/>
          </a:p>
          <a:p>
            <a:pPr indent="-228600" lvl="1" marL="685800" rtl="0" algn="l">
              <a:lnSpc>
                <a:spcPct val="110000"/>
              </a:lnSpc>
              <a:spcBef>
                <a:spcPts val="800"/>
              </a:spcBef>
              <a:spcAft>
                <a:spcPts val="0"/>
              </a:spcAft>
              <a:buSzPts val="2000"/>
              <a:buChar char="▪"/>
            </a:pPr>
            <a:r>
              <a:rPr lang="en-US"/>
              <a:t>A school is deliberately indifferent only if its response to sexual harassment is clearly unreasonable in light of the known circumstances.</a:t>
            </a:r>
            <a:endParaRPr/>
          </a:p>
          <a:p>
            <a:pPr indent="0" lvl="1" marL="457200" rtl="0" algn="l">
              <a:lnSpc>
                <a:spcPct val="100000"/>
              </a:lnSpc>
              <a:spcBef>
                <a:spcPts val="0"/>
              </a:spcBef>
              <a:spcAft>
                <a:spcPts val="0"/>
              </a:spcAft>
              <a:buSzPts val="2000"/>
              <a:buNone/>
            </a:pPr>
            <a:r>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40"/>
          <p:cNvSpPr txBox="1"/>
          <p:nvPr>
            <p:ph idx="1" type="body"/>
          </p:nvPr>
        </p:nvSpPr>
        <p:spPr>
          <a:xfrm>
            <a:off x="917912" y="1272322"/>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Knowledge by Employees / the District</a:t>
            </a:r>
            <a:endParaRPr/>
          </a:p>
          <a:p>
            <a:pPr indent="0" lvl="0" marL="0" rtl="0" algn="l">
              <a:lnSpc>
                <a:spcPct val="90000"/>
              </a:lnSpc>
              <a:spcBef>
                <a:spcPts val="1000"/>
              </a:spcBef>
              <a:spcAft>
                <a:spcPts val="0"/>
              </a:spcAft>
              <a:buClr>
                <a:schemeClr val="dk2"/>
              </a:buClr>
              <a:buSzPts val="4400"/>
              <a:buNone/>
            </a:pPr>
            <a:r>
              <a:t/>
            </a:r>
            <a:endParaRPr/>
          </a:p>
        </p:txBody>
      </p:sp>
      <p:sp>
        <p:nvSpPr>
          <p:cNvPr id="597" name="Google Shape;597;p40"/>
          <p:cNvSpPr txBox="1"/>
          <p:nvPr>
            <p:ph idx="2" type="body"/>
          </p:nvPr>
        </p:nvSpPr>
        <p:spPr>
          <a:xfrm>
            <a:off x="917912" y="2222238"/>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Actual Knowledge</a:t>
            </a:r>
            <a:endParaRPr/>
          </a:p>
          <a:p>
            <a:pPr indent="-228600" lvl="1" marL="685800" rtl="0" algn="l">
              <a:lnSpc>
                <a:spcPct val="110000"/>
              </a:lnSpc>
              <a:spcBef>
                <a:spcPts val="800"/>
              </a:spcBef>
              <a:spcAft>
                <a:spcPts val="0"/>
              </a:spcAft>
              <a:buSzPts val="2000"/>
              <a:buChar char="▪"/>
            </a:pPr>
            <a:r>
              <a:rPr lang="en-US"/>
              <a:t>“Actual knowledge means notice of sexual harassment or allegations of sexual harassment to a recipient's Title IX Coordinator or any official of the recipient who has authority to institute corrective measures on behalf of the recipient, or to any employee of an elementary and secondary school.”</a:t>
            </a:r>
            <a:endParaRPr/>
          </a:p>
          <a:p>
            <a:pPr indent="-228600" lvl="1" marL="685800" rtl="0" algn="l">
              <a:lnSpc>
                <a:spcPct val="110000"/>
              </a:lnSpc>
              <a:spcBef>
                <a:spcPts val="800"/>
              </a:spcBef>
              <a:spcAft>
                <a:spcPts val="0"/>
              </a:spcAft>
              <a:buSzPts val="2000"/>
              <a:buChar char="▪"/>
            </a:pPr>
            <a:r>
              <a:rPr lang="en-US"/>
              <a:t>The school must require all employees who are not confidential employees to notify the Title IX Coordinator when the employee has information about conduct that reasonably may constitute sexual harassment and/or sex discrimination</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41"/>
          <p:cNvSpPr txBox="1"/>
          <p:nvPr>
            <p:ph idx="1" type="body"/>
          </p:nvPr>
        </p:nvSpPr>
        <p:spPr>
          <a:xfrm>
            <a:off x="917912" y="1272322"/>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Jurisdiction</a:t>
            </a:r>
            <a:endParaRPr/>
          </a:p>
          <a:p>
            <a:pPr indent="0" lvl="0" marL="0" rtl="0" algn="l">
              <a:lnSpc>
                <a:spcPct val="90000"/>
              </a:lnSpc>
              <a:spcBef>
                <a:spcPts val="1000"/>
              </a:spcBef>
              <a:spcAft>
                <a:spcPts val="0"/>
              </a:spcAft>
              <a:buClr>
                <a:schemeClr val="dk2"/>
              </a:buClr>
              <a:buSzPts val="4400"/>
              <a:buNone/>
            </a:pPr>
            <a:r>
              <a:t/>
            </a:r>
            <a:endParaRPr/>
          </a:p>
        </p:txBody>
      </p:sp>
      <p:sp>
        <p:nvSpPr>
          <p:cNvPr id="603" name="Google Shape;603;p41"/>
          <p:cNvSpPr txBox="1"/>
          <p:nvPr>
            <p:ph idx="2" type="body"/>
          </p:nvPr>
        </p:nvSpPr>
        <p:spPr>
          <a:xfrm>
            <a:off x="917912" y="2222238"/>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Schools have jurisdiction over sexual harassment and/or sex discrimination occurring under their education program or activity in the U.S., including conduct that is subject to the school’s disciplinary authority.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42"/>
          <p:cNvSpPr txBox="1"/>
          <p:nvPr>
            <p:ph idx="1" type="body"/>
          </p:nvPr>
        </p:nvSpPr>
        <p:spPr>
          <a:xfrm>
            <a:off x="917912" y="1143288"/>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The Definition of Sexual Harassment</a:t>
            </a:r>
            <a:endParaRPr/>
          </a:p>
        </p:txBody>
      </p:sp>
      <p:sp>
        <p:nvSpPr>
          <p:cNvPr id="610" name="Google Shape;610;p42"/>
          <p:cNvSpPr txBox="1"/>
          <p:nvPr>
            <p:ph idx="2" type="body"/>
          </p:nvPr>
        </p:nvSpPr>
        <p:spPr>
          <a:xfrm>
            <a:off x="917912" y="1915822"/>
            <a:ext cx="10112818" cy="2848555"/>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600"/>
              <a:buChar char="▶"/>
            </a:pPr>
            <a:r>
              <a:rPr b="1" lang="en-US"/>
              <a:t>Sexual harassment </a:t>
            </a:r>
            <a:r>
              <a:rPr lang="en-US"/>
              <a:t>means conduct on the basis of sex that satisfies one or more of the following:</a:t>
            </a:r>
            <a:endParaRPr/>
          </a:p>
          <a:p>
            <a:pPr indent="-342900" lvl="1" marL="800100" rtl="0" algn="l">
              <a:lnSpc>
                <a:spcPct val="100000"/>
              </a:lnSpc>
              <a:spcBef>
                <a:spcPts val="800"/>
              </a:spcBef>
              <a:spcAft>
                <a:spcPts val="0"/>
              </a:spcAft>
              <a:buSzPts val="2000"/>
              <a:buFont typeface="Arial"/>
              <a:buAutoNum type="arabicPeriod"/>
            </a:pPr>
            <a:r>
              <a:rPr lang="en-US"/>
              <a:t>An employee of the recipient conditioning the provision of an aid, benefit, or service of the recipient on an individual's participation in unwelcome sexual conduct;</a:t>
            </a:r>
            <a:endParaRPr/>
          </a:p>
          <a:p>
            <a:pPr indent="-342900" lvl="1" marL="800100" rtl="0" algn="l">
              <a:lnSpc>
                <a:spcPct val="100000"/>
              </a:lnSpc>
              <a:spcBef>
                <a:spcPts val="800"/>
              </a:spcBef>
              <a:spcAft>
                <a:spcPts val="0"/>
              </a:spcAft>
              <a:buSzPts val="2000"/>
              <a:buFont typeface="Arial"/>
              <a:buAutoNum type="arabicPeriod"/>
            </a:pPr>
            <a:r>
              <a:rPr lang="en-US"/>
              <a:t>Unwelcome conduct determined by a reasonable person to be so severe, pervasive, and objectively offensive that it effectively denies a person equal access to the recipient's education program or activity; or</a:t>
            </a:r>
            <a:endParaRPr/>
          </a:p>
          <a:p>
            <a:pPr indent="-342900" lvl="1" marL="800100" rtl="0" algn="l">
              <a:lnSpc>
                <a:spcPct val="100000"/>
              </a:lnSpc>
              <a:spcBef>
                <a:spcPts val="800"/>
              </a:spcBef>
              <a:spcAft>
                <a:spcPts val="0"/>
              </a:spcAft>
              <a:buSzPts val="2000"/>
              <a:buFont typeface="Arial"/>
              <a:buAutoNum type="arabicPeriod"/>
            </a:pPr>
            <a:r>
              <a:rPr lang="en-US"/>
              <a:t>“Sexual assault” as defined in 20 U.S.C. 1092(f)(6)(A)(v), “dating violence” as defined in 34 U.S.C. 12291(a)(10), “domestic violence” as defined in 34 U.S.C. 12291(a)(8), or “stalking” as defined in 34 U.S.C. 12291(a)(30).</a:t>
            </a:r>
            <a:endParaRPr/>
          </a:p>
          <a:p>
            <a:pPr indent="-274320" lvl="0" marL="274320" rtl="0" algn="l">
              <a:lnSpc>
                <a:spcPct val="100000"/>
              </a:lnSpc>
              <a:spcBef>
                <a:spcPts val="800"/>
              </a:spcBef>
              <a:spcAft>
                <a:spcPts val="0"/>
              </a:spcAft>
              <a:buSzPts val="1600"/>
              <a:buChar char="▶"/>
            </a:pPr>
            <a:r>
              <a:rPr i="1" lang="en-US"/>
              <a:t>34 C.F.R. § 106.30</a:t>
            </a:r>
            <a:endParaRPr/>
          </a:p>
          <a:p>
            <a:pPr indent="-101600" lvl="1" marL="685800" rtl="0" algn="l">
              <a:lnSpc>
                <a:spcPct val="110000"/>
              </a:lnSpc>
              <a:spcBef>
                <a:spcPts val="1200"/>
              </a:spcBef>
              <a:spcAft>
                <a:spcPts val="0"/>
              </a:spcAft>
              <a:buSzPts val="2000"/>
              <a:buNone/>
            </a:pPr>
            <a:r>
              <a:t/>
            </a:r>
            <a:endParaRPr/>
          </a:p>
        </p:txBody>
      </p:sp>
    </p:spTree>
  </p:cSld>
  <p:clrMapOvr>
    <a:masterClrMapping/>
  </p:clrMapOvr>
  <p:transition spd="med">
    <p:push/>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43"/>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The Definition of Sexual Harassment</a:t>
            </a:r>
            <a:endParaRPr/>
          </a:p>
        </p:txBody>
      </p:sp>
      <p:sp>
        <p:nvSpPr>
          <p:cNvPr id="617" name="Google Shape;617;p43"/>
          <p:cNvSpPr txBox="1"/>
          <p:nvPr>
            <p:ph idx="2" type="body"/>
          </p:nvPr>
        </p:nvSpPr>
        <p:spPr>
          <a:xfrm>
            <a:off x="917912" y="2396246"/>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600"/>
              <a:buChar char="▶"/>
            </a:pPr>
            <a:r>
              <a:rPr lang="en-US" u="sng"/>
              <a:t>20 U.S.C. 1092(f)(6)(A)(v)</a:t>
            </a:r>
            <a:endParaRPr/>
          </a:p>
          <a:p>
            <a:pPr indent="-228600" lvl="1" marL="685800" rtl="0" algn="l">
              <a:lnSpc>
                <a:spcPct val="100000"/>
              </a:lnSpc>
              <a:spcBef>
                <a:spcPts val="800"/>
              </a:spcBef>
              <a:spcAft>
                <a:spcPts val="0"/>
              </a:spcAft>
              <a:buSzPts val="2000"/>
              <a:buChar char="▪"/>
            </a:pPr>
            <a:r>
              <a:rPr lang="en-US"/>
              <a:t>“(v) The term “sexual assault” means an offense classified as a forcible or nonforcible sex offense under the uniform crime reporting system of the Federal Bureau of Investigation.”</a:t>
            </a:r>
            <a:endParaRPr/>
          </a:p>
          <a:p>
            <a:pPr indent="-274320" lvl="0" marL="274320" rtl="0" algn="l">
              <a:lnSpc>
                <a:spcPct val="100000"/>
              </a:lnSpc>
              <a:spcBef>
                <a:spcPts val="800"/>
              </a:spcBef>
              <a:spcAft>
                <a:spcPts val="0"/>
              </a:spcAft>
              <a:buSzPts val="1600"/>
              <a:buChar char="▶"/>
            </a:pPr>
            <a:r>
              <a:rPr lang="en-US" u="sng"/>
              <a:t>FBI Website</a:t>
            </a:r>
            <a:endParaRPr/>
          </a:p>
          <a:p>
            <a:pPr indent="-228600" lvl="1" marL="685800" rtl="0" algn="l">
              <a:lnSpc>
                <a:spcPct val="100000"/>
              </a:lnSpc>
              <a:spcBef>
                <a:spcPts val="800"/>
              </a:spcBef>
              <a:spcAft>
                <a:spcPts val="0"/>
              </a:spcAft>
              <a:buSzPts val="2000"/>
              <a:buChar char="▪"/>
            </a:pPr>
            <a:r>
              <a:rPr lang="en-US"/>
              <a:t>“The FBI's Uniform Crime Reporting (UCR) Program defines sexual assault as any sexual act against another person without their consent, including when the victim is unable to consent. This includes fondling, which is touching someone's private parts for sexual gratification without their consent. The UCR Program also counts rape, attempted rape, and assault with intent to rape as one offense per victim, regardless of age.”</a:t>
            </a:r>
            <a:endParaRPr/>
          </a:p>
          <a:p>
            <a:pPr indent="-101600" lvl="1" marL="685800" rtl="0" algn="l">
              <a:lnSpc>
                <a:spcPct val="110000"/>
              </a:lnSpc>
              <a:spcBef>
                <a:spcPts val="1200"/>
              </a:spcBef>
              <a:spcAft>
                <a:spcPts val="0"/>
              </a:spcAft>
              <a:buSzPts val="2000"/>
              <a:buNone/>
            </a:pPr>
            <a:r>
              <a:t/>
            </a:r>
            <a:endParaRPr/>
          </a:p>
        </p:txBody>
      </p:sp>
      <p:sp>
        <p:nvSpPr>
          <p:cNvPr id="618" name="Google Shape;618;p43"/>
          <p:cNvSpPr txBox="1"/>
          <p:nvPr>
            <p:ph idx="3" type="body"/>
          </p:nvPr>
        </p:nvSpPr>
        <p:spPr>
          <a:xfrm>
            <a:off x="917912" y="1905030"/>
            <a:ext cx="10112818"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Sexual Assault</a:t>
            </a:r>
            <a:endParaRPr/>
          </a:p>
        </p:txBody>
      </p:sp>
    </p:spTree>
  </p:cSld>
  <p:clrMapOvr>
    <a:masterClrMapping/>
  </p:clrMapOvr>
  <p:transition spd="med">
    <p:push/>
  </p:transition>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44"/>
          <p:cNvSpPr txBox="1"/>
          <p:nvPr>
            <p:ph idx="1" type="body"/>
          </p:nvPr>
        </p:nvSpPr>
        <p:spPr>
          <a:xfrm>
            <a:off x="959009" y="126957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Supportive Measures</a:t>
            </a:r>
            <a:endParaRPr/>
          </a:p>
        </p:txBody>
      </p:sp>
      <p:sp>
        <p:nvSpPr>
          <p:cNvPr id="625" name="Google Shape;625;p44"/>
          <p:cNvSpPr txBox="1"/>
          <p:nvPr>
            <p:ph idx="2" type="body"/>
          </p:nvPr>
        </p:nvSpPr>
        <p:spPr>
          <a:xfrm>
            <a:off x="1039591" y="2309749"/>
            <a:ext cx="10112818" cy="1602137"/>
          </a:xfrm>
          <a:prstGeom prst="rect">
            <a:avLst/>
          </a:prstGeom>
          <a:noFill/>
          <a:ln>
            <a:noFill/>
          </a:ln>
        </p:spPr>
        <p:txBody>
          <a:bodyPr anchorCtr="0" anchor="t" bIns="45700" lIns="91425" spcFirstLastPara="1" rIns="91425" wrap="square" tIns="45700">
            <a:noAutofit/>
          </a:bodyPr>
          <a:lstStyle/>
          <a:p>
            <a:pPr indent="-228600" lvl="1" marL="685800" rtl="0" algn="l">
              <a:lnSpc>
                <a:spcPct val="100000"/>
              </a:lnSpc>
              <a:spcBef>
                <a:spcPts val="0"/>
              </a:spcBef>
              <a:spcAft>
                <a:spcPts val="0"/>
              </a:spcAft>
              <a:buSzPts val="2000"/>
              <a:buChar char="▪"/>
            </a:pPr>
            <a:r>
              <a:rPr lang="en-US"/>
              <a:t>Non-disciplinary, non-punitive individualized services offered as appropriate, as reasonably available, and without fee or charge to the complainant or the respondent before or after the filing of a formal complaint or where no formal complaint has been filed. Such measures are designed to restore or preserve equal access to the recipient's education program or activity without unreasonably burdening the other party, including measures designed to protect the safety of all parties or the recipient's educational environment, or deter sexual harassment. </a:t>
            </a:r>
            <a:endParaRPr/>
          </a:p>
          <a:p>
            <a:pPr indent="-101600" lvl="1" marL="685800" rtl="0" algn="l">
              <a:lnSpc>
                <a:spcPct val="100000"/>
              </a:lnSpc>
              <a:spcBef>
                <a:spcPts val="800"/>
              </a:spcBef>
              <a:spcAft>
                <a:spcPts val="0"/>
              </a:spcAft>
              <a:buSzPts val="2000"/>
              <a:buNone/>
            </a:pPr>
            <a:r>
              <a:t/>
            </a:r>
            <a:endParaRPr/>
          </a:p>
          <a:p>
            <a:pPr indent="-172720" lvl="0" marL="274320" rtl="0" algn="l">
              <a:lnSpc>
                <a:spcPct val="100000"/>
              </a:lnSpc>
              <a:spcBef>
                <a:spcPts val="800"/>
              </a:spcBef>
              <a:spcAft>
                <a:spcPts val="0"/>
              </a:spcAft>
              <a:buSzPts val="1600"/>
              <a:buNone/>
            </a:pPr>
            <a:r>
              <a:t/>
            </a:r>
            <a:endParaRPr/>
          </a:p>
          <a:p>
            <a:pPr indent="-101600" lvl="1" marL="685800" rtl="0" algn="l">
              <a:lnSpc>
                <a:spcPct val="100000"/>
              </a:lnSpc>
              <a:spcBef>
                <a:spcPts val="800"/>
              </a:spcBef>
              <a:spcAft>
                <a:spcPts val="0"/>
              </a:spcAft>
              <a:buSzPts val="2000"/>
              <a:buNone/>
            </a:pPr>
            <a:r>
              <a:t/>
            </a:r>
            <a:endParaRPr/>
          </a:p>
        </p:txBody>
      </p:sp>
    </p:spTree>
  </p:cSld>
  <p:clrMapOvr>
    <a:masterClrMapping/>
  </p:clrMapOvr>
  <p:transition spd="med">
    <p:push/>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45"/>
          <p:cNvSpPr txBox="1"/>
          <p:nvPr>
            <p:ph idx="1" type="body"/>
          </p:nvPr>
        </p:nvSpPr>
        <p:spPr>
          <a:xfrm>
            <a:off x="917912" y="110793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Supportive Measures</a:t>
            </a:r>
            <a:endParaRPr/>
          </a:p>
          <a:p>
            <a:pPr indent="0" lvl="0" marL="0" rtl="0" algn="l">
              <a:lnSpc>
                <a:spcPct val="90000"/>
              </a:lnSpc>
              <a:spcBef>
                <a:spcPts val="1000"/>
              </a:spcBef>
              <a:spcAft>
                <a:spcPts val="0"/>
              </a:spcAft>
              <a:buClr>
                <a:schemeClr val="dk2"/>
              </a:buClr>
              <a:buSzPts val="4400"/>
              <a:buNone/>
            </a:pPr>
            <a:r>
              <a:t/>
            </a:r>
            <a:endParaRPr/>
          </a:p>
        </p:txBody>
      </p:sp>
      <p:sp>
        <p:nvSpPr>
          <p:cNvPr id="631" name="Google Shape;631;p45"/>
          <p:cNvSpPr txBox="1"/>
          <p:nvPr>
            <p:ph idx="2" type="body"/>
          </p:nvPr>
        </p:nvSpPr>
        <p:spPr>
          <a:xfrm>
            <a:off x="917912" y="1871007"/>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Supportive Measures may include:</a:t>
            </a:r>
            <a:endParaRPr/>
          </a:p>
          <a:p>
            <a:pPr indent="-228600" lvl="1" marL="685800" rtl="0" algn="l">
              <a:lnSpc>
                <a:spcPct val="100000"/>
              </a:lnSpc>
              <a:spcBef>
                <a:spcPts val="0"/>
              </a:spcBef>
              <a:spcAft>
                <a:spcPts val="0"/>
              </a:spcAft>
              <a:buSzPts val="2000"/>
              <a:buChar char="▪"/>
            </a:pPr>
            <a:r>
              <a:rPr lang="en-US"/>
              <a:t>counseling, </a:t>
            </a:r>
            <a:endParaRPr/>
          </a:p>
          <a:p>
            <a:pPr indent="-228600" lvl="1" marL="685800" rtl="0" algn="l">
              <a:lnSpc>
                <a:spcPct val="100000"/>
              </a:lnSpc>
              <a:spcBef>
                <a:spcPts val="0"/>
              </a:spcBef>
              <a:spcAft>
                <a:spcPts val="0"/>
              </a:spcAft>
              <a:buSzPts val="2000"/>
              <a:buChar char="▪"/>
            </a:pPr>
            <a:r>
              <a:rPr lang="en-US"/>
              <a:t>extensions of deadlines or other course-related adjustments, </a:t>
            </a:r>
            <a:endParaRPr/>
          </a:p>
          <a:p>
            <a:pPr indent="-228600" lvl="1" marL="685800" rtl="0" algn="l">
              <a:lnSpc>
                <a:spcPct val="100000"/>
              </a:lnSpc>
              <a:spcBef>
                <a:spcPts val="0"/>
              </a:spcBef>
              <a:spcAft>
                <a:spcPts val="0"/>
              </a:spcAft>
              <a:buSzPts val="2000"/>
              <a:buChar char="▪"/>
            </a:pPr>
            <a:r>
              <a:rPr lang="en-US"/>
              <a:t>modifications of work or class schedules, </a:t>
            </a:r>
            <a:endParaRPr/>
          </a:p>
          <a:p>
            <a:pPr indent="-228600" lvl="1" marL="685800" rtl="0" algn="l">
              <a:lnSpc>
                <a:spcPct val="100000"/>
              </a:lnSpc>
              <a:spcBef>
                <a:spcPts val="0"/>
              </a:spcBef>
              <a:spcAft>
                <a:spcPts val="0"/>
              </a:spcAft>
              <a:buSzPts val="2000"/>
              <a:buChar char="▪"/>
            </a:pPr>
            <a:r>
              <a:rPr lang="en-US"/>
              <a:t>campus escort services, </a:t>
            </a:r>
            <a:endParaRPr/>
          </a:p>
          <a:p>
            <a:pPr indent="-228600" lvl="1" marL="685800" rtl="0" algn="l">
              <a:lnSpc>
                <a:spcPct val="100000"/>
              </a:lnSpc>
              <a:spcBef>
                <a:spcPts val="0"/>
              </a:spcBef>
              <a:spcAft>
                <a:spcPts val="0"/>
              </a:spcAft>
              <a:buSzPts val="2000"/>
              <a:buChar char="▪"/>
            </a:pPr>
            <a:r>
              <a:rPr lang="en-US"/>
              <a:t>mutual restrictions on contact between the parties, </a:t>
            </a:r>
            <a:endParaRPr/>
          </a:p>
          <a:p>
            <a:pPr indent="-228600" lvl="1" marL="685800" rtl="0" algn="l">
              <a:lnSpc>
                <a:spcPct val="100000"/>
              </a:lnSpc>
              <a:spcBef>
                <a:spcPts val="0"/>
              </a:spcBef>
              <a:spcAft>
                <a:spcPts val="0"/>
              </a:spcAft>
              <a:buSzPts val="2000"/>
              <a:buChar char="▪"/>
            </a:pPr>
            <a:r>
              <a:rPr lang="en-US"/>
              <a:t>changes in work or housing locations, </a:t>
            </a:r>
            <a:endParaRPr/>
          </a:p>
          <a:p>
            <a:pPr indent="-228600" lvl="1" marL="685800" rtl="0" algn="l">
              <a:lnSpc>
                <a:spcPct val="100000"/>
              </a:lnSpc>
              <a:spcBef>
                <a:spcPts val="0"/>
              </a:spcBef>
              <a:spcAft>
                <a:spcPts val="0"/>
              </a:spcAft>
              <a:buSzPts val="2000"/>
              <a:buChar char="▪"/>
            </a:pPr>
            <a:r>
              <a:rPr lang="en-US"/>
              <a:t>leaves of absence, </a:t>
            </a:r>
            <a:endParaRPr/>
          </a:p>
          <a:p>
            <a:pPr indent="-228600" lvl="1" marL="685800" rtl="0" algn="l">
              <a:lnSpc>
                <a:spcPct val="100000"/>
              </a:lnSpc>
              <a:spcBef>
                <a:spcPts val="0"/>
              </a:spcBef>
              <a:spcAft>
                <a:spcPts val="0"/>
              </a:spcAft>
              <a:buSzPts val="2000"/>
              <a:buChar char="▪"/>
            </a:pPr>
            <a:r>
              <a:rPr lang="en-US"/>
              <a:t>increased security and monitoring of certain areas of the campus, and</a:t>
            </a:r>
            <a:endParaRPr/>
          </a:p>
          <a:p>
            <a:pPr indent="-228600" lvl="1" marL="685800" rtl="0" algn="l">
              <a:lnSpc>
                <a:spcPct val="100000"/>
              </a:lnSpc>
              <a:spcBef>
                <a:spcPts val="0"/>
              </a:spcBef>
              <a:spcAft>
                <a:spcPts val="0"/>
              </a:spcAft>
              <a:buSzPts val="2000"/>
              <a:buChar char="▪"/>
            </a:pPr>
            <a:r>
              <a:rPr lang="en-US"/>
              <a:t> other similar measures. </a:t>
            </a:r>
            <a:endParaRPr/>
          </a:p>
          <a:p>
            <a:pPr indent="-274320" lvl="0" marL="274320" rtl="0" algn="l">
              <a:lnSpc>
                <a:spcPct val="100000"/>
              </a:lnSpc>
              <a:spcBef>
                <a:spcPts val="0"/>
              </a:spcBef>
              <a:spcAft>
                <a:spcPts val="0"/>
              </a:spcAft>
              <a:buSzPts val="1600"/>
              <a:buChar char="▶"/>
            </a:pPr>
            <a:r>
              <a:rPr lang="en-US"/>
              <a:t>The Title IX Coordinator is responsible for coordinating the effective implementation of supportive measures.</a:t>
            </a:r>
            <a:endParaRPr/>
          </a:p>
          <a:p>
            <a:pPr indent="-101600" lvl="1" marL="685800" rtl="0" algn="l">
              <a:lnSpc>
                <a:spcPct val="100000"/>
              </a:lnSpc>
              <a:spcBef>
                <a:spcPts val="0"/>
              </a:spcBef>
              <a:spcAft>
                <a:spcPts val="0"/>
              </a:spcAft>
              <a:buSzPts val="2000"/>
              <a:buNone/>
            </a:pPr>
            <a:r>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46"/>
          <p:cNvSpPr txBox="1"/>
          <p:nvPr>
            <p:ph idx="1" type="body"/>
          </p:nvPr>
        </p:nvSpPr>
        <p:spPr>
          <a:xfrm>
            <a:off x="917912" y="110793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Supportive Measures</a:t>
            </a:r>
            <a:endParaRPr/>
          </a:p>
          <a:p>
            <a:pPr indent="0" lvl="0" marL="0" rtl="0" algn="l">
              <a:lnSpc>
                <a:spcPct val="90000"/>
              </a:lnSpc>
              <a:spcBef>
                <a:spcPts val="1000"/>
              </a:spcBef>
              <a:spcAft>
                <a:spcPts val="0"/>
              </a:spcAft>
              <a:buClr>
                <a:schemeClr val="dk2"/>
              </a:buClr>
              <a:buSzPts val="4400"/>
              <a:buNone/>
            </a:pPr>
            <a:r>
              <a:t/>
            </a:r>
            <a:endParaRPr/>
          </a:p>
        </p:txBody>
      </p:sp>
      <p:sp>
        <p:nvSpPr>
          <p:cNvPr id="637" name="Google Shape;637;p46"/>
          <p:cNvSpPr txBox="1"/>
          <p:nvPr>
            <p:ph idx="2" type="body"/>
          </p:nvPr>
        </p:nvSpPr>
        <p:spPr>
          <a:xfrm>
            <a:off x="917912" y="1871007"/>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t>The recipient must maintain as confidential any supportive measures provided to the complainant or respondent, to the extent that maintaining such confidentiality would not impair the ability of the recipient to provide the supportive measures. In other words, the regulations prohibit disclosures about supportive measures to persons other than to whom the supportive measures apply.</a:t>
            </a:r>
            <a:endParaRPr/>
          </a:p>
          <a:p>
            <a:pPr indent="-101600" lvl="1" marL="685800" rtl="0" algn="l">
              <a:lnSpc>
                <a:spcPct val="100000"/>
              </a:lnSpc>
              <a:spcBef>
                <a:spcPts val="0"/>
              </a:spcBef>
              <a:spcAft>
                <a:spcPts val="0"/>
              </a:spcAft>
              <a:buSzPts val="2000"/>
              <a:buNone/>
            </a:pPr>
            <a:r>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47"/>
          <p:cNvSpPr txBox="1"/>
          <p:nvPr>
            <p:ph idx="1" type="body"/>
          </p:nvPr>
        </p:nvSpPr>
        <p:spPr>
          <a:xfrm>
            <a:off x="917912" y="1169580"/>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Emergency Removal</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643" name="Google Shape;643;p47"/>
          <p:cNvSpPr txBox="1"/>
          <p:nvPr>
            <p:ph idx="2" type="body"/>
          </p:nvPr>
        </p:nvSpPr>
        <p:spPr>
          <a:xfrm>
            <a:off x="917912" y="2037303"/>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t>The school (i.e. Title IX Coordinator) must undertake an individualized safety and risk analysis and determine that a </a:t>
            </a:r>
            <a:r>
              <a:rPr lang="en-US" sz="1800" u="sng"/>
              <a:t>student respondent </a:t>
            </a:r>
            <a:r>
              <a:rPr lang="en-US" sz="1800"/>
              <a:t>poses an </a:t>
            </a:r>
            <a:r>
              <a:rPr lang="en-US" sz="1800" u="sng"/>
              <a:t>immediate threat</a:t>
            </a:r>
            <a:r>
              <a:rPr lang="en-US" sz="1800"/>
              <a:t> to the </a:t>
            </a:r>
            <a:r>
              <a:rPr lang="en-US" sz="1800" u="sng"/>
              <a:t>physical health or safety</a:t>
            </a:r>
            <a:r>
              <a:rPr lang="en-US" sz="1800"/>
              <a:t> of any student or other individual arising from the allegations of sexual harassment justifies removal. </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The Respondent must be provided with notice and an opportunity to challenge the decision immediately following the removal.</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Emergency Removal:</a:t>
            </a:r>
            <a:endParaRPr/>
          </a:p>
          <a:p>
            <a:pPr indent="-228600" lvl="1" marL="685800" rtl="0" algn="l">
              <a:lnSpc>
                <a:spcPct val="110000"/>
              </a:lnSpc>
              <a:spcBef>
                <a:spcPts val="800"/>
              </a:spcBef>
              <a:spcAft>
                <a:spcPts val="0"/>
              </a:spcAft>
              <a:buSzPts val="1800"/>
              <a:buChar char="▪"/>
            </a:pPr>
            <a:r>
              <a:rPr lang="en-US" sz="1800"/>
              <a:t>Is meant to be a last possible resort;</a:t>
            </a:r>
            <a:endParaRPr/>
          </a:p>
          <a:p>
            <a:pPr indent="-228600" lvl="1" marL="685800" rtl="0" algn="l">
              <a:lnSpc>
                <a:spcPct val="110000"/>
              </a:lnSpc>
              <a:spcBef>
                <a:spcPts val="800"/>
              </a:spcBef>
              <a:spcAft>
                <a:spcPts val="0"/>
              </a:spcAft>
              <a:buSzPts val="1800"/>
              <a:buChar char="▪"/>
            </a:pPr>
            <a:r>
              <a:rPr lang="en-US" sz="1800"/>
              <a:t>Is generally rare;</a:t>
            </a:r>
            <a:endParaRPr/>
          </a:p>
          <a:p>
            <a:pPr indent="-228600" lvl="1" marL="685800" rtl="0" algn="l">
              <a:lnSpc>
                <a:spcPct val="110000"/>
              </a:lnSpc>
              <a:spcBef>
                <a:spcPts val="800"/>
              </a:spcBef>
              <a:spcAft>
                <a:spcPts val="0"/>
              </a:spcAft>
              <a:buSzPts val="1800"/>
              <a:buChar char="▪"/>
            </a:pPr>
            <a:r>
              <a:rPr lang="en-US" sz="1800"/>
              <a:t>Should be well documented (how was this conclusion reached?);</a:t>
            </a:r>
            <a:endParaRPr/>
          </a:p>
          <a:p>
            <a:pPr indent="-228600" lvl="1" marL="685800" rtl="0" algn="l">
              <a:lnSpc>
                <a:spcPct val="110000"/>
              </a:lnSpc>
              <a:spcBef>
                <a:spcPts val="800"/>
              </a:spcBef>
              <a:spcAft>
                <a:spcPts val="0"/>
              </a:spcAft>
              <a:buSzPts val="1800"/>
              <a:buChar char="▪"/>
            </a:pPr>
            <a:r>
              <a:rPr lang="en-US" sz="1800"/>
              <a:t>Should be executed with the information needed to facilitate a challenge to the action.</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48"/>
          <p:cNvSpPr txBox="1"/>
          <p:nvPr>
            <p:ph idx="1" type="body"/>
          </p:nvPr>
        </p:nvSpPr>
        <p:spPr>
          <a:xfrm>
            <a:off x="917912" y="1169580"/>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Administrative Leave</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649" name="Google Shape;649;p48"/>
          <p:cNvSpPr txBox="1"/>
          <p:nvPr>
            <p:ph idx="2" type="body"/>
          </p:nvPr>
        </p:nvSpPr>
        <p:spPr>
          <a:xfrm>
            <a:off x="917912" y="2160593"/>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The school may place a non-student employee respondent on administrative leave during the pendency of a grievance process. </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All applicable Collective Bargaining Agreement (“CBA”) provisions must be followed when placing an employee on administrative leave.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49"/>
          <p:cNvSpPr txBox="1"/>
          <p:nvPr>
            <p:ph idx="1" type="body"/>
          </p:nvPr>
        </p:nvSpPr>
        <p:spPr>
          <a:xfrm>
            <a:off x="917912" y="1169580"/>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Discipline</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656" name="Google Shape;656;p49"/>
          <p:cNvSpPr txBox="1"/>
          <p:nvPr>
            <p:ph idx="2" type="body"/>
          </p:nvPr>
        </p:nvSpPr>
        <p:spPr>
          <a:xfrm>
            <a:off x="1039591" y="1883190"/>
            <a:ext cx="10112818" cy="4373231"/>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440"/>
              <a:buChar char="▶"/>
            </a:pPr>
            <a:r>
              <a:rPr lang="en-US" sz="1800"/>
              <a:t>“A recipient's response must treat complainants and respondents equitably by offering supportive measures to a complainant, and by following a grievance process before the imposition of any disciplinary sanctions or other actions that are not supportive measures, against a respondent.”</a:t>
            </a:r>
            <a:endParaRPr/>
          </a:p>
          <a:p>
            <a:pPr indent="-182880" lvl="0" marL="274320" rtl="0" algn="l">
              <a:lnSpc>
                <a:spcPct val="100000"/>
              </a:lnSpc>
              <a:spcBef>
                <a:spcPts val="800"/>
              </a:spcBef>
              <a:spcAft>
                <a:spcPts val="0"/>
              </a:spcAft>
              <a:buSzPts val="1440"/>
              <a:buNone/>
            </a:pPr>
            <a:r>
              <a:t/>
            </a:r>
            <a:endParaRPr sz="1800"/>
          </a:p>
          <a:p>
            <a:pPr indent="0" lvl="0" marL="0" rtl="0" algn="l">
              <a:lnSpc>
                <a:spcPct val="100000"/>
              </a:lnSpc>
              <a:spcBef>
                <a:spcPts val="800"/>
              </a:spcBef>
              <a:spcAft>
                <a:spcPts val="0"/>
              </a:spcAft>
              <a:buSzPts val="1440"/>
              <a:buNone/>
            </a:pPr>
            <a:r>
              <a:rPr i="1" lang="en-US" sz="1800"/>
              <a:t>34 C.F.R. §106.44(a)</a:t>
            </a:r>
            <a:endParaRPr/>
          </a:p>
          <a:p>
            <a:pPr indent="-182880" lvl="0" marL="274320" rtl="0" algn="l">
              <a:lnSpc>
                <a:spcPct val="100000"/>
              </a:lnSpc>
              <a:spcBef>
                <a:spcPts val="800"/>
              </a:spcBef>
              <a:spcAft>
                <a:spcPts val="0"/>
              </a:spcAft>
              <a:buSzPts val="1440"/>
              <a:buNone/>
            </a:pPr>
            <a:r>
              <a:t/>
            </a:r>
            <a:endParaRPr sz="1800"/>
          </a:p>
          <a:p>
            <a:pPr indent="-274320" lvl="0" marL="274320" rtl="0" algn="l">
              <a:lnSpc>
                <a:spcPct val="100000"/>
              </a:lnSpc>
              <a:spcBef>
                <a:spcPts val="800"/>
              </a:spcBef>
              <a:spcAft>
                <a:spcPts val="0"/>
              </a:spcAft>
              <a:buSzPts val="1440"/>
              <a:buChar char="▶"/>
            </a:pPr>
            <a:r>
              <a:rPr lang="en-US" sz="1800"/>
              <a:t>“[A recipient shall] describe the range of possible disciplinary sanctions and remedies or list the possible disciplinary sanctions and remedies that the recipient may implement following any determination of responsibility.”</a:t>
            </a:r>
            <a:endParaRPr/>
          </a:p>
          <a:p>
            <a:pPr indent="-182880" lvl="0" marL="274320" rtl="0" algn="l">
              <a:lnSpc>
                <a:spcPct val="100000"/>
              </a:lnSpc>
              <a:spcBef>
                <a:spcPts val="800"/>
              </a:spcBef>
              <a:spcAft>
                <a:spcPts val="0"/>
              </a:spcAft>
              <a:buSzPts val="1440"/>
              <a:buNone/>
            </a:pPr>
            <a:r>
              <a:t/>
            </a:r>
            <a:endParaRPr sz="1800"/>
          </a:p>
          <a:p>
            <a:pPr indent="0" lvl="0" marL="0" rtl="0" algn="l">
              <a:lnSpc>
                <a:spcPct val="100000"/>
              </a:lnSpc>
              <a:spcBef>
                <a:spcPts val="800"/>
              </a:spcBef>
              <a:spcAft>
                <a:spcPts val="0"/>
              </a:spcAft>
              <a:buSzPts val="1440"/>
              <a:buNone/>
            </a:pPr>
            <a:r>
              <a:rPr i="1" lang="en-US" sz="1800"/>
              <a:t>34 C.F.R. §106.45(1)(vi)</a:t>
            </a:r>
            <a:endParaRPr/>
          </a:p>
          <a:p>
            <a:pPr indent="-172720" lvl="0" marL="274320" rtl="0" algn="l">
              <a:lnSpc>
                <a:spcPct val="110000"/>
              </a:lnSpc>
              <a:spcBef>
                <a:spcPts val="12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50"/>
          <p:cNvSpPr txBox="1"/>
          <p:nvPr>
            <p:ph idx="1" type="body"/>
          </p:nvPr>
        </p:nvSpPr>
        <p:spPr>
          <a:xfrm>
            <a:off x="917912" y="1169580"/>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Discipline</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663" name="Google Shape;663;p50"/>
          <p:cNvSpPr txBox="1"/>
          <p:nvPr>
            <p:ph idx="2" type="body"/>
          </p:nvPr>
        </p:nvSpPr>
        <p:spPr>
          <a:xfrm>
            <a:off x="1039591" y="1883190"/>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440"/>
              <a:buChar char="▶"/>
            </a:pPr>
            <a:r>
              <a:rPr lang="en-US" sz="1800"/>
              <a:t>Key Takeaways:</a:t>
            </a:r>
            <a:endParaRPr/>
          </a:p>
          <a:p>
            <a:pPr indent="-228600" lvl="1" marL="685800" rtl="0" algn="l">
              <a:lnSpc>
                <a:spcPct val="100000"/>
              </a:lnSpc>
              <a:spcBef>
                <a:spcPts val="800"/>
              </a:spcBef>
              <a:spcAft>
                <a:spcPts val="0"/>
              </a:spcAft>
              <a:buSzPts val="1800"/>
              <a:buChar char="▪"/>
            </a:pPr>
            <a:r>
              <a:rPr lang="en-US" sz="1800"/>
              <a:t>A District may not impose discipline on a respondent until a determination has been reached regarding the allegation of sexual harassment.</a:t>
            </a:r>
            <a:endParaRPr/>
          </a:p>
          <a:p>
            <a:pPr indent="-228600" lvl="1" marL="685800" rtl="0" algn="l">
              <a:lnSpc>
                <a:spcPct val="100000"/>
              </a:lnSpc>
              <a:spcBef>
                <a:spcPts val="800"/>
              </a:spcBef>
              <a:spcAft>
                <a:spcPts val="0"/>
              </a:spcAft>
              <a:buSzPts val="1800"/>
              <a:buChar char="▪"/>
            </a:pPr>
            <a:r>
              <a:rPr lang="en-US" sz="1800"/>
              <a:t>Instead, a District should offer supportive measures.</a:t>
            </a:r>
            <a:endParaRPr/>
          </a:p>
          <a:p>
            <a:pPr indent="-228600" lvl="1" marL="685800" rtl="0" algn="l">
              <a:lnSpc>
                <a:spcPct val="100000"/>
              </a:lnSpc>
              <a:spcBef>
                <a:spcPts val="800"/>
              </a:spcBef>
              <a:spcAft>
                <a:spcPts val="0"/>
              </a:spcAft>
              <a:buSzPts val="1800"/>
              <a:buChar char="▪"/>
            </a:pPr>
            <a:r>
              <a:rPr lang="en-US" sz="1800"/>
              <a:t>Supportive measures may not be punitive.</a:t>
            </a:r>
            <a:endParaRPr/>
          </a:p>
          <a:p>
            <a:pPr indent="-228600" lvl="1" marL="685800" rtl="0" algn="l">
              <a:lnSpc>
                <a:spcPct val="100000"/>
              </a:lnSpc>
              <a:spcBef>
                <a:spcPts val="800"/>
              </a:spcBef>
              <a:spcAft>
                <a:spcPts val="0"/>
              </a:spcAft>
              <a:buSzPts val="1800"/>
              <a:buChar char="▪"/>
            </a:pPr>
            <a:r>
              <a:rPr lang="en-US" sz="1800"/>
              <a:t>Supportive measures may not deprive a student access to the educational environment or benefit of service.</a:t>
            </a:r>
            <a:endParaRPr/>
          </a:p>
          <a:p>
            <a:pPr indent="-274320" lvl="0" marL="274320" rtl="0" algn="l">
              <a:lnSpc>
                <a:spcPct val="100000"/>
              </a:lnSpc>
              <a:spcBef>
                <a:spcPts val="800"/>
              </a:spcBef>
              <a:spcAft>
                <a:spcPts val="0"/>
              </a:spcAft>
              <a:buSzPts val="1440"/>
              <a:buChar char="▶"/>
            </a:pPr>
            <a:r>
              <a:rPr lang="en-US" sz="1800"/>
              <a:t>Discipline Considerations for Students with Special Education Needs:</a:t>
            </a:r>
            <a:endParaRPr/>
          </a:p>
          <a:p>
            <a:pPr indent="-228600" lvl="1" marL="685800" rtl="0" algn="l">
              <a:lnSpc>
                <a:spcPct val="100000"/>
              </a:lnSpc>
              <a:spcBef>
                <a:spcPts val="800"/>
              </a:spcBef>
              <a:spcAft>
                <a:spcPts val="0"/>
              </a:spcAft>
              <a:buSzPts val="1800"/>
              <a:buChar char="▪"/>
            </a:pPr>
            <a:r>
              <a:rPr lang="en-US" sz="1800"/>
              <a:t>A manifestation determination is still needed in Title IX procedures.</a:t>
            </a:r>
            <a:endParaRPr/>
          </a:p>
          <a:p>
            <a:pPr indent="-228600" lvl="1" marL="685800" rtl="0" algn="l">
              <a:lnSpc>
                <a:spcPct val="100000"/>
              </a:lnSpc>
              <a:spcBef>
                <a:spcPts val="800"/>
              </a:spcBef>
              <a:spcAft>
                <a:spcPts val="0"/>
              </a:spcAft>
              <a:buSzPts val="1800"/>
              <a:buChar char="▪"/>
            </a:pPr>
            <a:r>
              <a:rPr lang="en-US" sz="1800"/>
              <a:t>The regulations require that for students with established special education needs, the IEP or Section 504 team be involved in the grievance procedure.</a:t>
            </a:r>
            <a:endParaRPr/>
          </a:p>
          <a:p>
            <a:pPr indent="-228600" lvl="1" marL="685800" rtl="0" algn="l">
              <a:lnSpc>
                <a:spcPct val="100000"/>
              </a:lnSpc>
              <a:spcBef>
                <a:spcPts val="800"/>
              </a:spcBef>
              <a:spcAft>
                <a:spcPts val="0"/>
              </a:spcAft>
              <a:buSzPts val="1800"/>
              <a:buChar char="▪"/>
            </a:pPr>
            <a:r>
              <a:rPr lang="en-US" sz="1800"/>
              <a:t>Student information must be protected under the privacy provisions of the IDEA.</a:t>
            </a:r>
            <a:endParaRPr/>
          </a:p>
          <a:p>
            <a:pPr indent="-172720" lvl="0" marL="274320" rtl="0" algn="l">
              <a:lnSpc>
                <a:spcPct val="110000"/>
              </a:lnSpc>
              <a:spcBef>
                <a:spcPts val="12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51"/>
          <p:cNvSpPr txBox="1"/>
          <p:nvPr>
            <p:ph idx="1" type="body"/>
          </p:nvPr>
        </p:nvSpPr>
        <p:spPr>
          <a:xfrm>
            <a:off x="917912" y="1087387"/>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Confidentiality Requirements</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669" name="Google Shape;669;p51"/>
          <p:cNvSpPr txBox="1"/>
          <p:nvPr>
            <p:ph idx="2" type="body"/>
          </p:nvPr>
        </p:nvSpPr>
        <p:spPr>
          <a:xfrm>
            <a:off x="917912" y="1883191"/>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The general rule is that the district must keep confidential the identity of any person who has reported sexual harassment, or who has been reported to be a perpetrator of sexual harassment.</a:t>
            </a:r>
            <a:endParaRPr/>
          </a:p>
          <a:p>
            <a:pPr indent="-228600" lvl="1" marL="685800" rtl="0" algn="l">
              <a:lnSpc>
                <a:spcPct val="110000"/>
              </a:lnSpc>
              <a:spcBef>
                <a:spcPts val="800"/>
              </a:spcBef>
              <a:spcAft>
                <a:spcPts val="0"/>
              </a:spcAft>
              <a:buSzPts val="1700"/>
              <a:buChar char="▪"/>
            </a:pPr>
            <a:r>
              <a:rPr lang="en-US" sz="1700"/>
              <a:t>There are three exceptions:</a:t>
            </a:r>
            <a:endParaRPr/>
          </a:p>
          <a:p>
            <a:pPr indent="-342900" lvl="2" marL="1257300" rtl="0" algn="l">
              <a:lnSpc>
                <a:spcPct val="110000"/>
              </a:lnSpc>
              <a:spcBef>
                <a:spcPts val="800"/>
              </a:spcBef>
              <a:spcAft>
                <a:spcPts val="0"/>
              </a:spcAft>
              <a:buSzPts val="1700"/>
              <a:buFont typeface="Arial"/>
              <a:buAutoNum type="arabicPeriod"/>
            </a:pPr>
            <a:r>
              <a:rPr lang="en-US" sz="1700"/>
              <a:t>If disclosure is permitted under FERPA; </a:t>
            </a:r>
            <a:endParaRPr/>
          </a:p>
          <a:p>
            <a:pPr indent="-342900" lvl="2" marL="1257300" rtl="0" algn="l">
              <a:lnSpc>
                <a:spcPct val="110000"/>
              </a:lnSpc>
              <a:spcBef>
                <a:spcPts val="800"/>
              </a:spcBef>
              <a:spcAft>
                <a:spcPts val="0"/>
              </a:spcAft>
              <a:buSzPts val="1700"/>
              <a:buFont typeface="Arial"/>
              <a:buAutoNum type="arabicPeriod"/>
            </a:pPr>
            <a:r>
              <a:rPr lang="en-US" sz="1700"/>
              <a:t>If disclosure is required by law; or </a:t>
            </a:r>
            <a:endParaRPr/>
          </a:p>
          <a:p>
            <a:pPr indent="-342900" lvl="2" marL="1257300" rtl="0" algn="l">
              <a:lnSpc>
                <a:spcPct val="110000"/>
              </a:lnSpc>
              <a:spcBef>
                <a:spcPts val="800"/>
              </a:spcBef>
              <a:spcAft>
                <a:spcPts val="0"/>
              </a:spcAft>
              <a:buSzPts val="1700"/>
              <a:buFont typeface="Arial"/>
              <a:buAutoNum type="arabicPeriod"/>
            </a:pPr>
            <a:r>
              <a:rPr lang="en-US" sz="1700"/>
              <a:t>If disclosure is necessary to carry out the purposes of Title IX and its regulations, including to conduct a grievance process. </a:t>
            </a:r>
            <a:endParaRPr/>
          </a:p>
          <a:p>
            <a:pPr indent="-274320" lvl="0" marL="274320" rtl="0" algn="l">
              <a:lnSpc>
                <a:spcPct val="110000"/>
              </a:lnSpc>
              <a:spcBef>
                <a:spcPts val="800"/>
              </a:spcBef>
              <a:spcAft>
                <a:spcPts val="0"/>
              </a:spcAft>
              <a:buClr>
                <a:schemeClr val="accent6"/>
              </a:buClr>
              <a:buSzPts val="1360"/>
              <a:buFont typeface="Noto Sans Symbols"/>
              <a:buChar char="▶"/>
            </a:pPr>
            <a:r>
              <a:rPr lang="en-US" sz="1700"/>
              <a:t>“The recipient must </a:t>
            </a:r>
            <a:r>
              <a:rPr lang="en-US" sz="1700" u="sng"/>
              <a:t>keep confidential the identity of any individual who has made a report or complaint of sex discrimination, including any individual who has made a report or filed a formal complaint of sexual harassment, any complainant, any individual who has been reported to be the perpetrator of sex discrimination, any respondent, and any witness</a:t>
            </a:r>
            <a:r>
              <a:rPr lang="en-US" sz="1700"/>
              <a:t>, except as may be permitted by the FERPA statute or FERPA regulations, or as required by law […].”  </a:t>
            </a:r>
            <a:r>
              <a:rPr i="1" lang="en-US" sz="1700"/>
              <a:t>34 C.F.R. § 106.71</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52"/>
          <p:cNvSpPr txBox="1"/>
          <p:nvPr>
            <p:ph idx="1" type="body"/>
          </p:nvPr>
        </p:nvSpPr>
        <p:spPr>
          <a:xfrm>
            <a:off x="917912" y="1105188"/>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Confidentiality Requirements</a:t>
            </a:r>
            <a:endParaRPr/>
          </a:p>
        </p:txBody>
      </p:sp>
      <p:sp>
        <p:nvSpPr>
          <p:cNvPr id="676" name="Google Shape;676;p52"/>
          <p:cNvSpPr txBox="1"/>
          <p:nvPr>
            <p:ph idx="2" type="body"/>
          </p:nvPr>
        </p:nvSpPr>
        <p:spPr>
          <a:xfrm>
            <a:off x="1039591" y="1885938"/>
            <a:ext cx="10112818" cy="2387479"/>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280"/>
              <a:buChar char="▶"/>
            </a:pPr>
            <a:r>
              <a:rPr lang="en-US" sz="1600"/>
              <a:t>Title IX Confidentiality Requirements Mirror FERPA</a:t>
            </a:r>
            <a:endParaRPr/>
          </a:p>
          <a:p>
            <a:pPr indent="-228600" lvl="1" marL="685800" rtl="0" algn="l">
              <a:lnSpc>
                <a:spcPct val="110000"/>
              </a:lnSpc>
              <a:spcBef>
                <a:spcPts val="400"/>
              </a:spcBef>
              <a:spcAft>
                <a:spcPts val="0"/>
              </a:spcAft>
              <a:buSzPts val="1600"/>
              <a:buChar char="▪"/>
            </a:pPr>
            <a:r>
              <a:rPr lang="en-US" sz="1600"/>
              <a:t>The investigator should make every effort to protect the identity of the witnesses and other students involved, especially if the student receives special education services.</a:t>
            </a:r>
            <a:endParaRPr/>
          </a:p>
          <a:p>
            <a:pPr indent="-274320" lvl="0" marL="274320" rtl="0" algn="l">
              <a:lnSpc>
                <a:spcPct val="110000"/>
              </a:lnSpc>
              <a:spcBef>
                <a:spcPts val="400"/>
              </a:spcBef>
              <a:spcAft>
                <a:spcPts val="0"/>
              </a:spcAft>
              <a:buSzPts val="1280"/>
              <a:buChar char="▶"/>
            </a:pPr>
            <a:r>
              <a:rPr lang="en-US" sz="1600"/>
              <a:t>Privileged Information (Not Relevant or Admissible)</a:t>
            </a:r>
            <a:endParaRPr/>
          </a:p>
          <a:p>
            <a:pPr indent="-228600" lvl="1" marL="685800" rtl="0" algn="l">
              <a:lnSpc>
                <a:spcPct val="110000"/>
              </a:lnSpc>
              <a:spcBef>
                <a:spcPts val="400"/>
              </a:spcBef>
              <a:spcAft>
                <a:spcPts val="0"/>
              </a:spcAft>
              <a:buSzPts val="1600"/>
              <a:buChar char="▪"/>
            </a:pPr>
            <a:r>
              <a:rPr lang="en-US" sz="1600"/>
              <a:t>The following is evidence that cannot be collected by the Investigator (nor can the Investigator ask questions about the following):</a:t>
            </a:r>
            <a:endParaRPr/>
          </a:p>
          <a:p>
            <a:pPr indent="-228600" lvl="2" marL="1143000" rtl="0" algn="l">
              <a:lnSpc>
                <a:spcPct val="110000"/>
              </a:lnSpc>
              <a:spcBef>
                <a:spcPts val="400"/>
              </a:spcBef>
              <a:spcAft>
                <a:spcPts val="0"/>
              </a:spcAft>
              <a:buSzPts val="1600"/>
              <a:buChar char="•"/>
            </a:pPr>
            <a:r>
              <a:rPr lang="en-US" sz="1600"/>
              <a:t>Evidence that is protected under a privilege or confidentiality,</a:t>
            </a:r>
            <a:endParaRPr/>
          </a:p>
          <a:p>
            <a:pPr indent="-228600" lvl="2" marL="1143000" rtl="0" algn="l">
              <a:lnSpc>
                <a:spcPct val="110000"/>
              </a:lnSpc>
              <a:spcBef>
                <a:spcPts val="400"/>
              </a:spcBef>
              <a:spcAft>
                <a:spcPts val="0"/>
              </a:spcAft>
              <a:buSzPts val="1600"/>
              <a:buChar char="•"/>
            </a:pPr>
            <a:r>
              <a:rPr lang="en-US" sz="1600"/>
              <a:t>Records made or maintained by a physician, psychologist, or other recognized professional in connection with treatment, and </a:t>
            </a:r>
            <a:endParaRPr/>
          </a:p>
          <a:p>
            <a:pPr indent="-228600" lvl="2" marL="1143000" rtl="0" algn="l">
              <a:lnSpc>
                <a:spcPct val="110000"/>
              </a:lnSpc>
              <a:spcBef>
                <a:spcPts val="400"/>
              </a:spcBef>
              <a:spcAft>
                <a:spcPts val="0"/>
              </a:spcAft>
              <a:buSzPts val="1600"/>
              <a:buChar char="•"/>
            </a:pPr>
            <a:r>
              <a:rPr lang="en-US" sz="1600"/>
              <a:t>Evidence relating to the complainant's sexual interests or prior sexual conduct. </a:t>
            </a:r>
            <a:endParaRPr/>
          </a:p>
          <a:p>
            <a:pPr indent="-274320" lvl="0" marL="274320" rtl="0" algn="l">
              <a:lnSpc>
                <a:spcPct val="110000"/>
              </a:lnSpc>
              <a:spcBef>
                <a:spcPts val="400"/>
              </a:spcBef>
              <a:spcAft>
                <a:spcPts val="0"/>
              </a:spcAft>
              <a:buSzPts val="1280"/>
              <a:buChar char="▶"/>
            </a:pPr>
            <a:r>
              <a:rPr lang="en-US" sz="1600"/>
              <a:t>34 C.F.R. § 106.45(b)(7)</a:t>
            </a:r>
            <a:endParaRPr/>
          </a:p>
          <a:p>
            <a:pPr indent="0" lvl="0" marL="0" rtl="0" algn="l">
              <a:lnSpc>
                <a:spcPct val="110000"/>
              </a:lnSpc>
              <a:spcBef>
                <a:spcPts val="1000"/>
              </a:spcBef>
              <a:spcAft>
                <a:spcPts val="0"/>
              </a:spcAft>
              <a:buSzPts val="1280"/>
              <a:buNone/>
            </a:pPr>
            <a:r>
              <a:t/>
            </a:r>
            <a:endParaRPr sz="1600"/>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53"/>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000"/>
              <a:buNone/>
            </a:pPr>
            <a:r>
              <a:rPr lang="en-US" sz="4000"/>
              <a:t>Retaliation Prohibited</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682" name="Google Shape;682;p53"/>
          <p:cNvSpPr txBox="1"/>
          <p:nvPr>
            <p:ph idx="2" type="body"/>
          </p:nvPr>
        </p:nvSpPr>
        <p:spPr>
          <a:xfrm>
            <a:off x="917912" y="2588751"/>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“No recipient or other person may intimidate, threaten, coerce, or discriminate against any individual for the purpose of interfering with any right or privilege secured by Title IX or this part, or because the individual has made a report or complaint, testified, assisted, or participated or refused to participate in any manner in an investigation, proceeding, or hearing under this part.”</a:t>
            </a:r>
            <a:endParaRPr/>
          </a:p>
          <a:p>
            <a:pPr indent="0" lvl="0" marL="0" rtl="0" algn="l">
              <a:lnSpc>
                <a:spcPct val="110000"/>
              </a:lnSpc>
              <a:spcBef>
                <a:spcPts val="800"/>
              </a:spcBef>
              <a:spcAft>
                <a:spcPts val="0"/>
              </a:spcAft>
              <a:buSzPts val="1440"/>
              <a:buNone/>
            </a:pPr>
            <a:r>
              <a:rPr lang="en-US" sz="1800">
                <a:solidFill>
                  <a:schemeClr val="dk2"/>
                </a:solidFill>
                <a:latin typeface="Georgia"/>
                <a:ea typeface="Georgia"/>
                <a:cs typeface="Georgia"/>
                <a:sym typeface="Georgia"/>
              </a:rPr>
              <a:t>What Constitutes Retaliation?</a:t>
            </a:r>
            <a:endParaRPr/>
          </a:p>
          <a:p>
            <a:pPr indent="-274320" lvl="0" marL="274320" rtl="0" algn="l">
              <a:lnSpc>
                <a:spcPct val="110000"/>
              </a:lnSpc>
              <a:spcBef>
                <a:spcPts val="800"/>
              </a:spcBef>
              <a:spcAft>
                <a:spcPts val="0"/>
              </a:spcAft>
              <a:buClr>
                <a:schemeClr val="accent6"/>
              </a:buClr>
              <a:buSzPts val="1360"/>
              <a:buFont typeface="Noto Sans Symbols"/>
              <a:buChar char="▶"/>
            </a:pPr>
            <a:r>
              <a:rPr lang="en-US" sz="1700"/>
              <a:t>“Intimidation, threats, coercion, or discrimination, including charges against an individual for code of conduct violations that do not involve sex discrimination or sexual harassment, but arise out of the same facts or circumstances as a report or complaint of sex discrimination, or a report or formal complaint of sexual harassment, for the purpose of interfering with any right or privilege secured by title IX or this part, constitutes retaliation.”</a:t>
            </a:r>
            <a:endParaRPr/>
          </a:p>
          <a:p>
            <a:pPr indent="0" lvl="0" marL="0" rtl="0" algn="l">
              <a:lnSpc>
                <a:spcPct val="110000"/>
              </a:lnSpc>
              <a:spcBef>
                <a:spcPts val="800"/>
              </a:spcBef>
              <a:spcAft>
                <a:spcPts val="0"/>
              </a:spcAft>
              <a:buSzPts val="1280"/>
              <a:buNone/>
            </a:pPr>
            <a:r>
              <a:rPr i="1" lang="en-US" sz="1600">
                <a:solidFill>
                  <a:srgbClr val="000000"/>
                </a:solidFill>
                <a:latin typeface="Nunito"/>
                <a:ea typeface="Nunito"/>
                <a:cs typeface="Nunito"/>
                <a:sym typeface="Nunito"/>
              </a:rPr>
              <a:t>34 C.F.R. §106.71(a)</a:t>
            </a:r>
            <a:endParaRPr/>
          </a:p>
          <a:p>
            <a:pPr indent="-187960" lvl="0" marL="274320" rtl="0" algn="l">
              <a:lnSpc>
                <a:spcPct val="110000"/>
              </a:lnSpc>
              <a:spcBef>
                <a:spcPts val="800"/>
              </a:spcBef>
              <a:spcAft>
                <a:spcPts val="0"/>
              </a:spcAft>
              <a:buClr>
                <a:schemeClr val="accent6"/>
              </a:buClr>
              <a:buSzPts val="1360"/>
              <a:buFont typeface="Noto Sans Symbols"/>
              <a:buNone/>
            </a:pPr>
            <a:r>
              <a:t/>
            </a:r>
            <a:endParaRPr sz="1700"/>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
        <p:nvSpPr>
          <p:cNvPr id="683" name="Google Shape;683;p53"/>
          <p:cNvSpPr txBox="1"/>
          <p:nvPr>
            <p:ph idx="3" type="body"/>
          </p:nvPr>
        </p:nvSpPr>
        <p:spPr>
          <a:xfrm>
            <a:off x="917912" y="1861568"/>
            <a:ext cx="9272835"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000"/>
              <a:buNone/>
            </a:pPr>
            <a:r>
              <a:rPr lang="en-US" sz="2000"/>
              <a:t>Retaliation is prohibited at all stages of the Title IX grievance procedure and following its conclusion.</a:t>
            </a:r>
            <a:endParaRPr/>
          </a:p>
          <a:p>
            <a:pPr indent="0" lvl="0" marL="0" rtl="0" algn="l">
              <a:lnSpc>
                <a:spcPct val="90000"/>
              </a:lnSpc>
              <a:spcBef>
                <a:spcPts val="1000"/>
              </a:spcBef>
              <a:spcAft>
                <a:spcPts val="0"/>
              </a:spcAft>
              <a:buClr>
                <a:schemeClr val="dk2"/>
              </a:buClr>
              <a:buSzPts val="2000"/>
              <a:buNone/>
            </a:pPr>
            <a:r>
              <a:t/>
            </a:r>
            <a:endParaRPr sz="2000"/>
          </a:p>
        </p:txBody>
      </p:sp>
    </p:spTree>
  </p:cSld>
  <p:clrMapOvr>
    <a:masterClrMapping/>
  </p:clrMapOvr>
  <p:transition spd="med">
    <p:push/>
  </p:transition>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54"/>
          <p:cNvSpPr txBox="1"/>
          <p:nvPr>
            <p:ph idx="1" type="body"/>
          </p:nvPr>
        </p:nvSpPr>
        <p:spPr>
          <a:xfrm>
            <a:off x="917912" y="1169580"/>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Timelines</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689" name="Google Shape;689;p54"/>
          <p:cNvSpPr txBox="1"/>
          <p:nvPr>
            <p:ph idx="2" type="body"/>
          </p:nvPr>
        </p:nvSpPr>
        <p:spPr>
          <a:xfrm>
            <a:off x="917912" y="2160593"/>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Districts must provide “</a:t>
            </a:r>
            <a:r>
              <a:rPr b="1" lang="en-US" u="sng"/>
              <a:t>reasonably prompt time</a:t>
            </a:r>
            <a:r>
              <a:rPr lang="en-US"/>
              <a:t> frames for conclusion of the grievance process, including reasonably prompt time frames for filing and resolving appeals and informal resolution processes if the recipient offers informal resolution processes…”</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55"/>
          <p:cNvSpPr txBox="1"/>
          <p:nvPr>
            <p:ph idx="1" type="body"/>
          </p:nvPr>
        </p:nvSpPr>
        <p:spPr>
          <a:xfrm>
            <a:off x="917912" y="1169580"/>
            <a:ext cx="10332290"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000"/>
              <a:buNone/>
            </a:pPr>
            <a:r>
              <a:rPr lang="en-US" sz="4000"/>
              <a:t>Title IX Procedure Overview and Timeline</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695" name="Google Shape;695;p55"/>
          <p:cNvSpPr txBox="1"/>
          <p:nvPr>
            <p:ph idx="2" type="body"/>
          </p:nvPr>
        </p:nvSpPr>
        <p:spPr>
          <a:xfrm>
            <a:off x="917912" y="2160593"/>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latin typeface="Arial"/>
                <a:ea typeface="Arial"/>
                <a:cs typeface="Arial"/>
                <a:sym typeface="Arial"/>
              </a:rPr>
              <a:t>PSBA Policy 103 </a:t>
            </a:r>
            <a:endParaRPr/>
          </a:p>
          <a:p>
            <a:pPr indent="-228600" lvl="1" marL="685800" rtl="0" algn="l">
              <a:lnSpc>
                <a:spcPct val="110000"/>
              </a:lnSpc>
              <a:spcBef>
                <a:spcPts val="800"/>
              </a:spcBef>
              <a:spcAft>
                <a:spcPts val="0"/>
              </a:spcAft>
              <a:buSzPts val="2000"/>
              <a:buChar char="▪"/>
            </a:pPr>
            <a:r>
              <a:rPr lang="en-US"/>
              <a:t>Step 1: Report to the Title IX Coordinator </a:t>
            </a:r>
            <a:r>
              <a:rPr b="1" lang="en-US">
                <a:solidFill>
                  <a:srgbClr val="C00000"/>
                </a:solidFill>
              </a:rPr>
              <a:t>(Same day report/complaint is made)</a:t>
            </a:r>
            <a:endParaRPr/>
          </a:p>
          <a:p>
            <a:pPr indent="-228600" lvl="2" marL="1143000" rtl="0" algn="l">
              <a:lnSpc>
                <a:spcPct val="110000"/>
              </a:lnSpc>
              <a:spcBef>
                <a:spcPts val="800"/>
              </a:spcBef>
              <a:spcAft>
                <a:spcPts val="0"/>
              </a:spcAft>
              <a:buSzPts val="2000"/>
              <a:buChar char="•"/>
            </a:pPr>
            <a:r>
              <a:rPr lang="en-US">
                <a:latin typeface="Arial"/>
                <a:ea typeface="Arial"/>
                <a:cs typeface="Arial"/>
                <a:sym typeface="Arial"/>
              </a:rPr>
              <a:t>District staff who become aware of bullying, hazing, harassment or other discrimination affecting a student or staff member shall promptly report it to the Building Administrator.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56"/>
          <p:cNvSpPr txBox="1"/>
          <p:nvPr>
            <p:ph idx="1" type="body"/>
          </p:nvPr>
        </p:nvSpPr>
        <p:spPr>
          <a:xfrm>
            <a:off x="917912" y="1169580"/>
            <a:ext cx="10332290"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000"/>
              <a:buNone/>
            </a:pPr>
            <a:r>
              <a:rPr lang="en-US" sz="4000"/>
              <a:t>Title IX Procedure Overview and Timeline</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701" name="Google Shape;701;p56"/>
          <p:cNvSpPr txBox="1"/>
          <p:nvPr>
            <p:ph idx="2" type="body"/>
          </p:nvPr>
        </p:nvSpPr>
        <p:spPr>
          <a:xfrm>
            <a:off x="917912" y="2160593"/>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latin typeface="Arial"/>
                <a:ea typeface="Arial"/>
                <a:cs typeface="Arial"/>
                <a:sym typeface="Arial"/>
              </a:rPr>
              <a:t>PSBA Policy 103</a:t>
            </a:r>
            <a:endParaRPr/>
          </a:p>
          <a:p>
            <a:pPr indent="-228600" lvl="1" marL="685800" rtl="0" algn="l">
              <a:lnSpc>
                <a:spcPct val="110000"/>
              </a:lnSpc>
              <a:spcBef>
                <a:spcPts val="800"/>
              </a:spcBef>
              <a:spcAft>
                <a:spcPts val="0"/>
              </a:spcAft>
              <a:buSzPts val="2000"/>
              <a:buChar char="▪"/>
            </a:pPr>
            <a:r>
              <a:rPr lang="en-US"/>
              <a:t>Step 2: Title IX Coordinator Communicates with Complainant </a:t>
            </a:r>
            <a:r>
              <a:rPr b="1" lang="en-US">
                <a:solidFill>
                  <a:srgbClr val="C00000"/>
                </a:solidFill>
              </a:rPr>
              <a:t>(Approx. 1-2 days)</a:t>
            </a:r>
            <a:endParaRPr/>
          </a:p>
          <a:p>
            <a:pPr indent="-228600" lvl="2" marL="1143000" rtl="0" algn="l">
              <a:lnSpc>
                <a:spcPct val="110000"/>
              </a:lnSpc>
              <a:spcBef>
                <a:spcPts val="800"/>
              </a:spcBef>
              <a:spcAft>
                <a:spcPts val="0"/>
              </a:spcAft>
              <a:buSzPts val="2000"/>
              <a:buChar char="•"/>
            </a:pPr>
            <a:r>
              <a:rPr lang="en-US"/>
              <a:t>The Title IX Coordinator shall promptly contact the complainant and complainant’s parent(s)/legal guardian(s) regarding the report to gather additional information as necessary, and to discuss the availability of supportive measures.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57"/>
          <p:cNvSpPr txBox="1"/>
          <p:nvPr>
            <p:ph idx="1" type="body"/>
          </p:nvPr>
        </p:nvSpPr>
        <p:spPr>
          <a:xfrm>
            <a:off x="917912" y="1169580"/>
            <a:ext cx="10332290"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000"/>
              <a:buNone/>
            </a:pPr>
            <a:r>
              <a:rPr lang="en-US" sz="4000"/>
              <a:t>Title IX Procedure Overview and Timeline</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707" name="Google Shape;707;p57"/>
          <p:cNvSpPr txBox="1"/>
          <p:nvPr>
            <p:ph idx="2" type="body"/>
          </p:nvPr>
        </p:nvSpPr>
        <p:spPr>
          <a:xfrm>
            <a:off x="917912" y="1856016"/>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latin typeface="Arial"/>
                <a:ea typeface="Arial"/>
                <a:cs typeface="Arial"/>
                <a:sym typeface="Arial"/>
              </a:rPr>
              <a:t>PSBA Policy 103</a:t>
            </a:r>
            <a:endParaRPr/>
          </a:p>
          <a:p>
            <a:pPr indent="-228600" lvl="1" marL="685800" rtl="0" algn="l">
              <a:lnSpc>
                <a:spcPct val="110000"/>
              </a:lnSpc>
              <a:spcBef>
                <a:spcPts val="800"/>
              </a:spcBef>
              <a:spcAft>
                <a:spcPts val="0"/>
              </a:spcAft>
              <a:buSzPts val="1800"/>
              <a:buChar char="▪"/>
            </a:pPr>
            <a:r>
              <a:rPr lang="en-US" sz="1800"/>
              <a:t>Step 3: Title IX Coordinator Determines Applicable Policy </a:t>
            </a:r>
            <a:r>
              <a:rPr b="1" lang="en-US" sz="1800">
                <a:solidFill>
                  <a:srgbClr val="C00000"/>
                </a:solidFill>
              </a:rPr>
              <a:t>(Approx. 1-2 days)</a:t>
            </a:r>
            <a:endParaRPr/>
          </a:p>
          <a:p>
            <a:pPr indent="-228600" lvl="2" marL="1143000" rtl="0" algn="l">
              <a:lnSpc>
                <a:spcPct val="110000"/>
              </a:lnSpc>
              <a:spcBef>
                <a:spcPts val="800"/>
              </a:spcBef>
              <a:spcAft>
                <a:spcPts val="0"/>
              </a:spcAft>
              <a:buSzPts val="1800"/>
              <a:buChar char="•"/>
            </a:pPr>
            <a:r>
              <a:rPr lang="en-US" sz="1800"/>
              <a:t>The Title IX Coordinator shall initially assess whether the reported conduct: </a:t>
            </a:r>
            <a:endParaRPr/>
          </a:p>
          <a:p>
            <a:pPr indent="-228600" lvl="3" marL="1600200" rtl="0" algn="l">
              <a:lnSpc>
                <a:spcPct val="110000"/>
              </a:lnSpc>
              <a:spcBef>
                <a:spcPts val="800"/>
              </a:spcBef>
              <a:spcAft>
                <a:spcPts val="0"/>
              </a:spcAft>
              <a:buSzPts val="1800"/>
              <a:buChar char="•"/>
            </a:pPr>
            <a:r>
              <a:rPr lang="en-US" sz="1800"/>
              <a:t>Meets the definition of Title IX sexual harassment.</a:t>
            </a:r>
            <a:endParaRPr/>
          </a:p>
          <a:p>
            <a:pPr indent="-228600" lvl="3" marL="1600200" rtl="0" algn="l">
              <a:lnSpc>
                <a:spcPct val="110000"/>
              </a:lnSpc>
              <a:spcBef>
                <a:spcPts val="800"/>
              </a:spcBef>
              <a:spcAft>
                <a:spcPts val="0"/>
              </a:spcAft>
              <a:buSzPts val="1800"/>
              <a:buChar char="•"/>
            </a:pPr>
            <a:r>
              <a:rPr lang="en-US" sz="1800"/>
              <a:t>Occurred in a district program or activity under the control of the district and against a person in the United States. </a:t>
            </a:r>
            <a:endParaRPr/>
          </a:p>
          <a:p>
            <a:pPr indent="-228600" lvl="3" marL="1600200" rtl="0" algn="l">
              <a:lnSpc>
                <a:spcPct val="110000"/>
              </a:lnSpc>
              <a:spcBef>
                <a:spcPts val="800"/>
              </a:spcBef>
              <a:spcAft>
                <a:spcPts val="0"/>
              </a:spcAft>
              <a:buSzPts val="1800"/>
              <a:buChar char="•"/>
            </a:pPr>
            <a:r>
              <a:rPr lang="en-US" sz="1800"/>
              <a:t>Involves other Board policies or the Code of Student Conduct.</a:t>
            </a:r>
            <a:endParaRPr/>
          </a:p>
          <a:p>
            <a:pPr indent="-228600" lvl="3" marL="1600200" rtl="0" algn="l">
              <a:lnSpc>
                <a:spcPct val="110000"/>
              </a:lnSpc>
              <a:spcBef>
                <a:spcPts val="800"/>
              </a:spcBef>
              <a:spcAft>
                <a:spcPts val="0"/>
              </a:spcAft>
              <a:buSzPts val="1800"/>
              <a:buChar char="•"/>
            </a:pPr>
            <a:r>
              <a:rPr lang="en-US" sz="1800"/>
              <a:t>Indicates, based on an individualized safety and risk analysis, that there is an immediate threat to the physical health or safety of an individual. </a:t>
            </a:r>
            <a:endParaRPr/>
          </a:p>
          <a:p>
            <a:pPr indent="-228600" lvl="3" marL="1600200" rtl="0" algn="l">
              <a:lnSpc>
                <a:spcPct val="110000"/>
              </a:lnSpc>
              <a:spcBef>
                <a:spcPts val="800"/>
              </a:spcBef>
              <a:spcAft>
                <a:spcPts val="0"/>
              </a:spcAft>
              <a:buSzPts val="1800"/>
              <a:buChar char="•"/>
            </a:pPr>
            <a:r>
              <a:rPr lang="en-US" sz="1800"/>
              <a:t>Involves a student identified as a student with a disability under the Individuals with Disabilities Education Act or Section 504 of the Rehabilitation Act.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58"/>
          <p:cNvSpPr txBox="1"/>
          <p:nvPr>
            <p:ph idx="1" type="body"/>
          </p:nvPr>
        </p:nvSpPr>
        <p:spPr>
          <a:xfrm>
            <a:off x="917912" y="1169580"/>
            <a:ext cx="10332290"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000"/>
              <a:buNone/>
            </a:pPr>
            <a:r>
              <a:rPr lang="en-US" sz="4000"/>
              <a:t>Title IX Procedure Overview and Timeline</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713" name="Google Shape;713;p58"/>
          <p:cNvSpPr txBox="1"/>
          <p:nvPr>
            <p:ph idx="2" type="body"/>
          </p:nvPr>
        </p:nvSpPr>
        <p:spPr>
          <a:xfrm>
            <a:off x="929855" y="1878582"/>
            <a:ext cx="10332289"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latin typeface="Arial"/>
                <a:ea typeface="Arial"/>
                <a:cs typeface="Arial"/>
                <a:sym typeface="Arial"/>
              </a:rPr>
              <a:t>PSBA Policy 103</a:t>
            </a:r>
            <a:endParaRPr/>
          </a:p>
          <a:p>
            <a:pPr indent="-228600" lvl="1" marL="685800" rtl="0" algn="l">
              <a:lnSpc>
                <a:spcPct val="110000"/>
              </a:lnSpc>
              <a:spcBef>
                <a:spcPts val="800"/>
              </a:spcBef>
              <a:spcAft>
                <a:spcPts val="0"/>
              </a:spcAft>
              <a:buSzPts val="2000"/>
              <a:buChar char="▪"/>
            </a:pPr>
            <a:r>
              <a:rPr lang="en-US"/>
              <a:t>Step 3: Title IX Coordinator Determines Applicable Policy, cont. </a:t>
            </a:r>
            <a:r>
              <a:rPr b="1" lang="en-US">
                <a:solidFill>
                  <a:srgbClr val="C00000"/>
                </a:solidFill>
              </a:rPr>
              <a:t>(Approx. 1-2 days)</a:t>
            </a:r>
            <a:endParaRPr/>
          </a:p>
          <a:p>
            <a:pPr indent="-228600" lvl="2" marL="1143000" rtl="0" algn="l">
              <a:lnSpc>
                <a:spcPct val="110000"/>
              </a:lnSpc>
              <a:spcBef>
                <a:spcPts val="800"/>
              </a:spcBef>
              <a:spcAft>
                <a:spcPts val="0"/>
              </a:spcAft>
              <a:buSzPts val="2000"/>
              <a:buChar char="•"/>
            </a:pPr>
            <a:r>
              <a:rPr lang="en-US"/>
              <a:t>If the result of the initial assessment determines that </a:t>
            </a:r>
            <a:r>
              <a:rPr lang="en-US" u="sng"/>
              <a:t>none of the allegations fall within the scope of Title IX sexual harassment</a:t>
            </a:r>
            <a:r>
              <a:rPr lang="en-US"/>
              <a:t>, but the matter merits review and possible action under the Code of Student Conduct or other Board policies, then the Title IX Coordinator shall redirect the report to the appropriate administrator to address these allegations.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59"/>
          <p:cNvSpPr txBox="1"/>
          <p:nvPr>
            <p:ph idx="1" type="body"/>
          </p:nvPr>
        </p:nvSpPr>
        <p:spPr>
          <a:xfrm>
            <a:off x="917912" y="1169580"/>
            <a:ext cx="10332290"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000"/>
              <a:buNone/>
            </a:pPr>
            <a:r>
              <a:rPr lang="en-US" sz="4000"/>
              <a:t>Title IX Procedure Overview and Timeline</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719" name="Google Shape;719;p59"/>
          <p:cNvSpPr txBox="1"/>
          <p:nvPr>
            <p:ph idx="2" type="body"/>
          </p:nvPr>
        </p:nvSpPr>
        <p:spPr>
          <a:xfrm>
            <a:off x="917911" y="2160593"/>
            <a:ext cx="10332289"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latin typeface="Arial"/>
                <a:ea typeface="Arial"/>
                <a:cs typeface="Arial"/>
                <a:sym typeface="Arial"/>
              </a:rPr>
              <a:t>PSBA Policy 103</a:t>
            </a:r>
            <a:endParaRPr/>
          </a:p>
          <a:p>
            <a:pPr indent="-228600" lvl="1" marL="685800" rtl="0" algn="l">
              <a:lnSpc>
                <a:spcPct val="110000"/>
              </a:lnSpc>
              <a:spcBef>
                <a:spcPts val="800"/>
              </a:spcBef>
              <a:spcAft>
                <a:spcPts val="0"/>
              </a:spcAft>
              <a:buSzPts val="2000"/>
              <a:buChar char="▪"/>
            </a:pPr>
            <a:r>
              <a:rPr lang="en-US"/>
              <a:t>Step 3: Title IX Coordinator Determines Applicable Policy, cont. </a:t>
            </a:r>
            <a:r>
              <a:rPr b="1" lang="en-US">
                <a:solidFill>
                  <a:srgbClr val="C00000"/>
                </a:solidFill>
              </a:rPr>
              <a:t>(Approx. 1-2 days)</a:t>
            </a:r>
            <a:endParaRPr/>
          </a:p>
          <a:p>
            <a:pPr indent="-228600" lvl="2" marL="1143000" rtl="0" algn="l">
              <a:lnSpc>
                <a:spcPct val="110000"/>
              </a:lnSpc>
              <a:spcBef>
                <a:spcPts val="800"/>
              </a:spcBef>
              <a:spcAft>
                <a:spcPts val="0"/>
              </a:spcAft>
              <a:buSzPts val="2000"/>
              <a:buChar char="•"/>
            </a:pPr>
            <a:r>
              <a:rPr lang="en-US"/>
              <a:t>If the result of the initial assessment determines that the allegations may constitute Title IX sexual harassment, the Title IX Coordinator shall promptly explain to the complainant the process for filing a formal complaint and to inform the complainant of the continued availability of supportive measures with or without filing a formal complaint.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60"/>
          <p:cNvSpPr txBox="1"/>
          <p:nvPr>
            <p:ph idx="1" type="body"/>
          </p:nvPr>
        </p:nvSpPr>
        <p:spPr>
          <a:xfrm>
            <a:off x="917912" y="1169580"/>
            <a:ext cx="10332290"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000"/>
              <a:buNone/>
            </a:pPr>
            <a:r>
              <a:rPr lang="en-US" sz="4000"/>
              <a:t>Title IX Procedure Overview and Timeline</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725" name="Google Shape;725;p60"/>
          <p:cNvSpPr txBox="1"/>
          <p:nvPr>
            <p:ph idx="2" type="body"/>
          </p:nvPr>
        </p:nvSpPr>
        <p:spPr>
          <a:xfrm>
            <a:off x="917911" y="2160593"/>
            <a:ext cx="10332289"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latin typeface="Arial"/>
                <a:ea typeface="Arial"/>
                <a:cs typeface="Arial"/>
                <a:sym typeface="Arial"/>
              </a:rPr>
              <a:t>PSBA Policy 103 </a:t>
            </a:r>
            <a:endParaRPr/>
          </a:p>
          <a:p>
            <a:pPr indent="-228600" lvl="1" marL="685800" rtl="0" algn="l">
              <a:lnSpc>
                <a:spcPct val="110000"/>
              </a:lnSpc>
              <a:spcBef>
                <a:spcPts val="800"/>
              </a:spcBef>
              <a:spcAft>
                <a:spcPts val="0"/>
              </a:spcAft>
              <a:buSzPts val="2000"/>
              <a:buChar char="▪"/>
            </a:pPr>
            <a:r>
              <a:rPr lang="en-US"/>
              <a:t>Step 4: If a Formal Complaint is filed </a:t>
            </a:r>
            <a:r>
              <a:rPr b="1" lang="en-US">
                <a:solidFill>
                  <a:srgbClr val="C00000"/>
                </a:solidFill>
              </a:rPr>
              <a:t>(Approx. 1-2 days)</a:t>
            </a:r>
            <a:endParaRPr/>
          </a:p>
          <a:p>
            <a:pPr indent="-228600" lvl="2" marL="1143000" rtl="0" algn="l">
              <a:lnSpc>
                <a:spcPct val="110000"/>
              </a:lnSpc>
              <a:spcBef>
                <a:spcPts val="800"/>
              </a:spcBef>
              <a:spcAft>
                <a:spcPts val="0"/>
              </a:spcAft>
              <a:buSzPts val="2000"/>
              <a:buChar char="•"/>
            </a:pPr>
            <a:r>
              <a:rPr lang="en-US"/>
              <a:t>Upon receipt of a Formal Complaint, the Title IX Coordinator shall provide written notice to all parties, and the parents/guardians of known parties, where applicable. </a:t>
            </a:r>
            <a:endParaRPr/>
          </a:p>
          <a:p>
            <a:pPr indent="-228600" lvl="2" marL="1143000" rtl="0" algn="l">
              <a:lnSpc>
                <a:spcPct val="110000"/>
              </a:lnSpc>
              <a:spcBef>
                <a:spcPts val="800"/>
              </a:spcBef>
              <a:spcAft>
                <a:spcPts val="0"/>
              </a:spcAft>
              <a:buSzPts val="2000"/>
              <a:buChar char="•"/>
            </a:pPr>
            <a:r>
              <a:rPr lang="en-US"/>
              <a:t>When meeting with parties, offer supportive measures.</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61"/>
          <p:cNvSpPr txBox="1"/>
          <p:nvPr>
            <p:ph idx="1" type="body"/>
          </p:nvPr>
        </p:nvSpPr>
        <p:spPr>
          <a:xfrm>
            <a:off x="917912" y="1169580"/>
            <a:ext cx="10332290"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000"/>
              <a:buNone/>
            </a:pPr>
            <a:r>
              <a:rPr lang="en-US" sz="4000"/>
              <a:t>Title IX Procedure Overview and Timeline</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731" name="Google Shape;731;p61"/>
          <p:cNvSpPr txBox="1"/>
          <p:nvPr>
            <p:ph idx="2" type="body"/>
          </p:nvPr>
        </p:nvSpPr>
        <p:spPr>
          <a:xfrm>
            <a:off x="917911" y="2160593"/>
            <a:ext cx="10332289"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latin typeface="Arial"/>
                <a:ea typeface="Arial"/>
                <a:cs typeface="Arial"/>
                <a:sym typeface="Arial"/>
              </a:rPr>
              <a:t>PSBA Policy 103</a:t>
            </a:r>
            <a:endParaRPr/>
          </a:p>
          <a:p>
            <a:pPr indent="-228600" lvl="1" marL="685800" rtl="0" algn="l">
              <a:lnSpc>
                <a:spcPct val="110000"/>
              </a:lnSpc>
              <a:spcBef>
                <a:spcPts val="800"/>
              </a:spcBef>
              <a:spcAft>
                <a:spcPts val="0"/>
              </a:spcAft>
              <a:buSzPts val="2000"/>
              <a:buChar char="▪"/>
            </a:pPr>
            <a:r>
              <a:rPr lang="en-US"/>
              <a:t>Step 5: Formally Identify the Persons in Each Role </a:t>
            </a:r>
            <a:r>
              <a:rPr b="1" lang="en-US">
                <a:solidFill>
                  <a:srgbClr val="C00000"/>
                </a:solidFill>
              </a:rPr>
              <a:t>(Approx. 1 day)</a:t>
            </a:r>
            <a:endParaRPr/>
          </a:p>
          <a:p>
            <a:pPr indent="-228600" lvl="2" marL="1143000" rtl="0" algn="l">
              <a:lnSpc>
                <a:spcPct val="110000"/>
              </a:lnSpc>
              <a:spcBef>
                <a:spcPts val="800"/>
              </a:spcBef>
              <a:spcAft>
                <a:spcPts val="0"/>
              </a:spcAft>
              <a:buSzPts val="2000"/>
              <a:buChar char="•"/>
            </a:pPr>
            <a:r>
              <a:rPr lang="en-US"/>
              <a:t>The Title IX Coordinator appoints an investigator, decision maker, and appellate decision maker for the entire matter. The Title IX Coordinator cannot serve in any of these roles.</a:t>
            </a:r>
            <a:endParaRPr/>
          </a:p>
          <a:p>
            <a:pPr indent="-228600" lvl="2" marL="1143000" rtl="0" algn="l">
              <a:lnSpc>
                <a:spcPct val="110000"/>
              </a:lnSpc>
              <a:spcBef>
                <a:spcPts val="800"/>
              </a:spcBef>
              <a:spcAft>
                <a:spcPts val="0"/>
              </a:spcAft>
              <a:buSzPts val="2000"/>
              <a:buChar char="•"/>
            </a:pPr>
            <a:r>
              <a:rPr lang="en-US"/>
              <a:t>Communicate to whomever is identified to serve in each role.</a:t>
            </a:r>
            <a:endParaRPr/>
          </a:p>
          <a:p>
            <a:pPr indent="-228600" lvl="2" marL="1143000" rtl="0" algn="l">
              <a:lnSpc>
                <a:spcPct val="110000"/>
              </a:lnSpc>
              <a:spcBef>
                <a:spcPts val="800"/>
              </a:spcBef>
              <a:spcAft>
                <a:spcPts val="0"/>
              </a:spcAft>
              <a:buSzPts val="2000"/>
              <a:buChar char="•"/>
            </a:pPr>
            <a:r>
              <a:rPr lang="en-US"/>
              <a:t>Persons appointed for each role must have been trained on how to serve in this role.</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62"/>
          <p:cNvSpPr txBox="1"/>
          <p:nvPr>
            <p:ph idx="1" type="body"/>
          </p:nvPr>
        </p:nvSpPr>
        <p:spPr>
          <a:xfrm>
            <a:off x="765750" y="757280"/>
            <a:ext cx="11723029"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Title IX Procedure Overview and Timeline</a:t>
            </a:r>
            <a:endParaRPr/>
          </a:p>
          <a:p>
            <a:pPr indent="0" lvl="0" marL="0" rtl="0" algn="l">
              <a:lnSpc>
                <a:spcPct val="90000"/>
              </a:lnSpc>
              <a:spcBef>
                <a:spcPts val="1000"/>
              </a:spcBef>
              <a:spcAft>
                <a:spcPts val="0"/>
              </a:spcAft>
              <a:buClr>
                <a:schemeClr val="dk2"/>
              </a:buClr>
              <a:buSzPts val="4400"/>
              <a:buNone/>
            </a:pPr>
            <a:r>
              <a:t/>
            </a:r>
            <a:endParaRPr/>
          </a:p>
        </p:txBody>
      </p:sp>
      <p:sp>
        <p:nvSpPr>
          <p:cNvPr id="737" name="Google Shape;737;p62"/>
          <p:cNvSpPr txBox="1"/>
          <p:nvPr>
            <p:ph idx="2" type="body"/>
          </p:nvPr>
        </p:nvSpPr>
        <p:spPr>
          <a:xfrm>
            <a:off x="1048047" y="1968249"/>
            <a:ext cx="9531991" cy="3933804"/>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600"/>
              <a:buChar char="▶"/>
            </a:pPr>
            <a:r>
              <a:rPr lang="en-US">
                <a:latin typeface="Georgia"/>
                <a:ea typeface="Georgia"/>
                <a:cs typeface="Georgia"/>
                <a:sym typeface="Georgia"/>
              </a:rPr>
              <a:t>PSBA Policy 103 </a:t>
            </a:r>
            <a:endParaRPr/>
          </a:p>
          <a:p>
            <a:pPr indent="-228600" lvl="1" marL="685800" rtl="0" algn="l">
              <a:lnSpc>
                <a:spcPct val="100000"/>
              </a:lnSpc>
              <a:spcBef>
                <a:spcPts val="800"/>
              </a:spcBef>
              <a:spcAft>
                <a:spcPts val="0"/>
              </a:spcAft>
              <a:buSzPts val="2000"/>
              <a:buChar char="▪"/>
            </a:pPr>
            <a:r>
              <a:rPr lang="en-US"/>
              <a:t>Step 6: Investigation </a:t>
            </a:r>
            <a:r>
              <a:rPr b="1" lang="en-US">
                <a:solidFill>
                  <a:srgbClr val="C00000"/>
                </a:solidFill>
              </a:rPr>
              <a:t>(20 days)</a:t>
            </a:r>
            <a:endParaRPr/>
          </a:p>
          <a:p>
            <a:pPr indent="-228600" lvl="2" marL="1143000" rtl="0" algn="l">
              <a:lnSpc>
                <a:spcPct val="100000"/>
              </a:lnSpc>
              <a:spcBef>
                <a:spcPts val="800"/>
              </a:spcBef>
              <a:spcAft>
                <a:spcPts val="0"/>
              </a:spcAft>
              <a:buSzPts val="2000"/>
              <a:buChar char="•"/>
            </a:pPr>
            <a:r>
              <a:rPr lang="en-US"/>
              <a:t>The designated investigator shall work with the Title IX Coordinator to assess the scope of the investigations, who needs to be interviewed, and what records or evidence may be relevant to the investigation. </a:t>
            </a:r>
            <a:endParaRPr/>
          </a:p>
          <a:p>
            <a:pPr indent="-187960" lvl="0" marL="274320" rtl="0" algn="l">
              <a:lnSpc>
                <a:spcPct val="110000"/>
              </a:lnSpc>
              <a:spcBef>
                <a:spcPts val="1200"/>
              </a:spcBef>
              <a:spcAft>
                <a:spcPts val="0"/>
              </a:spcAft>
              <a:buClr>
                <a:schemeClr val="accent6"/>
              </a:buClr>
              <a:buSzPts val="1360"/>
              <a:buFont typeface="Noto Sans Symbols"/>
              <a:buNone/>
            </a:pPr>
            <a:r>
              <a:t/>
            </a:r>
            <a:endParaRPr sz="1700"/>
          </a:p>
        </p:txBody>
      </p:sp>
    </p:spTree>
  </p:cSld>
  <p:clrMapOvr>
    <a:masterClrMapping/>
  </p:clrMapOvr>
  <p:transition spd="med">
    <p:push/>
  </p:transition>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63"/>
          <p:cNvSpPr txBox="1"/>
          <p:nvPr>
            <p:ph idx="1" type="body"/>
          </p:nvPr>
        </p:nvSpPr>
        <p:spPr>
          <a:xfrm>
            <a:off x="765750" y="757280"/>
            <a:ext cx="11723029"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Title IX Procedure Overview and Timeline</a:t>
            </a:r>
            <a:endParaRPr/>
          </a:p>
          <a:p>
            <a:pPr indent="0" lvl="0" marL="0" rtl="0" algn="l">
              <a:lnSpc>
                <a:spcPct val="90000"/>
              </a:lnSpc>
              <a:spcBef>
                <a:spcPts val="1000"/>
              </a:spcBef>
              <a:spcAft>
                <a:spcPts val="0"/>
              </a:spcAft>
              <a:buClr>
                <a:schemeClr val="dk2"/>
              </a:buClr>
              <a:buSzPts val="4400"/>
              <a:buNone/>
            </a:pPr>
            <a:r>
              <a:t/>
            </a:r>
            <a:endParaRPr/>
          </a:p>
        </p:txBody>
      </p:sp>
      <p:sp>
        <p:nvSpPr>
          <p:cNvPr id="743" name="Google Shape;743;p63"/>
          <p:cNvSpPr txBox="1"/>
          <p:nvPr>
            <p:ph idx="2" type="body"/>
          </p:nvPr>
        </p:nvSpPr>
        <p:spPr>
          <a:xfrm>
            <a:off x="765749" y="1968249"/>
            <a:ext cx="10521037" cy="3933804"/>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440"/>
              <a:buChar char="▶"/>
            </a:pPr>
            <a:r>
              <a:rPr lang="en-US" sz="1800">
                <a:latin typeface="Georgia"/>
                <a:ea typeface="Georgia"/>
                <a:cs typeface="Georgia"/>
                <a:sym typeface="Georgia"/>
              </a:rPr>
              <a:t>PSBA Policy 103 </a:t>
            </a:r>
            <a:endParaRPr/>
          </a:p>
          <a:p>
            <a:pPr indent="-228600" lvl="1" marL="685800" rtl="0" algn="l">
              <a:lnSpc>
                <a:spcPct val="100000"/>
              </a:lnSpc>
              <a:spcBef>
                <a:spcPts val="800"/>
              </a:spcBef>
              <a:spcAft>
                <a:spcPts val="0"/>
              </a:spcAft>
              <a:buSzPts val="1700"/>
              <a:buChar char="▪"/>
            </a:pPr>
            <a:r>
              <a:rPr lang="en-US" sz="1700"/>
              <a:t>Step 7: Investigative Report </a:t>
            </a:r>
            <a:r>
              <a:rPr b="1" lang="en-US" sz="1700">
                <a:solidFill>
                  <a:srgbClr val="C00000"/>
                </a:solidFill>
              </a:rPr>
              <a:t>(10 days)</a:t>
            </a:r>
            <a:endParaRPr/>
          </a:p>
          <a:p>
            <a:pPr indent="-228600" lvl="2" marL="1143000" rtl="0" algn="l">
              <a:lnSpc>
                <a:spcPct val="100000"/>
              </a:lnSpc>
              <a:spcBef>
                <a:spcPts val="800"/>
              </a:spcBef>
              <a:spcAft>
                <a:spcPts val="0"/>
              </a:spcAft>
              <a:buSzPts val="1700"/>
              <a:buChar char="•"/>
            </a:pPr>
            <a:r>
              <a:rPr lang="en-US" sz="1700"/>
              <a:t>The investigator shall draft an investigative report that fairly summarizes relevant evidence.</a:t>
            </a:r>
            <a:endParaRPr/>
          </a:p>
          <a:p>
            <a:pPr indent="-228600" lvl="2" marL="1143000" rtl="0" algn="l">
              <a:lnSpc>
                <a:spcPct val="100000"/>
              </a:lnSpc>
              <a:spcBef>
                <a:spcPts val="800"/>
              </a:spcBef>
              <a:spcAft>
                <a:spcPts val="0"/>
              </a:spcAft>
              <a:buSzPts val="1700"/>
              <a:buChar char="•"/>
            </a:pPr>
            <a:r>
              <a:rPr lang="en-US" sz="1700"/>
              <a:t>The investigator shall provide the investigative report to all parties and to the designated decision maker. </a:t>
            </a:r>
            <a:endParaRPr/>
          </a:p>
          <a:p>
            <a:pPr indent="-228600" lvl="2" marL="1143000" rtl="0" algn="l">
              <a:lnSpc>
                <a:spcPct val="100000"/>
              </a:lnSpc>
              <a:spcBef>
                <a:spcPts val="800"/>
              </a:spcBef>
              <a:spcAft>
                <a:spcPts val="0"/>
              </a:spcAft>
              <a:buSzPts val="1700"/>
              <a:buChar char="•"/>
            </a:pPr>
            <a:r>
              <a:rPr lang="en-US" sz="1700"/>
              <a:t>Prior to the completion of the investigative report, the investigator shall: </a:t>
            </a:r>
            <a:endParaRPr/>
          </a:p>
          <a:p>
            <a:pPr indent="-457200" lvl="3" marL="1828800" rtl="0" algn="l">
              <a:lnSpc>
                <a:spcPct val="100000"/>
              </a:lnSpc>
              <a:spcBef>
                <a:spcPts val="800"/>
              </a:spcBef>
              <a:spcAft>
                <a:spcPts val="0"/>
              </a:spcAft>
              <a:buSzPts val="1700"/>
              <a:buFont typeface="Arial"/>
              <a:buAutoNum type="arabicPeriod"/>
            </a:pPr>
            <a:r>
              <a:rPr lang="en-US" sz="1700"/>
              <a:t>Send to each party and the party’s advisor, if any, the evidence subject to inspection and review in electronic or hard copy format. </a:t>
            </a:r>
            <a:endParaRPr/>
          </a:p>
          <a:p>
            <a:pPr indent="-457199" lvl="3" marL="1783079" rtl="0" algn="l">
              <a:lnSpc>
                <a:spcPct val="100000"/>
              </a:lnSpc>
              <a:spcBef>
                <a:spcPts val="800"/>
              </a:spcBef>
              <a:spcAft>
                <a:spcPts val="0"/>
              </a:spcAft>
              <a:buSzPts val="1700"/>
              <a:buFont typeface="Arial"/>
              <a:buAutoNum type="arabicPeriod"/>
            </a:pPr>
            <a:r>
              <a:rPr lang="en-US" sz="1700"/>
              <a:t>Provide the parties at least ten (10) school days following the receipt of the evidence to submit a written response </a:t>
            </a:r>
            <a:endParaRPr/>
          </a:p>
          <a:p>
            <a:pPr indent="-457199" lvl="3" marL="1783079" rtl="0" algn="l">
              <a:lnSpc>
                <a:spcPct val="100000"/>
              </a:lnSpc>
              <a:spcBef>
                <a:spcPts val="800"/>
              </a:spcBef>
              <a:spcAft>
                <a:spcPts val="0"/>
              </a:spcAft>
              <a:buSzPts val="1700"/>
              <a:buFont typeface="Arial"/>
              <a:buAutoNum type="arabicPeriod"/>
            </a:pPr>
            <a:r>
              <a:rPr lang="en-US" sz="1700"/>
              <a:t>Consider the written response prior to finalizing the investigative report. </a:t>
            </a:r>
            <a:endParaRPr/>
          </a:p>
          <a:p>
            <a:pPr indent="-187960" lvl="0" marL="274320" rtl="0" algn="l">
              <a:lnSpc>
                <a:spcPct val="110000"/>
              </a:lnSpc>
              <a:spcBef>
                <a:spcPts val="1200"/>
              </a:spcBef>
              <a:spcAft>
                <a:spcPts val="0"/>
              </a:spcAft>
              <a:buClr>
                <a:schemeClr val="accent6"/>
              </a:buClr>
              <a:buSzPts val="1360"/>
              <a:buFont typeface="Noto Sans Symbols"/>
              <a:buNone/>
            </a:pPr>
            <a:r>
              <a:t/>
            </a:r>
            <a:endParaRPr sz="1700"/>
          </a:p>
        </p:txBody>
      </p:sp>
    </p:spTree>
  </p:cSld>
  <p:clrMapOvr>
    <a:masterClrMapping/>
  </p:clrMapOvr>
  <p:transition spd="med">
    <p:push/>
  </p:transition>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64"/>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000"/>
              <a:buNone/>
            </a:pPr>
            <a:r>
              <a:rPr lang="en-US" sz="4000"/>
              <a:t>Title IX Procedure Overview and Timeline</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749" name="Google Shape;749;p64"/>
          <p:cNvSpPr txBox="1"/>
          <p:nvPr>
            <p:ph idx="2" type="body"/>
          </p:nvPr>
        </p:nvSpPr>
        <p:spPr>
          <a:xfrm>
            <a:off x="917912" y="1958197"/>
            <a:ext cx="10112818" cy="3989940"/>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latin typeface="Georgia"/>
                <a:ea typeface="Georgia"/>
                <a:cs typeface="Georgia"/>
                <a:sym typeface="Georgia"/>
              </a:rPr>
              <a:t>PSBA Policy 103 </a:t>
            </a:r>
            <a:endParaRPr/>
          </a:p>
          <a:p>
            <a:pPr indent="-228600" lvl="1" marL="685800" rtl="0" algn="l">
              <a:lnSpc>
                <a:spcPct val="110000"/>
              </a:lnSpc>
              <a:spcBef>
                <a:spcPts val="800"/>
              </a:spcBef>
              <a:spcAft>
                <a:spcPts val="0"/>
              </a:spcAft>
              <a:buSzPts val="2000"/>
              <a:buChar char="▪"/>
            </a:pPr>
            <a:r>
              <a:rPr lang="en-US"/>
              <a:t>Step 8: Written Determination and District Action </a:t>
            </a:r>
            <a:r>
              <a:rPr b="1" lang="en-US">
                <a:solidFill>
                  <a:srgbClr val="C00000"/>
                </a:solidFill>
              </a:rPr>
              <a:t>(Approx. 10 days)</a:t>
            </a:r>
            <a:endParaRPr/>
          </a:p>
          <a:p>
            <a:pPr indent="-228600" lvl="2" marL="1143000" rtl="0" algn="l">
              <a:lnSpc>
                <a:spcPct val="110000"/>
              </a:lnSpc>
              <a:spcBef>
                <a:spcPts val="800"/>
              </a:spcBef>
              <a:spcAft>
                <a:spcPts val="0"/>
              </a:spcAft>
              <a:buSzPts val="2000"/>
              <a:buChar char="•"/>
            </a:pPr>
            <a:r>
              <a:rPr lang="en-US"/>
              <a:t>A written determination of responsibility must not be finalized less than ten (10) days after the investigator completes the investigative report and provides it to all parties. </a:t>
            </a:r>
            <a:endParaRPr/>
          </a:p>
          <a:p>
            <a:pPr indent="-228600" lvl="2" marL="1143000" rtl="0" algn="l">
              <a:lnSpc>
                <a:spcPct val="110000"/>
              </a:lnSpc>
              <a:spcBef>
                <a:spcPts val="800"/>
              </a:spcBef>
              <a:spcAft>
                <a:spcPts val="0"/>
              </a:spcAft>
              <a:buSzPts val="2000"/>
              <a:buChar char="•"/>
            </a:pPr>
            <a:r>
              <a:rPr lang="en-US"/>
              <a:t>Before the decision-maker reaches a determination regarding responsibility, the decision-maker shall afford each party the opportunity to submit written, relevant questions that a party wants to be asked of any party or witness, shall provide each party with the answers, and shall allow for additional, limited follow-up questions from each party.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65"/>
          <p:cNvSpPr txBox="1"/>
          <p:nvPr>
            <p:ph idx="1" type="body"/>
          </p:nvPr>
        </p:nvSpPr>
        <p:spPr>
          <a:xfrm>
            <a:off x="917912" y="1136011"/>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Equal Access to Evidence</a:t>
            </a:r>
            <a:endParaRPr/>
          </a:p>
        </p:txBody>
      </p:sp>
      <p:sp>
        <p:nvSpPr>
          <p:cNvPr id="756" name="Google Shape;756;p65"/>
          <p:cNvSpPr txBox="1"/>
          <p:nvPr>
            <p:ph idx="2" type="body"/>
          </p:nvPr>
        </p:nvSpPr>
        <p:spPr>
          <a:xfrm>
            <a:off x="917912" y="2004722"/>
            <a:ext cx="10112818" cy="2848555"/>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600"/>
              <a:buChar char="▶"/>
            </a:pPr>
            <a:r>
              <a:rPr lang="en-US"/>
              <a:t>Parties are entitled to an </a:t>
            </a:r>
            <a:r>
              <a:rPr lang="en-US" u="sng"/>
              <a:t>equal opportunity to access</a:t>
            </a:r>
            <a:r>
              <a:rPr lang="en-US"/>
              <a:t> the relevant and not otherwise impermissible evidence or an </a:t>
            </a:r>
            <a:r>
              <a:rPr lang="en-US" u="sng"/>
              <a:t>accurate description of this evidence</a:t>
            </a:r>
            <a:r>
              <a:rPr lang="en-US"/>
              <a:t>.</a:t>
            </a:r>
            <a:endParaRPr/>
          </a:p>
          <a:p>
            <a:pPr indent="-274320" lvl="0" marL="274320" rtl="0" algn="l">
              <a:lnSpc>
                <a:spcPct val="100000"/>
              </a:lnSpc>
              <a:spcBef>
                <a:spcPts val="800"/>
              </a:spcBef>
              <a:spcAft>
                <a:spcPts val="0"/>
              </a:spcAft>
              <a:buSzPts val="1600"/>
              <a:buChar char="▶"/>
            </a:pPr>
            <a:r>
              <a:rPr lang="en-US"/>
              <a:t>“Provide both parties </a:t>
            </a:r>
            <a:r>
              <a:rPr i="1" lang="en-US" u="sng"/>
              <a:t>an equal opportunity to inspect and review any evidence obtained as part of the investigation that is directly related to the allegations raised in a formal complaint</a:t>
            </a:r>
            <a:r>
              <a:rPr lang="en-US"/>
              <a:t>, including the evidence upon which the recipient does not intend to rely in reaching a determination regarding responsibility and inculpatory or exculpatory evidence whether obtained from a party or other source, so that each party can meaningfully respond to the evidence </a:t>
            </a:r>
            <a:r>
              <a:rPr i="1" lang="en-US" u="sng"/>
              <a:t>prior to conclusion of the investigation</a:t>
            </a:r>
            <a:r>
              <a:rPr lang="en-US"/>
              <a:t>.”</a:t>
            </a:r>
            <a:endParaRPr/>
          </a:p>
          <a:p>
            <a:pPr indent="-274320" lvl="0" marL="274320" rtl="0" algn="l">
              <a:lnSpc>
                <a:spcPct val="100000"/>
              </a:lnSpc>
              <a:spcBef>
                <a:spcPts val="800"/>
              </a:spcBef>
              <a:spcAft>
                <a:spcPts val="0"/>
              </a:spcAft>
              <a:buSzPts val="1600"/>
              <a:buChar char="▶"/>
            </a:pPr>
            <a:r>
              <a:rPr i="1" lang="en-US"/>
              <a:t>34 C.F.R. § 106.45(5)(iv)</a:t>
            </a:r>
            <a:endParaRPr/>
          </a:p>
          <a:p>
            <a:pPr indent="-101600" lvl="1" marL="685800" rtl="0" algn="l">
              <a:lnSpc>
                <a:spcPct val="110000"/>
              </a:lnSpc>
              <a:spcBef>
                <a:spcPts val="1200"/>
              </a:spcBef>
              <a:spcAft>
                <a:spcPts val="0"/>
              </a:spcAft>
              <a:buSzPts val="2000"/>
              <a:buNone/>
            </a:pPr>
            <a:r>
              <a:t/>
            </a:r>
            <a:endParaRPr/>
          </a:p>
        </p:txBody>
      </p:sp>
    </p:spTree>
  </p:cSld>
  <p:clrMapOvr>
    <a:masterClrMapping/>
  </p:clrMapOvr>
  <p:transition spd="med">
    <p:push/>
  </p:transition>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66"/>
          <p:cNvSpPr txBox="1"/>
          <p:nvPr>
            <p:ph idx="1" type="body"/>
          </p:nvPr>
        </p:nvSpPr>
        <p:spPr>
          <a:xfrm>
            <a:off x="917912" y="1199384"/>
            <a:ext cx="8115252"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Equal Opportunity to Respond to Evidence</a:t>
            </a:r>
            <a:endParaRPr/>
          </a:p>
        </p:txBody>
      </p:sp>
      <p:sp>
        <p:nvSpPr>
          <p:cNvPr id="763" name="Google Shape;763;p66"/>
          <p:cNvSpPr txBox="1"/>
          <p:nvPr>
            <p:ph idx="2" type="body"/>
          </p:nvPr>
        </p:nvSpPr>
        <p:spPr>
          <a:xfrm>
            <a:off x="917912" y="2598114"/>
            <a:ext cx="10112818" cy="2387479"/>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600"/>
              <a:buChar char="▶"/>
            </a:pPr>
            <a:r>
              <a:rPr lang="en-US"/>
              <a:t>Parties are entitled to an </a:t>
            </a:r>
            <a:r>
              <a:rPr lang="en-US" u="sng"/>
              <a:t>equal opportunity to respond to the evidence before the final investigation report is made.</a:t>
            </a:r>
            <a:endParaRPr/>
          </a:p>
          <a:p>
            <a:pPr indent="-274320" lvl="0" marL="274320" rtl="0" algn="l">
              <a:lnSpc>
                <a:spcPct val="100000"/>
              </a:lnSpc>
              <a:spcBef>
                <a:spcPts val="800"/>
              </a:spcBef>
              <a:spcAft>
                <a:spcPts val="0"/>
              </a:spcAft>
              <a:buSzPts val="1600"/>
              <a:buChar char="▶"/>
            </a:pPr>
            <a:r>
              <a:rPr lang="en-US"/>
              <a:t>“Prior to completion of the investigative report, the recipient must send to each party and the party's advisor, if any, the evidence subject to inspection and review in an electronic format or a hard copy, and </a:t>
            </a:r>
            <a:r>
              <a:rPr i="1" lang="en-US" u="sng"/>
              <a:t>the parties must have at least 10 days to submit a written response, which the investigator will consider prior to completion of the investigative report.”</a:t>
            </a:r>
            <a:endParaRPr/>
          </a:p>
          <a:p>
            <a:pPr indent="-274320" lvl="0" marL="274320" rtl="0" algn="l">
              <a:lnSpc>
                <a:spcPct val="100000"/>
              </a:lnSpc>
              <a:spcBef>
                <a:spcPts val="800"/>
              </a:spcBef>
              <a:spcAft>
                <a:spcPts val="0"/>
              </a:spcAft>
              <a:buSzPts val="1600"/>
              <a:buChar char="▶"/>
            </a:pPr>
            <a:r>
              <a:rPr i="1" lang="en-US"/>
              <a:t>34 C.F.R. § 106.45(5)(iv)</a:t>
            </a:r>
            <a:endParaRPr/>
          </a:p>
          <a:p>
            <a:pPr indent="-101600" lvl="1" marL="685800" rtl="0" algn="l">
              <a:lnSpc>
                <a:spcPct val="110000"/>
              </a:lnSpc>
              <a:spcBef>
                <a:spcPts val="1200"/>
              </a:spcBef>
              <a:spcAft>
                <a:spcPts val="0"/>
              </a:spcAft>
              <a:buSzPts val="2000"/>
              <a:buNone/>
            </a:pPr>
            <a:r>
              <a:t/>
            </a:r>
            <a:endParaRPr/>
          </a:p>
        </p:txBody>
      </p:sp>
    </p:spTree>
  </p:cSld>
  <p:clrMapOvr>
    <a:masterClrMapping/>
  </p:clrMapOvr>
  <p:transition spd="med">
    <p:push/>
  </p:transition>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67"/>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000"/>
              <a:buNone/>
            </a:pPr>
            <a:r>
              <a:rPr lang="en-US" sz="4000"/>
              <a:t>Title IX Procedure Overview and Timeline</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769" name="Google Shape;769;p67"/>
          <p:cNvSpPr txBox="1"/>
          <p:nvPr>
            <p:ph idx="2" type="body"/>
          </p:nvPr>
        </p:nvSpPr>
        <p:spPr>
          <a:xfrm>
            <a:off x="917912" y="2351943"/>
            <a:ext cx="10112818" cy="4052680"/>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Step 9: Appeal Process </a:t>
            </a:r>
            <a:r>
              <a:rPr b="1" lang="en-US">
                <a:solidFill>
                  <a:srgbClr val="C00000"/>
                </a:solidFill>
              </a:rPr>
              <a:t>(20 days)</a:t>
            </a:r>
            <a:endParaRPr/>
          </a:p>
          <a:p>
            <a:pPr indent="-228600" lvl="1" marL="685800" rtl="0" algn="l">
              <a:lnSpc>
                <a:spcPct val="110000"/>
              </a:lnSpc>
              <a:spcBef>
                <a:spcPts val="800"/>
              </a:spcBef>
              <a:spcAft>
                <a:spcPts val="0"/>
              </a:spcAft>
              <a:buSzPts val="2000"/>
              <a:buChar char="▪"/>
            </a:pPr>
            <a:r>
              <a:rPr lang="en-US"/>
              <a:t>Districts must offer both parties the right to appeal a determination of responsibility and the right to appeal the district’s dismissal of a Title IX Formal Complaint or any allegation in the Title IX Formal Complaint. </a:t>
            </a:r>
            <a:endParaRPr/>
          </a:p>
          <a:p>
            <a:pPr indent="-228600" lvl="1" marL="685800" rtl="0" algn="l">
              <a:lnSpc>
                <a:spcPct val="110000"/>
              </a:lnSpc>
              <a:spcBef>
                <a:spcPts val="800"/>
              </a:spcBef>
              <a:spcAft>
                <a:spcPts val="0"/>
              </a:spcAft>
              <a:buSzPts val="2000"/>
              <a:buChar char="▪"/>
            </a:pPr>
            <a:r>
              <a:rPr lang="en-US"/>
              <a:t>Written notice of a party’s appeal shall be submitted to the Title IX Coordinator within ten (10) school days after the date of the written determination. Notice of appeal shall include a brief statement describing the basis for the appeal. </a:t>
            </a:r>
            <a:endParaRPr/>
          </a:p>
          <a:p>
            <a:pPr indent="-228600" lvl="1" marL="685800" rtl="0" algn="l">
              <a:lnSpc>
                <a:spcPct val="110000"/>
              </a:lnSpc>
              <a:spcBef>
                <a:spcPts val="800"/>
              </a:spcBef>
              <a:spcAft>
                <a:spcPts val="0"/>
              </a:spcAft>
              <a:buSzPts val="2000"/>
              <a:buChar char="▪"/>
            </a:pPr>
            <a:r>
              <a:rPr lang="en-US"/>
              <a:t>The designated appeal authority will issue a written decision setting forth the respects, if any, in which the written determination is modified and the rationale for the results within ten (10) school days.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
        <p:nvSpPr>
          <p:cNvPr id="770" name="Google Shape;770;p67"/>
          <p:cNvSpPr txBox="1"/>
          <p:nvPr>
            <p:ph idx="3" type="body"/>
          </p:nvPr>
        </p:nvSpPr>
        <p:spPr>
          <a:xfrm>
            <a:off x="917912" y="1861568"/>
            <a:ext cx="10112818"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latin typeface="Georgia"/>
                <a:ea typeface="Georgia"/>
                <a:cs typeface="Georgia"/>
                <a:sym typeface="Georgia"/>
              </a:rPr>
              <a:t>PSBA Policy 103 </a:t>
            </a:r>
            <a:endParaRPr/>
          </a:p>
          <a:p>
            <a:pPr indent="0" lvl="0" marL="0" rtl="0" algn="l">
              <a:lnSpc>
                <a:spcPct val="90000"/>
              </a:lnSpc>
              <a:spcBef>
                <a:spcPts val="1000"/>
              </a:spcBef>
              <a:spcAft>
                <a:spcPts val="0"/>
              </a:spcAft>
              <a:buClr>
                <a:schemeClr val="dk2"/>
              </a:buClr>
              <a:buSzPts val="2400"/>
              <a:buNone/>
            </a:pPr>
            <a:r>
              <a:t/>
            </a:r>
            <a:endParaRPr/>
          </a:p>
        </p:txBody>
      </p:sp>
    </p:spTree>
  </p:cSld>
  <p:clrMapOvr>
    <a:masterClrMapping/>
  </p:clrMapOvr>
  <p:transition spd="med">
    <p:push/>
  </p:transition>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68"/>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Appeal</a:t>
            </a:r>
            <a:endParaRPr/>
          </a:p>
        </p:txBody>
      </p:sp>
      <p:sp>
        <p:nvSpPr>
          <p:cNvPr id="776" name="Google Shape;776;p68"/>
          <p:cNvSpPr txBox="1"/>
          <p:nvPr>
            <p:ph idx="2" type="body"/>
          </p:nvPr>
        </p:nvSpPr>
        <p:spPr>
          <a:xfrm>
            <a:off x="917912" y="2420309"/>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solidFill>
                  <a:srgbClr val="002060"/>
                </a:solidFill>
              </a:rPr>
              <a:t>Three (3) reasons a party can file an appeal:</a:t>
            </a:r>
            <a:endParaRPr/>
          </a:p>
          <a:p>
            <a:pPr indent="-457200" lvl="1" marL="868680" rtl="0" algn="l">
              <a:lnSpc>
                <a:spcPct val="110000"/>
              </a:lnSpc>
              <a:spcBef>
                <a:spcPts val="800"/>
              </a:spcBef>
              <a:spcAft>
                <a:spcPts val="0"/>
              </a:spcAft>
              <a:buSzPts val="2000"/>
              <a:buFont typeface="Arial"/>
              <a:buAutoNum type="arabicPeriod"/>
            </a:pPr>
            <a:r>
              <a:rPr lang="en-US">
                <a:solidFill>
                  <a:srgbClr val="002060"/>
                </a:solidFill>
              </a:rPr>
              <a:t>A procedural irregularly that affected the outcome of the matter.</a:t>
            </a:r>
            <a:endParaRPr/>
          </a:p>
          <a:p>
            <a:pPr indent="-457200" lvl="1" marL="868680" rtl="0" algn="l">
              <a:lnSpc>
                <a:spcPct val="110000"/>
              </a:lnSpc>
              <a:spcBef>
                <a:spcPts val="800"/>
              </a:spcBef>
              <a:spcAft>
                <a:spcPts val="0"/>
              </a:spcAft>
              <a:buSzPts val="2000"/>
              <a:buFont typeface="Arial"/>
              <a:buAutoNum type="arabicPeriod"/>
            </a:pPr>
            <a:r>
              <a:rPr lang="en-US">
                <a:solidFill>
                  <a:srgbClr val="002060"/>
                </a:solidFill>
              </a:rPr>
              <a:t>New evidence that could affect the outcome that was not reasonably available at the time of the decision to dismiss or determination of responsibility was made. </a:t>
            </a:r>
            <a:endParaRPr/>
          </a:p>
          <a:p>
            <a:pPr indent="-457200" lvl="1" marL="868680" rtl="0" algn="l">
              <a:lnSpc>
                <a:spcPct val="110000"/>
              </a:lnSpc>
              <a:spcBef>
                <a:spcPts val="800"/>
              </a:spcBef>
              <a:spcAft>
                <a:spcPts val="0"/>
              </a:spcAft>
              <a:buSzPts val="2000"/>
              <a:buFont typeface="Arial"/>
              <a:buAutoNum type="arabicPeriod"/>
            </a:pPr>
            <a:r>
              <a:rPr lang="en-US">
                <a:solidFill>
                  <a:srgbClr val="002060"/>
                </a:solidFill>
              </a:rPr>
              <a:t>The Title IX Coordinator, investigator(s), or decision-maker(s) had a conflict of interest or bias for or against the individual complainant or respondent or for or against complainants or respondents generally that affected the outcome of the mater. </a:t>
            </a:r>
            <a:endParaRPr/>
          </a:p>
          <a:p>
            <a:pPr indent="0" lvl="0" marL="0" rtl="0" algn="l">
              <a:lnSpc>
                <a:spcPct val="110000"/>
              </a:lnSpc>
              <a:spcBef>
                <a:spcPts val="800"/>
              </a:spcBef>
              <a:spcAft>
                <a:spcPts val="0"/>
              </a:spcAft>
              <a:buSzPts val="1600"/>
              <a:buNone/>
            </a:pPr>
            <a:r>
              <a:t/>
            </a:r>
            <a:endParaRPr>
              <a:solidFill>
                <a:srgbClr val="002060"/>
              </a:solidFill>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
        <p:nvSpPr>
          <p:cNvPr id="777" name="Google Shape;777;p68"/>
          <p:cNvSpPr txBox="1"/>
          <p:nvPr>
            <p:ph idx="3" type="body"/>
          </p:nvPr>
        </p:nvSpPr>
        <p:spPr>
          <a:xfrm>
            <a:off x="917912" y="2025346"/>
            <a:ext cx="10112818"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Permissible Reasons for Appeal</a:t>
            </a:r>
            <a:endParaRPr/>
          </a:p>
        </p:txBody>
      </p:sp>
    </p:spTree>
  </p:cSld>
  <p:clrMapOvr>
    <a:masterClrMapping/>
  </p:clrMapOvr>
  <p:transition spd="med">
    <p:push/>
  </p:transition>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pic>
        <p:nvPicPr>
          <p:cNvPr descr="A person writing on a desk&#10;&#10;AI-generated content may be incorrect." id="782" name="Google Shape;782;p69"/>
          <p:cNvPicPr preferRelativeResize="0"/>
          <p:nvPr>
            <p:ph idx="2" type="pic"/>
          </p:nvPr>
        </p:nvPicPr>
        <p:blipFill rotWithShape="1">
          <a:blip r:embed="rId3">
            <a:alphaModFix/>
          </a:blip>
          <a:srcRect b="0" l="26731" r="26731" t="0"/>
          <a:stretch/>
        </p:blipFill>
        <p:spPr>
          <a:xfrm>
            <a:off x="2619375" y="0"/>
            <a:ext cx="9572625" cy="6858000"/>
          </a:xfrm>
          <a:prstGeom prst="rect">
            <a:avLst/>
          </a:prstGeom>
          <a:noFill/>
          <a:ln>
            <a:noFill/>
          </a:ln>
        </p:spPr>
      </p:pic>
      <p:sp>
        <p:nvSpPr>
          <p:cNvPr id="783" name="Google Shape;783;p69"/>
          <p:cNvSpPr txBox="1"/>
          <p:nvPr>
            <p:ph idx="1" type="body"/>
          </p:nvPr>
        </p:nvSpPr>
        <p:spPr>
          <a:xfrm>
            <a:off x="1775727" y="3860800"/>
            <a:ext cx="7304773"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4000"/>
              <a:buNone/>
            </a:pPr>
            <a:r>
              <a:rPr lang="en-US" sz="4000"/>
              <a:t>How to Conduct a Title IX Investigation</a:t>
            </a:r>
            <a:endParaRPr/>
          </a:p>
        </p:txBody>
      </p:sp>
    </p:spTree>
  </p:cSld>
  <p:clrMapOvr>
    <a:masterClrMapping/>
  </p:clrMapOvr>
  <p:transition spd="med">
    <p:push/>
  </p:transition>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70"/>
          <p:cNvSpPr txBox="1"/>
          <p:nvPr>
            <p:ph idx="1" type="body"/>
          </p:nvPr>
        </p:nvSpPr>
        <p:spPr>
          <a:xfrm>
            <a:off x="917912" y="1043543"/>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Investigating the Title IX Issue</a:t>
            </a:r>
            <a:endParaRPr/>
          </a:p>
        </p:txBody>
      </p:sp>
      <p:sp>
        <p:nvSpPr>
          <p:cNvPr id="790" name="Google Shape;790;p70"/>
          <p:cNvSpPr txBox="1"/>
          <p:nvPr>
            <p:ph idx="2" type="body"/>
          </p:nvPr>
        </p:nvSpPr>
        <p:spPr>
          <a:xfrm>
            <a:off x="917912" y="1840336"/>
            <a:ext cx="10112818" cy="2848555"/>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440"/>
              <a:buChar char="▶"/>
            </a:pPr>
            <a:r>
              <a:rPr lang="en-US" sz="1800">
                <a:latin typeface="Arial"/>
                <a:ea typeface="Arial"/>
                <a:cs typeface="Arial"/>
                <a:sym typeface="Arial"/>
              </a:rPr>
              <a:t>Big “I” Investigation:</a:t>
            </a:r>
            <a:endParaRPr/>
          </a:p>
          <a:p>
            <a:pPr indent="-228600" lvl="1" marL="685800" rtl="0" algn="l">
              <a:lnSpc>
                <a:spcPct val="100000"/>
              </a:lnSpc>
              <a:spcBef>
                <a:spcPts val="800"/>
              </a:spcBef>
              <a:spcAft>
                <a:spcPts val="0"/>
              </a:spcAft>
              <a:buSzPts val="1800"/>
              <a:buChar char="▪"/>
            </a:pPr>
            <a:r>
              <a:rPr lang="en-US" sz="1800">
                <a:latin typeface="Arial"/>
                <a:ea typeface="Arial"/>
                <a:cs typeface="Arial"/>
                <a:sym typeface="Arial"/>
              </a:rPr>
              <a:t>The Investigator is tasked with conducting the “Big ‘I’ Investigation,” which requires that they gather evidence the decision maker will use to determine if allegations meet Title IX standards for sexual harassment.</a:t>
            </a:r>
            <a:endParaRPr/>
          </a:p>
          <a:p>
            <a:pPr indent="-274320" lvl="0" marL="274320" rtl="0" algn="l">
              <a:lnSpc>
                <a:spcPct val="100000"/>
              </a:lnSpc>
              <a:spcBef>
                <a:spcPts val="800"/>
              </a:spcBef>
              <a:spcAft>
                <a:spcPts val="0"/>
              </a:spcAft>
              <a:buSzPts val="1440"/>
              <a:buChar char="▶"/>
            </a:pPr>
            <a:r>
              <a:rPr lang="en-US" sz="1800">
                <a:latin typeface="Arial"/>
                <a:ea typeface="Arial"/>
                <a:cs typeface="Arial"/>
                <a:sym typeface="Arial"/>
              </a:rPr>
              <a:t>Investigations Could Include:</a:t>
            </a:r>
            <a:endParaRPr sz="1800">
              <a:latin typeface="Arial"/>
              <a:ea typeface="Arial"/>
              <a:cs typeface="Arial"/>
              <a:sym typeface="Arial"/>
            </a:endParaRPr>
          </a:p>
          <a:p>
            <a:pPr indent="-228600" lvl="1" marL="685800" rtl="0" algn="l">
              <a:lnSpc>
                <a:spcPct val="100000"/>
              </a:lnSpc>
              <a:spcBef>
                <a:spcPts val="800"/>
              </a:spcBef>
              <a:spcAft>
                <a:spcPts val="0"/>
              </a:spcAft>
              <a:buSzPts val="1800"/>
              <a:buChar char="▪"/>
            </a:pPr>
            <a:r>
              <a:rPr lang="en-US" sz="1800">
                <a:latin typeface="Arial"/>
                <a:ea typeface="Arial"/>
                <a:cs typeface="Arial"/>
                <a:sym typeface="Arial"/>
              </a:rPr>
              <a:t>Interviewing and collecting the statement of the Complainant</a:t>
            </a:r>
            <a:endParaRPr/>
          </a:p>
          <a:p>
            <a:pPr indent="-228600" lvl="1" marL="685800" rtl="0" algn="l">
              <a:lnSpc>
                <a:spcPct val="100000"/>
              </a:lnSpc>
              <a:spcBef>
                <a:spcPts val="800"/>
              </a:spcBef>
              <a:spcAft>
                <a:spcPts val="0"/>
              </a:spcAft>
              <a:buSzPts val="1800"/>
              <a:buChar char="▪"/>
            </a:pPr>
            <a:r>
              <a:rPr lang="en-US" sz="1800">
                <a:latin typeface="Arial"/>
                <a:ea typeface="Arial"/>
                <a:cs typeface="Arial"/>
                <a:sym typeface="Arial"/>
              </a:rPr>
              <a:t>Interviewing and collecting the statement of the Respondent</a:t>
            </a:r>
            <a:endParaRPr/>
          </a:p>
          <a:p>
            <a:pPr indent="-228600" lvl="1" marL="685800" rtl="0" algn="l">
              <a:lnSpc>
                <a:spcPct val="100000"/>
              </a:lnSpc>
              <a:spcBef>
                <a:spcPts val="800"/>
              </a:spcBef>
              <a:spcAft>
                <a:spcPts val="0"/>
              </a:spcAft>
              <a:buSzPts val="1800"/>
              <a:buChar char="▪"/>
            </a:pPr>
            <a:r>
              <a:rPr lang="en-US" sz="1800">
                <a:latin typeface="Arial"/>
                <a:ea typeface="Arial"/>
                <a:cs typeface="Arial"/>
                <a:sym typeface="Arial"/>
              </a:rPr>
              <a:t>Interviewing and collecting statements from staff and student witnesses</a:t>
            </a:r>
            <a:endParaRPr/>
          </a:p>
          <a:p>
            <a:pPr indent="-228600" lvl="1" marL="685800" rtl="0" algn="l">
              <a:lnSpc>
                <a:spcPct val="100000"/>
              </a:lnSpc>
              <a:spcBef>
                <a:spcPts val="800"/>
              </a:spcBef>
              <a:spcAft>
                <a:spcPts val="0"/>
              </a:spcAft>
              <a:buSzPts val="1800"/>
              <a:buChar char="▪"/>
            </a:pPr>
            <a:r>
              <a:rPr lang="en-US" sz="1800">
                <a:latin typeface="Arial"/>
                <a:ea typeface="Arial"/>
                <a:cs typeface="Arial"/>
                <a:sym typeface="Arial"/>
              </a:rPr>
              <a:t>Collecting outside reports (if law enforcement is involved)</a:t>
            </a:r>
            <a:endParaRPr/>
          </a:p>
          <a:p>
            <a:pPr indent="-228600" lvl="1" marL="685800" rtl="0" algn="l">
              <a:lnSpc>
                <a:spcPct val="100000"/>
              </a:lnSpc>
              <a:spcBef>
                <a:spcPts val="800"/>
              </a:spcBef>
              <a:spcAft>
                <a:spcPts val="0"/>
              </a:spcAft>
              <a:buSzPts val="1800"/>
              <a:buChar char="▪"/>
            </a:pPr>
            <a:r>
              <a:rPr lang="en-US" sz="1800">
                <a:latin typeface="Arial"/>
                <a:ea typeface="Arial"/>
                <a:cs typeface="Arial"/>
                <a:sym typeface="Arial"/>
              </a:rPr>
              <a:t>Requesting and collecting digital or video evidence</a:t>
            </a:r>
            <a:endParaRPr/>
          </a:p>
          <a:p>
            <a:pPr indent="-228600" lvl="1" marL="685800" rtl="0" algn="l">
              <a:lnSpc>
                <a:spcPct val="100000"/>
              </a:lnSpc>
              <a:spcBef>
                <a:spcPts val="800"/>
              </a:spcBef>
              <a:spcAft>
                <a:spcPts val="0"/>
              </a:spcAft>
              <a:buSzPts val="1800"/>
              <a:buChar char="▪"/>
            </a:pPr>
            <a:r>
              <a:rPr lang="en-US" sz="1800">
                <a:latin typeface="Arial"/>
                <a:ea typeface="Arial"/>
                <a:cs typeface="Arial"/>
                <a:sym typeface="Arial"/>
              </a:rPr>
              <a:t>Develop as detailed a timeline of the incident as possible, supported by facts gathered</a:t>
            </a:r>
            <a:endParaRPr/>
          </a:p>
          <a:p>
            <a:pPr indent="-228600" lvl="1" marL="685800" rtl="0" algn="l">
              <a:lnSpc>
                <a:spcPct val="100000"/>
              </a:lnSpc>
              <a:spcBef>
                <a:spcPts val="800"/>
              </a:spcBef>
              <a:spcAft>
                <a:spcPts val="0"/>
              </a:spcAft>
              <a:buSzPts val="1800"/>
              <a:buChar char="▪"/>
            </a:pPr>
            <a:r>
              <a:rPr lang="en-US" sz="1800">
                <a:latin typeface="Arial"/>
                <a:ea typeface="Arial"/>
                <a:cs typeface="Arial"/>
                <a:sym typeface="Arial"/>
              </a:rPr>
              <a:t>Follow up on all leads, especially if not initially identified as a person of importance </a:t>
            </a:r>
            <a:endParaRPr/>
          </a:p>
          <a:p>
            <a:pPr indent="-101600" lvl="1" marL="685800" rtl="0" algn="l">
              <a:lnSpc>
                <a:spcPct val="110000"/>
              </a:lnSpc>
              <a:spcBef>
                <a:spcPts val="1200"/>
              </a:spcBef>
              <a:spcAft>
                <a:spcPts val="0"/>
              </a:spcAft>
              <a:buSzPts val="2000"/>
              <a:buNone/>
            </a:pPr>
            <a:r>
              <a:t/>
            </a:r>
            <a:endParaRPr>
              <a:latin typeface="Arial"/>
              <a:ea typeface="Arial"/>
              <a:cs typeface="Arial"/>
              <a:sym typeface="Arial"/>
            </a:endParaRPr>
          </a:p>
        </p:txBody>
      </p:sp>
    </p:spTree>
  </p:cSld>
  <p:clrMapOvr>
    <a:masterClrMapping/>
  </p:clrMapOvr>
  <p:transition spd="med">
    <p:push/>
  </p:transition>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71"/>
          <p:cNvSpPr txBox="1"/>
          <p:nvPr>
            <p:ph idx="1" type="body"/>
          </p:nvPr>
        </p:nvSpPr>
        <p:spPr>
          <a:xfrm>
            <a:off x="917912" y="1136011"/>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Investigating the Title IX Issue</a:t>
            </a:r>
            <a:endParaRPr/>
          </a:p>
        </p:txBody>
      </p:sp>
      <p:sp>
        <p:nvSpPr>
          <p:cNvPr id="797" name="Google Shape;797;p71"/>
          <p:cNvSpPr txBox="1"/>
          <p:nvPr>
            <p:ph idx="2" type="body"/>
          </p:nvPr>
        </p:nvSpPr>
        <p:spPr>
          <a:xfrm>
            <a:off x="917912" y="1891706"/>
            <a:ext cx="10112818" cy="2848555"/>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600"/>
              <a:buChar char="▶"/>
            </a:pPr>
            <a:r>
              <a:rPr lang="en-US"/>
              <a:t>Maintain Neutrality</a:t>
            </a:r>
            <a:endParaRPr/>
          </a:p>
          <a:p>
            <a:pPr indent="-228600" lvl="1" marL="685800" rtl="0" algn="l">
              <a:lnSpc>
                <a:spcPct val="100000"/>
              </a:lnSpc>
              <a:spcBef>
                <a:spcPts val="800"/>
              </a:spcBef>
              <a:spcAft>
                <a:spcPts val="0"/>
              </a:spcAft>
              <a:buSzPts val="2000"/>
              <a:buChar char="▪"/>
            </a:pPr>
            <a:r>
              <a:rPr lang="en-US"/>
              <a:t>The investigator should conduct the investigation at every step from a neutral position. This includes using neutral language, providing each party’s position equal effort and consideration, following up on claims by each party, and more.</a:t>
            </a:r>
            <a:endParaRPr/>
          </a:p>
          <a:p>
            <a:pPr indent="-274320" lvl="0" marL="274320" rtl="0" algn="l">
              <a:lnSpc>
                <a:spcPct val="100000"/>
              </a:lnSpc>
              <a:spcBef>
                <a:spcPts val="800"/>
              </a:spcBef>
              <a:spcAft>
                <a:spcPts val="0"/>
              </a:spcAft>
              <a:buSzPts val="1600"/>
              <a:buChar char="▶"/>
            </a:pPr>
            <a:r>
              <a:rPr lang="en-US">
                <a:latin typeface="Arial"/>
                <a:ea typeface="Arial"/>
                <a:cs typeface="Arial"/>
                <a:sym typeface="Arial"/>
              </a:rPr>
              <a:t>Equal Treatment of Parties</a:t>
            </a:r>
            <a:endParaRPr/>
          </a:p>
          <a:p>
            <a:pPr indent="-228600" lvl="1" marL="685800" rtl="0" algn="l">
              <a:lnSpc>
                <a:spcPct val="100000"/>
              </a:lnSpc>
              <a:spcBef>
                <a:spcPts val="800"/>
              </a:spcBef>
              <a:spcAft>
                <a:spcPts val="0"/>
              </a:spcAft>
              <a:buSzPts val="2000"/>
              <a:buChar char="▪"/>
            </a:pPr>
            <a:r>
              <a:rPr lang="en-US"/>
              <a:t>Throughout the investigative process, the Investigator should ensure that parties have equal opportunities at every step to:</a:t>
            </a:r>
            <a:endParaRPr/>
          </a:p>
          <a:p>
            <a:pPr indent="-228600" lvl="2" marL="1143000" rtl="0" algn="l">
              <a:lnSpc>
                <a:spcPct val="100000"/>
              </a:lnSpc>
              <a:spcBef>
                <a:spcPts val="800"/>
              </a:spcBef>
              <a:spcAft>
                <a:spcPts val="0"/>
              </a:spcAft>
              <a:buSzPts val="2000"/>
              <a:buChar char="•"/>
            </a:pPr>
            <a:r>
              <a:rPr lang="en-US"/>
              <a:t>Inspect and review evidence,</a:t>
            </a:r>
            <a:endParaRPr/>
          </a:p>
          <a:p>
            <a:pPr indent="-228600" lvl="2" marL="1143000" rtl="0" algn="l">
              <a:lnSpc>
                <a:spcPct val="100000"/>
              </a:lnSpc>
              <a:spcBef>
                <a:spcPts val="800"/>
              </a:spcBef>
              <a:spcAft>
                <a:spcPts val="0"/>
              </a:spcAft>
              <a:buSzPts val="2000"/>
              <a:buChar char="•"/>
            </a:pPr>
            <a:r>
              <a:rPr lang="en-US"/>
              <a:t>Invite their respective advisors to the interviews, and </a:t>
            </a:r>
            <a:endParaRPr/>
          </a:p>
          <a:p>
            <a:pPr indent="-228600" lvl="2" marL="1143000" rtl="0" algn="l">
              <a:lnSpc>
                <a:spcPct val="100000"/>
              </a:lnSpc>
              <a:spcBef>
                <a:spcPts val="800"/>
              </a:spcBef>
              <a:spcAft>
                <a:spcPts val="0"/>
              </a:spcAft>
              <a:buSzPts val="2000"/>
              <a:buChar char="•"/>
            </a:pPr>
            <a:r>
              <a:rPr lang="en-US"/>
              <a:t>Present witnesses and evidence. </a:t>
            </a:r>
            <a:endParaRPr/>
          </a:p>
          <a:p>
            <a:pPr indent="0" lvl="0" marL="45720" rtl="0" algn="l">
              <a:lnSpc>
                <a:spcPct val="100000"/>
              </a:lnSpc>
              <a:spcBef>
                <a:spcPts val="800"/>
              </a:spcBef>
              <a:spcAft>
                <a:spcPts val="0"/>
              </a:spcAft>
              <a:buSzPts val="1600"/>
              <a:buNone/>
            </a:pPr>
            <a:r>
              <a:rPr lang="en-US"/>
              <a:t>Confidentiality must be maintained throughout the process.</a:t>
            </a:r>
            <a:endParaRPr/>
          </a:p>
          <a:p>
            <a:pPr indent="-101600" lvl="1" marL="685800" rtl="0" algn="l">
              <a:lnSpc>
                <a:spcPct val="110000"/>
              </a:lnSpc>
              <a:spcBef>
                <a:spcPts val="1200"/>
              </a:spcBef>
              <a:spcAft>
                <a:spcPts val="0"/>
              </a:spcAft>
              <a:buSzPts val="2000"/>
              <a:buNone/>
            </a:pPr>
            <a:r>
              <a:t/>
            </a:r>
            <a:endParaRPr/>
          </a:p>
        </p:txBody>
      </p:sp>
    </p:spTree>
  </p:cSld>
  <p:clrMapOvr>
    <a:masterClrMapping/>
  </p:clrMapOvr>
  <p:transition spd="med">
    <p:push/>
  </p:transition>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72"/>
          <p:cNvSpPr txBox="1"/>
          <p:nvPr>
            <p:ph idx="1" type="body"/>
          </p:nvPr>
        </p:nvSpPr>
        <p:spPr>
          <a:xfrm>
            <a:off x="917912" y="1136011"/>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Potential Responses to Trauma</a:t>
            </a:r>
            <a:endParaRPr/>
          </a:p>
        </p:txBody>
      </p:sp>
      <p:sp>
        <p:nvSpPr>
          <p:cNvPr id="804" name="Google Shape;804;p72"/>
          <p:cNvSpPr txBox="1"/>
          <p:nvPr>
            <p:ph idx="2" type="body"/>
          </p:nvPr>
        </p:nvSpPr>
        <p:spPr>
          <a:xfrm>
            <a:off x="917912" y="1875664"/>
            <a:ext cx="10112818" cy="2387479"/>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600"/>
              <a:buChar char="▶"/>
            </a:pPr>
            <a:r>
              <a:rPr lang="en-US"/>
              <a:t>It’s important to remember that you may be interreacting with students or employees who are demonstrating responses to trauma. It’s important to handle this with care.</a:t>
            </a:r>
            <a:endParaRPr/>
          </a:p>
          <a:p>
            <a:pPr indent="-228600" lvl="1" marL="685800" rtl="0" algn="l">
              <a:lnSpc>
                <a:spcPct val="100000"/>
              </a:lnSpc>
              <a:spcBef>
                <a:spcPts val="800"/>
              </a:spcBef>
              <a:spcAft>
                <a:spcPts val="0"/>
              </a:spcAft>
              <a:buSzPts val="2000"/>
              <a:buChar char="▪"/>
            </a:pPr>
            <a:r>
              <a:rPr lang="en-US"/>
              <a:t>Delayed reporting</a:t>
            </a:r>
            <a:endParaRPr/>
          </a:p>
          <a:p>
            <a:pPr indent="-228600" lvl="1" marL="685800" rtl="0" algn="l">
              <a:lnSpc>
                <a:spcPct val="100000"/>
              </a:lnSpc>
              <a:spcBef>
                <a:spcPts val="800"/>
              </a:spcBef>
              <a:spcAft>
                <a:spcPts val="0"/>
              </a:spcAft>
              <a:buSzPts val="2000"/>
              <a:buChar char="▪"/>
            </a:pPr>
            <a:r>
              <a:rPr lang="en-US"/>
              <a:t>Difficulty remembering specifics</a:t>
            </a:r>
            <a:endParaRPr/>
          </a:p>
          <a:p>
            <a:pPr indent="-228600" lvl="1" marL="685800" rtl="0" algn="l">
              <a:lnSpc>
                <a:spcPct val="100000"/>
              </a:lnSpc>
              <a:spcBef>
                <a:spcPts val="800"/>
              </a:spcBef>
              <a:spcAft>
                <a:spcPts val="0"/>
              </a:spcAft>
              <a:buSzPts val="2000"/>
              <a:buChar char="▪"/>
            </a:pPr>
            <a:r>
              <a:rPr lang="en-US"/>
              <a:t>Trouble self-regulating</a:t>
            </a:r>
            <a:endParaRPr/>
          </a:p>
          <a:p>
            <a:pPr indent="-228600" lvl="1" marL="685800" rtl="0" algn="l">
              <a:lnSpc>
                <a:spcPct val="100000"/>
              </a:lnSpc>
              <a:spcBef>
                <a:spcPts val="800"/>
              </a:spcBef>
              <a:spcAft>
                <a:spcPts val="0"/>
              </a:spcAft>
              <a:buSzPts val="2000"/>
              <a:buChar char="▪"/>
            </a:pPr>
            <a:r>
              <a:rPr lang="en-US"/>
              <a:t>Reluctant reporting</a:t>
            </a:r>
            <a:endParaRPr/>
          </a:p>
          <a:p>
            <a:pPr indent="-228600" lvl="1" marL="685800" rtl="0" algn="l">
              <a:lnSpc>
                <a:spcPct val="100000"/>
              </a:lnSpc>
              <a:spcBef>
                <a:spcPts val="800"/>
              </a:spcBef>
              <a:spcAft>
                <a:spcPts val="0"/>
              </a:spcAft>
              <a:buSzPts val="2000"/>
              <a:buChar char="▪"/>
            </a:pPr>
            <a:r>
              <a:rPr lang="en-US"/>
              <a:t>Remaining in a relationship with the Respondent</a:t>
            </a:r>
            <a:endParaRPr/>
          </a:p>
          <a:p>
            <a:pPr indent="-228600" lvl="1" marL="685800" rtl="0" algn="l">
              <a:lnSpc>
                <a:spcPct val="100000"/>
              </a:lnSpc>
              <a:spcBef>
                <a:spcPts val="800"/>
              </a:spcBef>
              <a:spcAft>
                <a:spcPts val="0"/>
              </a:spcAft>
              <a:buSzPts val="2000"/>
              <a:buChar char="▪"/>
            </a:pPr>
            <a:r>
              <a:rPr lang="en-US"/>
              <a:t>Failing to identify the accused</a:t>
            </a:r>
            <a:endParaRPr/>
          </a:p>
          <a:p>
            <a:pPr indent="-228600" lvl="1" marL="685800" rtl="0" algn="l">
              <a:lnSpc>
                <a:spcPct val="100000"/>
              </a:lnSpc>
              <a:spcBef>
                <a:spcPts val="800"/>
              </a:spcBef>
              <a:spcAft>
                <a:spcPts val="0"/>
              </a:spcAft>
              <a:buSzPts val="2000"/>
              <a:buChar char="▪"/>
            </a:pPr>
            <a:r>
              <a:rPr lang="en-US"/>
              <a:t>The alleged victim thinks they are to blame and somehow they welcomed the behavior</a:t>
            </a:r>
            <a:endParaRPr/>
          </a:p>
          <a:p>
            <a:pPr indent="-228600" lvl="1" marL="685800" rtl="0" algn="l">
              <a:lnSpc>
                <a:spcPct val="100000"/>
              </a:lnSpc>
              <a:spcBef>
                <a:spcPts val="800"/>
              </a:spcBef>
              <a:spcAft>
                <a:spcPts val="0"/>
              </a:spcAft>
              <a:buSzPts val="2000"/>
              <a:buChar char="▪"/>
            </a:pPr>
            <a:r>
              <a:rPr lang="en-US"/>
              <a:t>Justifying the rationale of the incident</a:t>
            </a:r>
            <a:endParaRPr/>
          </a:p>
          <a:p>
            <a:pPr indent="-101600" lvl="1" marL="685800" rtl="0" algn="l">
              <a:lnSpc>
                <a:spcPct val="110000"/>
              </a:lnSpc>
              <a:spcBef>
                <a:spcPts val="1200"/>
              </a:spcBef>
              <a:spcAft>
                <a:spcPts val="0"/>
              </a:spcAft>
              <a:buSzPts val="2000"/>
              <a:buNone/>
            </a:pPr>
            <a:r>
              <a:t/>
            </a:r>
            <a:endParaRPr/>
          </a:p>
        </p:txBody>
      </p:sp>
    </p:spTree>
  </p:cSld>
  <p:clrMapOvr>
    <a:masterClrMapping/>
  </p:clrMapOvr>
  <p:transition spd="med">
    <p:push/>
  </p:transition>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73"/>
          <p:cNvSpPr txBox="1"/>
          <p:nvPr>
            <p:ph idx="1" type="body"/>
          </p:nvPr>
        </p:nvSpPr>
        <p:spPr>
          <a:xfrm>
            <a:off x="917912" y="1161215"/>
            <a:ext cx="7600446"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Advisors or Support Persons for Witnesses</a:t>
            </a:r>
            <a:endParaRPr/>
          </a:p>
        </p:txBody>
      </p:sp>
      <p:sp>
        <p:nvSpPr>
          <p:cNvPr id="811" name="Google Shape;811;p73"/>
          <p:cNvSpPr txBox="1"/>
          <p:nvPr>
            <p:ph idx="2" type="body"/>
          </p:nvPr>
        </p:nvSpPr>
        <p:spPr>
          <a:xfrm>
            <a:off x="917912" y="3094077"/>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The investigator must provide parties the same opportunity to be accompanied by the advisor of their choice.</a:t>
            </a:r>
            <a:endParaRPr/>
          </a:p>
          <a:p>
            <a:pPr indent="-228600" lvl="2" marL="1143000" rtl="0" algn="l">
              <a:lnSpc>
                <a:spcPct val="110000"/>
              </a:lnSpc>
              <a:spcBef>
                <a:spcPts val="800"/>
              </a:spcBef>
              <a:spcAft>
                <a:spcPts val="0"/>
              </a:spcAft>
              <a:buSzPts val="2000"/>
              <a:buChar char="•"/>
            </a:pPr>
            <a:r>
              <a:rPr lang="en-US"/>
              <a:t>The Investigator is allowed to limit participation of advisor in process.</a:t>
            </a:r>
            <a:endParaRPr/>
          </a:p>
          <a:p>
            <a:pPr indent="-228600" lvl="2" marL="1143000" rtl="0" algn="l">
              <a:lnSpc>
                <a:spcPct val="110000"/>
              </a:lnSpc>
              <a:spcBef>
                <a:spcPts val="800"/>
              </a:spcBef>
              <a:spcAft>
                <a:spcPts val="0"/>
              </a:spcAft>
              <a:buSzPts val="2000"/>
              <a:buChar char="•"/>
            </a:pPr>
            <a:r>
              <a:rPr lang="en-US"/>
              <a:t>If an Investigator limits participation of an advisor for one party, s/he must  apply such limitations equally to all parties.</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34 C.F.R. § 106.45(b)(5)(iv)</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
        <p:nvSpPr>
          <p:cNvPr id="812" name="Google Shape;812;p73"/>
          <p:cNvSpPr txBox="1"/>
          <p:nvPr>
            <p:ph idx="3" type="body"/>
          </p:nvPr>
        </p:nvSpPr>
        <p:spPr>
          <a:xfrm>
            <a:off x="917912" y="2506609"/>
            <a:ext cx="10112818"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Provide Equal Access to Advisors and Support to All Parties</a:t>
            </a:r>
            <a:endParaRPr/>
          </a:p>
          <a:p>
            <a:pPr indent="0" lvl="0" marL="0" rtl="0" algn="l">
              <a:lnSpc>
                <a:spcPct val="90000"/>
              </a:lnSpc>
              <a:spcBef>
                <a:spcPts val="1000"/>
              </a:spcBef>
              <a:spcAft>
                <a:spcPts val="0"/>
              </a:spcAft>
              <a:buClr>
                <a:schemeClr val="dk2"/>
              </a:buClr>
              <a:buSzPts val="2400"/>
              <a:buNone/>
            </a:pPr>
            <a:r>
              <a:t/>
            </a:r>
            <a:endParaRPr/>
          </a:p>
        </p:txBody>
      </p:sp>
    </p:spTree>
  </p:cSld>
  <p:clrMapOvr>
    <a:masterClrMapping/>
  </p:clrMapOvr>
  <p:transition spd="med">
    <p:push/>
  </p:transition>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sp>
        <p:nvSpPr>
          <p:cNvPr id="818" name="Google Shape;818;p74"/>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Investigation Techniques</a:t>
            </a:r>
            <a:endParaRPr/>
          </a:p>
        </p:txBody>
      </p:sp>
      <p:sp>
        <p:nvSpPr>
          <p:cNvPr id="819" name="Google Shape;819;p74"/>
          <p:cNvSpPr txBox="1"/>
          <p:nvPr>
            <p:ph idx="2" type="body"/>
          </p:nvPr>
        </p:nvSpPr>
        <p:spPr>
          <a:xfrm>
            <a:off x="765750" y="1932153"/>
            <a:ext cx="10521037" cy="3933804"/>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360"/>
              <a:buChar char="▶"/>
            </a:pPr>
            <a:r>
              <a:rPr lang="en-US" sz="1700"/>
              <a:t>Review the notes and information collected by the Title IX Coordinator</a:t>
            </a:r>
            <a:endParaRPr/>
          </a:p>
          <a:p>
            <a:pPr indent="-274320" lvl="0" marL="274320" rtl="0" algn="l">
              <a:lnSpc>
                <a:spcPct val="100000"/>
              </a:lnSpc>
              <a:spcBef>
                <a:spcPts val="400"/>
              </a:spcBef>
              <a:spcAft>
                <a:spcPts val="0"/>
              </a:spcAft>
              <a:buSzPts val="1360"/>
              <a:buChar char="▶"/>
            </a:pPr>
            <a:r>
              <a:rPr lang="en-US" sz="1700"/>
              <a:t>Review Notices to the Complainant and Respondent</a:t>
            </a:r>
            <a:endParaRPr/>
          </a:p>
          <a:p>
            <a:pPr indent="-274320" lvl="0" marL="274320" rtl="0" algn="l">
              <a:lnSpc>
                <a:spcPct val="100000"/>
              </a:lnSpc>
              <a:spcBef>
                <a:spcPts val="400"/>
              </a:spcBef>
              <a:spcAft>
                <a:spcPts val="0"/>
              </a:spcAft>
              <a:buSzPts val="1360"/>
              <a:buChar char="▶"/>
            </a:pPr>
            <a:r>
              <a:rPr lang="en-US" sz="1700"/>
              <a:t>Review the Policy/Code of Conduct</a:t>
            </a:r>
            <a:endParaRPr/>
          </a:p>
          <a:p>
            <a:pPr indent="-274320" lvl="0" marL="274320" rtl="0" algn="l">
              <a:lnSpc>
                <a:spcPct val="100000"/>
              </a:lnSpc>
              <a:spcBef>
                <a:spcPts val="400"/>
              </a:spcBef>
              <a:spcAft>
                <a:spcPts val="0"/>
              </a:spcAft>
              <a:buSzPts val="1360"/>
              <a:buChar char="▶"/>
            </a:pPr>
            <a:r>
              <a:rPr lang="en-US" sz="1700"/>
              <a:t>Define the Scope of Investigation:</a:t>
            </a:r>
            <a:endParaRPr/>
          </a:p>
          <a:p>
            <a:pPr indent="-228600" lvl="1" marL="685800" rtl="0" algn="l">
              <a:lnSpc>
                <a:spcPct val="100000"/>
              </a:lnSpc>
              <a:spcBef>
                <a:spcPts val="400"/>
              </a:spcBef>
              <a:spcAft>
                <a:spcPts val="0"/>
              </a:spcAft>
              <a:buSzPts val="1700"/>
              <a:buChar char="▪"/>
            </a:pPr>
            <a:r>
              <a:rPr lang="en-US" sz="1700"/>
              <a:t>What elements do you think will be disputed?</a:t>
            </a:r>
            <a:endParaRPr/>
          </a:p>
          <a:p>
            <a:pPr indent="-228600" lvl="1" marL="685800" rtl="0" algn="l">
              <a:lnSpc>
                <a:spcPct val="100000"/>
              </a:lnSpc>
              <a:spcBef>
                <a:spcPts val="400"/>
              </a:spcBef>
              <a:spcAft>
                <a:spcPts val="0"/>
              </a:spcAft>
              <a:buSzPts val="1700"/>
              <a:buChar char="▪"/>
            </a:pPr>
            <a:r>
              <a:rPr lang="en-US" sz="1700"/>
              <a:t>What elements will be agreed upon?</a:t>
            </a:r>
            <a:endParaRPr/>
          </a:p>
          <a:p>
            <a:pPr indent="-228600" lvl="1" marL="685800" rtl="0" algn="l">
              <a:lnSpc>
                <a:spcPct val="100000"/>
              </a:lnSpc>
              <a:spcBef>
                <a:spcPts val="400"/>
              </a:spcBef>
              <a:spcAft>
                <a:spcPts val="0"/>
              </a:spcAft>
              <a:buSzPts val="1700"/>
              <a:buChar char="▪"/>
            </a:pPr>
            <a:r>
              <a:rPr lang="en-US" sz="1700"/>
              <a:t>Are there any holes in your understanding of the incidents that you need to fill?</a:t>
            </a:r>
            <a:endParaRPr/>
          </a:p>
          <a:p>
            <a:pPr indent="0" lvl="1" marL="457200" rtl="0" algn="l">
              <a:lnSpc>
                <a:spcPct val="100000"/>
              </a:lnSpc>
              <a:spcBef>
                <a:spcPts val="400"/>
              </a:spcBef>
              <a:spcAft>
                <a:spcPts val="0"/>
              </a:spcAft>
              <a:buSzPts val="1700"/>
              <a:buNone/>
            </a:pPr>
            <a:r>
              <a:t/>
            </a:r>
            <a:endParaRPr sz="1700"/>
          </a:p>
        </p:txBody>
      </p:sp>
      <p:sp>
        <p:nvSpPr>
          <p:cNvPr id="820" name="Google Shape;820;p74"/>
          <p:cNvSpPr txBox="1"/>
          <p:nvPr>
            <p:ph idx="3" type="body"/>
          </p:nvPr>
        </p:nvSpPr>
        <p:spPr>
          <a:xfrm>
            <a:off x="765750" y="1537190"/>
            <a:ext cx="10521037"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Initial Review</a:t>
            </a:r>
            <a:endParaRPr/>
          </a:p>
        </p:txBody>
      </p:sp>
      <p:sp>
        <p:nvSpPr>
          <p:cNvPr id="821" name="Google Shape;821;p74"/>
          <p:cNvSpPr txBox="1"/>
          <p:nvPr/>
        </p:nvSpPr>
        <p:spPr>
          <a:xfrm>
            <a:off x="765750" y="4132000"/>
            <a:ext cx="10521037" cy="37591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2"/>
              </a:buClr>
              <a:buSzPts val="2400"/>
              <a:buFont typeface="Arial"/>
              <a:buNone/>
            </a:pPr>
            <a:r>
              <a:rPr b="0" i="0" lang="en-US" sz="2400" u="none" cap="none" strike="noStrike">
                <a:solidFill>
                  <a:schemeClr val="dk2"/>
                </a:solidFill>
                <a:latin typeface="Georgia"/>
                <a:ea typeface="Georgia"/>
                <a:cs typeface="Georgia"/>
                <a:sym typeface="Georgia"/>
              </a:rPr>
              <a:t>Begin your Organization</a:t>
            </a:r>
            <a:endParaRPr/>
          </a:p>
        </p:txBody>
      </p:sp>
      <p:sp>
        <p:nvSpPr>
          <p:cNvPr id="822" name="Google Shape;822;p74"/>
          <p:cNvSpPr txBox="1"/>
          <p:nvPr/>
        </p:nvSpPr>
        <p:spPr>
          <a:xfrm>
            <a:off x="765749" y="4578077"/>
            <a:ext cx="10521037" cy="3933804"/>
          </a:xfrm>
          <a:prstGeom prst="rect">
            <a:avLst/>
          </a:prstGeom>
          <a:noFill/>
          <a:ln>
            <a:noFill/>
          </a:ln>
        </p:spPr>
        <p:txBody>
          <a:bodyPr anchorCtr="0" anchor="t" bIns="45700" lIns="91425" spcFirstLastPara="1" rIns="91425" wrap="square" tIns="45700">
            <a:noAutofit/>
          </a:bodyPr>
          <a:lstStyle/>
          <a:p>
            <a:pPr indent="-274320" lvl="0" marL="274320" marR="0" rtl="0" algn="l">
              <a:lnSpc>
                <a:spcPct val="100000"/>
              </a:lnSpc>
              <a:spcBef>
                <a:spcPts val="0"/>
              </a:spcBef>
              <a:spcAft>
                <a:spcPts val="0"/>
              </a:spcAft>
              <a:buClr>
                <a:schemeClr val="accent6"/>
              </a:buClr>
              <a:buSzPts val="1360"/>
              <a:buFont typeface="Noto Sans Symbols"/>
              <a:buChar char="▶"/>
            </a:pPr>
            <a:r>
              <a:rPr b="0" i="0" lang="en-US" sz="1700" u="none" cap="none" strike="noStrike">
                <a:solidFill>
                  <a:schemeClr val="dk1"/>
                </a:solidFill>
                <a:latin typeface="Arial"/>
                <a:ea typeface="Arial"/>
                <a:cs typeface="Arial"/>
                <a:sym typeface="Arial"/>
              </a:rPr>
              <a:t>How are you going to keep track of all the files of evidence?</a:t>
            </a:r>
            <a:endParaRPr/>
          </a:p>
          <a:p>
            <a:pPr indent="-274320" lvl="0" marL="274320" marR="0" rtl="0" algn="l">
              <a:lnSpc>
                <a:spcPct val="100000"/>
              </a:lnSpc>
              <a:spcBef>
                <a:spcPts val="400"/>
              </a:spcBef>
              <a:spcAft>
                <a:spcPts val="0"/>
              </a:spcAft>
              <a:buClr>
                <a:schemeClr val="accent6"/>
              </a:buClr>
              <a:buSzPts val="1360"/>
              <a:buFont typeface="Noto Sans Symbols"/>
              <a:buChar char="▶"/>
            </a:pPr>
            <a:r>
              <a:rPr b="0" i="0" lang="en-US" sz="1700" u="none" cap="none" strike="noStrike">
                <a:solidFill>
                  <a:schemeClr val="dk1"/>
                </a:solidFill>
                <a:latin typeface="Arial"/>
                <a:ea typeface="Arial"/>
                <a:cs typeface="Arial"/>
                <a:sym typeface="Arial"/>
              </a:rPr>
              <a:t>Take into account that evidence files could be written, email, audio, video, etc.</a:t>
            </a:r>
            <a:endParaRPr/>
          </a:p>
          <a:p>
            <a:pPr indent="-274320" lvl="0" marL="274320" marR="0" rtl="0" algn="l">
              <a:lnSpc>
                <a:spcPct val="100000"/>
              </a:lnSpc>
              <a:spcBef>
                <a:spcPts val="400"/>
              </a:spcBef>
              <a:spcAft>
                <a:spcPts val="0"/>
              </a:spcAft>
              <a:buClr>
                <a:schemeClr val="accent6"/>
              </a:buClr>
              <a:buSzPts val="1360"/>
              <a:buFont typeface="Noto Sans Symbols"/>
              <a:buChar char="▶"/>
            </a:pPr>
            <a:r>
              <a:rPr b="0" i="0" lang="en-US" sz="1700" u="none" cap="none" strike="noStrike">
                <a:solidFill>
                  <a:schemeClr val="dk1"/>
                </a:solidFill>
                <a:latin typeface="Arial"/>
                <a:ea typeface="Arial"/>
                <a:cs typeface="Arial"/>
                <a:sym typeface="Arial"/>
              </a:rPr>
              <a:t>How are you going to keep track of the timeline of events?</a:t>
            </a:r>
            <a:endParaRPr/>
          </a:p>
          <a:p>
            <a:pPr indent="-274320" lvl="0" marL="274320" marR="0" rtl="0" algn="l">
              <a:lnSpc>
                <a:spcPct val="100000"/>
              </a:lnSpc>
              <a:spcBef>
                <a:spcPts val="400"/>
              </a:spcBef>
              <a:spcAft>
                <a:spcPts val="0"/>
              </a:spcAft>
              <a:buClr>
                <a:schemeClr val="accent6"/>
              </a:buClr>
              <a:buSzPts val="1360"/>
              <a:buFont typeface="Noto Sans Symbols"/>
              <a:buChar char="▶"/>
            </a:pPr>
            <a:r>
              <a:rPr b="0" i="0" lang="en-US" sz="1700" u="none" cap="none" strike="noStrike">
                <a:solidFill>
                  <a:schemeClr val="dk1"/>
                </a:solidFill>
                <a:latin typeface="Arial"/>
                <a:ea typeface="Arial"/>
                <a:cs typeface="Arial"/>
                <a:sym typeface="Arial"/>
              </a:rPr>
              <a:t>If there is a criminal investigation, work with law enforcement to collect and preserve evidence.</a:t>
            </a:r>
            <a:endParaRPr/>
          </a:p>
        </p:txBody>
      </p:sp>
    </p:spTree>
  </p:cSld>
  <p:clrMapOvr>
    <a:masterClrMapping/>
  </p:clrMapOvr>
  <p:transition spd="med">
    <p:push/>
  </p:transition>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75"/>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Investigation Techniques</a:t>
            </a:r>
            <a:endParaRPr/>
          </a:p>
        </p:txBody>
      </p:sp>
      <p:sp>
        <p:nvSpPr>
          <p:cNvPr id="829" name="Google Shape;829;p75"/>
          <p:cNvSpPr txBox="1"/>
          <p:nvPr>
            <p:ph idx="2" type="body"/>
          </p:nvPr>
        </p:nvSpPr>
        <p:spPr>
          <a:xfrm>
            <a:off x="765750" y="1920122"/>
            <a:ext cx="10521037" cy="3933804"/>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SzPts val="1360"/>
              <a:buChar char="▶"/>
            </a:pPr>
            <a:r>
              <a:rPr lang="en-US" sz="1700"/>
              <a:t>Who should be included?</a:t>
            </a:r>
            <a:endParaRPr/>
          </a:p>
          <a:p>
            <a:pPr indent="-274320" lvl="0" marL="274320" rtl="0" algn="l">
              <a:lnSpc>
                <a:spcPct val="110000"/>
              </a:lnSpc>
              <a:spcBef>
                <a:spcPts val="400"/>
              </a:spcBef>
              <a:spcAft>
                <a:spcPts val="0"/>
              </a:spcAft>
              <a:buSzPts val="1360"/>
              <a:buChar char="▶"/>
            </a:pPr>
            <a:r>
              <a:rPr lang="en-US" sz="1700"/>
              <a:t>Who should not be included?</a:t>
            </a:r>
            <a:endParaRPr/>
          </a:p>
          <a:p>
            <a:pPr indent="-274320" lvl="0" marL="274320" rtl="0" algn="l">
              <a:lnSpc>
                <a:spcPct val="110000"/>
              </a:lnSpc>
              <a:spcBef>
                <a:spcPts val="400"/>
              </a:spcBef>
              <a:spcAft>
                <a:spcPts val="0"/>
              </a:spcAft>
              <a:buSzPts val="1360"/>
              <a:buChar char="▶"/>
            </a:pPr>
            <a:r>
              <a:rPr lang="en-US" sz="1700"/>
              <a:t>In what order should the witnesses be interviewed?</a:t>
            </a:r>
            <a:endParaRPr/>
          </a:p>
          <a:p>
            <a:pPr indent="-274320" lvl="0" marL="274320" rtl="0" algn="l">
              <a:lnSpc>
                <a:spcPct val="110000"/>
              </a:lnSpc>
              <a:spcBef>
                <a:spcPts val="400"/>
              </a:spcBef>
              <a:spcAft>
                <a:spcPts val="0"/>
              </a:spcAft>
              <a:buSzPts val="1360"/>
              <a:buChar char="▶"/>
            </a:pPr>
            <a:r>
              <a:rPr lang="en-US" sz="1700"/>
              <a:t>Do you need to follow up with some witnesses?</a:t>
            </a:r>
            <a:endParaRPr/>
          </a:p>
          <a:p>
            <a:pPr indent="0" lvl="0" marL="0" rtl="0" algn="l">
              <a:lnSpc>
                <a:spcPct val="110000"/>
              </a:lnSpc>
              <a:spcBef>
                <a:spcPts val="400"/>
              </a:spcBef>
              <a:spcAft>
                <a:spcPts val="0"/>
              </a:spcAft>
              <a:buSzPts val="1920"/>
              <a:buNone/>
            </a:pPr>
            <a:r>
              <a:rPr lang="en-US" sz="2400">
                <a:solidFill>
                  <a:schemeClr val="dk2"/>
                </a:solidFill>
                <a:latin typeface="Georgia"/>
                <a:ea typeface="Georgia"/>
                <a:cs typeface="Georgia"/>
                <a:sym typeface="Georgia"/>
              </a:rPr>
              <a:t>Craft Questions for Each Witness</a:t>
            </a:r>
            <a:endParaRPr/>
          </a:p>
          <a:p>
            <a:pPr indent="-274320" lvl="0" marL="274320" rtl="0" algn="l">
              <a:lnSpc>
                <a:spcPct val="110000"/>
              </a:lnSpc>
              <a:spcBef>
                <a:spcPts val="400"/>
              </a:spcBef>
              <a:spcAft>
                <a:spcPts val="0"/>
              </a:spcAft>
              <a:buSzPts val="1360"/>
              <a:buChar char="▶"/>
            </a:pPr>
            <a:r>
              <a:rPr lang="en-US" sz="1700"/>
              <a:t>Refer to the applicable policy and code of conduct</a:t>
            </a:r>
            <a:endParaRPr/>
          </a:p>
          <a:p>
            <a:pPr indent="-274320" lvl="0" marL="274320" rtl="0" algn="l">
              <a:lnSpc>
                <a:spcPct val="110000"/>
              </a:lnSpc>
              <a:spcBef>
                <a:spcPts val="400"/>
              </a:spcBef>
              <a:spcAft>
                <a:spcPts val="0"/>
              </a:spcAft>
              <a:buSzPts val="1360"/>
              <a:buChar char="▶"/>
            </a:pPr>
            <a:r>
              <a:rPr lang="en-US" sz="1700"/>
              <a:t>Consider what information the witness is likely to have related to each element of the policy requirements</a:t>
            </a:r>
            <a:endParaRPr/>
          </a:p>
          <a:p>
            <a:pPr indent="-274320" lvl="0" marL="274320" rtl="0" algn="l">
              <a:lnSpc>
                <a:spcPct val="110000"/>
              </a:lnSpc>
              <a:spcBef>
                <a:spcPts val="400"/>
              </a:spcBef>
              <a:spcAft>
                <a:spcPts val="0"/>
              </a:spcAft>
              <a:buSzPts val="1360"/>
              <a:buChar char="▶"/>
            </a:pPr>
            <a:r>
              <a:rPr lang="en-US" sz="1700"/>
              <a:t>Consider what information the witness is likely to have related to each element of the Title IX requirements</a:t>
            </a:r>
            <a:endParaRPr/>
          </a:p>
          <a:p>
            <a:pPr indent="-274320" lvl="0" marL="274320" rtl="0" algn="l">
              <a:lnSpc>
                <a:spcPct val="110000"/>
              </a:lnSpc>
              <a:spcBef>
                <a:spcPts val="400"/>
              </a:spcBef>
              <a:spcAft>
                <a:spcPts val="0"/>
              </a:spcAft>
              <a:buSzPts val="1360"/>
              <a:buChar char="▶"/>
            </a:pPr>
            <a:r>
              <a:rPr lang="en-US" sz="1700"/>
              <a:t>Consider what information the witness is likely to have that may assist the decision-maker in determining credibility</a:t>
            </a:r>
            <a:endParaRPr/>
          </a:p>
          <a:p>
            <a:pPr indent="-274320" lvl="0" marL="274320" rtl="0" algn="l">
              <a:lnSpc>
                <a:spcPct val="110000"/>
              </a:lnSpc>
              <a:spcBef>
                <a:spcPts val="400"/>
              </a:spcBef>
              <a:spcAft>
                <a:spcPts val="0"/>
              </a:spcAft>
              <a:buSzPts val="1360"/>
              <a:buChar char="▶"/>
            </a:pPr>
            <a:r>
              <a:rPr lang="en-US" sz="1700"/>
              <a:t>Be flexible!</a:t>
            </a:r>
            <a:endParaRPr/>
          </a:p>
          <a:p>
            <a:pPr indent="-172720" lvl="0" marL="274320" rtl="0" algn="l">
              <a:lnSpc>
                <a:spcPct val="110000"/>
              </a:lnSpc>
              <a:spcBef>
                <a:spcPts val="1000"/>
              </a:spcBef>
              <a:spcAft>
                <a:spcPts val="0"/>
              </a:spcAft>
              <a:buClr>
                <a:schemeClr val="accent6"/>
              </a:buClr>
              <a:buSzPts val="1600"/>
              <a:buFont typeface="Noto Sans Symbols"/>
              <a:buNone/>
            </a:pPr>
            <a:r>
              <a:t/>
            </a:r>
            <a:endParaRPr/>
          </a:p>
        </p:txBody>
      </p:sp>
      <p:sp>
        <p:nvSpPr>
          <p:cNvPr id="830" name="Google Shape;830;p75"/>
          <p:cNvSpPr txBox="1"/>
          <p:nvPr>
            <p:ph idx="3" type="body"/>
          </p:nvPr>
        </p:nvSpPr>
        <p:spPr>
          <a:xfrm>
            <a:off x="765750" y="1525159"/>
            <a:ext cx="10521037"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Begin your Witness List</a:t>
            </a:r>
            <a:endParaRPr/>
          </a:p>
        </p:txBody>
      </p:sp>
    </p:spTree>
  </p:cSld>
  <p:clrMapOvr>
    <a:masterClrMapping/>
  </p:clrMapOvr>
  <p:transition spd="med">
    <p:push/>
  </p:transition>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76"/>
          <p:cNvSpPr txBox="1"/>
          <p:nvPr>
            <p:ph idx="1" type="body"/>
          </p:nvPr>
        </p:nvSpPr>
        <p:spPr>
          <a:xfrm>
            <a:off x="876816" y="1238752"/>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Investigation Techniques</a:t>
            </a:r>
            <a:endParaRPr/>
          </a:p>
        </p:txBody>
      </p:sp>
      <p:sp>
        <p:nvSpPr>
          <p:cNvPr id="837" name="Google Shape;837;p76"/>
          <p:cNvSpPr txBox="1"/>
          <p:nvPr>
            <p:ph idx="2" type="body"/>
          </p:nvPr>
        </p:nvSpPr>
        <p:spPr>
          <a:xfrm>
            <a:off x="990694" y="2095927"/>
            <a:ext cx="10413621" cy="1602137"/>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360"/>
              <a:buChar char="▶"/>
            </a:pPr>
            <a:r>
              <a:rPr lang="en-US" sz="1700"/>
              <a:t>Organize What You’ll Need for the Interview</a:t>
            </a:r>
            <a:endParaRPr/>
          </a:p>
          <a:p>
            <a:pPr indent="-228600" lvl="1" marL="685800" rtl="0" algn="l">
              <a:lnSpc>
                <a:spcPct val="110000"/>
              </a:lnSpc>
              <a:spcBef>
                <a:spcPts val="400"/>
              </a:spcBef>
              <a:spcAft>
                <a:spcPts val="0"/>
              </a:spcAft>
              <a:buSzPts val="1700"/>
              <a:buChar char="▪"/>
            </a:pPr>
            <a:r>
              <a:rPr lang="en-US" sz="1700"/>
              <a:t>What should you have with you?</a:t>
            </a:r>
            <a:endParaRPr/>
          </a:p>
          <a:p>
            <a:pPr indent="-228600" lvl="2" marL="1143000" rtl="0" algn="l">
              <a:lnSpc>
                <a:spcPct val="110000"/>
              </a:lnSpc>
              <a:spcBef>
                <a:spcPts val="400"/>
              </a:spcBef>
              <a:spcAft>
                <a:spcPts val="0"/>
              </a:spcAft>
              <a:buSzPts val="1700"/>
              <a:buChar char="•"/>
            </a:pPr>
            <a:r>
              <a:rPr lang="en-US" sz="1700"/>
              <a:t>Intake Report</a:t>
            </a:r>
            <a:endParaRPr/>
          </a:p>
          <a:p>
            <a:pPr indent="-228600" lvl="2" marL="1143000" rtl="0" algn="l">
              <a:lnSpc>
                <a:spcPct val="110000"/>
              </a:lnSpc>
              <a:spcBef>
                <a:spcPts val="400"/>
              </a:spcBef>
              <a:spcAft>
                <a:spcPts val="0"/>
              </a:spcAft>
              <a:buSzPts val="1700"/>
              <a:buChar char="•"/>
            </a:pPr>
            <a:r>
              <a:rPr lang="en-US" sz="1700"/>
              <a:t>Written notice with allegations</a:t>
            </a:r>
            <a:endParaRPr/>
          </a:p>
          <a:p>
            <a:pPr indent="-228600" lvl="2" marL="1143000" rtl="0" algn="l">
              <a:lnSpc>
                <a:spcPct val="110000"/>
              </a:lnSpc>
              <a:spcBef>
                <a:spcPts val="400"/>
              </a:spcBef>
              <a:spcAft>
                <a:spcPts val="0"/>
              </a:spcAft>
              <a:buSzPts val="1700"/>
              <a:buChar char="•"/>
            </a:pPr>
            <a:r>
              <a:rPr lang="en-US" sz="1700"/>
              <a:t>Investigation log</a:t>
            </a:r>
            <a:endParaRPr/>
          </a:p>
          <a:p>
            <a:pPr indent="-228600" lvl="2" marL="1143000" rtl="0" algn="l">
              <a:lnSpc>
                <a:spcPct val="110000"/>
              </a:lnSpc>
              <a:spcBef>
                <a:spcPts val="400"/>
              </a:spcBef>
              <a:spcAft>
                <a:spcPts val="0"/>
              </a:spcAft>
              <a:buSzPts val="1700"/>
              <a:buChar char="•"/>
            </a:pPr>
            <a:r>
              <a:rPr lang="en-US" sz="1700"/>
              <a:t>Investigation notes cover sheet</a:t>
            </a:r>
            <a:endParaRPr/>
          </a:p>
          <a:p>
            <a:pPr indent="-228600" lvl="2" marL="1143000" rtl="0" algn="l">
              <a:lnSpc>
                <a:spcPct val="110000"/>
              </a:lnSpc>
              <a:spcBef>
                <a:spcPts val="400"/>
              </a:spcBef>
              <a:spcAft>
                <a:spcPts val="0"/>
              </a:spcAft>
              <a:buSzPts val="1700"/>
              <a:buChar char="•"/>
            </a:pPr>
            <a:r>
              <a:rPr lang="en-US" sz="1700"/>
              <a:t>Pre-prepared questions</a:t>
            </a:r>
            <a:endParaRPr/>
          </a:p>
          <a:p>
            <a:pPr indent="-228600" lvl="2" marL="1143000" rtl="0" algn="l">
              <a:lnSpc>
                <a:spcPct val="110000"/>
              </a:lnSpc>
              <a:spcBef>
                <a:spcPts val="400"/>
              </a:spcBef>
              <a:spcAft>
                <a:spcPts val="0"/>
              </a:spcAft>
              <a:buSzPts val="1700"/>
              <a:buChar char="•"/>
            </a:pPr>
            <a:r>
              <a:rPr lang="en-US" sz="1700"/>
              <a:t>Evidence you may need to reference or show witness</a:t>
            </a:r>
            <a:endParaRPr/>
          </a:p>
          <a:p>
            <a:pPr indent="-228600" lvl="2" marL="1143000" rtl="0" algn="l">
              <a:lnSpc>
                <a:spcPct val="110000"/>
              </a:lnSpc>
              <a:spcBef>
                <a:spcPts val="400"/>
              </a:spcBef>
              <a:spcAft>
                <a:spcPts val="0"/>
              </a:spcAft>
              <a:buSzPts val="1700"/>
              <a:buChar char="•"/>
            </a:pPr>
            <a:r>
              <a:rPr lang="en-US" sz="1700"/>
              <a:t>Policy or Handbook</a:t>
            </a:r>
            <a:endParaRPr/>
          </a:p>
          <a:p>
            <a:pPr indent="-172720" lvl="0" marL="274320" rtl="0" algn="l">
              <a:lnSpc>
                <a:spcPct val="110000"/>
              </a:lnSpc>
              <a:spcBef>
                <a:spcPts val="10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sp>
        <p:nvSpPr>
          <p:cNvPr id="842" name="Google Shape;842;p77"/>
          <p:cNvSpPr txBox="1"/>
          <p:nvPr>
            <p:ph idx="1" type="body"/>
          </p:nvPr>
        </p:nvSpPr>
        <p:spPr>
          <a:xfrm>
            <a:off x="765750" y="649059"/>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000"/>
              <a:buNone/>
            </a:pPr>
            <a:r>
              <a:rPr lang="en-US" sz="4000"/>
              <a:t>Title IX Coordinator: Establishing a System of Organization and Tracking</a:t>
            </a:r>
            <a:endParaRPr/>
          </a:p>
          <a:p>
            <a:pPr indent="0" lvl="0" marL="0" rtl="0" algn="l">
              <a:lnSpc>
                <a:spcPct val="90000"/>
              </a:lnSpc>
              <a:spcBef>
                <a:spcPts val="1000"/>
              </a:spcBef>
              <a:spcAft>
                <a:spcPts val="0"/>
              </a:spcAft>
              <a:buClr>
                <a:schemeClr val="dk2"/>
              </a:buClr>
              <a:buSzPts val="4400"/>
              <a:buNone/>
            </a:pPr>
            <a:r>
              <a:t/>
            </a:r>
            <a:endParaRPr/>
          </a:p>
        </p:txBody>
      </p:sp>
      <p:sp>
        <p:nvSpPr>
          <p:cNvPr id="843" name="Google Shape;843;p77"/>
          <p:cNvSpPr txBox="1"/>
          <p:nvPr>
            <p:ph idx="2" type="body"/>
          </p:nvPr>
        </p:nvSpPr>
        <p:spPr>
          <a:xfrm>
            <a:off x="765750" y="2004291"/>
            <a:ext cx="6503268" cy="3668796"/>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A system of organization should include:</a:t>
            </a:r>
            <a:endParaRPr/>
          </a:p>
          <a:p>
            <a:pPr indent="-228600" lvl="1" marL="685800" rtl="0" algn="l">
              <a:lnSpc>
                <a:spcPct val="100000"/>
              </a:lnSpc>
              <a:spcBef>
                <a:spcPts val="0"/>
              </a:spcBef>
              <a:spcAft>
                <a:spcPts val="0"/>
              </a:spcAft>
              <a:buSzPts val="1700"/>
              <a:buChar char="▪"/>
            </a:pPr>
            <a:r>
              <a:rPr lang="en-US" sz="1700"/>
              <a:t>Complainant Information</a:t>
            </a:r>
            <a:endParaRPr/>
          </a:p>
          <a:p>
            <a:pPr indent="-228600" lvl="1" marL="685800" rtl="0" algn="l">
              <a:lnSpc>
                <a:spcPct val="100000"/>
              </a:lnSpc>
              <a:spcBef>
                <a:spcPts val="0"/>
              </a:spcBef>
              <a:spcAft>
                <a:spcPts val="0"/>
              </a:spcAft>
              <a:buSzPts val="1700"/>
              <a:buChar char="▪"/>
            </a:pPr>
            <a:r>
              <a:rPr lang="en-US" sz="1700"/>
              <a:t>Respondent Information</a:t>
            </a:r>
            <a:endParaRPr/>
          </a:p>
          <a:p>
            <a:pPr indent="-228600" lvl="1" marL="685800" rtl="0" algn="l">
              <a:lnSpc>
                <a:spcPct val="100000"/>
              </a:lnSpc>
              <a:spcBef>
                <a:spcPts val="0"/>
              </a:spcBef>
              <a:spcAft>
                <a:spcPts val="0"/>
              </a:spcAft>
              <a:buSzPts val="1700"/>
              <a:buChar char="▪"/>
            </a:pPr>
            <a:r>
              <a:rPr lang="en-US" sz="1700"/>
              <a:t>Reported conduct</a:t>
            </a:r>
            <a:endParaRPr/>
          </a:p>
          <a:p>
            <a:pPr indent="-228600" lvl="1" marL="685800" rtl="0" algn="l">
              <a:lnSpc>
                <a:spcPct val="100000"/>
              </a:lnSpc>
              <a:spcBef>
                <a:spcPts val="0"/>
              </a:spcBef>
              <a:spcAft>
                <a:spcPts val="0"/>
              </a:spcAft>
              <a:buSzPts val="1700"/>
              <a:buChar char="▪"/>
            </a:pPr>
            <a:r>
              <a:rPr lang="en-US" sz="1700"/>
              <a:t>Outside reports</a:t>
            </a:r>
            <a:endParaRPr/>
          </a:p>
          <a:p>
            <a:pPr indent="-228600" lvl="1" marL="685800" rtl="0" algn="l">
              <a:lnSpc>
                <a:spcPct val="100000"/>
              </a:lnSpc>
              <a:spcBef>
                <a:spcPts val="0"/>
              </a:spcBef>
              <a:spcAft>
                <a:spcPts val="0"/>
              </a:spcAft>
              <a:buSzPts val="1700"/>
              <a:buChar char="▪"/>
            </a:pPr>
            <a:r>
              <a:rPr lang="en-US" sz="1700"/>
              <a:t>Witness information / testimony</a:t>
            </a:r>
            <a:endParaRPr/>
          </a:p>
          <a:p>
            <a:pPr indent="-228600" lvl="1" marL="685800" rtl="0" algn="l">
              <a:lnSpc>
                <a:spcPct val="100000"/>
              </a:lnSpc>
              <a:spcBef>
                <a:spcPts val="0"/>
              </a:spcBef>
              <a:spcAft>
                <a:spcPts val="0"/>
              </a:spcAft>
              <a:buSzPts val="1700"/>
              <a:buChar char="▪"/>
            </a:pPr>
            <a:r>
              <a:rPr lang="en-US" sz="1700"/>
              <a:t>Timeline of Incident based on info derived from the investigation</a:t>
            </a:r>
            <a:endParaRPr/>
          </a:p>
          <a:p>
            <a:pPr indent="-228600" lvl="1" marL="685800" rtl="0" algn="l">
              <a:lnSpc>
                <a:spcPct val="100000"/>
              </a:lnSpc>
              <a:spcBef>
                <a:spcPts val="0"/>
              </a:spcBef>
              <a:spcAft>
                <a:spcPts val="0"/>
              </a:spcAft>
              <a:buSzPts val="1700"/>
              <a:buChar char="▪"/>
            </a:pPr>
            <a:r>
              <a:rPr lang="en-US" sz="1700"/>
              <a:t>Communications tracking / meeting notes</a:t>
            </a:r>
            <a:endParaRPr/>
          </a:p>
          <a:p>
            <a:pPr indent="-228600" lvl="1" marL="685800" rtl="0" algn="l">
              <a:lnSpc>
                <a:spcPct val="100000"/>
              </a:lnSpc>
              <a:spcBef>
                <a:spcPts val="0"/>
              </a:spcBef>
              <a:spcAft>
                <a:spcPts val="0"/>
              </a:spcAft>
              <a:buSzPts val="1700"/>
              <a:buChar char="▪"/>
            </a:pPr>
            <a:r>
              <a:rPr lang="en-US" sz="1700"/>
              <a:t>Evidence Organization List</a:t>
            </a:r>
            <a:endParaRPr/>
          </a:p>
          <a:p>
            <a:pPr indent="-228600" lvl="1" marL="685800" rtl="0" algn="l">
              <a:lnSpc>
                <a:spcPct val="100000"/>
              </a:lnSpc>
              <a:spcBef>
                <a:spcPts val="0"/>
              </a:spcBef>
              <a:spcAft>
                <a:spcPts val="0"/>
              </a:spcAft>
              <a:buSzPts val="1700"/>
              <a:buChar char="▪"/>
            </a:pPr>
            <a:r>
              <a:rPr lang="en-US" sz="1700"/>
              <a:t>Title IX Analysis</a:t>
            </a:r>
            <a:endParaRPr/>
          </a:p>
          <a:p>
            <a:pPr indent="-228600" lvl="1" marL="685800" rtl="0" algn="l">
              <a:lnSpc>
                <a:spcPct val="100000"/>
              </a:lnSpc>
              <a:spcBef>
                <a:spcPts val="0"/>
              </a:spcBef>
              <a:spcAft>
                <a:spcPts val="0"/>
              </a:spcAft>
              <a:buSzPts val="1700"/>
              <a:buChar char="▪"/>
            </a:pPr>
            <a:r>
              <a:rPr lang="en-US" sz="1700"/>
              <a:t>Conclusive Action</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pic>
        <p:nvPicPr>
          <p:cNvPr descr="A screenshot of a computer" id="844" name="Google Shape;844;p77"/>
          <p:cNvPicPr preferRelativeResize="0"/>
          <p:nvPr/>
        </p:nvPicPr>
        <p:blipFill rotWithShape="1">
          <a:blip r:embed="rId3">
            <a:alphaModFix/>
          </a:blip>
          <a:srcRect b="0" l="0" r="0" t="0"/>
          <a:stretch/>
        </p:blipFill>
        <p:spPr>
          <a:xfrm>
            <a:off x="7496630" y="1707833"/>
            <a:ext cx="3617681" cy="3442334"/>
          </a:xfrm>
          <a:prstGeom prst="rect">
            <a:avLst/>
          </a:prstGeom>
          <a:noFill/>
          <a:ln>
            <a:noFill/>
          </a:ln>
        </p:spPr>
      </p:pic>
      <p:sp>
        <p:nvSpPr>
          <p:cNvPr id="845" name="Google Shape;845;p77"/>
          <p:cNvSpPr txBox="1"/>
          <p:nvPr/>
        </p:nvSpPr>
        <p:spPr>
          <a:xfrm>
            <a:off x="7139568" y="5150167"/>
            <a:ext cx="4331803"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en-US" sz="1400" u="none" cap="none" strike="noStrike">
                <a:solidFill>
                  <a:schemeClr val="dk2"/>
                </a:solidFill>
                <a:latin typeface="Georgia"/>
                <a:ea typeface="Georgia"/>
                <a:cs typeface="Georgia"/>
                <a:sym typeface="Georgia"/>
              </a:rPr>
              <a:t>Saxton &amp; Stump has a template Title IX Administrative Tracking Tool. </a:t>
            </a:r>
            <a:endParaRPr b="0" i="1" sz="1400" u="none" cap="none" strike="noStrike">
              <a:solidFill>
                <a:schemeClr val="dk2"/>
              </a:solidFill>
              <a:latin typeface="Georgia"/>
              <a:ea typeface="Georgia"/>
              <a:cs typeface="Georgia"/>
              <a:sym typeface="Georgia"/>
            </a:endParaRPr>
          </a:p>
        </p:txBody>
      </p:sp>
    </p:spTree>
  </p:cSld>
  <p:clrMapOvr>
    <a:masterClrMapping/>
  </p:clrMapOvr>
  <p:transition spd="med">
    <p:push/>
  </p:transition>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78"/>
          <p:cNvSpPr txBox="1"/>
          <p:nvPr>
            <p:ph idx="1" type="body"/>
          </p:nvPr>
        </p:nvSpPr>
        <p:spPr>
          <a:xfrm>
            <a:off x="876816" y="1064091"/>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Investigation Techniques</a:t>
            </a:r>
            <a:endParaRPr/>
          </a:p>
        </p:txBody>
      </p:sp>
      <p:sp>
        <p:nvSpPr>
          <p:cNvPr id="852" name="Google Shape;852;p78"/>
          <p:cNvSpPr txBox="1"/>
          <p:nvPr>
            <p:ph idx="2" type="body"/>
          </p:nvPr>
        </p:nvSpPr>
        <p:spPr>
          <a:xfrm>
            <a:off x="1000969" y="1826863"/>
            <a:ext cx="10413621" cy="1602137"/>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600"/>
              <a:buChar char="▶"/>
            </a:pPr>
            <a:r>
              <a:rPr lang="en-US"/>
              <a:t>Begin the Interview Broadly</a:t>
            </a:r>
            <a:endParaRPr/>
          </a:p>
          <a:p>
            <a:pPr indent="-228600" lvl="1" marL="685800" rtl="0" algn="l">
              <a:lnSpc>
                <a:spcPct val="100000"/>
              </a:lnSpc>
              <a:spcBef>
                <a:spcPts val="400"/>
              </a:spcBef>
              <a:spcAft>
                <a:spcPts val="0"/>
              </a:spcAft>
              <a:buSzPts val="2000"/>
              <a:buChar char="▪"/>
            </a:pPr>
            <a:r>
              <a:rPr lang="en-US"/>
              <a:t>Begin a shared monologue about the incident.</a:t>
            </a:r>
            <a:endParaRPr/>
          </a:p>
          <a:p>
            <a:pPr indent="-228600" lvl="2" marL="1143000" rtl="0" algn="l">
              <a:lnSpc>
                <a:spcPct val="100000"/>
              </a:lnSpc>
              <a:spcBef>
                <a:spcPts val="400"/>
              </a:spcBef>
              <a:spcAft>
                <a:spcPts val="0"/>
              </a:spcAft>
              <a:buSzPts val="2000"/>
              <a:buChar char="•"/>
            </a:pPr>
            <a:r>
              <a:rPr lang="en-US"/>
              <a:t>What happened earlier that day before the incident?</a:t>
            </a:r>
            <a:endParaRPr/>
          </a:p>
          <a:p>
            <a:pPr indent="-228600" lvl="2" marL="1143000" rtl="0" algn="l">
              <a:lnSpc>
                <a:spcPct val="100000"/>
              </a:lnSpc>
              <a:spcBef>
                <a:spcPts val="400"/>
              </a:spcBef>
              <a:spcAft>
                <a:spcPts val="0"/>
              </a:spcAft>
              <a:buSzPts val="2000"/>
              <a:buChar char="•"/>
            </a:pPr>
            <a:r>
              <a:rPr lang="en-US"/>
              <a:t>What happened regarding the incident?</a:t>
            </a:r>
            <a:endParaRPr/>
          </a:p>
          <a:p>
            <a:pPr indent="-228600" lvl="2" marL="1143000" rtl="0" algn="l">
              <a:lnSpc>
                <a:spcPct val="100000"/>
              </a:lnSpc>
              <a:spcBef>
                <a:spcPts val="400"/>
              </a:spcBef>
              <a:spcAft>
                <a:spcPts val="0"/>
              </a:spcAft>
              <a:buSzPts val="2000"/>
              <a:buChar char="•"/>
            </a:pPr>
            <a:r>
              <a:rPr lang="en-US"/>
              <a:t>What happened next?</a:t>
            </a:r>
            <a:endParaRPr/>
          </a:p>
          <a:p>
            <a:pPr indent="-228600" lvl="1" marL="685800" rtl="0" algn="l">
              <a:lnSpc>
                <a:spcPct val="100000"/>
              </a:lnSpc>
              <a:spcBef>
                <a:spcPts val="400"/>
              </a:spcBef>
              <a:spcAft>
                <a:spcPts val="0"/>
              </a:spcAft>
              <a:buSzPts val="2000"/>
              <a:buChar char="▪"/>
            </a:pPr>
            <a:r>
              <a:rPr lang="en-US"/>
              <a:t>Ask the witness to “freeze” on certain moments to dive into details:</a:t>
            </a:r>
            <a:endParaRPr/>
          </a:p>
          <a:p>
            <a:pPr indent="-228600" lvl="2" marL="1143000" rtl="0" algn="l">
              <a:lnSpc>
                <a:spcPct val="100000"/>
              </a:lnSpc>
              <a:spcBef>
                <a:spcPts val="400"/>
              </a:spcBef>
              <a:spcAft>
                <a:spcPts val="0"/>
              </a:spcAft>
              <a:buSzPts val="2000"/>
              <a:buChar char="•"/>
            </a:pPr>
            <a:r>
              <a:rPr lang="en-US"/>
              <a:t>What could you see? Feel? Smell? Taste? Hear?</a:t>
            </a:r>
            <a:endParaRPr/>
          </a:p>
          <a:p>
            <a:pPr indent="-228600" lvl="2" marL="1143000" rtl="0" algn="l">
              <a:lnSpc>
                <a:spcPct val="100000"/>
              </a:lnSpc>
              <a:spcBef>
                <a:spcPts val="400"/>
              </a:spcBef>
              <a:spcAft>
                <a:spcPts val="0"/>
              </a:spcAft>
              <a:buSzPts val="2000"/>
              <a:buChar char="•"/>
            </a:pPr>
            <a:r>
              <a:rPr lang="en-US"/>
              <a:t>Where was the other person? How were they positioned?</a:t>
            </a:r>
            <a:endParaRPr/>
          </a:p>
          <a:p>
            <a:pPr indent="-228600" lvl="2" marL="1143000" rtl="0" algn="l">
              <a:lnSpc>
                <a:spcPct val="100000"/>
              </a:lnSpc>
              <a:spcBef>
                <a:spcPts val="400"/>
              </a:spcBef>
              <a:spcAft>
                <a:spcPts val="0"/>
              </a:spcAft>
              <a:buSzPts val="2000"/>
              <a:buChar char="•"/>
            </a:pPr>
            <a:r>
              <a:rPr lang="en-US"/>
              <a:t>Where were you? How were you positioned?</a:t>
            </a:r>
            <a:endParaRPr/>
          </a:p>
          <a:p>
            <a:pPr indent="-228600" lvl="2" marL="1143000" rtl="0" algn="l">
              <a:lnSpc>
                <a:spcPct val="100000"/>
              </a:lnSpc>
              <a:spcBef>
                <a:spcPts val="400"/>
              </a:spcBef>
              <a:spcAft>
                <a:spcPts val="0"/>
              </a:spcAft>
              <a:buSzPts val="2000"/>
              <a:buChar char="•"/>
            </a:pPr>
            <a:r>
              <a:rPr lang="en-US"/>
              <a:t>What did you say to the other person? </a:t>
            </a:r>
            <a:endParaRPr/>
          </a:p>
          <a:p>
            <a:pPr indent="-228600" lvl="2" marL="1143000" rtl="0" algn="l">
              <a:lnSpc>
                <a:spcPct val="100000"/>
              </a:lnSpc>
              <a:spcBef>
                <a:spcPts val="400"/>
              </a:spcBef>
              <a:spcAft>
                <a:spcPts val="0"/>
              </a:spcAft>
              <a:buSzPts val="2000"/>
              <a:buChar char="•"/>
            </a:pPr>
            <a:r>
              <a:rPr lang="en-US"/>
              <a:t>What did they say to you?</a:t>
            </a:r>
            <a:endParaRPr/>
          </a:p>
          <a:p>
            <a:pPr indent="-228600" lvl="2" marL="1143000" rtl="0" algn="l">
              <a:lnSpc>
                <a:spcPct val="100000"/>
              </a:lnSpc>
              <a:spcBef>
                <a:spcPts val="400"/>
              </a:spcBef>
              <a:spcAft>
                <a:spcPts val="0"/>
              </a:spcAft>
              <a:buSzPts val="2000"/>
              <a:buChar char="•"/>
            </a:pPr>
            <a:r>
              <a:rPr lang="en-US"/>
              <a:t>Describe other person’s tone, demeanor, body language.</a:t>
            </a:r>
            <a:endParaRPr/>
          </a:p>
          <a:p>
            <a:pPr indent="-172720" lvl="0" marL="274320" rtl="0" algn="l">
              <a:lnSpc>
                <a:spcPct val="110000"/>
              </a:lnSpc>
              <a:spcBef>
                <a:spcPts val="10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79"/>
          <p:cNvSpPr txBox="1"/>
          <p:nvPr>
            <p:ph idx="1" type="body"/>
          </p:nvPr>
        </p:nvSpPr>
        <p:spPr>
          <a:xfrm>
            <a:off x="876816" y="1177106"/>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Investigation Techniques</a:t>
            </a:r>
            <a:endParaRPr/>
          </a:p>
        </p:txBody>
      </p:sp>
      <p:sp>
        <p:nvSpPr>
          <p:cNvPr id="859" name="Google Shape;859;p79"/>
          <p:cNvSpPr txBox="1"/>
          <p:nvPr>
            <p:ph idx="2" type="body"/>
          </p:nvPr>
        </p:nvSpPr>
        <p:spPr>
          <a:xfrm>
            <a:off x="1000969" y="2001523"/>
            <a:ext cx="10413621" cy="1602137"/>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440"/>
              <a:buChar char="▶"/>
            </a:pPr>
            <a:r>
              <a:rPr lang="en-US" sz="1800"/>
              <a:t>Ask Follow Up Questions</a:t>
            </a:r>
            <a:endParaRPr/>
          </a:p>
          <a:p>
            <a:pPr indent="-228600" lvl="1" marL="685800" rtl="0" algn="l">
              <a:lnSpc>
                <a:spcPct val="100000"/>
              </a:lnSpc>
              <a:spcBef>
                <a:spcPts val="400"/>
              </a:spcBef>
              <a:spcAft>
                <a:spcPts val="0"/>
              </a:spcAft>
              <a:buSzPts val="1800"/>
              <a:buChar char="▪"/>
            </a:pPr>
            <a:r>
              <a:rPr lang="en-US" sz="1800"/>
              <a:t>Re-Review your notes. Do you have any areas of confusion or was anything ambiguous?</a:t>
            </a:r>
            <a:endParaRPr/>
          </a:p>
          <a:p>
            <a:pPr indent="-228600" lvl="1" marL="685800" rtl="0" algn="l">
              <a:lnSpc>
                <a:spcPct val="100000"/>
              </a:lnSpc>
              <a:spcBef>
                <a:spcPts val="400"/>
              </a:spcBef>
              <a:spcAft>
                <a:spcPts val="0"/>
              </a:spcAft>
              <a:buSzPts val="1800"/>
              <a:buChar char="▪"/>
            </a:pPr>
            <a:r>
              <a:rPr lang="en-US" sz="1800"/>
              <a:t>Re-Review the elements of each charge. Did you miss something?</a:t>
            </a:r>
            <a:endParaRPr/>
          </a:p>
          <a:p>
            <a:pPr indent="-228600" lvl="2" marL="1143000" rtl="0" algn="l">
              <a:lnSpc>
                <a:spcPct val="100000"/>
              </a:lnSpc>
              <a:spcBef>
                <a:spcPts val="400"/>
              </a:spcBef>
              <a:spcAft>
                <a:spcPts val="0"/>
              </a:spcAft>
              <a:buSzPts val="1800"/>
              <a:buChar char="•"/>
            </a:pPr>
            <a:r>
              <a:rPr lang="en-US" sz="1800"/>
              <a:t>Have you elicited all of the information this witness might have about each element?</a:t>
            </a:r>
            <a:endParaRPr/>
          </a:p>
          <a:p>
            <a:pPr indent="-228600" lvl="2" marL="1143000" rtl="0" algn="l">
              <a:lnSpc>
                <a:spcPct val="100000"/>
              </a:lnSpc>
              <a:spcBef>
                <a:spcPts val="400"/>
              </a:spcBef>
              <a:spcAft>
                <a:spcPts val="0"/>
              </a:spcAft>
              <a:buSzPts val="1800"/>
              <a:buChar char="•"/>
            </a:pPr>
            <a:r>
              <a:rPr lang="en-US" sz="1800"/>
              <a:t>Do you understand how the witness obtained the information they shared?</a:t>
            </a:r>
            <a:endParaRPr/>
          </a:p>
          <a:p>
            <a:pPr indent="-274320" lvl="0" marL="274320" rtl="0" algn="l">
              <a:lnSpc>
                <a:spcPct val="100000"/>
              </a:lnSpc>
              <a:spcBef>
                <a:spcPts val="400"/>
              </a:spcBef>
              <a:spcAft>
                <a:spcPts val="0"/>
              </a:spcAft>
              <a:buSzPts val="1440"/>
              <a:buChar char="▶"/>
            </a:pPr>
            <a:r>
              <a:rPr lang="en-US" sz="1800"/>
              <a:t>Ask Questions to Test Credibility</a:t>
            </a:r>
            <a:endParaRPr/>
          </a:p>
          <a:p>
            <a:pPr indent="-228600" lvl="2" marL="1143000" rtl="0" algn="l">
              <a:lnSpc>
                <a:spcPct val="100000"/>
              </a:lnSpc>
              <a:spcBef>
                <a:spcPts val="400"/>
              </a:spcBef>
              <a:spcAft>
                <a:spcPts val="0"/>
              </a:spcAft>
              <a:buSzPts val="1800"/>
              <a:buChar char="•"/>
            </a:pPr>
            <a:r>
              <a:rPr lang="en-US" sz="1800"/>
              <a:t>Gather facts to assist decision-maker</a:t>
            </a:r>
            <a:endParaRPr/>
          </a:p>
          <a:p>
            <a:pPr indent="-228600" lvl="2" marL="1143000" rtl="0" algn="l">
              <a:lnSpc>
                <a:spcPct val="100000"/>
              </a:lnSpc>
              <a:spcBef>
                <a:spcPts val="400"/>
              </a:spcBef>
              <a:spcAft>
                <a:spcPts val="0"/>
              </a:spcAft>
              <a:buSzPts val="1800"/>
              <a:buChar char="•"/>
            </a:pPr>
            <a:r>
              <a:rPr lang="en-US" sz="1800"/>
              <a:t>Ask questions to test memory</a:t>
            </a:r>
            <a:endParaRPr/>
          </a:p>
          <a:p>
            <a:pPr indent="-228600" lvl="2" marL="1143000" rtl="0" algn="l">
              <a:lnSpc>
                <a:spcPct val="100000"/>
              </a:lnSpc>
              <a:spcBef>
                <a:spcPts val="400"/>
              </a:spcBef>
              <a:spcAft>
                <a:spcPts val="0"/>
              </a:spcAft>
              <a:buSzPts val="1800"/>
              <a:buChar char="•"/>
            </a:pPr>
            <a:r>
              <a:rPr lang="en-US" sz="1800"/>
              <a:t>Identify where the witness may corroborate or contradict their testimony, or other witnesses, and physical evidence</a:t>
            </a:r>
            <a:endParaRPr/>
          </a:p>
          <a:p>
            <a:pPr indent="-228600" lvl="2" marL="1143000" rtl="0" algn="l">
              <a:lnSpc>
                <a:spcPct val="100000"/>
              </a:lnSpc>
              <a:spcBef>
                <a:spcPts val="400"/>
              </a:spcBef>
              <a:spcAft>
                <a:spcPts val="0"/>
              </a:spcAft>
              <a:buSzPts val="1800"/>
              <a:buChar char="•"/>
            </a:pPr>
            <a:r>
              <a:rPr lang="en-US" sz="1800"/>
              <a:t>Be sensitive to potential trauma experienced by witnesses</a:t>
            </a:r>
            <a:endParaRPr/>
          </a:p>
          <a:p>
            <a:pPr indent="0" lvl="0" marL="0" rtl="0" algn="l">
              <a:lnSpc>
                <a:spcPct val="110000"/>
              </a:lnSpc>
              <a:spcBef>
                <a:spcPts val="1000"/>
              </a:spcBef>
              <a:spcAft>
                <a:spcPts val="0"/>
              </a:spcAft>
              <a:buSzPts val="1600"/>
              <a:buNone/>
            </a:pPr>
            <a:r>
              <a:t/>
            </a:r>
            <a:endParaRPr/>
          </a:p>
        </p:txBody>
      </p:sp>
    </p:spTree>
  </p:cSld>
  <p:clrMapOvr>
    <a:masterClrMapping/>
  </p:clrMapOvr>
  <p:transition spd="med">
    <p:push/>
  </p:transition>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80"/>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Evaluating Credibility of a Witness</a:t>
            </a:r>
            <a:endParaRPr/>
          </a:p>
          <a:p>
            <a:pPr indent="0" lvl="0" marL="0" rtl="0" algn="l">
              <a:lnSpc>
                <a:spcPct val="90000"/>
              </a:lnSpc>
              <a:spcBef>
                <a:spcPts val="1000"/>
              </a:spcBef>
              <a:spcAft>
                <a:spcPts val="0"/>
              </a:spcAft>
              <a:buClr>
                <a:schemeClr val="dk2"/>
              </a:buClr>
              <a:buSzPts val="4400"/>
              <a:buNone/>
            </a:pPr>
            <a:r>
              <a:t/>
            </a:r>
            <a:endParaRPr/>
          </a:p>
        </p:txBody>
      </p:sp>
      <p:sp>
        <p:nvSpPr>
          <p:cNvPr id="866" name="Google Shape;866;p80"/>
          <p:cNvSpPr txBox="1"/>
          <p:nvPr>
            <p:ph idx="2" type="body"/>
          </p:nvPr>
        </p:nvSpPr>
        <p:spPr>
          <a:xfrm>
            <a:off x="765750" y="1920118"/>
            <a:ext cx="10521037" cy="3933804"/>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360"/>
              <a:buChar char="▶"/>
            </a:pPr>
            <a:r>
              <a:rPr lang="en-US" sz="1700"/>
              <a:t>The internal consistency of their testimony, and possible self-contradiction</a:t>
            </a:r>
            <a:endParaRPr/>
          </a:p>
          <a:p>
            <a:pPr indent="-274320" lvl="0" marL="274320" rtl="0" algn="l">
              <a:lnSpc>
                <a:spcPct val="100000"/>
              </a:lnSpc>
              <a:spcBef>
                <a:spcPts val="0"/>
              </a:spcBef>
              <a:spcAft>
                <a:spcPts val="0"/>
              </a:spcAft>
              <a:buSzPts val="1360"/>
              <a:buChar char="▶"/>
            </a:pPr>
            <a:r>
              <a:rPr lang="en-US" sz="1700"/>
              <a:t>Whether what they’re saying is true according to the facts</a:t>
            </a:r>
            <a:endParaRPr/>
          </a:p>
          <a:p>
            <a:pPr indent="-274320" lvl="0" marL="274320" rtl="0" algn="l">
              <a:lnSpc>
                <a:spcPct val="100000"/>
              </a:lnSpc>
              <a:spcBef>
                <a:spcPts val="0"/>
              </a:spcBef>
              <a:spcAft>
                <a:spcPts val="0"/>
              </a:spcAft>
              <a:buSzPts val="1360"/>
              <a:buChar char="▶"/>
            </a:pPr>
            <a:r>
              <a:rPr lang="en-US" sz="1700"/>
              <a:t>The history / reputation / character of the witness</a:t>
            </a:r>
            <a:endParaRPr/>
          </a:p>
          <a:p>
            <a:pPr indent="-274320" lvl="0" marL="274320" rtl="0" algn="l">
              <a:lnSpc>
                <a:spcPct val="100000"/>
              </a:lnSpc>
              <a:spcBef>
                <a:spcPts val="0"/>
              </a:spcBef>
              <a:spcAft>
                <a:spcPts val="0"/>
              </a:spcAft>
              <a:buSzPts val="1360"/>
              <a:buChar char="▶"/>
            </a:pPr>
            <a:r>
              <a:rPr lang="en-US" sz="1700"/>
              <a:t>Their motivation to lie</a:t>
            </a:r>
            <a:endParaRPr/>
          </a:p>
          <a:p>
            <a:pPr indent="-274320" lvl="0" marL="274320" rtl="0" algn="l">
              <a:lnSpc>
                <a:spcPct val="100000"/>
              </a:lnSpc>
              <a:spcBef>
                <a:spcPts val="0"/>
              </a:spcBef>
              <a:spcAft>
                <a:spcPts val="0"/>
              </a:spcAft>
              <a:buSzPts val="1360"/>
              <a:buChar char="▶"/>
            </a:pPr>
            <a:r>
              <a:rPr lang="en-US" sz="1700"/>
              <a:t>Any relation of the witness to the respondent or complainant</a:t>
            </a:r>
            <a:endParaRPr/>
          </a:p>
          <a:p>
            <a:pPr indent="-274320" lvl="0" marL="274320" rtl="0" algn="l">
              <a:lnSpc>
                <a:spcPct val="100000"/>
              </a:lnSpc>
              <a:spcBef>
                <a:spcPts val="0"/>
              </a:spcBef>
              <a:spcAft>
                <a:spcPts val="0"/>
              </a:spcAft>
              <a:buSzPts val="1360"/>
              <a:buChar char="▶"/>
            </a:pPr>
            <a:r>
              <a:rPr lang="en-US" sz="1700"/>
              <a:t>Any other conflicts of interest</a:t>
            </a:r>
            <a:endParaRPr/>
          </a:p>
          <a:p>
            <a:pPr indent="-274320" lvl="0" marL="274320" rtl="0" algn="l">
              <a:lnSpc>
                <a:spcPct val="100000"/>
              </a:lnSpc>
              <a:spcBef>
                <a:spcPts val="0"/>
              </a:spcBef>
              <a:spcAft>
                <a:spcPts val="0"/>
              </a:spcAft>
              <a:buSzPts val="1360"/>
              <a:buChar char="▶"/>
            </a:pPr>
            <a:r>
              <a:rPr lang="en-US" sz="1700"/>
              <a:t>Whether the person is testifying without duress</a:t>
            </a:r>
            <a:endParaRPr/>
          </a:p>
          <a:p>
            <a:pPr indent="-274320" lvl="0" marL="274320" rtl="0" algn="l">
              <a:lnSpc>
                <a:spcPct val="100000"/>
              </a:lnSpc>
              <a:spcBef>
                <a:spcPts val="0"/>
              </a:spcBef>
              <a:spcAft>
                <a:spcPts val="0"/>
              </a:spcAft>
              <a:buSzPts val="1360"/>
              <a:buChar char="▶"/>
            </a:pPr>
            <a:r>
              <a:rPr lang="en-US" sz="1700"/>
              <a:t>Whether the person makes statements against self-interest</a:t>
            </a:r>
            <a:endParaRPr/>
          </a:p>
          <a:p>
            <a:pPr indent="-274320" lvl="0" marL="274320" rtl="0" algn="l">
              <a:lnSpc>
                <a:spcPct val="100000"/>
              </a:lnSpc>
              <a:spcBef>
                <a:spcPts val="0"/>
              </a:spcBef>
              <a:spcAft>
                <a:spcPts val="0"/>
              </a:spcAft>
              <a:buSzPts val="1360"/>
              <a:buChar char="▶"/>
            </a:pPr>
            <a:r>
              <a:rPr lang="en-US" sz="1700"/>
              <a:t>Whether the other witness testimony supports this witness’ testimony</a:t>
            </a:r>
            <a:endParaRPr/>
          </a:p>
          <a:p>
            <a:pPr indent="-274320" lvl="0" marL="274320" rtl="0" algn="l">
              <a:lnSpc>
                <a:spcPct val="100000"/>
              </a:lnSpc>
              <a:spcBef>
                <a:spcPts val="0"/>
              </a:spcBef>
              <a:spcAft>
                <a:spcPts val="0"/>
              </a:spcAft>
              <a:buSzPts val="1360"/>
              <a:buChar char="▶"/>
            </a:pPr>
            <a:r>
              <a:rPr lang="en-US" sz="1700"/>
              <a:t>The witness’s proximity to the alleged event in time and place</a:t>
            </a:r>
            <a:endParaRPr/>
          </a:p>
          <a:p>
            <a:pPr indent="-274320" lvl="0" marL="274320" rtl="0" algn="l">
              <a:lnSpc>
                <a:spcPct val="100000"/>
              </a:lnSpc>
              <a:spcBef>
                <a:spcPts val="0"/>
              </a:spcBef>
              <a:spcAft>
                <a:spcPts val="0"/>
              </a:spcAft>
              <a:buSzPts val="1360"/>
              <a:buChar char="▶"/>
            </a:pPr>
            <a:r>
              <a:rPr lang="en-US" sz="1700"/>
              <a:t>Any cognitive impairments</a:t>
            </a:r>
            <a:endParaRPr/>
          </a:p>
          <a:p>
            <a:pPr indent="-274320" lvl="0" marL="274320" rtl="0" algn="l">
              <a:lnSpc>
                <a:spcPct val="100000"/>
              </a:lnSpc>
              <a:spcBef>
                <a:spcPts val="0"/>
              </a:spcBef>
              <a:spcAft>
                <a:spcPts val="0"/>
              </a:spcAft>
              <a:buSzPts val="1360"/>
              <a:buChar char="▶"/>
            </a:pPr>
            <a:r>
              <a:rPr lang="en-US" sz="1700"/>
              <a:t>The language ability of the witness, the use of words within the ability of the witness</a:t>
            </a:r>
            <a:endParaRPr/>
          </a:p>
          <a:p>
            <a:pPr indent="-274320" lvl="0" marL="274320" rtl="0" algn="l">
              <a:lnSpc>
                <a:spcPct val="100000"/>
              </a:lnSpc>
              <a:spcBef>
                <a:spcPts val="0"/>
              </a:spcBef>
              <a:spcAft>
                <a:spcPts val="0"/>
              </a:spcAft>
              <a:buSzPts val="1360"/>
              <a:buChar char="▶"/>
            </a:pPr>
            <a:r>
              <a:rPr lang="en-US" sz="1700"/>
              <a:t>Correct orientation as to time / place / circumstance</a:t>
            </a:r>
            <a:endParaRPr/>
          </a:p>
          <a:p>
            <a:pPr indent="-274320" lvl="0" marL="274320" rtl="0" algn="l">
              <a:lnSpc>
                <a:spcPct val="100000"/>
              </a:lnSpc>
              <a:spcBef>
                <a:spcPts val="0"/>
              </a:spcBef>
              <a:spcAft>
                <a:spcPts val="0"/>
              </a:spcAft>
              <a:buSzPts val="1360"/>
              <a:buChar char="▶"/>
            </a:pPr>
            <a:r>
              <a:rPr lang="en-US" sz="1700"/>
              <a:t>Differences and similarities to previous testimony</a:t>
            </a:r>
            <a:endParaRPr/>
          </a:p>
          <a:p>
            <a:pPr indent="-274320" lvl="0" marL="274320" rtl="0" algn="l">
              <a:lnSpc>
                <a:spcPct val="100000"/>
              </a:lnSpc>
              <a:spcBef>
                <a:spcPts val="0"/>
              </a:spcBef>
              <a:spcAft>
                <a:spcPts val="0"/>
              </a:spcAft>
              <a:buSzPts val="1360"/>
              <a:buChar char="▶"/>
            </a:pPr>
            <a:r>
              <a:rPr lang="en-US" sz="1700"/>
              <a:t>Rote or repeated nature of testimony to other witness’s testimony (which may speak to preparation, advice, or coercion by a third party)</a:t>
            </a:r>
            <a:endParaRPr/>
          </a:p>
          <a:p>
            <a:pPr indent="-187960" lvl="0" marL="274320" rtl="0" algn="l">
              <a:lnSpc>
                <a:spcPct val="110000"/>
              </a:lnSpc>
              <a:spcBef>
                <a:spcPts val="800"/>
              </a:spcBef>
              <a:spcAft>
                <a:spcPts val="0"/>
              </a:spcAft>
              <a:buClr>
                <a:schemeClr val="accent6"/>
              </a:buClr>
              <a:buSzPts val="1360"/>
              <a:buFont typeface="Noto Sans Symbols"/>
              <a:buNone/>
            </a:pPr>
            <a:r>
              <a:t/>
            </a:r>
            <a:endParaRPr sz="1700"/>
          </a:p>
        </p:txBody>
      </p:sp>
      <p:sp>
        <p:nvSpPr>
          <p:cNvPr id="867" name="Google Shape;867;p80"/>
          <p:cNvSpPr txBox="1"/>
          <p:nvPr>
            <p:ph idx="3" type="body"/>
          </p:nvPr>
        </p:nvSpPr>
        <p:spPr>
          <a:xfrm>
            <a:off x="765750" y="1457633"/>
            <a:ext cx="10521037"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sz="2400"/>
              <a:t>To assess the credibility of the witness, evaluate the following:</a:t>
            </a:r>
            <a:endParaRPr/>
          </a:p>
          <a:p>
            <a:pPr indent="0" lvl="0" marL="0" rtl="0" algn="l">
              <a:lnSpc>
                <a:spcPct val="90000"/>
              </a:lnSpc>
              <a:spcBef>
                <a:spcPts val="1000"/>
              </a:spcBef>
              <a:spcAft>
                <a:spcPts val="0"/>
              </a:spcAft>
              <a:buClr>
                <a:schemeClr val="dk2"/>
              </a:buClr>
              <a:buSzPts val="2400"/>
              <a:buNone/>
            </a:pPr>
            <a:r>
              <a:t/>
            </a:r>
            <a:endParaRPr/>
          </a:p>
        </p:txBody>
      </p:sp>
    </p:spTree>
  </p:cSld>
  <p:clrMapOvr>
    <a:masterClrMapping/>
  </p:clrMapOvr>
  <p:transition spd="med">
    <p:push/>
  </p:transition>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sp>
        <p:nvSpPr>
          <p:cNvPr id="873" name="Google Shape;873;p81"/>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Investigation Techniques</a:t>
            </a:r>
            <a:endParaRPr/>
          </a:p>
          <a:p>
            <a:pPr indent="0" lvl="0" marL="0" rtl="0" algn="l">
              <a:lnSpc>
                <a:spcPct val="90000"/>
              </a:lnSpc>
              <a:spcBef>
                <a:spcPts val="1000"/>
              </a:spcBef>
              <a:spcAft>
                <a:spcPts val="0"/>
              </a:spcAft>
              <a:buClr>
                <a:schemeClr val="dk2"/>
              </a:buClr>
              <a:buSzPts val="4400"/>
              <a:buNone/>
            </a:pPr>
            <a:r>
              <a:t/>
            </a:r>
            <a:endParaRPr/>
          </a:p>
        </p:txBody>
      </p:sp>
      <p:sp>
        <p:nvSpPr>
          <p:cNvPr id="874" name="Google Shape;874;p81"/>
          <p:cNvSpPr txBox="1"/>
          <p:nvPr>
            <p:ph idx="2" type="body"/>
          </p:nvPr>
        </p:nvSpPr>
        <p:spPr>
          <a:xfrm>
            <a:off x="765750" y="1462098"/>
            <a:ext cx="10521037" cy="3933804"/>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360"/>
              <a:buChar char="▶"/>
            </a:pPr>
            <a:r>
              <a:rPr lang="en-US" sz="1700"/>
              <a:t>Closing the Interview</a:t>
            </a:r>
            <a:endParaRPr/>
          </a:p>
          <a:p>
            <a:pPr indent="-228600" lvl="1" marL="685800" rtl="0" algn="l">
              <a:lnSpc>
                <a:spcPct val="100000"/>
              </a:lnSpc>
              <a:spcBef>
                <a:spcPts val="400"/>
              </a:spcBef>
              <a:spcAft>
                <a:spcPts val="0"/>
              </a:spcAft>
              <a:buSzPts val="1700"/>
              <a:buChar char="▪"/>
            </a:pPr>
            <a:r>
              <a:rPr lang="en-US" sz="1700"/>
              <a:t>Request copies of all evidence potentially available to the witness.</a:t>
            </a:r>
            <a:endParaRPr/>
          </a:p>
          <a:p>
            <a:pPr indent="-228600" lvl="1" marL="685800" rtl="0" algn="l">
              <a:lnSpc>
                <a:spcPct val="100000"/>
              </a:lnSpc>
              <a:spcBef>
                <a:spcPts val="400"/>
              </a:spcBef>
              <a:spcAft>
                <a:spcPts val="0"/>
              </a:spcAft>
              <a:buSzPts val="1700"/>
              <a:buChar char="▪"/>
            </a:pPr>
            <a:r>
              <a:rPr lang="en-US" sz="1700"/>
              <a:t>Discuss confidentiality, but do not prohibit a party from discussing allegations.</a:t>
            </a:r>
            <a:endParaRPr/>
          </a:p>
          <a:p>
            <a:pPr indent="-228600" lvl="1" marL="685800" rtl="0" algn="l">
              <a:lnSpc>
                <a:spcPct val="100000"/>
              </a:lnSpc>
              <a:spcBef>
                <a:spcPts val="400"/>
              </a:spcBef>
              <a:spcAft>
                <a:spcPts val="0"/>
              </a:spcAft>
              <a:buSzPts val="1700"/>
              <a:buChar char="▪"/>
            </a:pPr>
            <a:r>
              <a:rPr lang="en-US" sz="1700"/>
              <a:t>Inform the witness of next steps in the process.</a:t>
            </a:r>
            <a:endParaRPr/>
          </a:p>
          <a:p>
            <a:pPr indent="-228600" lvl="1" marL="685800" rtl="0" algn="l">
              <a:lnSpc>
                <a:spcPct val="100000"/>
              </a:lnSpc>
              <a:spcBef>
                <a:spcPts val="400"/>
              </a:spcBef>
              <a:spcAft>
                <a:spcPts val="0"/>
              </a:spcAft>
              <a:buSzPts val="1700"/>
              <a:buChar char="▪"/>
            </a:pPr>
            <a:r>
              <a:rPr lang="en-US" sz="1700"/>
              <a:t>Give them full information about how to reach you.</a:t>
            </a:r>
            <a:endParaRPr/>
          </a:p>
          <a:p>
            <a:pPr indent="-228600" lvl="1" marL="685800" rtl="0" algn="l">
              <a:lnSpc>
                <a:spcPct val="100000"/>
              </a:lnSpc>
              <a:spcBef>
                <a:spcPts val="400"/>
              </a:spcBef>
              <a:spcAft>
                <a:spcPts val="0"/>
              </a:spcAft>
              <a:buSzPts val="1700"/>
              <a:buChar char="▪"/>
            </a:pPr>
            <a:r>
              <a:rPr lang="en-US" sz="1700"/>
              <a:t>Invite them to reach out if they have anything further they remember or would like to say.</a:t>
            </a:r>
            <a:endParaRPr/>
          </a:p>
          <a:p>
            <a:pPr indent="-228600" lvl="1" marL="685800" rtl="0" algn="l">
              <a:lnSpc>
                <a:spcPct val="100000"/>
              </a:lnSpc>
              <a:spcBef>
                <a:spcPts val="400"/>
              </a:spcBef>
              <a:spcAft>
                <a:spcPts val="0"/>
              </a:spcAft>
              <a:buSzPts val="1700"/>
              <a:buChar char="▪"/>
            </a:pPr>
            <a:r>
              <a:rPr lang="en-US" sz="1700"/>
              <a:t>Thank them for their time.</a:t>
            </a:r>
            <a:endParaRPr/>
          </a:p>
          <a:p>
            <a:pPr indent="-274320" lvl="0" marL="274320" rtl="0" algn="l">
              <a:lnSpc>
                <a:spcPct val="100000"/>
              </a:lnSpc>
              <a:spcBef>
                <a:spcPts val="400"/>
              </a:spcBef>
              <a:spcAft>
                <a:spcPts val="0"/>
              </a:spcAft>
              <a:buSzPts val="1360"/>
              <a:buChar char="▶"/>
            </a:pPr>
            <a:r>
              <a:rPr lang="en-US" sz="1700"/>
              <a:t>(Immediately) After the Witness Leaves</a:t>
            </a:r>
            <a:endParaRPr/>
          </a:p>
          <a:p>
            <a:pPr indent="-228600" lvl="1" marL="685800" rtl="0" algn="l">
              <a:lnSpc>
                <a:spcPct val="100000"/>
              </a:lnSpc>
              <a:spcBef>
                <a:spcPts val="400"/>
              </a:spcBef>
              <a:spcAft>
                <a:spcPts val="0"/>
              </a:spcAft>
              <a:buSzPts val="1700"/>
              <a:buChar char="▪"/>
            </a:pPr>
            <a:r>
              <a:rPr lang="en-US" sz="1700"/>
              <a:t>Update the Investigation log, or whatever you’re using to keep organized.</a:t>
            </a:r>
            <a:endParaRPr/>
          </a:p>
          <a:p>
            <a:pPr indent="-228600" lvl="1" marL="685800" rtl="0" algn="l">
              <a:lnSpc>
                <a:spcPct val="100000"/>
              </a:lnSpc>
              <a:spcBef>
                <a:spcPts val="400"/>
              </a:spcBef>
              <a:spcAft>
                <a:spcPts val="0"/>
              </a:spcAft>
              <a:buSzPts val="1700"/>
              <a:buChar char="▪"/>
            </a:pPr>
            <a:r>
              <a:rPr lang="en-US" sz="1700"/>
              <a:t>Review notes in full and make corrections and clarifications where needed.</a:t>
            </a:r>
            <a:endParaRPr/>
          </a:p>
          <a:p>
            <a:pPr indent="-228600" lvl="1" marL="685800" rtl="0" algn="l">
              <a:lnSpc>
                <a:spcPct val="100000"/>
              </a:lnSpc>
              <a:spcBef>
                <a:spcPts val="400"/>
              </a:spcBef>
              <a:spcAft>
                <a:spcPts val="0"/>
              </a:spcAft>
              <a:buSzPts val="1700"/>
              <a:buChar char="▪"/>
            </a:pPr>
            <a:r>
              <a:rPr lang="en-US" sz="1700"/>
              <a:t>Update witness list.</a:t>
            </a:r>
            <a:endParaRPr/>
          </a:p>
          <a:p>
            <a:pPr indent="-228600" lvl="1" marL="685800" rtl="0" algn="l">
              <a:lnSpc>
                <a:spcPct val="100000"/>
              </a:lnSpc>
              <a:spcBef>
                <a:spcPts val="400"/>
              </a:spcBef>
              <a:spcAft>
                <a:spcPts val="0"/>
              </a:spcAft>
              <a:buSzPts val="1700"/>
              <a:buChar char="▪"/>
            </a:pPr>
            <a:r>
              <a:rPr lang="en-US" sz="1700"/>
              <a:t>Update list of evidence to be obtained.</a:t>
            </a:r>
            <a:endParaRPr/>
          </a:p>
          <a:p>
            <a:pPr indent="-228600" lvl="1" marL="685800" rtl="0" algn="l">
              <a:lnSpc>
                <a:spcPct val="100000"/>
              </a:lnSpc>
              <a:spcBef>
                <a:spcPts val="400"/>
              </a:spcBef>
              <a:spcAft>
                <a:spcPts val="0"/>
              </a:spcAft>
              <a:buSzPts val="1700"/>
              <a:buChar char="▪"/>
            </a:pPr>
            <a:r>
              <a:rPr lang="en-US" sz="1700"/>
              <a:t>Write down questions to ask other witnesses based on what you learned.</a:t>
            </a:r>
            <a:endParaRPr/>
          </a:p>
          <a:p>
            <a:pPr indent="-228600" lvl="1" marL="685800" rtl="0" algn="l">
              <a:lnSpc>
                <a:spcPct val="100000"/>
              </a:lnSpc>
              <a:spcBef>
                <a:spcPts val="400"/>
              </a:spcBef>
              <a:spcAft>
                <a:spcPts val="0"/>
              </a:spcAft>
              <a:buSzPts val="1700"/>
              <a:buChar char="▪"/>
            </a:pPr>
            <a:r>
              <a:rPr lang="en-US" sz="1700"/>
              <a:t>Consider whether there are additional allegations you need to bring to the attention of the Title IX Coordinator.</a:t>
            </a:r>
            <a:endParaRPr/>
          </a:p>
          <a:p>
            <a:pPr indent="-172720" lvl="0" marL="274320" rtl="0" algn="l">
              <a:lnSpc>
                <a:spcPct val="110000"/>
              </a:lnSpc>
              <a:spcBef>
                <a:spcPts val="10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82"/>
          <p:cNvSpPr txBox="1"/>
          <p:nvPr>
            <p:ph idx="2" type="body"/>
          </p:nvPr>
        </p:nvSpPr>
        <p:spPr>
          <a:xfrm>
            <a:off x="1125277" y="3886613"/>
            <a:ext cx="3545700" cy="5175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4400"/>
              <a:buNone/>
            </a:pPr>
            <a:r>
              <a:rPr lang="en-US" sz="4400"/>
              <a:t>How to Serve Impartially</a:t>
            </a:r>
            <a:endParaRPr/>
          </a:p>
          <a:p>
            <a:pPr indent="0" lvl="0" marL="0" rtl="0" algn="l">
              <a:lnSpc>
                <a:spcPct val="90000"/>
              </a:lnSpc>
              <a:spcBef>
                <a:spcPts val="0"/>
              </a:spcBef>
              <a:spcAft>
                <a:spcPts val="0"/>
              </a:spcAft>
              <a:buClr>
                <a:schemeClr val="lt1"/>
              </a:buClr>
              <a:buSzPts val="4400"/>
              <a:buNone/>
            </a:pPr>
            <a:r>
              <a:t/>
            </a:r>
            <a:endParaRPr/>
          </a:p>
        </p:txBody>
      </p:sp>
      <p:pic>
        <p:nvPicPr>
          <p:cNvPr id="881" name="Google Shape;881;p82"/>
          <p:cNvPicPr preferRelativeResize="0"/>
          <p:nvPr>
            <p:ph idx="3" type="pic"/>
          </p:nvPr>
        </p:nvPicPr>
        <p:blipFill rotWithShape="1">
          <a:blip r:embed="rId3">
            <a:alphaModFix/>
          </a:blip>
          <a:srcRect b="24609" l="0" r="0" t="24608"/>
          <a:stretch/>
        </p:blipFill>
        <p:spPr>
          <a:xfrm>
            <a:off x="-99675" y="-418650"/>
            <a:ext cx="12191999" cy="4127501"/>
          </a:xfrm>
          <a:prstGeom prst="rect">
            <a:avLst/>
          </a:prstGeom>
          <a:noFill/>
          <a:ln>
            <a:noFill/>
          </a:ln>
        </p:spPr>
      </p:pic>
    </p:spTree>
  </p:cSld>
  <p:clrMapOvr>
    <a:masterClrMapping/>
  </p:clrMapOvr>
  <p:transition spd="med">
    <p:push/>
  </p:transition>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83"/>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How to Serve Impartially</a:t>
            </a:r>
            <a:endParaRPr/>
          </a:p>
        </p:txBody>
      </p:sp>
      <p:sp>
        <p:nvSpPr>
          <p:cNvPr id="887" name="Google Shape;887;p83"/>
          <p:cNvSpPr txBox="1"/>
          <p:nvPr>
            <p:ph idx="2" type="body"/>
          </p:nvPr>
        </p:nvSpPr>
        <p:spPr>
          <a:xfrm>
            <a:off x="917912" y="1931421"/>
            <a:ext cx="10112818" cy="3527827"/>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SzPts val="1440"/>
              <a:buNone/>
            </a:pPr>
            <a:r>
              <a:rPr lang="en-US" sz="1800"/>
              <a:t>The Title IX regulations require that any individual designated by a recipient as a Title IX Coordinator, investigator, decision-maker, or any person designated by a recipient to facilitate an informal resolution process, receive training on “how to serve impartially, including by avoiding prejudgment of the facts at issue, conflicts of interest, and bias.”</a:t>
            </a:r>
            <a:endParaRPr/>
          </a:p>
          <a:p>
            <a:pPr indent="0" lvl="0" marL="0" rtl="0" algn="l">
              <a:lnSpc>
                <a:spcPct val="110000"/>
              </a:lnSpc>
              <a:spcBef>
                <a:spcPts val="800"/>
              </a:spcBef>
              <a:spcAft>
                <a:spcPts val="0"/>
              </a:spcAft>
              <a:buSzPts val="1440"/>
              <a:buNone/>
            </a:pPr>
            <a:r>
              <a:rPr lang="en-US" sz="1800">
                <a:solidFill>
                  <a:schemeClr val="dk2"/>
                </a:solidFill>
                <a:latin typeface="Georgia"/>
                <a:ea typeface="Georgia"/>
                <a:cs typeface="Georgia"/>
                <a:sym typeface="Georgia"/>
              </a:rPr>
              <a:t>Impartiality</a:t>
            </a:r>
            <a:endParaRPr/>
          </a:p>
          <a:p>
            <a:pPr indent="0" lvl="0" marL="0" rtl="0" algn="l">
              <a:lnSpc>
                <a:spcPct val="110000"/>
              </a:lnSpc>
              <a:spcBef>
                <a:spcPts val="800"/>
              </a:spcBef>
              <a:spcAft>
                <a:spcPts val="0"/>
              </a:spcAft>
              <a:buSzPts val="1440"/>
              <a:buNone/>
            </a:pPr>
            <a:r>
              <a:rPr lang="en-US" sz="1800"/>
              <a:t>Impartiality is defined as not supporting any of the sides involved in an argument. The regulations and commentary to the regulations indicate that Title IX considers “impartiality” to be the avoidance of:</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prejudgment of the facts at issue,</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conflicts of interest, and</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bias.</a:t>
            </a:r>
            <a:endParaRPr/>
          </a:p>
          <a:p>
            <a:pPr indent="-182880" lvl="0" marL="274320" rtl="0" algn="l">
              <a:lnSpc>
                <a:spcPct val="110000"/>
              </a:lnSpc>
              <a:spcBef>
                <a:spcPts val="800"/>
              </a:spcBef>
              <a:spcAft>
                <a:spcPts val="0"/>
              </a:spcAft>
              <a:buClr>
                <a:schemeClr val="accent6"/>
              </a:buClr>
              <a:buSzPts val="1440"/>
              <a:buFont typeface="Noto Sans Symbols"/>
              <a:buNone/>
            </a:pPr>
            <a:r>
              <a:t/>
            </a:r>
            <a:endParaRPr sz="1800"/>
          </a:p>
        </p:txBody>
      </p:sp>
    </p:spTree>
  </p:cSld>
  <p:clrMapOvr>
    <a:masterClrMapping/>
  </p:clrMapOvr>
  <p:transition spd="med">
    <p:push/>
  </p:transition>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84"/>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How to Serve Impartially</a:t>
            </a:r>
            <a:endParaRPr/>
          </a:p>
          <a:p>
            <a:pPr indent="0" lvl="0" marL="0" rtl="0" algn="l">
              <a:lnSpc>
                <a:spcPct val="90000"/>
              </a:lnSpc>
              <a:spcBef>
                <a:spcPts val="1000"/>
              </a:spcBef>
              <a:spcAft>
                <a:spcPts val="0"/>
              </a:spcAft>
              <a:buClr>
                <a:schemeClr val="dk2"/>
              </a:buClr>
              <a:buSzPts val="4400"/>
              <a:buNone/>
            </a:pPr>
            <a:r>
              <a:t/>
            </a:r>
            <a:endParaRPr/>
          </a:p>
        </p:txBody>
      </p:sp>
      <p:sp>
        <p:nvSpPr>
          <p:cNvPr id="893" name="Google Shape;893;p84"/>
          <p:cNvSpPr txBox="1"/>
          <p:nvPr>
            <p:ph idx="2" type="body"/>
          </p:nvPr>
        </p:nvSpPr>
        <p:spPr>
          <a:xfrm>
            <a:off x="917912" y="2628539"/>
            <a:ext cx="10112818" cy="3527827"/>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SzPts val="1440"/>
              <a:buNone/>
            </a:pPr>
            <a:r>
              <a:rPr lang="en-US" sz="1800"/>
              <a:t>Prejudgment of the facts can be defined as:</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To judge beforehand without possessing adequate facts, or to judge prematurely without sufficient reflection or investigation. </a:t>
            </a:r>
            <a:endParaRPr/>
          </a:p>
          <a:p>
            <a:pPr indent="0" lvl="0" marL="0" rtl="0" algn="l">
              <a:lnSpc>
                <a:spcPct val="110000"/>
              </a:lnSpc>
              <a:spcBef>
                <a:spcPts val="800"/>
              </a:spcBef>
              <a:spcAft>
                <a:spcPts val="0"/>
              </a:spcAft>
              <a:buSzPts val="1440"/>
              <a:buNone/>
            </a:pPr>
            <a:r>
              <a:rPr lang="en-US" sz="1800"/>
              <a:t>Coordinators, Investigators and Decision-Makers should not immediately assume they know what happened in a case, despite “signs” that suggest one side or the other is telling the truth.</a:t>
            </a:r>
            <a:br>
              <a:rPr lang="en-US" sz="1800"/>
            </a:br>
            <a:br>
              <a:rPr lang="en-US" sz="1800"/>
            </a:br>
            <a:r>
              <a:rPr lang="en-US" sz="1800"/>
              <a:t>Prejudgment often occurs when investigators and decision-makers adhere to sex-based stereotypes about males and females. Decisions should be made based on individual facts, not stereotypical notions of what males and females do or do not do. Additionally, Prejudgment often occurs when allegations involve sexual conduct, sexual history, drugs, and/or alcohol use. </a:t>
            </a:r>
            <a:endParaRPr/>
          </a:p>
          <a:p>
            <a:pPr indent="-182880" lvl="0" marL="274320" rtl="0" algn="l">
              <a:lnSpc>
                <a:spcPct val="110000"/>
              </a:lnSpc>
              <a:spcBef>
                <a:spcPts val="800"/>
              </a:spcBef>
              <a:spcAft>
                <a:spcPts val="0"/>
              </a:spcAft>
              <a:buClr>
                <a:schemeClr val="accent6"/>
              </a:buClr>
              <a:buSzPts val="1440"/>
              <a:buFont typeface="Noto Sans Symbols"/>
              <a:buNone/>
            </a:pPr>
            <a:r>
              <a:t/>
            </a:r>
            <a:endParaRPr sz="1800"/>
          </a:p>
        </p:txBody>
      </p:sp>
      <p:sp>
        <p:nvSpPr>
          <p:cNvPr id="894" name="Google Shape;894;p84"/>
          <p:cNvSpPr txBox="1"/>
          <p:nvPr>
            <p:ph idx="3" type="body"/>
          </p:nvPr>
        </p:nvSpPr>
        <p:spPr>
          <a:xfrm>
            <a:off x="917912" y="2025346"/>
            <a:ext cx="10112818"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Prejudgment of the Facts</a:t>
            </a:r>
            <a:endParaRPr/>
          </a:p>
        </p:txBody>
      </p:sp>
    </p:spTree>
  </p:cSld>
  <p:clrMapOvr>
    <a:masterClrMapping/>
  </p:clrMapOvr>
  <p:transition spd="med">
    <p:push/>
  </p:transition>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85"/>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How to Serve Impartially</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900" name="Google Shape;900;p85"/>
          <p:cNvSpPr txBox="1"/>
          <p:nvPr>
            <p:ph idx="2" type="body"/>
          </p:nvPr>
        </p:nvSpPr>
        <p:spPr>
          <a:xfrm>
            <a:off x="917912" y="2611347"/>
            <a:ext cx="10112818" cy="3527827"/>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SzPts val="1440"/>
              <a:buNone/>
            </a:pPr>
            <a:r>
              <a:rPr lang="en-US" sz="1800"/>
              <a:t>Conflict of interest can be defined as:</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When a personal or private interest (e.g. family, friendship, financial, social, etc.) compromises one’s judgement, decisions, or actions. </a:t>
            </a:r>
            <a:endParaRPr/>
          </a:p>
          <a:p>
            <a:pPr indent="0" lvl="0" marL="0" rtl="0" algn="l">
              <a:lnSpc>
                <a:spcPct val="110000"/>
              </a:lnSpc>
              <a:spcBef>
                <a:spcPts val="800"/>
              </a:spcBef>
              <a:spcAft>
                <a:spcPts val="0"/>
              </a:spcAft>
              <a:buSzPts val="1440"/>
              <a:buNone/>
            </a:pPr>
            <a:r>
              <a:rPr lang="en-US" sz="1800"/>
              <a:t>Coordinators, Investigators and decision-makers may run into issues of conflict of interest when their personal interests or relationships conflict with their ability to act in a neutral manner with regard to a complaint against a faculty member, staff member or student. A conflict of interest arises when an individual working on a particular Title IX matter is prevented from being impartial. </a:t>
            </a:r>
            <a:endParaRPr/>
          </a:p>
          <a:p>
            <a:pPr indent="-182880" lvl="0" marL="274320" rtl="0" algn="l">
              <a:lnSpc>
                <a:spcPct val="110000"/>
              </a:lnSpc>
              <a:spcBef>
                <a:spcPts val="800"/>
              </a:spcBef>
              <a:spcAft>
                <a:spcPts val="0"/>
              </a:spcAft>
              <a:buClr>
                <a:schemeClr val="accent6"/>
              </a:buClr>
              <a:buSzPts val="1440"/>
              <a:buFont typeface="Noto Sans Symbols"/>
              <a:buNone/>
            </a:pPr>
            <a:r>
              <a:t/>
            </a:r>
            <a:endParaRPr sz="1800"/>
          </a:p>
        </p:txBody>
      </p:sp>
      <p:sp>
        <p:nvSpPr>
          <p:cNvPr id="901" name="Google Shape;901;p85"/>
          <p:cNvSpPr txBox="1"/>
          <p:nvPr>
            <p:ph idx="3" type="body"/>
          </p:nvPr>
        </p:nvSpPr>
        <p:spPr>
          <a:xfrm>
            <a:off x="917912" y="2025346"/>
            <a:ext cx="10112818"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Conflict of Interest</a:t>
            </a:r>
            <a:endParaRPr/>
          </a:p>
        </p:txBody>
      </p:sp>
    </p:spTree>
  </p:cSld>
  <p:clrMapOvr>
    <a:masterClrMapping/>
  </p:clrMapOvr>
  <p:transition spd="med">
    <p:push/>
  </p:transition>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86"/>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How to Serve Impartially</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907" name="Google Shape;907;p86"/>
          <p:cNvSpPr txBox="1"/>
          <p:nvPr>
            <p:ph idx="2" type="body"/>
          </p:nvPr>
        </p:nvSpPr>
        <p:spPr>
          <a:xfrm>
            <a:off x="1039591" y="2692828"/>
            <a:ext cx="10112818" cy="3527827"/>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SzPts val="1600"/>
              <a:buNone/>
            </a:pPr>
            <a:r>
              <a:rPr lang="en-US"/>
              <a:t>Bias can be defined as:</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A tendency, inclination, or prejudice toward or against something or someone. </a:t>
            </a:r>
            <a:endParaRPr/>
          </a:p>
          <a:p>
            <a:pPr indent="0" lvl="0" marL="0" rtl="0" algn="l">
              <a:lnSpc>
                <a:spcPct val="110000"/>
              </a:lnSpc>
              <a:spcBef>
                <a:spcPts val="800"/>
              </a:spcBef>
              <a:spcAft>
                <a:spcPts val="0"/>
              </a:spcAft>
              <a:buSzPts val="1600"/>
              <a:buNone/>
            </a:pPr>
            <a:r>
              <a:rPr lang="en-US"/>
              <a:t>Biases are often based on stereotypes, rather than actual knowledge of an individual or circumstance. Biases are cognitive shortcuts that can result in prejudgments that lead to rash decisions or discriminatory practices.</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
        <p:nvSpPr>
          <p:cNvPr id="908" name="Google Shape;908;p86"/>
          <p:cNvSpPr txBox="1"/>
          <p:nvPr>
            <p:ph idx="3" type="body"/>
          </p:nvPr>
        </p:nvSpPr>
        <p:spPr>
          <a:xfrm>
            <a:off x="917912" y="2025346"/>
            <a:ext cx="10112818"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Bias</a:t>
            </a:r>
            <a:endParaRPr/>
          </a:p>
        </p:txBody>
      </p:sp>
    </p:spTree>
  </p:cSld>
  <p:clrMapOvr>
    <a:masterClrMapping/>
  </p:clrMapOvr>
  <p:transition spd="med">
    <p:push/>
  </p:transition>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sp>
        <p:nvSpPr>
          <p:cNvPr id="913" name="Google Shape;913;p87"/>
          <p:cNvSpPr txBox="1"/>
          <p:nvPr>
            <p:ph idx="2" type="body"/>
          </p:nvPr>
        </p:nvSpPr>
        <p:spPr>
          <a:xfrm>
            <a:off x="1103296" y="3501192"/>
            <a:ext cx="3545573"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4000"/>
              <a:buNone/>
            </a:pPr>
            <a:r>
              <a:rPr lang="en-US" sz="4000"/>
              <a:t>Writing the Investigative Report</a:t>
            </a:r>
            <a:endParaRPr/>
          </a:p>
          <a:p>
            <a:pPr indent="0" lvl="0" marL="0" rtl="0" algn="l">
              <a:lnSpc>
                <a:spcPct val="90000"/>
              </a:lnSpc>
              <a:spcBef>
                <a:spcPts val="0"/>
              </a:spcBef>
              <a:spcAft>
                <a:spcPts val="0"/>
              </a:spcAft>
              <a:buClr>
                <a:schemeClr val="lt1"/>
              </a:buClr>
              <a:buSzPts val="4000"/>
              <a:buNone/>
            </a:pPr>
            <a:r>
              <a:t/>
            </a:r>
            <a:endParaRPr sz="4000"/>
          </a:p>
          <a:p>
            <a:pPr indent="0" lvl="0" marL="0" rtl="0" algn="l">
              <a:lnSpc>
                <a:spcPct val="90000"/>
              </a:lnSpc>
              <a:spcBef>
                <a:spcPts val="0"/>
              </a:spcBef>
              <a:spcAft>
                <a:spcPts val="0"/>
              </a:spcAft>
              <a:buClr>
                <a:schemeClr val="lt1"/>
              </a:buClr>
              <a:buSzPts val="4000"/>
              <a:buNone/>
            </a:pPr>
            <a:r>
              <a:t/>
            </a:r>
            <a:endParaRPr sz="4000"/>
          </a:p>
        </p:txBody>
      </p:sp>
      <p:pic>
        <p:nvPicPr>
          <p:cNvPr descr="A person writing on a paper&#10;&#10;AI-generated content may be incorrect." id="914" name="Google Shape;914;p87"/>
          <p:cNvPicPr preferRelativeResize="0"/>
          <p:nvPr>
            <p:ph idx="3" type="pic"/>
          </p:nvPr>
        </p:nvPicPr>
        <p:blipFill rotWithShape="1">
          <a:blip r:embed="rId3">
            <a:alphaModFix/>
          </a:blip>
          <a:srcRect b="24641" l="0" r="0" t="24640"/>
          <a:stretch/>
        </p:blipFill>
        <p:spPr>
          <a:xfrm>
            <a:off x="-89700" y="-626300"/>
            <a:ext cx="12192000" cy="4127501"/>
          </a:xfrm>
          <a:prstGeom prst="rect">
            <a:avLst/>
          </a:prstGeom>
          <a:noFill/>
          <a:ln>
            <a:noFill/>
          </a:ln>
        </p:spPr>
      </p:pic>
    </p:spTree>
  </p:cSld>
  <p:clrMapOvr>
    <a:masterClrMapping/>
  </p:clrMapOvr>
  <p:transition spd="med">
    <p:push/>
  </p:transition>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p88"/>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Writing the Investigative Report</a:t>
            </a:r>
            <a:endParaRPr/>
          </a:p>
        </p:txBody>
      </p:sp>
      <p:sp>
        <p:nvSpPr>
          <p:cNvPr id="920" name="Google Shape;920;p88"/>
          <p:cNvSpPr txBox="1"/>
          <p:nvPr>
            <p:ph idx="2" type="body"/>
          </p:nvPr>
        </p:nvSpPr>
        <p:spPr>
          <a:xfrm>
            <a:off x="765750" y="2145317"/>
            <a:ext cx="10521037" cy="3933804"/>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SzPts val="1600"/>
              <a:buNone/>
            </a:pPr>
            <a:r>
              <a:rPr i="1" lang="en-US"/>
              <a:t>34 C.F.R. § 106.45(b)(5)(vii) </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In general, the Final Report should:</a:t>
            </a:r>
            <a:endParaRPr/>
          </a:p>
          <a:p>
            <a:pPr indent="-228600" lvl="1" marL="685800" rtl="0" algn="l">
              <a:lnSpc>
                <a:spcPct val="110000"/>
              </a:lnSpc>
              <a:spcBef>
                <a:spcPts val="800"/>
              </a:spcBef>
              <a:spcAft>
                <a:spcPts val="0"/>
              </a:spcAft>
              <a:buSzPts val="2000"/>
              <a:buChar char="▪"/>
            </a:pPr>
            <a:r>
              <a:rPr lang="en-US"/>
              <a:t>Evidence fairness</a:t>
            </a:r>
            <a:endParaRPr/>
          </a:p>
          <a:p>
            <a:pPr indent="-228600" lvl="1" marL="685800" rtl="0" algn="l">
              <a:lnSpc>
                <a:spcPct val="110000"/>
              </a:lnSpc>
              <a:spcBef>
                <a:spcPts val="800"/>
              </a:spcBef>
              <a:spcAft>
                <a:spcPts val="0"/>
              </a:spcAft>
              <a:buSzPts val="2000"/>
              <a:buChar char="▪"/>
            </a:pPr>
            <a:r>
              <a:rPr lang="en-US"/>
              <a:t>Be factual</a:t>
            </a:r>
            <a:endParaRPr/>
          </a:p>
          <a:p>
            <a:pPr indent="-228600" lvl="1" marL="685800" rtl="0" algn="l">
              <a:lnSpc>
                <a:spcPct val="110000"/>
              </a:lnSpc>
              <a:spcBef>
                <a:spcPts val="800"/>
              </a:spcBef>
              <a:spcAft>
                <a:spcPts val="0"/>
              </a:spcAft>
              <a:buSzPts val="2000"/>
              <a:buChar char="▪"/>
            </a:pPr>
            <a:r>
              <a:rPr lang="en-US"/>
              <a:t>Proceed chronologically</a:t>
            </a:r>
            <a:endParaRPr/>
          </a:p>
          <a:p>
            <a:pPr indent="-228600" lvl="1" marL="685800" rtl="0" algn="l">
              <a:lnSpc>
                <a:spcPct val="110000"/>
              </a:lnSpc>
              <a:spcBef>
                <a:spcPts val="800"/>
              </a:spcBef>
              <a:spcAft>
                <a:spcPts val="0"/>
              </a:spcAft>
              <a:buSzPts val="2000"/>
              <a:buChar char="▪"/>
            </a:pPr>
            <a:r>
              <a:rPr lang="en-US"/>
              <a:t>Include a well-labeled appendix for important evidence</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The Final Report will be what the Decision-Maker uses to issue a final determination.</a:t>
            </a:r>
            <a:endParaRPr/>
          </a:p>
          <a:p>
            <a:pPr indent="0" lvl="0" marL="0" rtl="0" algn="l">
              <a:lnSpc>
                <a:spcPct val="110000"/>
              </a:lnSpc>
              <a:spcBef>
                <a:spcPts val="800"/>
              </a:spcBef>
              <a:spcAft>
                <a:spcPts val="0"/>
              </a:spcAft>
              <a:buSzPts val="1600"/>
              <a:buNone/>
            </a:pPr>
            <a:r>
              <a:t/>
            </a:r>
            <a:endParaRPr/>
          </a:p>
        </p:txBody>
      </p:sp>
      <p:sp>
        <p:nvSpPr>
          <p:cNvPr id="921" name="Google Shape;921;p88"/>
          <p:cNvSpPr txBox="1"/>
          <p:nvPr>
            <p:ph idx="3" type="body"/>
          </p:nvPr>
        </p:nvSpPr>
        <p:spPr>
          <a:xfrm>
            <a:off x="765750" y="1621411"/>
            <a:ext cx="10521037"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The Final Report is a fair summary and presentation of all relevant evidence. </a:t>
            </a:r>
            <a:endParaRPr/>
          </a:p>
          <a:p>
            <a:pPr indent="0" lvl="0" marL="0" rtl="0" algn="l">
              <a:lnSpc>
                <a:spcPct val="90000"/>
              </a:lnSpc>
              <a:spcBef>
                <a:spcPts val="1000"/>
              </a:spcBef>
              <a:spcAft>
                <a:spcPts val="0"/>
              </a:spcAft>
              <a:buClr>
                <a:schemeClr val="dk2"/>
              </a:buClr>
              <a:buSzPts val="2400"/>
              <a:buNone/>
            </a:pPr>
            <a:r>
              <a:t/>
            </a:r>
            <a:endParaRPr/>
          </a:p>
        </p:txBody>
      </p:sp>
    </p:spTree>
  </p:cSld>
  <p:clrMapOvr>
    <a:masterClrMapping/>
  </p:clrMapOvr>
  <p:transition spd="med">
    <p:push/>
  </p:transition>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p89"/>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Writing the Investigative Report</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927" name="Google Shape;927;p89"/>
          <p:cNvSpPr txBox="1"/>
          <p:nvPr>
            <p:ph idx="2" type="body"/>
          </p:nvPr>
        </p:nvSpPr>
        <p:spPr>
          <a:xfrm>
            <a:off x="765750" y="1907732"/>
            <a:ext cx="10521037" cy="3933804"/>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280"/>
              <a:buFont typeface="Noto Sans Symbols"/>
              <a:buChar char="▶"/>
            </a:pPr>
            <a:r>
              <a:rPr lang="en-US" sz="1600"/>
              <a:t>How are you going to organize your report?</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Potential organization strategies for the Final Report:</a:t>
            </a:r>
            <a:endParaRPr/>
          </a:p>
          <a:p>
            <a:pPr indent="-228600" lvl="1" marL="685800" rtl="0" algn="l">
              <a:lnSpc>
                <a:spcPct val="110000"/>
              </a:lnSpc>
              <a:spcBef>
                <a:spcPts val="800"/>
              </a:spcBef>
              <a:spcAft>
                <a:spcPts val="0"/>
              </a:spcAft>
              <a:buSzPts val="1600"/>
              <a:buChar char="▪"/>
            </a:pPr>
            <a:r>
              <a:rPr lang="en-US" sz="1600"/>
              <a:t>Chronological</a:t>
            </a:r>
            <a:endParaRPr/>
          </a:p>
          <a:p>
            <a:pPr indent="-228600" lvl="1" marL="685800" rtl="0" algn="l">
              <a:lnSpc>
                <a:spcPct val="110000"/>
              </a:lnSpc>
              <a:spcBef>
                <a:spcPts val="800"/>
              </a:spcBef>
              <a:spcAft>
                <a:spcPts val="0"/>
              </a:spcAft>
              <a:buSzPts val="1600"/>
              <a:buChar char="▪"/>
            </a:pPr>
            <a:r>
              <a:rPr lang="en-US" sz="1600"/>
              <a:t>By topic or by allegation (chronological within each topic or allegation)</a:t>
            </a:r>
            <a:endParaRPr/>
          </a:p>
          <a:p>
            <a:pPr indent="-228600" lvl="1" marL="685800" rtl="0" algn="l">
              <a:lnSpc>
                <a:spcPct val="110000"/>
              </a:lnSpc>
              <a:spcBef>
                <a:spcPts val="800"/>
              </a:spcBef>
              <a:spcAft>
                <a:spcPts val="0"/>
              </a:spcAft>
              <a:buSzPts val="1600"/>
              <a:buChar char="▪"/>
            </a:pPr>
            <a:r>
              <a:rPr lang="en-US" sz="1600"/>
              <a:t>By chronology of how the information came into the investigation</a:t>
            </a:r>
            <a:endParaRPr/>
          </a:p>
          <a:p>
            <a:pPr indent="-228600" lvl="1" marL="685800" rtl="0" algn="l">
              <a:lnSpc>
                <a:spcPct val="110000"/>
              </a:lnSpc>
              <a:spcBef>
                <a:spcPts val="800"/>
              </a:spcBef>
              <a:spcAft>
                <a:spcPts val="0"/>
              </a:spcAft>
              <a:buSzPts val="1600"/>
              <a:buChar char="▪"/>
            </a:pPr>
            <a:r>
              <a:rPr lang="en-US" sz="1600"/>
              <a:t>By witness statement</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Organize Your Evidence:</a:t>
            </a:r>
            <a:endParaRPr/>
          </a:p>
          <a:p>
            <a:pPr indent="-228600" lvl="1" marL="685800" rtl="0" algn="l">
              <a:lnSpc>
                <a:spcPct val="110000"/>
              </a:lnSpc>
              <a:spcBef>
                <a:spcPts val="800"/>
              </a:spcBef>
              <a:spcAft>
                <a:spcPts val="0"/>
              </a:spcAft>
              <a:buSzPts val="1600"/>
              <a:buChar char="▪"/>
            </a:pPr>
            <a:r>
              <a:rPr lang="en-US" sz="1600"/>
              <a:t>Organize the pieces of evidence in chronological order or in an order that makes sense for the Final Report</a:t>
            </a:r>
            <a:endParaRPr/>
          </a:p>
          <a:p>
            <a:pPr indent="-228600" lvl="1" marL="685800" rtl="0" algn="l">
              <a:lnSpc>
                <a:spcPct val="110000"/>
              </a:lnSpc>
              <a:spcBef>
                <a:spcPts val="800"/>
              </a:spcBef>
              <a:spcAft>
                <a:spcPts val="0"/>
              </a:spcAft>
              <a:buSzPts val="1600"/>
              <a:buChar char="▪"/>
            </a:pPr>
            <a:r>
              <a:rPr lang="en-US" sz="1600"/>
              <a:t>Number the pages of the evidence packet</a:t>
            </a:r>
            <a:endParaRPr/>
          </a:p>
          <a:p>
            <a:pPr indent="-228600" lvl="1" marL="685800" rtl="0" algn="l">
              <a:lnSpc>
                <a:spcPct val="110000"/>
              </a:lnSpc>
              <a:spcBef>
                <a:spcPts val="800"/>
              </a:spcBef>
              <a:spcAft>
                <a:spcPts val="0"/>
              </a:spcAft>
              <a:buSzPts val="1600"/>
              <a:buChar char="▪"/>
            </a:pPr>
            <a:r>
              <a:rPr lang="en-US" sz="1600"/>
              <a:t>Label each piece of evidence (for example: “1,” “2,” “2(a),” “2(b)”)</a:t>
            </a:r>
            <a:endParaRPr/>
          </a:p>
          <a:p>
            <a:pPr indent="-228600" lvl="1" marL="685800" rtl="0" algn="l">
              <a:lnSpc>
                <a:spcPct val="110000"/>
              </a:lnSpc>
              <a:spcBef>
                <a:spcPts val="800"/>
              </a:spcBef>
              <a:spcAft>
                <a:spcPts val="0"/>
              </a:spcAft>
              <a:buSzPts val="1600"/>
              <a:buChar char="▪"/>
            </a:pPr>
            <a:r>
              <a:rPr lang="en-US" sz="1600"/>
              <a:t>Make an appendix table of contents if the evidence is extensive </a:t>
            </a:r>
            <a:endParaRPr/>
          </a:p>
          <a:p>
            <a:pPr indent="-127000" lvl="1" marL="685800" rtl="0" algn="l">
              <a:lnSpc>
                <a:spcPct val="110000"/>
              </a:lnSpc>
              <a:spcBef>
                <a:spcPts val="800"/>
              </a:spcBef>
              <a:spcAft>
                <a:spcPts val="0"/>
              </a:spcAft>
              <a:buSzPts val="1600"/>
              <a:buNone/>
            </a:pPr>
            <a:r>
              <a:t/>
            </a:r>
            <a:endParaRPr sz="1600"/>
          </a:p>
          <a:p>
            <a:pPr indent="-193040" lvl="0" marL="274320" rtl="0" algn="l">
              <a:lnSpc>
                <a:spcPct val="110000"/>
              </a:lnSpc>
              <a:spcBef>
                <a:spcPts val="800"/>
              </a:spcBef>
              <a:spcAft>
                <a:spcPts val="0"/>
              </a:spcAft>
              <a:buClr>
                <a:schemeClr val="accent6"/>
              </a:buClr>
              <a:buSzPts val="1280"/>
              <a:buFont typeface="Noto Sans Symbols"/>
              <a:buNone/>
            </a:pPr>
            <a:r>
              <a:t/>
            </a:r>
            <a:endParaRPr sz="1600"/>
          </a:p>
        </p:txBody>
      </p:sp>
      <p:sp>
        <p:nvSpPr>
          <p:cNvPr id="928" name="Google Shape;928;p89"/>
          <p:cNvSpPr txBox="1"/>
          <p:nvPr>
            <p:ph idx="3" type="body"/>
          </p:nvPr>
        </p:nvSpPr>
        <p:spPr>
          <a:xfrm>
            <a:off x="765750" y="1512769"/>
            <a:ext cx="10521037"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Before You Begin Writing: Consider Your Organization</a:t>
            </a:r>
            <a:endParaRPr/>
          </a:p>
          <a:p>
            <a:pPr indent="0" lvl="0" marL="0" rtl="0" algn="l">
              <a:lnSpc>
                <a:spcPct val="90000"/>
              </a:lnSpc>
              <a:spcBef>
                <a:spcPts val="1000"/>
              </a:spcBef>
              <a:spcAft>
                <a:spcPts val="0"/>
              </a:spcAft>
              <a:buClr>
                <a:schemeClr val="dk2"/>
              </a:buClr>
              <a:buSzPts val="2400"/>
              <a:buNone/>
            </a:pPr>
            <a:r>
              <a:t/>
            </a:r>
            <a:endParaRPr/>
          </a:p>
        </p:txBody>
      </p:sp>
    </p:spTree>
  </p:cSld>
  <p:clrMapOvr>
    <a:masterClrMapping/>
  </p:clrMapOvr>
  <p:transition spd="med">
    <p:push/>
  </p:transition>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sp>
        <p:nvSpPr>
          <p:cNvPr id="933" name="Google Shape;933;p90"/>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Writing the Investigative Report</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934" name="Google Shape;934;p90"/>
          <p:cNvSpPr txBox="1"/>
          <p:nvPr>
            <p:ph idx="2" type="body"/>
          </p:nvPr>
        </p:nvSpPr>
        <p:spPr>
          <a:xfrm>
            <a:off x="765750" y="2166916"/>
            <a:ext cx="10521037" cy="3933804"/>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Summarize the nature of the complaint.</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Describe all the individuals involved.</a:t>
            </a:r>
            <a:endParaRPr/>
          </a:p>
          <a:p>
            <a:pPr indent="-228600" lvl="1" marL="685800" rtl="0" algn="l">
              <a:lnSpc>
                <a:spcPct val="110000"/>
              </a:lnSpc>
              <a:spcBef>
                <a:spcPts val="800"/>
              </a:spcBef>
              <a:spcAft>
                <a:spcPts val="0"/>
              </a:spcAft>
              <a:buSzPts val="2000"/>
              <a:buChar char="▪"/>
            </a:pPr>
            <a:r>
              <a:rPr lang="en-US"/>
              <a:t>Complainant</a:t>
            </a:r>
            <a:endParaRPr/>
          </a:p>
          <a:p>
            <a:pPr indent="-228600" lvl="1" marL="685800" rtl="0" algn="l">
              <a:lnSpc>
                <a:spcPct val="110000"/>
              </a:lnSpc>
              <a:spcBef>
                <a:spcPts val="800"/>
              </a:spcBef>
              <a:spcAft>
                <a:spcPts val="0"/>
              </a:spcAft>
              <a:buSzPts val="2000"/>
              <a:buChar char="▪"/>
            </a:pPr>
            <a:r>
              <a:rPr lang="en-US"/>
              <a:t>Respondent</a:t>
            </a:r>
            <a:endParaRPr/>
          </a:p>
          <a:p>
            <a:pPr indent="-228600" lvl="1" marL="685800" rtl="0" algn="l">
              <a:lnSpc>
                <a:spcPct val="110000"/>
              </a:lnSpc>
              <a:spcBef>
                <a:spcPts val="800"/>
              </a:spcBef>
              <a:spcAft>
                <a:spcPts val="0"/>
              </a:spcAft>
              <a:buSzPts val="2000"/>
              <a:buChar char="▪"/>
            </a:pPr>
            <a:r>
              <a:rPr lang="en-US"/>
              <a:t>Investigator</a:t>
            </a:r>
            <a:endParaRPr/>
          </a:p>
          <a:p>
            <a:pPr indent="-228600" lvl="1" marL="685800" rtl="0" algn="l">
              <a:lnSpc>
                <a:spcPct val="110000"/>
              </a:lnSpc>
              <a:spcBef>
                <a:spcPts val="800"/>
              </a:spcBef>
              <a:spcAft>
                <a:spcPts val="0"/>
              </a:spcAft>
              <a:buSzPts val="2000"/>
              <a:buChar char="▪"/>
            </a:pPr>
            <a:r>
              <a:rPr lang="en-US"/>
              <a:t>Witnesses</a:t>
            </a:r>
            <a:endParaRPr/>
          </a:p>
          <a:p>
            <a:pPr indent="0" lvl="1" marL="457200" rtl="0" algn="l">
              <a:lnSpc>
                <a:spcPct val="110000"/>
              </a:lnSpc>
              <a:spcBef>
                <a:spcPts val="800"/>
              </a:spcBef>
              <a:spcAft>
                <a:spcPts val="0"/>
              </a:spcAft>
              <a:buSzPts val="2000"/>
              <a:buNone/>
            </a:pPr>
            <a:r>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
        <p:nvSpPr>
          <p:cNvPr id="935" name="Google Shape;935;p90"/>
          <p:cNvSpPr txBox="1"/>
          <p:nvPr>
            <p:ph idx="3" type="body"/>
          </p:nvPr>
        </p:nvSpPr>
        <p:spPr>
          <a:xfrm>
            <a:off x="765750" y="1621411"/>
            <a:ext cx="10521037"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Part I: Short Summary of the Complaint and Party Information</a:t>
            </a:r>
            <a:endParaRPr/>
          </a:p>
          <a:p>
            <a:pPr indent="0" lvl="0" marL="0" rtl="0" algn="l">
              <a:lnSpc>
                <a:spcPct val="90000"/>
              </a:lnSpc>
              <a:spcBef>
                <a:spcPts val="1000"/>
              </a:spcBef>
              <a:spcAft>
                <a:spcPts val="0"/>
              </a:spcAft>
              <a:buClr>
                <a:schemeClr val="dk2"/>
              </a:buClr>
              <a:buSzPts val="2400"/>
              <a:buNone/>
            </a:pPr>
            <a:r>
              <a:t/>
            </a:r>
            <a:endParaRPr/>
          </a:p>
        </p:txBody>
      </p:sp>
    </p:spTree>
  </p:cSld>
  <p:clrMapOvr>
    <a:masterClrMapping/>
  </p:clrMapOvr>
  <p:transition spd="med">
    <p:push/>
  </p:transition>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91"/>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Writing the Investigative Report</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941" name="Google Shape;941;p91"/>
          <p:cNvSpPr txBox="1"/>
          <p:nvPr>
            <p:ph idx="2" type="body"/>
          </p:nvPr>
        </p:nvSpPr>
        <p:spPr>
          <a:xfrm>
            <a:off x="765750" y="1835305"/>
            <a:ext cx="10768365" cy="3933804"/>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t>Description of charges</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How did the complaint make its way to an investigation?</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Witnesses Interviewed</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Witnesses Not Interviewed (and why)</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The procedure followed, step-by-step</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Any procedural anomalies that need explained?</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Explain your organization structure:</a:t>
            </a:r>
            <a:endParaRPr/>
          </a:p>
          <a:p>
            <a:pPr indent="0" lvl="0" marL="0" rtl="0" algn="l">
              <a:lnSpc>
                <a:spcPct val="110000"/>
              </a:lnSpc>
              <a:spcBef>
                <a:spcPts val="800"/>
              </a:spcBef>
              <a:spcAft>
                <a:spcPts val="0"/>
              </a:spcAft>
              <a:buSzPts val="1440"/>
              <a:buNone/>
            </a:pPr>
            <a:r>
              <a:rPr lang="en-US" sz="1800"/>
              <a:t>	Example:</a:t>
            </a:r>
            <a:endParaRPr/>
          </a:p>
          <a:p>
            <a:pPr indent="0" lvl="0" marL="0" rtl="0" algn="l">
              <a:lnSpc>
                <a:spcPct val="110000"/>
              </a:lnSpc>
              <a:spcBef>
                <a:spcPts val="800"/>
              </a:spcBef>
              <a:spcAft>
                <a:spcPts val="0"/>
              </a:spcAft>
              <a:buSzPts val="1440"/>
              <a:buNone/>
            </a:pPr>
            <a:r>
              <a:rPr lang="en-US" sz="1800"/>
              <a:t>	“The information in this report is a summary of the facts as agreed upon by the parties and the 	witnesses. Where there is a difference in the accounts, it is noted in the report. For the sake of 	clarity, the report is organized chronologically and by subject matter when appropriate.”</a:t>
            </a:r>
            <a:endParaRPr/>
          </a:p>
          <a:p>
            <a:pPr indent="0" lvl="0" marL="0" rtl="0" algn="l">
              <a:lnSpc>
                <a:spcPct val="110000"/>
              </a:lnSpc>
              <a:spcBef>
                <a:spcPts val="800"/>
              </a:spcBef>
              <a:spcAft>
                <a:spcPts val="0"/>
              </a:spcAft>
              <a:buSzPts val="1440"/>
              <a:buNone/>
            </a:pPr>
            <a:r>
              <a:t/>
            </a:r>
            <a:endParaRPr sz="1800"/>
          </a:p>
          <a:p>
            <a:pPr indent="0" lvl="0" marL="0" rtl="0" algn="l">
              <a:lnSpc>
                <a:spcPct val="110000"/>
              </a:lnSpc>
              <a:spcBef>
                <a:spcPts val="800"/>
              </a:spcBef>
              <a:spcAft>
                <a:spcPts val="0"/>
              </a:spcAft>
              <a:buSzPts val="1440"/>
              <a:buNone/>
            </a:pPr>
            <a:r>
              <a:t/>
            </a:r>
            <a:endParaRPr sz="1800"/>
          </a:p>
          <a:p>
            <a:pPr indent="-182880" lvl="0" marL="274320" rtl="0" algn="l">
              <a:lnSpc>
                <a:spcPct val="110000"/>
              </a:lnSpc>
              <a:spcBef>
                <a:spcPts val="800"/>
              </a:spcBef>
              <a:spcAft>
                <a:spcPts val="0"/>
              </a:spcAft>
              <a:buClr>
                <a:schemeClr val="accent6"/>
              </a:buClr>
              <a:buSzPts val="1440"/>
              <a:buFont typeface="Noto Sans Symbols"/>
              <a:buNone/>
            </a:pPr>
            <a:r>
              <a:t/>
            </a:r>
            <a:endParaRPr sz="1800"/>
          </a:p>
        </p:txBody>
      </p:sp>
      <p:sp>
        <p:nvSpPr>
          <p:cNvPr id="942" name="Google Shape;942;p91"/>
          <p:cNvSpPr txBox="1"/>
          <p:nvPr>
            <p:ph idx="3" type="body"/>
          </p:nvPr>
        </p:nvSpPr>
        <p:spPr>
          <a:xfrm>
            <a:off x="765750" y="1440342"/>
            <a:ext cx="10521037"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Part II: Introduction of Basic Preliminary Information</a:t>
            </a:r>
            <a:endParaRPr/>
          </a:p>
          <a:p>
            <a:pPr indent="0" lvl="0" marL="0" rtl="0" algn="l">
              <a:lnSpc>
                <a:spcPct val="90000"/>
              </a:lnSpc>
              <a:spcBef>
                <a:spcPts val="1000"/>
              </a:spcBef>
              <a:spcAft>
                <a:spcPts val="0"/>
              </a:spcAft>
              <a:buClr>
                <a:schemeClr val="dk2"/>
              </a:buClr>
              <a:buSzPts val="2400"/>
              <a:buNone/>
            </a:pPr>
            <a:r>
              <a:t/>
            </a:r>
            <a:endParaRPr/>
          </a:p>
        </p:txBody>
      </p:sp>
    </p:spTree>
  </p:cSld>
  <p:clrMapOvr>
    <a:masterClrMapping/>
  </p:clrMapOvr>
  <p:transition spd="med">
    <p:push/>
  </p:transition>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sp>
        <p:nvSpPr>
          <p:cNvPr id="947" name="Google Shape;947;p92"/>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Writing the Investigative Report</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948" name="Google Shape;948;p92"/>
          <p:cNvSpPr txBox="1"/>
          <p:nvPr>
            <p:ph idx="2" type="body"/>
          </p:nvPr>
        </p:nvSpPr>
        <p:spPr>
          <a:xfrm>
            <a:off x="765750" y="1835305"/>
            <a:ext cx="10521037" cy="3933804"/>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t>Recount the undisputed facts.</a:t>
            </a:r>
            <a:endParaRPr/>
          </a:p>
          <a:p>
            <a:pPr indent="-228600" lvl="1" marL="685800" rtl="0" algn="l">
              <a:lnSpc>
                <a:spcPct val="110000"/>
              </a:lnSpc>
              <a:spcBef>
                <a:spcPts val="800"/>
              </a:spcBef>
              <a:spcAft>
                <a:spcPts val="0"/>
              </a:spcAft>
              <a:buSzPts val="1800"/>
              <a:buChar char="▪"/>
            </a:pPr>
            <a:r>
              <a:rPr lang="en-US" sz="1800"/>
              <a:t>Series of numbered sentences</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Recount the disputed facts.</a:t>
            </a:r>
            <a:endParaRPr/>
          </a:p>
          <a:p>
            <a:pPr indent="-228600" lvl="1" marL="685800" rtl="0" algn="l">
              <a:lnSpc>
                <a:spcPct val="110000"/>
              </a:lnSpc>
              <a:spcBef>
                <a:spcPts val="800"/>
              </a:spcBef>
              <a:spcAft>
                <a:spcPts val="0"/>
              </a:spcAft>
              <a:buSzPts val="1800"/>
              <a:buChar char="▪"/>
            </a:pPr>
            <a:r>
              <a:rPr lang="en-US" sz="1800"/>
              <a:t>Series of numbered sentences</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Make sure you have facts for each element of each charge.</a:t>
            </a:r>
            <a:endParaRPr/>
          </a:p>
          <a:p>
            <a:pPr indent="-182880" lvl="0" marL="274320" rtl="0" algn="l">
              <a:lnSpc>
                <a:spcPct val="110000"/>
              </a:lnSpc>
              <a:spcBef>
                <a:spcPts val="800"/>
              </a:spcBef>
              <a:spcAft>
                <a:spcPts val="0"/>
              </a:spcAft>
              <a:buClr>
                <a:schemeClr val="accent6"/>
              </a:buClr>
              <a:buSzPts val="1440"/>
              <a:buFont typeface="Noto Sans Symbols"/>
              <a:buNone/>
            </a:pPr>
            <a:r>
              <a:t/>
            </a:r>
            <a:endParaRPr sz="1800"/>
          </a:p>
        </p:txBody>
      </p:sp>
      <p:sp>
        <p:nvSpPr>
          <p:cNvPr id="949" name="Google Shape;949;p92"/>
          <p:cNvSpPr txBox="1"/>
          <p:nvPr>
            <p:ph idx="3" type="body"/>
          </p:nvPr>
        </p:nvSpPr>
        <p:spPr>
          <a:xfrm>
            <a:off x="765750" y="1440342"/>
            <a:ext cx="10521037"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Part III: Summary of the Undisputed and Disputed Information</a:t>
            </a:r>
            <a:endParaRPr/>
          </a:p>
          <a:p>
            <a:pPr indent="0" lvl="0" marL="0" rtl="0" algn="l">
              <a:lnSpc>
                <a:spcPct val="90000"/>
              </a:lnSpc>
              <a:spcBef>
                <a:spcPts val="1000"/>
              </a:spcBef>
              <a:spcAft>
                <a:spcPts val="0"/>
              </a:spcAft>
              <a:buClr>
                <a:schemeClr val="dk2"/>
              </a:buClr>
              <a:buSzPts val="2400"/>
              <a:buNone/>
            </a:pPr>
            <a:r>
              <a:t/>
            </a:r>
            <a:endParaRPr/>
          </a:p>
        </p:txBody>
      </p:sp>
      <p:sp>
        <p:nvSpPr>
          <p:cNvPr id="950" name="Google Shape;950;p92"/>
          <p:cNvSpPr txBox="1"/>
          <p:nvPr/>
        </p:nvSpPr>
        <p:spPr>
          <a:xfrm>
            <a:off x="765750" y="3910429"/>
            <a:ext cx="10521037" cy="37591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2"/>
              </a:buClr>
              <a:buSzPts val="2400"/>
              <a:buFont typeface="Arial"/>
              <a:buNone/>
            </a:pPr>
            <a:r>
              <a:rPr b="0" i="0" lang="en-US" sz="2400" u="none" cap="none" strike="noStrike">
                <a:solidFill>
                  <a:schemeClr val="dk2"/>
                </a:solidFill>
                <a:latin typeface="Georgia"/>
                <a:ea typeface="Georgia"/>
                <a:cs typeface="Georgia"/>
                <a:sym typeface="Georgia"/>
              </a:rPr>
              <a:t>Part IV: A Statement Regarding Relevant Evidence</a:t>
            </a:r>
            <a:endParaRPr/>
          </a:p>
        </p:txBody>
      </p:sp>
      <p:sp>
        <p:nvSpPr>
          <p:cNvPr id="951" name="Google Shape;951;p92"/>
          <p:cNvSpPr txBox="1"/>
          <p:nvPr/>
        </p:nvSpPr>
        <p:spPr>
          <a:xfrm>
            <a:off x="765749" y="4394564"/>
            <a:ext cx="10521037" cy="3933804"/>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chemeClr val="accent6"/>
              </a:buClr>
              <a:buSzPts val="1440"/>
              <a:buFont typeface="Noto Sans Symbols"/>
              <a:buChar char="▶"/>
            </a:pPr>
            <a:r>
              <a:rPr b="0" i="0" lang="en-US" sz="1800" u="none" cap="none" strike="noStrike">
                <a:solidFill>
                  <a:schemeClr val="dk1"/>
                </a:solidFill>
                <a:latin typeface="Arial"/>
                <a:ea typeface="Arial"/>
                <a:cs typeface="Arial"/>
                <a:sym typeface="Arial"/>
              </a:rPr>
              <a:t>Example: “All relevant information gathered during the course of the investigation has been included in this report.”</a:t>
            </a:r>
            <a:endParaRPr/>
          </a:p>
          <a:p>
            <a:pPr indent="-274320" lvl="0" marL="274320" marR="0" rtl="0" algn="l">
              <a:lnSpc>
                <a:spcPct val="110000"/>
              </a:lnSpc>
              <a:spcBef>
                <a:spcPts val="800"/>
              </a:spcBef>
              <a:spcAft>
                <a:spcPts val="0"/>
              </a:spcAft>
              <a:buClr>
                <a:schemeClr val="accent6"/>
              </a:buClr>
              <a:buSzPts val="1440"/>
              <a:buFont typeface="Noto Sans Symbols"/>
              <a:buChar char="▶"/>
            </a:pPr>
            <a:r>
              <a:rPr b="0" i="0" lang="en-US" sz="1800" u="none" cap="none" strike="noStrike">
                <a:solidFill>
                  <a:schemeClr val="dk1"/>
                </a:solidFill>
                <a:latin typeface="Arial"/>
                <a:ea typeface="Arial"/>
                <a:cs typeface="Arial"/>
                <a:sym typeface="Arial"/>
              </a:rPr>
              <a:t>Identify if you thought something was irrelevant if you included it anyway. Include a note for the Decision-Maker, and reference the evidence label to draw their attention to it.</a:t>
            </a:r>
            <a:endParaRPr/>
          </a:p>
        </p:txBody>
      </p:sp>
    </p:spTree>
  </p:cSld>
  <p:clrMapOvr>
    <a:masterClrMapping/>
  </p:clrMapOvr>
  <p:transition spd="med">
    <p:push/>
  </p:transition>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sp>
        <p:nvSpPr>
          <p:cNvPr id="956" name="Google Shape;956;p93"/>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Issues of Relevance</a:t>
            </a:r>
            <a:endParaRPr/>
          </a:p>
        </p:txBody>
      </p:sp>
      <p:sp>
        <p:nvSpPr>
          <p:cNvPr id="957" name="Google Shape;957;p93"/>
          <p:cNvSpPr txBox="1"/>
          <p:nvPr>
            <p:ph idx="2" type="body"/>
          </p:nvPr>
        </p:nvSpPr>
        <p:spPr>
          <a:xfrm>
            <a:off x="917912" y="1874841"/>
            <a:ext cx="10112818" cy="1499841"/>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280"/>
              <a:buFont typeface="Noto Sans Symbols"/>
              <a:buChar char="▶"/>
            </a:pPr>
            <a:r>
              <a:rPr lang="en-US" sz="1600"/>
              <a:t>The District must ensure that “all relevant questions and evidence are admitted and considered (though varying weight or credibility may of course be given to particular evidence by the decision-maker).” The rules of evidence do not apply, and a District may NOT exclude relevant evidence.</a:t>
            </a:r>
            <a:endParaRPr/>
          </a:p>
          <a:p>
            <a:pPr indent="-193040" lvl="0" marL="274320" rtl="0" algn="l">
              <a:lnSpc>
                <a:spcPct val="110000"/>
              </a:lnSpc>
              <a:spcBef>
                <a:spcPts val="800"/>
              </a:spcBef>
              <a:spcAft>
                <a:spcPts val="0"/>
              </a:spcAft>
              <a:buClr>
                <a:schemeClr val="accent6"/>
              </a:buClr>
              <a:buSzPts val="1280"/>
              <a:buFont typeface="Noto Sans Symbols"/>
              <a:buNone/>
            </a:pPr>
            <a:r>
              <a:t/>
            </a:r>
            <a:endParaRPr sz="1600"/>
          </a:p>
        </p:txBody>
      </p:sp>
      <p:sp>
        <p:nvSpPr>
          <p:cNvPr id="958" name="Google Shape;958;p93"/>
          <p:cNvSpPr txBox="1"/>
          <p:nvPr>
            <p:ph idx="3" type="body"/>
          </p:nvPr>
        </p:nvSpPr>
        <p:spPr>
          <a:xfrm>
            <a:off x="1039591" y="2919448"/>
            <a:ext cx="10112818"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000"/>
              <a:buNone/>
            </a:pPr>
            <a:r>
              <a:rPr lang="en-US" sz="2000"/>
              <a:t>What is Relevance?</a:t>
            </a:r>
            <a:endParaRPr/>
          </a:p>
          <a:p>
            <a:pPr indent="0" lvl="0" marL="0" rtl="0" algn="l">
              <a:lnSpc>
                <a:spcPct val="90000"/>
              </a:lnSpc>
              <a:spcBef>
                <a:spcPts val="1000"/>
              </a:spcBef>
              <a:spcAft>
                <a:spcPts val="0"/>
              </a:spcAft>
              <a:buClr>
                <a:schemeClr val="dk2"/>
              </a:buClr>
              <a:buSzPts val="2000"/>
              <a:buNone/>
            </a:pPr>
            <a:r>
              <a:t/>
            </a:r>
            <a:endParaRPr sz="2000"/>
          </a:p>
        </p:txBody>
      </p:sp>
      <p:sp>
        <p:nvSpPr>
          <p:cNvPr id="959" name="Google Shape;959;p93"/>
          <p:cNvSpPr txBox="1"/>
          <p:nvPr/>
        </p:nvSpPr>
        <p:spPr>
          <a:xfrm>
            <a:off x="1039591" y="3318681"/>
            <a:ext cx="10112818" cy="1499841"/>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The Preamble to the regulations indicates that it may include: evidence that is “probative of any material fact concerning the allegations […] evidence pertinent to proving whether facts material to the allegations under investigation are more or less likely to be true (i.e., on what is relevant).” </a:t>
            </a:r>
            <a:endParaRPr/>
          </a:p>
        </p:txBody>
      </p:sp>
      <p:sp>
        <p:nvSpPr>
          <p:cNvPr id="960" name="Google Shape;960;p93"/>
          <p:cNvSpPr txBox="1"/>
          <p:nvPr/>
        </p:nvSpPr>
        <p:spPr>
          <a:xfrm>
            <a:off x="1039591" y="4339968"/>
            <a:ext cx="10112818" cy="37591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2"/>
              </a:buClr>
              <a:buSzPts val="2000"/>
              <a:buFont typeface="Arial"/>
              <a:buNone/>
            </a:pPr>
            <a:r>
              <a:rPr b="0" i="0" lang="en-US" sz="2000" u="none" cap="none" strike="noStrike">
                <a:solidFill>
                  <a:schemeClr val="dk2"/>
                </a:solidFill>
                <a:latin typeface="Georgia"/>
                <a:ea typeface="Georgia"/>
                <a:cs typeface="Georgia"/>
                <a:sym typeface="Georgia"/>
              </a:rPr>
              <a:t>In Layman's Terms, Please?</a:t>
            </a:r>
            <a:endParaRPr/>
          </a:p>
        </p:txBody>
      </p:sp>
      <p:sp>
        <p:nvSpPr>
          <p:cNvPr id="961" name="Google Shape;961;p93"/>
          <p:cNvSpPr txBox="1"/>
          <p:nvPr/>
        </p:nvSpPr>
        <p:spPr>
          <a:xfrm>
            <a:off x="1039591" y="4715881"/>
            <a:ext cx="10112818" cy="1499841"/>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The easy way to understand it is by asking yourself:</a:t>
            </a:r>
            <a:endParaRPr/>
          </a:p>
          <a:p>
            <a:pPr indent="0" lvl="0" marL="0" marR="0" rtl="0" algn="l">
              <a:lnSpc>
                <a:spcPct val="110000"/>
              </a:lnSpc>
              <a:spcBef>
                <a:spcPts val="800"/>
              </a:spcBef>
              <a:spcAft>
                <a:spcPts val="0"/>
              </a:spcAft>
              <a:buClr>
                <a:schemeClr val="accent6"/>
              </a:buClr>
              <a:buSzPts val="1440"/>
              <a:buFont typeface="Noto Sans Symbols"/>
              <a:buNone/>
            </a:pPr>
            <a:r>
              <a:rPr b="1" i="0" lang="en-US" sz="1800" u="none" cap="none" strike="noStrike">
                <a:solidFill>
                  <a:schemeClr val="dk1"/>
                </a:solidFill>
                <a:latin typeface="Arial"/>
                <a:ea typeface="Arial"/>
                <a:cs typeface="Arial"/>
                <a:sym typeface="Arial"/>
              </a:rPr>
              <a:t>Does this [question I’m asking / topic I’m introducing / evidence I’m evaluating] move the dial under the standard of evidence?</a:t>
            </a:r>
            <a:endParaRPr/>
          </a:p>
          <a:p>
            <a:pPr indent="-182880" lvl="0" marL="274320" marR="0" rtl="0" algn="l">
              <a:lnSpc>
                <a:spcPct val="110000"/>
              </a:lnSpc>
              <a:spcBef>
                <a:spcPts val="800"/>
              </a:spcBef>
              <a:spcAft>
                <a:spcPts val="0"/>
              </a:spcAft>
              <a:buClr>
                <a:schemeClr val="accent6"/>
              </a:buClr>
              <a:buSzPts val="1440"/>
              <a:buFont typeface="Noto Sans Symbols"/>
              <a:buNone/>
            </a:pPr>
            <a:r>
              <a:t/>
            </a:r>
            <a:endParaRPr b="0" i="0" sz="1800" u="none" cap="none" strike="noStrike">
              <a:solidFill>
                <a:schemeClr val="dk1"/>
              </a:solidFill>
              <a:latin typeface="Arial"/>
              <a:ea typeface="Arial"/>
              <a:cs typeface="Arial"/>
              <a:sym typeface="Arial"/>
            </a:endParaRPr>
          </a:p>
        </p:txBody>
      </p:sp>
    </p:spTree>
  </p:cSld>
  <p:clrMapOvr>
    <a:masterClrMapping/>
  </p:clrMapOvr>
  <p:transition spd="med">
    <p:push/>
  </p:transition>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94"/>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Issues of Relevance</a:t>
            </a:r>
            <a:endParaRPr/>
          </a:p>
        </p:txBody>
      </p:sp>
      <p:sp>
        <p:nvSpPr>
          <p:cNvPr id="967" name="Google Shape;967;p94"/>
          <p:cNvSpPr txBox="1"/>
          <p:nvPr>
            <p:ph idx="2" type="body"/>
          </p:nvPr>
        </p:nvSpPr>
        <p:spPr>
          <a:xfrm>
            <a:off x="917912" y="2049117"/>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Questions and evidence about the complainant’s sexual predisposition or prior sexual behavior are not relevant, unless: </a:t>
            </a:r>
            <a:endParaRPr/>
          </a:p>
          <a:p>
            <a:pPr indent="-228600" lvl="1" marL="685800" rtl="0" algn="l">
              <a:lnSpc>
                <a:spcPct val="110000"/>
              </a:lnSpc>
              <a:spcBef>
                <a:spcPts val="800"/>
              </a:spcBef>
              <a:spcAft>
                <a:spcPts val="0"/>
              </a:spcAft>
              <a:buSzPts val="2000"/>
              <a:buChar char="▪"/>
            </a:pPr>
            <a:r>
              <a:rPr lang="en-US"/>
              <a:t>Such questions and evidence about the complainant’s prior sexual behavior are offered to prove that someone other than the respondent committed the conduct alleged by the complainant, or</a:t>
            </a:r>
            <a:endParaRPr/>
          </a:p>
          <a:p>
            <a:pPr indent="-228600" lvl="1" marL="685800" rtl="0" algn="l">
              <a:lnSpc>
                <a:spcPct val="110000"/>
              </a:lnSpc>
              <a:spcBef>
                <a:spcPts val="800"/>
              </a:spcBef>
              <a:spcAft>
                <a:spcPts val="0"/>
              </a:spcAft>
              <a:buSzPts val="2000"/>
              <a:buChar char="▪"/>
            </a:pPr>
            <a:r>
              <a:rPr lang="en-US"/>
              <a:t>If the questions and evidence concern specific incidents of the complainant’s prior behavior with respect to the respondent and are offered to prove consent.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Tree>
  </p:cSld>
  <p:clrMapOvr>
    <a:masterClrMapping/>
  </p:clrMapOvr>
  <p:transition spd="med">
    <p:push/>
  </p:transition>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1" name="Shape 971"/>
        <p:cNvGrpSpPr/>
        <p:nvPr/>
      </p:nvGrpSpPr>
      <p:grpSpPr>
        <a:xfrm>
          <a:off x="0" y="0"/>
          <a:ext cx="0" cy="0"/>
          <a:chOff x="0" y="0"/>
          <a:chExt cx="0" cy="0"/>
        </a:xfrm>
      </p:grpSpPr>
      <p:sp>
        <p:nvSpPr>
          <p:cNvPr id="972" name="Google Shape;972;p95"/>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Writing the Investigative Report</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a:p>
            <a:pPr indent="0" lvl="0" marL="0" rtl="0" algn="l">
              <a:lnSpc>
                <a:spcPct val="90000"/>
              </a:lnSpc>
              <a:spcBef>
                <a:spcPts val="1000"/>
              </a:spcBef>
              <a:spcAft>
                <a:spcPts val="0"/>
              </a:spcAft>
              <a:buClr>
                <a:schemeClr val="dk2"/>
              </a:buClr>
              <a:buSzPts val="4400"/>
              <a:buNone/>
            </a:pPr>
            <a:r>
              <a:t/>
            </a:r>
            <a:endParaRPr/>
          </a:p>
        </p:txBody>
      </p:sp>
      <p:sp>
        <p:nvSpPr>
          <p:cNvPr id="973" name="Google Shape;973;p95"/>
          <p:cNvSpPr txBox="1"/>
          <p:nvPr>
            <p:ph idx="2" type="body"/>
          </p:nvPr>
        </p:nvSpPr>
        <p:spPr>
          <a:xfrm>
            <a:off x="765750" y="2016374"/>
            <a:ext cx="10521037" cy="3933804"/>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t>Provide the definition of prohibited conduct alleged from applicable Policy </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Provide the related definitions as appropriate (e.g. consent, incapacitation) or any code of conduct included if done together </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Include the text of the policy or code of conduct verbatim, in entirety</a:t>
            </a:r>
            <a:endParaRPr/>
          </a:p>
          <a:p>
            <a:pPr indent="-182880" lvl="0" marL="274320" rtl="0" algn="l">
              <a:lnSpc>
                <a:spcPct val="110000"/>
              </a:lnSpc>
              <a:spcBef>
                <a:spcPts val="800"/>
              </a:spcBef>
              <a:spcAft>
                <a:spcPts val="0"/>
              </a:spcAft>
              <a:buClr>
                <a:schemeClr val="accent6"/>
              </a:buClr>
              <a:buSzPts val="1440"/>
              <a:buFont typeface="Noto Sans Symbols"/>
              <a:buNone/>
            </a:pPr>
            <a:r>
              <a:t/>
            </a:r>
            <a:endParaRPr sz="1800"/>
          </a:p>
        </p:txBody>
      </p:sp>
      <p:sp>
        <p:nvSpPr>
          <p:cNvPr id="974" name="Google Shape;974;p95"/>
          <p:cNvSpPr txBox="1"/>
          <p:nvPr>
            <p:ph idx="3" type="body"/>
          </p:nvPr>
        </p:nvSpPr>
        <p:spPr>
          <a:xfrm>
            <a:off x="765750" y="1621411"/>
            <a:ext cx="10521037"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000"/>
              <a:buNone/>
            </a:pPr>
            <a:r>
              <a:rPr lang="en-US" sz="2000"/>
              <a:t>Part V: Alleged Policy Violation</a:t>
            </a:r>
            <a:endParaRPr/>
          </a:p>
          <a:p>
            <a:pPr indent="0" lvl="0" marL="0" rtl="0" algn="l">
              <a:lnSpc>
                <a:spcPct val="90000"/>
              </a:lnSpc>
              <a:spcBef>
                <a:spcPts val="1000"/>
              </a:spcBef>
              <a:spcAft>
                <a:spcPts val="0"/>
              </a:spcAft>
              <a:buClr>
                <a:schemeClr val="dk2"/>
              </a:buClr>
              <a:buSzPts val="2000"/>
              <a:buNone/>
            </a:pPr>
            <a:r>
              <a:t/>
            </a:r>
            <a:endParaRPr sz="2000"/>
          </a:p>
        </p:txBody>
      </p:sp>
      <p:sp>
        <p:nvSpPr>
          <p:cNvPr id="975" name="Google Shape;975;p95"/>
          <p:cNvSpPr txBox="1"/>
          <p:nvPr/>
        </p:nvSpPr>
        <p:spPr>
          <a:xfrm>
            <a:off x="765750" y="3735878"/>
            <a:ext cx="10112818" cy="37591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2"/>
              </a:buClr>
              <a:buSzPts val="2000"/>
              <a:buFont typeface="Arial"/>
              <a:buNone/>
            </a:pPr>
            <a:r>
              <a:rPr b="0" i="0" lang="en-US" sz="2000" u="none" cap="none" strike="noStrike">
                <a:solidFill>
                  <a:schemeClr val="dk2"/>
                </a:solidFill>
                <a:latin typeface="Georgia"/>
                <a:ea typeface="Georgia"/>
                <a:cs typeface="Georgia"/>
                <a:sym typeface="Georgia"/>
              </a:rPr>
              <a:t>Part VI: Alleged Policy Violation</a:t>
            </a:r>
            <a:endParaRPr/>
          </a:p>
          <a:p>
            <a:pPr indent="0" lvl="0" marL="0" marR="0" rtl="0" algn="l">
              <a:lnSpc>
                <a:spcPct val="90000"/>
              </a:lnSpc>
              <a:spcBef>
                <a:spcPts val="1000"/>
              </a:spcBef>
              <a:spcAft>
                <a:spcPts val="0"/>
              </a:spcAft>
              <a:buClr>
                <a:schemeClr val="dk2"/>
              </a:buClr>
              <a:buSzPts val="2000"/>
              <a:buFont typeface="Arial"/>
              <a:buNone/>
            </a:pPr>
            <a:r>
              <a:t/>
            </a:r>
            <a:endParaRPr b="0" i="0" sz="2000" u="none" cap="none" strike="noStrike">
              <a:solidFill>
                <a:schemeClr val="dk2"/>
              </a:solidFill>
              <a:latin typeface="Georgia"/>
              <a:ea typeface="Georgia"/>
              <a:cs typeface="Georgia"/>
              <a:sym typeface="Georgia"/>
            </a:endParaRPr>
          </a:p>
        </p:txBody>
      </p:sp>
      <p:sp>
        <p:nvSpPr>
          <p:cNvPr id="976" name="Google Shape;976;p95"/>
          <p:cNvSpPr txBox="1"/>
          <p:nvPr/>
        </p:nvSpPr>
        <p:spPr>
          <a:xfrm>
            <a:off x="765750" y="4111791"/>
            <a:ext cx="10112818" cy="1679996"/>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chemeClr val="accent6"/>
              </a:buClr>
              <a:buSzPts val="1440"/>
              <a:buFont typeface="Noto Sans Symbols"/>
              <a:buChar char="▶"/>
            </a:pPr>
            <a:r>
              <a:rPr b="0" i="0" lang="en-US" sz="1800" u="none" cap="none" strike="noStrike">
                <a:solidFill>
                  <a:schemeClr val="dk1"/>
                </a:solidFill>
                <a:latin typeface="Arial"/>
                <a:ea typeface="Arial"/>
                <a:cs typeface="Arial"/>
                <a:sym typeface="Arial"/>
              </a:rPr>
              <a:t>This is the bulk of your Final Report</a:t>
            </a:r>
            <a:endParaRPr/>
          </a:p>
          <a:p>
            <a:pPr indent="-274320" lvl="0" marL="274320" marR="0" rtl="0" algn="l">
              <a:lnSpc>
                <a:spcPct val="110000"/>
              </a:lnSpc>
              <a:spcBef>
                <a:spcPts val="800"/>
              </a:spcBef>
              <a:spcAft>
                <a:spcPts val="0"/>
              </a:spcAft>
              <a:buClr>
                <a:schemeClr val="accent6"/>
              </a:buClr>
              <a:buSzPts val="1440"/>
              <a:buFont typeface="Noto Sans Symbols"/>
              <a:buChar char="▶"/>
            </a:pPr>
            <a:r>
              <a:rPr b="0" i="0" lang="en-US" sz="1800" u="none" cap="none" strike="noStrike">
                <a:solidFill>
                  <a:schemeClr val="dk1"/>
                </a:solidFill>
                <a:latin typeface="Arial"/>
                <a:ea typeface="Arial"/>
                <a:cs typeface="Arial"/>
                <a:sym typeface="Arial"/>
              </a:rPr>
              <a:t>Follow the organization structure you chose</a:t>
            </a:r>
            <a:endParaRPr/>
          </a:p>
          <a:p>
            <a:pPr indent="-274320" lvl="0" marL="274320" marR="0" rtl="0" algn="l">
              <a:lnSpc>
                <a:spcPct val="110000"/>
              </a:lnSpc>
              <a:spcBef>
                <a:spcPts val="800"/>
              </a:spcBef>
              <a:spcAft>
                <a:spcPts val="0"/>
              </a:spcAft>
              <a:buClr>
                <a:schemeClr val="accent6"/>
              </a:buClr>
              <a:buSzPts val="1440"/>
              <a:buFont typeface="Noto Sans Symbols"/>
              <a:buChar char="▶"/>
            </a:pPr>
            <a:r>
              <a:rPr b="0" i="0" lang="en-US" sz="1800" u="none" cap="none" strike="noStrike">
                <a:solidFill>
                  <a:schemeClr val="dk1"/>
                </a:solidFill>
                <a:latin typeface="Arial"/>
                <a:ea typeface="Arial"/>
                <a:cs typeface="Arial"/>
                <a:sym typeface="Arial"/>
              </a:rPr>
              <a:t>Factually summarize all relevant evidence</a:t>
            </a:r>
            <a:endParaRPr/>
          </a:p>
          <a:p>
            <a:pPr indent="-274320" lvl="0" marL="274320" marR="0" rtl="0" algn="l">
              <a:lnSpc>
                <a:spcPct val="110000"/>
              </a:lnSpc>
              <a:spcBef>
                <a:spcPts val="800"/>
              </a:spcBef>
              <a:spcAft>
                <a:spcPts val="0"/>
              </a:spcAft>
              <a:buClr>
                <a:schemeClr val="accent6"/>
              </a:buClr>
              <a:buSzPts val="1440"/>
              <a:buFont typeface="Noto Sans Symbols"/>
              <a:buChar char="▶"/>
            </a:pPr>
            <a:r>
              <a:rPr b="0" i="0" lang="en-US" sz="1800" u="none" cap="none" strike="noStrike">
                <a:solidFill>
                  <a:schemeClr val="dk1"/>
                </a:solidFill>
                <a:latin typeface="Arial"/>
                <a:ea typeface="Arial"/>
                <a:cs typeface="Arial"/>
                <a:sym typeface="Arial"/>
              </a:rPr>
              <a:t>Include citations to the evidence in parenthesis (Example: “Student A called the teacher. (Evidence 2, p. 13).”)</a:t>
            </a:r>
            <a:endParaRPr/>
          </a:p>
        </p:txBody>
      </p:sp>
    </p:spTree>
  </p:cSld>
  <p:clrMapOvr>
    <a:masterClrMapping/>
  </p:clrMapOvr>
  <p:transition spd="med">
    <p:push/>
  </p:transition>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pic>
        <p:nvPicPr>
          <p:cNvPr descr="A building with a flag on the front&#10;&#10;AI-generated content may be incorrect." id="981" name="Google Shape;981;p96"/>
          <p:cNvPicPr preferRelativeResize="0"/>
          <p:nvPr>
            <p:ph idx="2" type="pic"/>
          </p:nvPr>
        </p:nvPicPr>
        <p:blipFill rotWithShape="1">
          <a:blip r:embed="rId3">
            <a:alphaModFix/>
          </a:blip>
          <a:srcRect b="0" l="49592" r="2007" t="0"/>
          <a:stretch/>
        </p:blipFill>
        <p:spPr>
          <a:xfrm>
            <a:off x="6400800" y="1"/>
            <a:ext cx="5295900" cy="6857997"/>
          </a:xfrm>
          <a:prstGeom prst="rect">
            <a:avLst/>
          </a:prstGeom>
          <a:noFill/>
          <a:ln>
            <a:noFill/>
          </a:ln>
        </p:spPr>
      </p:pic>
      <p:sp>
        <p:nvSpPr>
          <p:cNvPr id="982" name="Google Shape;982;p96"/>
          <p:cNvSpPr txBox="1"/>
          <p:nvPr>
            <p:ph idx="1" type="body"/>
          </p:nvPr>
        </p:nvSpPr>
        <p:spPr>
          <a:xfrm>
            <a:off x="741876" y="1969976"/>
            <a:ext cx="4864165" cy="2635878"/>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You are the Title IX Coordinator for Saxton &amp; Stump School District. You receive a Title IX Incident Report (IR) from Mrs. Brady, a middle school classroom teacher. The IR states an 8th grade female student, Jordan, disclosed to Mrs. Brady that an 8th grade male student on her bus, Carter, stuck his hand up her shirt and grabbed her breast while they were on the way to school this morning.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
        <p:nvSpPr>
          <p:cNvPr id="983" name="Google Shape;983;p96"/>
          <p:cNvSpPr txBox="1"/>
          <p:nvPr>
            <p:ph idx="4" type="body"/>
          </p:nvPr>
        </p:nvSpPr>
        <p:spPr>
          <a:xfrm>
            <a:off x="741877" y="854876"/>
            <a:ext cx="515409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Hypothetical</a:t>
            </a:r>
            <a:endParaRPr/>
          </a:p>
        </p:txBody>
      </p:sp>
    </p:spTree>
  </p:cSld>
  <p:clrMapOvr>
    <a:masterClrMapping/>
  </p:clrMapOvr>
  <p:transition spd="med">
    <p:push/>
  </p:transition>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sp>
        <p:nvSpPr>
          <p:cNvPr id="988" name="Google Shape;988;p97"/>
          <p:cNvSpPr txBox="1"/>
          <p:nvPr>
            <p:ph idx="1" type="body"/>
          </p:nvPr>
        </p:nvSpPr>
        <p:spPr>
          <a:xfrm>
            <a:off x="400050" y="2260169"/>
            <a:ext cx="4396410"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You are the Title IX Coordinator for Saxton &amp; Stump School District. You receive a Title IX Incident Report (IR) from Mrs. Brady, a middle school classroom teacher. The IR states an 8th grade female student, Jordan, disclosed to Mrs. Brady that an 8th grade male student on her bus, Carter, stuck his hand up her shirt and grabbed her breast while they were on the way to school this morning.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
        <p:nvSpPr>
          <p:cNvPr id="989" name="Google Shape;989;p97"/>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990" name="Google Shape;990;p97"/>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991" name="Google Shape;991;p97"/>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Question 1</a:t>
            </a:r>
            <a:endParaRPr/>
          </a:p>
        </p:txBody>
      </p:sp>
      <p:sp>
        <p:nvSpPr>
          <p:cNvPr id="992" name="Google Shape;992;p97"/>
          <p:cNvSpPr txBox="1"/>
          <p:nvPr/>
        </p:nvSpPr>
        <p:spPr>
          <a:xfrm>
            <a:off x="6371558" y="2265653"/>
            <a:ext cx="5342387"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As the Title IX Coordinator, what is the first thing you do in response to this report?</a:t>
            </a:r>
            <a:endParaRPr/>
          </a:p>
        </p:txBody>
      </p:sp>
    </p:spTree>
  </p:cSld>
  <p:clrMapOvr>
    <a:masterClrMapping/>
  </p:clrMapOvr>
  <p:transition spd="med">
    <p:push/>
  </p:transition>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98"/>
          <p:cNvSpPr txBox="1"/>
          <p:nvPr>
            <p:ph idx="1" type="body"/>
          </p:nvPr>
        </p:nvSpPr>
        <p:spPr>
          <a:xfrm>
            <a:off x="400050" y="2260169"/>
            <a:ext cx="4396410"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You are the Title IX Coordinator for Saxton &amp; Stump School District. You receive a Title IX Incident Report (IR) from Mrs. Brady, a middle school classroom teacher. The IR states an 8th grade female student, Jordan, disclosed to Mrs. Brady that an 8th grade male student on her bus, Carter, stuck his hand up her shirt and grabbed her breast while they were on the way to school this morning.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
        <p:nvSpPr>
          <p:cNvPr id="998" name="Google Shape;998;p98"/>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999" name="Google Shape;999;p98"/>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000" name="Google Shape;1000;p98"/>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Answer 1</a:t>
            </a:r>
            <a:endParaRPr/>
          </a:p>
        </p:txBody>
      </p:sp>
      <p:sp>
        <p:nvSpPr>
          <p:cNvPr id="1001" name="Google Shape;1001;p98"/>
          <p:cNvSpPr txBox="1"/>
          <p:nvPr/>
        </p:nvSpPr>
        <p:spPr>
          <a:xfrm>
            <a:off x="6371558" y="2265653"/>
            <a:ext cx="5420392"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Call Jordan’s parent(s)/legal guardian and schedule a meeting or phone call to discuss the report, gather additional information, and discuss supportive measures. </a:t>
            </a:r>
            <a:endParaRPr/>
          </a:p>
        </p:txBody>
      </p:sp>
    </p:spTree>
  </p:cSld>
  <p:clrMapOvr>
    <a:masterClrMapping/>
  </p:clrMapOvr>
  <p:transition spd="med">
    <p:push/>
  </p:transition>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sp>
        <p:nvSpPr>
          <p:cNvPr id="1006" name="Google Shape;1006;p99"/>
          <p:cNvSpPr txBox="1"/>
          <p:nvPr>
            <p:ph idx="1" type="body"/>
          </p:nvPr>
        </p:nvSpPr>
        <p:spPr>
          <a:xfrm>
            <a:off x="917912" y="1016072"/>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007" name="Google Shape;1007;p99"/>
          <p:cNvSpPr txBox="1"/>
          <p:nvPr>
            <p:ph idx="2" type="body"/>
          </p:nvPr>
        </p:nvSpPr>
        <p:spPr>
          <a:xfrm>
            <a:off x="917912" y="2275166"/>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Jordan and her mother come into your office to meet with you later that day. During that meeting, Jordan discloses Carter has been making comments about her body and calling her a “slut” every day for weeks, but this was the first time it escalated and Carter physically touched her. Jordan and Carter live in the same neighborhood, and Jordan stated these comments were made at the park near their house, on the bus, and on the social media site MyBook. When asked, Jordan said she doesn’t remember any of these comments being made in the school building and that she does not usually see Carter during the school day. </a:t>
            </a:r>
            <a:endParaRPr/>
          </a:p>
        </p:txBody>
      </p:sp>
      <p:sp>
        <p:nvSpPr>
          <p:cNvPr id="1008" name="Google Shape;1008;p99"/>
          <p:cNvSpPr txBox="1"/>
          <p:nvPr>
            <p:ph idx="3" type="body"/>
          </p:nvPr>
        </p:nvSpPr>
        <p:spPr>
          <a:xfrm>
            <a:off x="917912" y="1880203"/>
            <a:ext cx="10112818"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Hypothetical</a:t>
            </a:r>
            <a:endParaRPr/>
          </a:p>
          <a:p>
            <a:pPr indent="0" lvl="0" marL="0" rtl="0" algn="l">
              <a:lnSpc>
                <a:spcPct val="90000"/>
              </a:lnSpc>
              <a:spcBef>
                <a:spcPts val="1000"/>
              </a:spcBef>
              <a:spcAft>
                <a:spcPts val="0"/>
              </a:spcAft>
              <a:buClr>
                <a:schemeClr val="dk2"/>
              </a:buClr>
              <a:buSzPts val="2400"/>
              <a:buNone/>
            </a:pPr>
            <a:r>
              <a:t/>
            </a:r>
            <a:endParaRPr/>
          </a:p>
        </p:txBody>
      </p:sp>
    </p:spTree>
  </p:cSld>
  <p:clrMapOvr>
    <a:masterClrMapping/>
  </p:clrMapOvr>
  <p:transition spd="med">
    <p:push/>
  </p:transition>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2" name="Shape 1012"/>
        <p:cNvGrpSpPr/>
        <p:nvPr/>
      </p:nvGrpSpPr>
      <p:grpSpPr>
        <a:xfrm>
          <a:off x="0" y="0"/>
          <a:ext cx="0" cy="0"/>
          <a:chOff x="0" y="0"/>
          <a:chExt cx="0" cy="0"/>
        </a:xfrm>
      </p:grpSpPr>
      <p:sp>
        <p:nvSpPr>
          <p:cNvPr id="1013" name="Google Shape;1013;p100"/>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Jordan and her mother come into your office to meet with you later that day. During that meeting, Jordan discloses Carter has been making comments about her body and calling her a “slut” every day for weeks, but this was the first time it escalated and Carter physically touched her. Jordan and Carter live in the same neighborhood, and Jordan stated these comments were made at the park near their house, on the bus, and on the social media site MyBook. When asked, Jordan said she doesn’t remember any of these comments being made in the school building and that she does not usually see Carter during the school day. </a:t>
            </a:r>
            <a:endParaRPr/>
          </a:p>
        </p:txBody>
      </p:sp>
      <p:sp>
        <p:nvSpPr>
          <p:cNvPr id="1014" name="Google Shape;1014;p100"/>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015" name="Google Shape;1015;p100"/>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016" name="Google Shape;1016;p100"/>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Question 1</a:t>
            </a:r>
            <a:endParaRPr/>
          </a:p>
        </p:txBody>
      </p:sp>
      <p:sp>
        <p:nvSpPr>
          <p:cNvPr id="1017" name="Google Shape;1017;p100"/>
          <p:cNvSpPr txBox="1"/>
          <p:nvPr/>
        </p:nvSpPr>
        <p:spPr>
          <a:xfrm>
            <a:off x="6371559" y="2265653"/>
            <a:ext cx="4807218"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What supportive measures do you think would be most beneficial for Jordan in this situation? </a:t>
            </a:r>
            <a:endParaRPr/>
          </a:p>
        </p:txBody>
      </p:sp>
    </p:spTree>
  </p:cSld>
  <p:clrMapOvr>
    <a:masterClrMapping/>
  </p:clrMapOvr>
  <p:transition spd="med">
    <p:push/>
  </p:transition>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1" name="Shape 1021"/>
        <p:cNvGrpSpPr/>
        <p:nvPr/>
      </p:nvGrpSpPr>
      <p:grpSpPr>
        <a:xfrm>
          <a:off x="0" y="0"/>
          <a:ext cx="0" cy="0"/>
          <a:chOff x="0" y="0"/>
          <a:chExt cx="0" cy="0"/>
        </a:xfrm>
      </p:grpSpPr>
      <p:sp>
        <p:nvSpPr>
          <p:cNvPr id="1022" name="Google Shape;1022;p101"/>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Jordan and her mother come into your office to meet with you later that day. During that meeting, Jordan discloses Carter has been making comments about her body and calling her a “slut” every day for weeks, but this was the first time it escalated and Carter physically touched her. Jordan and Carter live in the same neighborhood, and Jordan stated these comments were made at the park near their house, on the bus, and on the social media site MyBook. When asked, Jordan said she doesn’t remember any of these comments being made in the school building and that she does not usually see Carter during the school day. </a:t>
            </a:r>
            <a:endParaRPr/>
          </a:p>
        </p:txBody>
      </p:sp>
      <p:sp>
        <p:nvSpPr>
          <p:cNvPr id="1023" name="Google Shape;1023;p101"/>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024" name="Google Shape;1024;p101"/>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025" name="Google Shape;1025;p101"/>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Answer 1</a:t>
            </a:r>
            <a:endParaRPr/>
          </a:p>
        </p:txBody>
      </p:sp>
      <p:sp>
        <p:nvSpPr>
          <p:cNvPr id="1026" name="Google Shape;1026;p101"/>
          <p:cNvSpPr txBox="1"/>
          <p:nvPr/>
        </p:nvSpPr>
        <p:spPr>
          <a:xfrm>
            <a:off x="6371559" y="2265653"/>
            <a:ext cx="5420392"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Potentially beneficial supportive measures could include a mutual no contact/safety plan between Jordan and Carter, assigned seating on the bus, adding a monitor to their bus, or finding Jordan an alternate bus/way to get to and from school. </a:t>
            </a:r>
            <a:endParaRPr/>
          </a:p>
        </p:txBody>
      </p:sp>
    </p:spTree>
  </p:cSld>
  <p:clrMapOvr>
    <a:masterClrMapping/>
  </p:clrMapOvr>
  <p:transition spd="med">
    <p:push/>
  </p:transition>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0" name="Shape 1030"/>
        <p:cNvGrpSpPr/>
        <p:nvPr/>
      </p:nvGrpSpPr>
      <p:grpSpPr>
        <a:xfrm>
          <a:off x="0" y="0"/>
          <a:ext cx="0" cy="0"/>
          <a:chOff x="0" y="0"/>
          <a:chExt cx="0" cy="0"/>
        </a:xfrm>
      </p:grpSpPr>
      <p:sp>
        <p:nvSpPr>
          <p:cNvPr id="1031" name="Google Shape;1031;p102"/>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Jordan and her mother come into your office to meet with you later that day. During that meeting, Jordan discloses Carter has been making comments about her body and calling her a “slut” every day for weeks, but this was the first time it escalated and Carter physically touched her. Jordan and Carter live in the same neighborhood, and Jordan stated these comments were made at the park near their house, on the bus, and on the social media site MyBook. When asked, Jordan said she doesn’t remember any of these comments being made in the school building and that she does not usually see Carter during the school day. </a:t>
            </a:r>
            <a:endParaRPr/>
          </a:p>
        </p:txBody>
      </p:sp>
      <p:sp>
        <p:nvSpPr>
          <p:cNvPr id="1032" name="Google Shape;1032;p102"/>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033" name="Google Shape;1033;p102"/>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034" name="Google Shape;1034;p102"/>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Question 2</a:t>
            </a:r>
            <a:endParaRPr/>
          </a:p>
        </p:txBody>
      </p:sp>
      <p:sp>
        <p:nvSpPr>
          <p:cNvPr id="1035" name="Google Shape;1035;p102"/>
          <p:cNvSpPr txBox="1"/>
          <p:nvPr/>
        </p:nvSpPr>
        <p:spPr>
          <a:xfrm>
            <a:off x="6371559" y="2265653"/>
            <a:ext cx="4807218"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At this point in the process, can you stop Carter from riding the bus? </a:t>
            </a:r>
            <a:endParaRPr/>
          </a:p>
        </p:txBody>
      </p:sp>
    </p:spTree>
  </p:cSld>
  <p:clrMapOvr>
    <a:masterClrMapping/>
  </p:clrMapOvr>
  <p:transition spd="med">
    <p:push/>
  </p:transition>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9" name="Shape 1039"/>
        <p:cNvGrpSpPr/>
        <p:nvPr/>
      </p:nvGrpSpPr>
      <p:grpSpPr>
        <a:xfrm>
          <a:off x="0" y="0"/>
          <a:ext cx="0" cy="0"/>
          <a:chOff x="0" y="0"/>
          <a:chExt cx="0" cy="0"/>
        </a:xfrm>
      </p:grpSpPr>
      <p:sp>
        <p:nvSpPr>
          <p:cNvPr id="1040" name="Google Shape;1040;p103"/>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Jordan and her mother come into your office to meet with you later that day. During that meeting, Jordan discloses Carter has been making comments about her body and calling her a “slut” every day for weeks, but this was the first time it escalated and Carter physically touched her. Jordan and Carter live in the same neighborhood, and Jordan stated these comments were made at the park near their house, on the bus, and on the social media site MyBook. When asked, Jordan said she doesn’t remember any of these comments being made in the school building and that she does not usually see Carter during the school day. </a:t>
            </a:r>
            <a:endParaRPr/>
          </a:p>
        </p:txBody>
      </p:sp>
      <p:sp>
        <p:nvSpPr>
          <p:cNvPr id="1041" name="Google Shape;1041;p103"/>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042" name="Google Shape;1042;p103"/>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043" name="Google Shape;1043;p103"/>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Answer 2</a:t>
            </a:r>
            <a:endParaRPr/>
          </a:p>
        </p:txBody>
      </p:sp>
      <p:sp>
        <p:nvSpPr>
          <p:cNvPr id="1044" name="Google Shape;1044;p103"/>
          <p:cNvSpPr txBox="1"/>
          <p:nvPr/>
        </p:nvSpPr>
        <p:spPr>
          <a:xfrm>
            <a:off x="6371559" y="2265653"/>
            <a:ext cx="5323136"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Likely not. Supportive measures cannot be disciplinary in nature and revoking Carter’s bus privileges would be disciplinary. </a:t>
            </a:r>
            <a:endParaRPr/>
          </a:p>
        </p:txBody>
      </p:sp>
    </p:spTree>
  </p:cSld>
  <p:clrMapOvr>
    <a:masterClrMapping/>
  </p:clrMapOvr>
  <p:transition spd="med">
    <p:push/>
  </p:transition>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8" name="Shape 1048"/>
        <p:cNvGrpSpPr/>
        <p:nvPr/>
      </p:nvGrpSpPr>
      <p:grpSpPr>
        <a:xfrm>
          <a:off x="0" y="0"/>
          <a:ext cx="0" cy="0"/>
          <a:chOff x="0" y="0"/>
          <a:chExt cx="0" cy="0"/>
        </a:xfrm>
      </p:grpSpPr>
      <p:sp>
        <p:nvSpPr>
          <p:cNvPr id="1049" name="Google Shape;1049;p104"/>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Jordan and her mother come into your office to meet with you later that day. During that meeting, Jordan discloses Carter has been making comments about her body and calling her a “slut” every day for weeks, but this was the first time it escalated and Carter physically touched her. Jordan and Carter live in the same neighborhood, and Jordan stated these comments were made at the park near their house, on the bus, and on the social media site MyBook. When asked, Jordan said she doesn’t remember any of these comments being made in the school building and that she does not usually see Carter during the school day. </a:t>
            </a:r>
            <a:endParaRPr/>
          </a:p>
        </p:txBody>
      </p:sp>
      <p:sp>
        <p:nvSpPr>
          <p:cNvPr id="1050" name="Google Shape;1050;p104"/>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051" name="Google Shape;1051;p104"/>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052" name="Google Shape;1052;p104"/>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Question 3</a:t>
            </a:r>
            <a:endParaRPr/>
          </a:p>
        </p:txBody>
      </p:sp>
      <p:sp>
        <p:nvSpPr>
          <p:cNvPr id="1053" name="Google Shape;1053;p104"/>
          <p:cNvSpPr txBox="1"/>
          <p:nvPr/>
        </p:nvSpPr>
        <p:spPr>
          <a:xfrm>
            <a:off x="6371558" y="2265653"/>
            <a:ext cx="5178757"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Does this alleged conduct meet the definition of Title IX sexual harassment? </a:t>
            </a:r>
            <a:endParaRPr/>
          </a:p>
        </p:txBody>
      </p:sp>
    </p:spTree>
  </p:cSld>
  <p:clrMapOvr>
    <a:masterClrMapping/>
  </p:clrMapOvr>
  <p:transition spd="med">
    <p:push/>
  </p:transition>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105"/>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Jordan and her mother come into your office to meet with you later that day. During that meeting, Jordan discloses Carter has been making comments about her body and calling her a “slut” every day for weeks, but this was the first time it escalated and Carter physically touched her. Jordan and Carter live in the same neighborhood, and Jordan stated these comments were made at the park near their house, on the bus, and on the social media site MyBook. When asked, Jordan said she doesn’t remember any of these comments being made in the school building and that she does not usually see Carter during the school day. </a:t>
            </a:r>
            <a:endParaRPr/>
          </a:p>
        </p:txBody>
      </p:sp>
      <p:sp>
        <p:nvSpPr>
          <p:cNvPr id="1059" name="Google Shape;1059;p105"/>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060" name="Google Shape;1060;p105"/>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061" name="Google Shape;1061;p105"/>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Answer 3</a:t>
            </a:r>
            <a:endParaRPr/>
          </a:p>
        </p:txBody>
      </p:sp>
      <p:sp>
        <p:nvSpPr>
          <p:cNvPr id="1062" name="Google Shape;1062;p105"/>
          <p:cNvSpPr txBox="1"/>
          <p:nvPr/>
        </p:nvSpPr>
        <p:spPr>
          <a:xfrm>
            <a:off x="6371558" y="2265653"/>
            <a:ext cx="5178757"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Yes. The alleged conduct meets the standard of “unwelcome conduct determined by a reasonable person to be so severe, pervasive, and objectively offensive that it effectively denies a person equal access to the recipient's education program or activity.”</a:t>
            </a:r>
            <a:endParaRPr/>
          </a:p>
        </p:txBody>
      </p:sp>
    </p:spTree>
  </p:cSld>
  <p:clrMapOvr>
    <a:masterClrMapping/>
  </p:clrMapOvr>
  <p:transition spd="med">
    <p:push/>
  </p:transition>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6" name="Shape 1066"/>
        <p:cNvGrpSpPr/>
        <p:nvPr/>
      </p:nvGrpSpPr>
      <p:grpSpPr>
        <a:xfrm>
          <a:off x="0" y="0"/>
          <a:ext cx="0" cy="0"/>
          <a:chOff x="0" y="0"/>
          <a:chExt cx="0" cy="0"/>
        </a:xfrm>
      </p:grpSpPr>
      <p:sp>
        <p:nvSpPr>
          <p:cNvPr id="1067" name="Google Shape;1067;p106"/>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Jordan and her mother come into your office to meet with you later that day. During that meeting, Jordan discloses Carter has been making comments about her body and calling her a “slut” every day for weeks, but this was the first time it escalated and Carter physically touched her. Jordan and Carter live in the same neighborhood, and Jordan stated these comments were made at the park near their house, on the bus, and on the social media site MyBook. When asked, Jordan said she doesn’t remember any of these comments being made in the school building and that she does not usually see Carter during the school day. </a:t>
            </a:r>
            <a:endParaRPr/>
          </a:p>
        </p:txBody>
      </p:sp>
      <p:sp>
        <p:nvSpPr>
          <p:cNvPr id="1068" name="Google Shape;1068;p106"/>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069" name="Google Shape;1069;p106"/>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070" name="Google Shape;1070;p106"/>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Question 4</a:t>
            </a:r>
            <a:endParaRPr/>
          </a:p>
        </p:txBody>
      </p:sp>
      <p:sp>
        <p:nvSpPr>
          <p:cNvPr id="1071" name="Google Shape;1071;p106"/>
          <p:cNvSpPr txBox="1"/>
          <p:nvPr/>
        </p:nvSpPr>
        <p:spPr>
          <a:xfrm>
            <a:off x="6371558" y="2265653"/>
            <a:ext cx="5178757"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Did the alleged conduct occur in a district program or activity under the control of the district and against a person in the United States? </a:t>
            </a:r>
            <a:endParaRPr/>
          </a:p>
        </p:txBody>
      </p:sp>
    </p:spTree>
  </p:cSld>
  <p:clrMapOvr>
    <a:masterClrMapping/>
  </p:clrMapOvr>
  <p:transition spd="med">
    <p:push/>
  </p:transition>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5" name="Shape 1075"/>
        <p:cNvGrpSpPr/>
        <p:nvPr/>
      </p:nvGrpSpPr>
      <p:grpSpPr>
        <a:xfrm>
          <a:off x="0" y="0"/>
          <a:ext cx="0" cy="0"/>
          <a:chOff x="0" y="0"/>
          <a:chExt cx="0" cy="0"/>
        </a:xfrm>
      </p:grpSpPr>
      <p:sp>
        <p:nvSpPr>
          <p:cNvPr id="1076" name="Google Shape;1076;p107"/>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Jordan and her mother come into your office to meet with you later that day. During that meeting, Jordan discloses Carter has been making comments about her body and calling her a “slut” every day for weeks, but this was the first time it escalated and Carter physically touched her. Jordan and Carter live in the same neighborhood, and Jordan stated these comments were made at the park near their house, on the bus, and on the social media site MyBook. When asked, Jordan said she doesn’t remember any of these comments being made in the school building and that she does not usually see Carter during the school day. </a:t>
            </a:r>
            <a:endParaRPr/>
          </a:p>
        </p:txBody>
      </p:sp>
      <p:sp>
        <p:nvSpPr>
          <p:cNvPr id="1077" name="Google Shape;1077;p107"/>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078" name="Google Shape;1078;p107"/>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079" name="Google Shape;1079;p107"/>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Answer 4</a:t>
            </a:r>
            <a:endParaRPr/>
          </a:p>
        </p:txBody>
      </p:sp>
      <p:sp>
        <p:nvSpPr>
          <p:cNvPr id="1080" name="Google Shape;1080;p107"/>
          <p:cNvSpPr txBox="1"/>
          <p:nvPr/>
        </p:nvSpPr>
        <p:spPr>
          <a:xfrm>
            <a:off x="6371558" y="2265653"/>
            <a:ext cx="5178757"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Some of the alleged conduct occurred in the district’s programs or activities (the bus) while some occurred outside the district’s programs and activities (the park and online). </a:t>
            </a:r>
            <a:endParaRPr/>
          </a:p>
        </p:txBody>
      </p:sp>
    </p:spTree>
  </p:cSld>
  <p:clrMapOvr>
    <a:masterClrMapping/>
  </p:clrMapOvr>
  <p:transition spd="med">
    <p:push/>
  </p:transition>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sp>
        <p:nvSpPr>
          <p:cNvPr id="1085" name="Google Shape;1085;p108"/>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Jordan and her mother come into your office to meet with you later that day. During that meeting, Jordan discloses Carter has been making comments about her body and calling her a “slut” every day for weeks, but this was the first time it escalated and Carter physically touched her. Jordan and Carter live in the same neighborhood, and Jordan stated these comments were made at the park near their house, on the bus, and on the social media site MyBook. When asked, Jordan said she doesn’t remember any of these comments being made in the school building and that she does not usually see Carter during the school day. </a:t>
            </a:r>
            <a:endParaRPr/>
          </a:p>
        </p:txBody>
      </p:sp>
      <p:sp>
        <p:nvSpPr>
          <p:cNvPr id="1086" name="Google Shape;1086;p108"/>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087" name="Google Shape;1087;p108"/>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088" name="Google Shape;1088;p108"/>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Question 5</a:t>
            </a:r>
            <a:endParaRPr/>
          </a:p>
        </p:txBody>
      </p:sp>
      <p:sp>
        <p:nvSpPr>
          <p:cNvPr id="1089" name="Google Shape;1089;p108"/>
          <p:cNvSpPr txBox="1"/>
          <p:nvPr/>
        </p:nvSpPr>
        <p:spPr>
          <a:xfrm>
            <a:off x="6371558" y="2265653"/>
            <a:ext cx="5178757"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Does the alleged conduct indicate, based on an individual safety and risk analysis, that there is an immediate threat to the physical health or safety of an individual to justify an emergency removal of Carter from the school? </a:t>
            </a:r>
            <a:endParaRPr/>
          </a:p>
        </p:txBody>
      </p:sp>
    </p:spTree>
  </p:cSld>
  <p:clrMapOvr>
    <a:masterClrMapping/>
  </p:clrMapOvr>
  <p:transition spd="med">
    <p:push/>
  </p:transition>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3" name="Shape 1093"/>
        <p:cNvGrpSpPr/>
        <p:nvPr/>
      </p:nvGrpSpPr>
      <p:grpSpPr>
        <a:xfrm>
          <a:off x="0" y="0"/>
          <a:ext cx="0" cy="0"/>
          <a:chOff x="0" y="0"/>
          <a:chExt cx="0" cy="0"/>
        </a:xfrm>
      </p:grpSpPr>
      <p:sp>
        <p:nvSpPr>
          <p:cNvPr id="1094" name="Google Shape;1094;p109"/>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Jordan and her mother come into your office to meet with you later that day. During that meeting, Jordan discloses Carter has been making comments about her body and calling her a “slut” every day for weeks, but this was the first time it escalated and Carter physically touched her. Jordan and Carter live in the same neighborhood, and Jordan stated these comments were made at the park near their house, on the bus, and on the social media site MyBook. When asked, Jordan said she doesn’t remember any of these comments being made in the school building and that she does not usually see Carter during the school day. </a:t>
            </a:r>
            <a:endParaRPr/>
          </a:p>
        </p:txBody>
      </p:sp>
      <p:sp>
        <p:nvSpPr>
          <p:cNvPr id="1095" name="Google Shape;1095;p109"/>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096" name="Google Shape;1096;p109"/>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097" name="Google Shape;1097;p109"/>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Answer 5</a:t>
            </a:r>
            <a:endParaRPr/>
          </a:p>
        </p:txBody>
      </p:sp>
      <p:sp>
        <p:nvSpPr>
          <p:cNvPr id="1098" name="Google Shape;1098;p109"/>
          <p:cNvSpPr txBox="1"/>
          <p:nvPr/>
        </p:nvSpPr>
        <p:spPr>
          <a:xfrm>
            <a:off x="6371558" y="2265653"/>
            <a:ext cx="5178757"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It is unlikely that an emergency removal is going to be appropriate in this case. Any threat Carter poses to Jordan in this situation can likely be abated by instituting supportive measures. </a:t>
            </a:r>
            <a:endParaRPr/>
          </a:p>
          <a:p>
            <a:pPr indent="0" lvl="0" marL="0" marR="0" rtl="0" algn="l">
              <a:lnSpc>
                <a:spcPct val="110000"/>
              </a:lnSpc>
              <a:spcBef>
                <a:spcPts val="800"/>
              </a:spcBef>
              <a:spcAft>
                <a:spcPts val="0"/>
              </a:spcAft>
              <a:buClr>
                <a:srgbClr val="FFC01E"/>
              </a:buClr>
              <a:buSzPts val="1600"/>
              <a:buFont typeface="Noto Sans Symbols"/>
              <a:buNone/>
            </a:pPr>
            <a:r>
              <a:t/>
            </a: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2" name="Shape 1102"/>
        <p:cNvGrpSpPr/>
        <p:nvPr/>
      </p:nvGrpSpPr>
      <p:grpSpPr>
        <a:xfrm>
          <a:off x="0" y="0"/>
          <a:ext cx="0" cy="0"/>
          <a:chOff x="0" y="0"/>
          <a:chExt cx="0" cy="0"/>
        </a:xfrm>
      </p:grpSpPr>
      <p:sp>
        <p:nvSpPr>
          <p:cNvPr id="1103" name="Google Shape;1103;p110"/>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Jordan and her mother come into your office to meet with you later that day. During that meeting, Jordan discloses Carter has been making comments about her body and calling her a “slut” every day for weeks, but this was the first time it escalated and Carter physically touched her. Jordan and Carter live in the same neighborhood, and Jordan stated these comments were made at the park near their house, on the bus, and on the social media site MyBook. When asked, Jordan said she doesn’t remember any of these comments being made in the school building and that she does not usually see Carter during the school day. </a:t>
            </a:r>
            <a:endParaRPr/>
          </a:p>
        </p:txBody>
      </p:sp>
      <p:sp>
        <p:nvSpPr>
          <p:cNvPr id="1104" name="Google Shape;1104;p110"/>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105" name="Google Shape;1105;p110"/>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106" name="Google Shape;1106;p110"/>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Other Considerations</a:t>
            </a:r>
            <a:endParaRPr/>
          </a:p>
        </p:txBody>
      </p:sp>
      <p:sp>
        <p:nvSpPr>
          <p:cNvPr id="1107" name="Google Shape;1107;p110"/>
          <p:cNvSpPr txBox="1"/>
          <p:nvPr/>
        </p:nvSpPr>
        <p:spPr>
          <a:xfrm>
            <a:off x="6371559" y="2260169"/>
            <a:ext cx="5153503"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Does this alleged conduct involve other Board policies or the Student Code of Conduct?</a:t>
            </a:r>
            <a:endParaRPr/>
          </a:p>
          <a:p>
            <a:pPr indent="-274320" lvl="0" marL="274320" marR="0" rtl="0" algn="l">
              <a:lnSpc>
                <a:spcPct val="110000"/>
              </a:lnSpc>
              <a:spcBef>
                <a:spcPts val="80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Do either of the students in this situation identify as a student with a disability under the Individuals with Disabilities Education Act or Section 504 of the Rehabilitation Act? </a:t>
            </a:r>
            <a:endParaRPr/>
          </a:p>
          <a:p>
            <a:pPr indent="0" lvl="0" marL="0" marR="0" rtl="0" algn="l">
              <a:lnSpc>
                <a:spcPct val="110000"/>
              </a:lnSpc>
              <a:spcBef>
                <a:spcPts val="800"/>
              </a:spcBef>
              <a:spcAft>
                <a:spcPts val="0"/>
              </a:spcAft>
              <a:buClr>
                <a:srgbClr val="FFC01E"/>
              </a:buClr>
              <a:buSzPts val="1600"/>
              <a:buFont typeface="Noto Sans Symbols"/>
              <a:buNone/>
            </a:pPr>
            <a:br>
              <a:rPr b="0" i="0" lang="en-US" sz="2000" u="none" cap="none" strike="noStrike">
                <a:solidFill>
                  <a:srgbClr val="002060"/>
                </a:solidFill>
                <a:latin typeface="Arial"/>
                <a:ea typeface="Arial"/>
                <a:cs typeface="Arial"/>
                <a:sym typeface="Arial"/>
              </a:rPr>
            </a:br>
            <a:endParaRPr b="0" i="0" sz="2000" u="none" cap="none" strike="noStrike">
              <a:solidFill>
                <a:srgbClr val="002060"/>
              </a:solidFill>
              <a:latin typeface="Arial"/>
              <a:ea typeface="Arial"/>
              <a:cs typeface="Arial"/>
              <a:sym typeface="Arial"/>
            </a:endParaRPr>
          </a:p>
          <a:p>
            <a:pPr indent="0" lvl="0" marL="0" marR="0" rtl="0" algn="l">
              <a:lnSpc>
                <a:spcPct val="110000"/>
              </a:lnSpc>
              <a:spcBef>
                <a:spcPts val="800"/>
              </a:spcBef>
              <a:spcAft>
                <a:spcPts val="0"/>
              </a:spcAft>
              <a:buClr>
                <a:srgbClr val="FFC01E"/>
              </a:buClr>
              <a:buSzPts val="1600"/>
              <a:buFont typeface="Noto Sans Symbols"/>
              <a:buNone/>
            </a:pPr>
            <a:r>
              <a:t/>
            </a: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1" name="Shape 1111"/>
        <p:cNvGrpSpPr/>
        <p:nvPr/>
      </p:nvGrpSpPr>
      <p:grpSpPr>
        <a:xfrm>
          <a:off x="0" y="0"/>
          <a:ext cx="0" cy="0"/>
          <a:chOff x="0" y="0"/>
          <a:chExt cx="0" cy="0"/>
        </a:xfrm>
      </p:grpSpPr>
      <p:sp>
        <p:nvSpPr>
          <p:cNvPr id="1112" name="Google Shape;1112;p111"/>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Jordan and her mother come into your office to meet with you later that day. During that meeting, Jordan discloses Carter has been making comments about her body and calling her a “slut” every day for weeks, but this was the first time it escalated and Carter physically touched her. Jordan and Carter live in the same neighborhood, and Jordan stated these comments were made at the park near their house, on the bus, and on the social media site MyBook. When asked, Jordan said she doesn’t remember any of these comments being made in the school building and that she does not usually see Carter during the school day. </a:t>
            </a:r>
            <a:endParaRPr/>
          </a:p>
        </p:txBody>
      </p:sp>
      <p:sp>
        <p:nvSpPr>
          <p:cNvPr id="1113" name="Google Shape;1113;p111"/>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114" name="Google Shape;1114;p111"/>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115" name="Google Shape;1115;p111"/>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Question 6</a:t>
            </a:r>
            <a:endParaRPr/>
          </a:p>
        </p:txBody>
      </p:sp>
      <p:sp>
        <p:nvSpPr>
          <p:cNvPr id="1116" name="Google Shape;1116;p111"/>
          <p:cNvSpPr txBox="1"/>
          <p:nvPr/>
        </p:nvSpPr>
        <p:spPr>
          <a:xfrm>
            <a:off x="6371559" y="2260169"/>
            <a:ext cx="5153503"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After completing your initial assessment, does this alleged conduct constitute Title IX sexual harassment?</a:t>
            </a:r>
            <a:endParaRPr/>
          </a:p>
          <a:p>
            <a:pPr indent="0" lvl="0" marL="0" marR="0" rtl="0" algn="l">
              <a:lnSpc>
                <a:spcPct val="110000"/>
              </a:lnSpc>
              <a:spcBef>
                <a:spcPts val="800"/>
              </a:spcBef>
              <a:spcAft>
                <a:spcPts val="0"/>
              </a:spcAft>
              <a:buClr>
                <a:srgbClr val="FFC01E"/>
              </a:buClr>
              <a:buSzPts val="1600"/>
              <a:buFont typeface="Noto Sans Symbols"/>
              <a:buNone/>
            </a:pPr>
            <a:br>
              <a:rPr b="0" i="0" lang="en-US" sz="2000" u="none" cap="none" strike="noStrike">
                <a:solidFill>
                  <a:srgbClr val="002060"/>
                </a:solidFill>
                <a:latin typeface="Arial"/>
                <a:ea typeface="Arial"/>
                <a:cs typeface="Arial"/>
                <a:sym typeface="Arial"/>
              </a:rPr>
            </a:br>
            <a:endParaRPr b="0" i="0" sz="2000" u="none" cap="none" strike="noStrike">
              <a:solidFill>
                <a:srgbClr val="002060"/>
              </a:solidFill>
              <a:latin typeface="Arial"/>
              <a:ea typeface="Arial"/>
              <a:cs typeface="Arial"/>
              <a:sym typeface="Arial"/>
            </a:endParaRPr>
          </a:p>
          <a:p>
            <a:pPr indent="0" lvl="0" marL="0" marR="0" rtl="0" algn="l">
              <a:lnSpc>
                <a:spcPct val="110000"/>
              </a:lnSpc>
              <a:spcBef>
                <a:spcPts val="800"/>
              </a:spcBef>
              <a:spcAft>
                <a:spcPts val="0"/>
              </a:spcAft>
              <a:buClr>
                <a:srgbClr val="FFC01E"/>
              </a:buClr>
              <a:buSzPts val="1600"/>
              <a:buFont typeface="Noto Sans Symbols"/>
              <a:buNone/>
            </a:pPr>
            <a:r>
              <a:t/>
            </a: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0" name="Shape 1120"/>
        <p:cNvGrpSpPr/>
        <p:nvPr/>
      </p:nvGrpSpPr>
      <p:grpSpPr>
        <a:xfrm>
          <a:off x="0" y="0"/>
          <a:ext cx="0" cy="0"/>
          <a:chOff x="0" y="0"/>
          <a:chExt cx="0" cy="0"/>
        </a:xfrm>
      </p:grpSpPr>
      <p:sp>
        <p:nvSpPr>
          <p:cNvPr id="1121" name="Google Shape;1121;p112"/>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Jordan and her mother come into your office to meet with you later that day. During that meeting, Jordan discloses Carter has been making comments about her body and calling her a “slut” every day for weeks, but this was the first time it escalated and Carter physically touched her. Jordan and Carter live in the same neighborhood, and Jordan stated these comments were made at the park near their house, on the bus, and on the social media site MyBook. When asked, Jordan said she doesn’t remember any of these comments being made in the school building and that she does not usually see Carter during the school day. </a:t>
            </a:r>
            <a:endParaRPr/>
          </a:p>
        </p:txBody>
      </p:sp>
      <p:sp>
        <p:nvSpPr>
          <p:cNvPr id="1122" name="Google Shape;1122;p112"/>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123" name="Google Shape;1123;p112"/>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124" name="Google Shape;1124;p112"/>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Answer 6</a:t>
            </a:r>
            <a:endParaRPr/>
          </a:p>
        </p:txBody>
      </p:sp>
      <p:sp>
        <p:nvSpPr>
          <p:cNvPr id="1125" name="Google Shape;1125;p112"/>
          <p:cNvSpPr txBox="1"/>
          <p:nvPr/>
        </p:nvSpPr>
        <p:spPr>
          <a:xfrm>
            <a:off x="6371560" y="2260169"/>
            <a:ext cx="4890952"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Yes, at least some of the conduct alleged may constitute Title IX sexual harassment. </a:t>
            </a:r>
            <a:endParaRPr/>
          </a:p>
          <a:p>
            <a:pPr indent="0" lvl="0" marL="0" marR="0" rtl="0" algn="l">
              <a:lnSpc>
                <a:spcPct val="110000"/>
              </a:lnSpc>
              <a:spcBef>
                <a:spcPts val="800"/>
              </a:spcBef>
              <a:spcAft>
                <a:spcPts val="0"/>
              </a:spcAft>
              <a:buClr>
                <a:srgbClr val="FFC01E"/>
              </a:buClr>
              <a:buSzPts val="1600"/>
              <a:buFont typeface="Noto Sans Symbols"/>
              <a:buNone/>
            </a:pPr>
            <a:br>
              <a:rPr b="0" i="0" lang="en-US" sz="2000" u="none" cap="none" strike="noStrike">
                <a:solidFill>
                  <a:srgbClr val="002060"/>
                </a:solidFill>
                <a:latin typeface="Arial"/>
                <a:ea typeface="Arial"/>
                <a:cs typeface="Arial"/>
                <a:sym typeface="Arial"/>
              </a:rPr>
            </a:b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9" name="Shape 1129"/>
        <p:cNvGrpSpPr/>
        <p:nvPr/>
      </p:nvGrpSpPr>
      <p:grpSpPr>
        <a:xfrm>
          <a:off x="0" y="0"/>
          <a:ext cx="0" cy="0"/>
          <a:chOff x="0" y="0"/>
          <a:chExt cx="0" cy="0"/>
        </a:xfrm>
      </p:grpSpPr>
      <p:sp>
        <p:nvSpPr>
          <p:cNvPr id="1130" name="Google Shape;1130;p113"/>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Jordan and her mother come into your office to meet with you later that day. During that meeting, Jordan discloses Carter has been making comments about her body and calling her a “slut” every day for weeks, but this was the first time it escalated and Carter physically touched her. Jordan and Carter live in the same neighborhood, and Jordan stated these comments were made at the park near their house, on the bus, and on the social media site MyBook. When asked, Jordan said she doesn’t remember any of these comments being made in the school building and that she does not usually see Carter during the school day. </a:t>
            </a:r>
            <a:endParaRPr/>
          </a:p>
        </p:txBody>
      </p:sp>
      <p:sp>
        <p:nvSpPr>
          <p:cNvPr id="1131" name="Google Shape;1131;p113"/>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132" name="Google Shape;1132;p113"/>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133" name="Google Shape;1133;p113"/>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Question 7</a:t>
            </a:r>
            <a:endParaRPr b="0" i="0" sz="2400" u="none" cap="none" strike="noStrike">
              <a:solidFill>
                <a:srgbClr val="314459"/>
              </a:solidFill>
              <a:latin typeface="Georgia"/>
              <a:ea typeface="Georgia"/>
              <a:cs typeface="Georgia"/>
              <a:sym typeface="Georgia"/>
            </a:endParaRPr>
          </a:p>
        </p:txBody>
      </p:sp>
      <p:sp>
        <p:nvSpPr>
          <p:cNvPr id="1134" name="Google Shape;1134;p113"/>
          <p:cNvSpPr txBox="1"/>
          <p:nvPr/>
        </p:nvSpPr>
        <p:spPr>
          <a:xfrm>
            <a:off x="6371560" y="2260169"/>
            <a:ext cx="4890952"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Once you have determined this alleged conduct constitutes Title IX sexual harassment, what is your next step?</a:t>
            </a:r>
            <a:endParaRPr/>
          </a:p>
          <a:p>
            <a:pPr indent="0" lvl="0" marL="0" marR="0" rtl="0" algn="l">
              <a:lnSpc>
                <a:spcPct val="110000"/>
              </a:lnSpc>
              <a:spcBef>
                <a:spcPts val="800"/>
              </a:spcBef>
              <a:spcAft>
                <a:spcPts val="0"/>
              </a:spcAft>
              <a:buClr>
                <a:srgbClr val="FFC01E"/>
              </a:buClr>
              <a:buSzPts val="1600"/>
              <a:buFont typeface="Noto Sans Symbols"/>
              <a:buNone/>
            </a:pPr>
            <a:r>
              <a:t/>
            </a: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8" name="Shape 1138"/>
        <p:cNvGrpSpPr/>
        <p:nvPr/>
      </p:nvGrpSpPr>
      <p:grpSpPr>
        <a:xfrm>
          <a:off x="0" y="0"/>
          <a:ext cx="0" cy="0"/>
          <a:chOff x="0" y="0"/>
          <a:chExt cx="0" cy="0"/>
        </a:xfrm>
      </p:grpSpPr>
      <p:sp>
        <p:nvSpPr>
          <p:cNvPr id="1139" name="Google Shape;1139;p114"/>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Jordan and her mother come into your office to meet with you later that day. During that meeting, Jordan discloses Carter has been making comments about her body and calling her a “slut” every day for weeks, but this was the first time it escalated and Carter physically touched her. Jordan and Carter live in the same neighborhood, and Jordan stated these comments were made at the park near their house, on the bus, and on the social media site MyBook. When asked, Jordan said she doesn’t remember any of these comments being made in the school building and that she does not usually see Carter during the school day. </a:t>
            </a:r>
            <a:endParaRPr/>
          </a:p>
        </p:txBody>
      </p:sp>
      <p:sp>
        <p:nvSpPr>
          <p:cNvPr id="1140" name="Google Shape;1140;p114"/>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141" name="Google Shape;1141;p114"/>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142" name="Google Shape;1142;p114"/>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Answer 7</a:t>
            </a:r>
            <a:endParaRPr b="0" i="0" sz="2400" u="none" cap="none" strike="noStrike">
              <a:solidFill>
                <a:srgbClr val="314459"/>
              </a:solidFill>
              <a:latin typeface="Georgia"/>
              <a:ea typeface="Georgia"/>
              <a:cs typeface="Georgia"/>
              <a:sym typeface="Georgia"/>
            </a:endParaRPr>
          </a:p>
        </p:txBody>
      </p:sp>
      <p:sp>
        <p:nvSpPr>
          <p:cNvPr id="1143" name="Google Shape;1143;p114"/>
          <p:cNvSpPr txBox="1"/>
          <p:nvPr/>
        </p:nvSpPr>
        <p:spPr>
          <a:xfrm>
            <a:off x="6371560" y="2260169"/>
            <a:ext cx="4890952"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The Title IX Coordinator shall promptly explain to Jordan and her mother the process for filing a formal complaint and inform them of the continued availability of supportive measures with or without filing a formal complaint. </a:t>
            </a:r>
            <a:endParaRPr/>
          </a:p>
          <a:p>
            <a:pPr indent="0" lvl="0" marL="0" marR="0" rtl="0" algn="l">
              <a:lnSpc>
                <a:spcPct val="110000"/>
              </a:lnSpc>
              <a:spcBef>
                <a:spcPts val="800"/>
              </a:spcBef>
              <a:spcAft>
                <a:spcPts val="0"/>
              </a:spcAft>
              <a:buClr>
                <a:srgbClr val="FFC01E"/>
              </a:buClr>
              <a:buSzPts val="1600"/>
              <a:buFont typeface="Noto Sans Symbols"/>
              <a:buNone/>
            </a:pPr>
            <a:r>
              <a:t/>
            </a: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7" name="Shape 1147"/>
        <p:cNvGrpSpPr/>
        <p:nvPr/>
      </p:nvGrpSpPr>
      <p:grpSpPr>
        <a:xfrm>
          <a:off x="0" y="0"/>
          <a:ext cx="0" cy="0"/>
          <a:chOff x="0" y="0"/>
          <a:chExt cx="0" cy="0"/>
        </a:xfrm>
      </p:grpSpPr>
      <p:pic>
        <p:nvPicPr>
          <p:cNvPr descr="A person signing a document&#10;&#10;AI-generated content may be incorrect." id="1148" name="Google Shape;1148;p115"/>
          <p:cNvPicPr preferRelativeResize="0"/>
          <p:nvPr>
            <p:ph idx="2" type="pic"/>
          </p:nvPr>
        </p:nvPicPr>
        <p:blipFill rotWithShape="1">
          <a:blip r:embed="rId3">
            <a:alphaModFix/>
          </a:blip>
          <a:srcRect b="0" l="24259" r="24259" t="0"/>
          <a:stretch/>
        </p:blipFill>
        <p:spPr>
          <a:xfrm>
            <a:off x="6400800" y="1"/>
            <a:ext cx="5295900" cy="6857997"/>
          </a:xfrm>
          <a:prstGeom prst="rect">
            <a:avLst/>
          </a:prstGeom>
          <a:noFill/>
          <a:ln>
            <a:noFill/>
          </a:ln>
        </p:spPr>
      </p:pic>
      <p:sp>
        <p:nvSpPr>
          <p:cNvPr id="1149" name="Google Shape;1149;p115"/>
          <p:cNvSpPr txBox="1"/>
          <p:nvPr>
            <p:ph idx="1" type="body"/>
          </p:nvPr>
        </p:nvSpPr>
        <p:spPr>
          <a:xfrm>
            <a:off x="741878" y="2015497"/>
            <a:ext cx="5154097" cy="2635878"/>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After taking time to consider their options, Jordan and her mother email you and state they want to move forward with a formal complaint. That next morning, they come into your office to sign the Formal Complaint document. </a:t>
            </a:r>
            <a:endParaRPr/>
          </a:p>
        </p:txBody>
      </p:sp>
      <p:sp>
        <p:nvSpPr>
          <p:cNvPr id="1150" name="Google Shape;1150;p115"/>
          <p:cNvSpPr txBox="1"/>
          <p:nvPr>
            <p:ph idx="4" type="body"/>
          </p:nvPr>
        </p:nvSpPr>
        <p:spPr>
          <a:xfrm>
            <a:off x="741878" y="797678"/>
            <a:ext cx="515409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Hypothetical</a:t>
            </a:r>
            <a:endParaRPr/>
          </a:p>
        </p:txBody>
      </p:sp>
    </p:spTree>
  </p:cSld>
  <p:clrMapOvr>
    <a:masterClrMapping/>
  </p:clrMapOvr>
  <p:transition spd="med">
    <p:push/>
  </p:transition>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4" name="Shape 1154"/>
        <p:cNvGrpSpPr/>
        <p:nvPr/>
      </p:nvGrpSpPr>
      <p:grpSpPr>
        <a:xfrm>
          <a:off x="0" y="0"/>
          <a:ext cx="0" cy="0"/>
          <a:chOff x="0" y="0"/>
          <a:chExt cx="0" cy="0"/>
        </a:xfrm>
      </p:grpSpPr>
      <p:sp>
        <p:nvSpPr>
          <p:cNvPr id="1155" name="Google Shape;1155;p116"/>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After taking time to consider their options, Jordan and her mother email you and state they want to move forward with a formal complaint. That next morning, they come into your office to sign the Formal Complaint document. </a:t>
            </a:r>
            <a:endParaRPr/>
          </a:p>
        </p:txBody>
      </p:sp>
      <p:sp>
        <p:nvSpPr>
          <p:cNvPr id="1156" name="Google Shape;1156;p116"/>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157" name="Google Shape;1157;p116"/>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158" name="Google Shape;1158;p116"/>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Question 1</a:t>
            </a:r>
            <a:endParaRPr/>
          </a:p>
        </p:txBody>
      </p:sp>
      <p:sp>
        <p:nvSpPr>
          <p:cNvPr id="1159" name="Google Shape;1159;p116"/>
          <p:cNvSpPr txBox="1"/>
          <p:nvPr/>
        </p:nvSpPr>
        <p:spPr>
          <a:xfrm>
            <a:off x="6371560" y="2260169"/>
            <a:ext cx="4890952"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As the Title IX Coordinator, what is your next step after receiving the signed Formal Complaint? </a:t>
            </a:r>
            <a:endParaRPr/>
          </a:p>
          <a:p>
            <a:pPr indent="-172720" lvl="0" marL="274320" marR="0" rtl="0" algn="l">
              <a:lnSpc>
                <a:spcPct val="110000"/>
              </a:lnSpc>
              <a:spcBef>
                <a:spcPts val="800"/>
              </a:spcBef>
              <a:spcAft>
                <a:spcPts val="0"/>
              </a:spcAft>
              <a:buClr>
                <a:srgbClr val="FFC01E"/>
              </a:buClr>
              <a:buSzPts val="1600"/>
              <a:buFont typeface="Noto Sans Symbols"/>
              <a:buNone/>
            </a:pPr>
            <a:r>
              <a:t/>
            </a: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3" name="Shape 1163"/>
        <p:cNvGrpSpPr/>
        <p:nvPr/>
      </p:nvGrpSpPr>
      <p:grpSpPr>
        <a:xfrm>
          <a:off x="0" y="0"/>
          <a:ext cx="0" cy="0"/>
          <a:chOff x="0" y="0"/>
          <a:chExt cx="0" cy="0"/>
        </a:xfrm>
      </p:grpSpPr>
      <p:sp>
        <p:nvSpPr>
          <p:cNvPr id="1164" name="Google Shape;1164;p117"/>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After taking time to consider their options, Jordan and her mother email you and state they want to move forward with a formal complaint. That next morning, they come into your office to sign the Formal Complaint document. </a:t>
            </a:r>
            <a:endParaRPr/>
          </a:p>
        </p:txBody>
      </p:sp>
      <p:sp>
        <p:nvSpPr>
          <p:cNvPr id="1165" name="Google Shape;1165;p117"/>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166" name="Google Shape;1166;p117"/>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167" name="Google Shape;1167;p117"/>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Answer 1</a:t>
            </a:r>
            <a:endParaRPr/>
          </a:p>
        </p:txBody>
      </p:sp>
      <p:sp>
        <p:nvSpPr>
          <p:cNvPr id="1168" name="Google Shape;1168;p117"/>
          <p:cNvSpPr txBox="1"/>
          <p:nvPr/>
        </p:nvSpPr>
        <p:spPr>
          <a:xfrm>
            <a:off x="6371560" y="2260169"/>
            <a:ext cx="4890952"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After receiving a Formal Complaint, the Title IX Coordinator shall provide written notice to Carter and his parent(s)/guardian(s) and meet with him/his parents to offer supporting measures.</a:t>
            </a:r>
            <a:endParaRPr/>
          </a:p>
          <a:p>
            <a:pPr indent="0" lvl="0" marL="0" marR="0" rtl="0" algn="l">
              <a:lnSpc>
                <a:spcPct val="110000"/>
              </a:lnSpc>
              <a:spcBef>
                <a:spcPts val="800"/>
              </a:spcBef>
              <a:spcAft>
                <a:spcPts val="0"/>
              </a:spcAft>
              <a:buClr>
                <a:srgbClr val="FFC01E"/>
              </a:buClr>
              <a:buSzPts val="1600"/>
              <a:buFont typeface="Noto Sans Symbols"/>
              <a:buNone/>
            </a:pPr>
            <a:r>
              <a:t/>
            </a: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2" name="Shape 1172"/>
        <p:cNvGrpSpPr/>
        <p:nvPr/>
      </p:nvGrpSpPr>
      <p:grpSpPr>
        <a:xfrm>
          <a:off x="0" y="0"/>
          <a:ext cx="0" cy="0"/>
          <a:chOff x="0" y="0"/>
          <a:chExt cx="0" cy="0"/>
        </a:xfrm>
      </p:grpSpPr>
      <p:sp>
        <p:nvSpPr>
          <p:cNvPr id="1173" name="Google Shape;1173;p118"/>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After taking time to consider their options, Jordan and her mother email you and state they want to move forward with a formal complaint. That next morning, they come into your office to sign the Formal Complaint document. </a:t>
            </a:r>
            <a:endParaRPr/>
          </a:p>
        </p:txBody>
      </p:sp>
      <p:sp>
        <p:nvSpPr>
          <p:cNvPr id="1174" name="Google Shape;1174;p118"/>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175" name="Google Shape;1175;p118"/>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176" name="Google Shape;1176;p118"/>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Question 2</a:t>
            </a:r>
            <a:endParaRPr/>
          </a:p>
        </p:txBody>
      </p:sp>
      <p:sp>
        <p:nvSpPr>
          <p:cNvPr id="1177" name="Google Shape;1177;p118"/>
          <p:cNvSpPr txBox="1"/>
          <p:nvPr/>
        </p:nvSpPr>
        <p:spPr>
          <a:xfrm>
            <a:off x="6371560" y="2260169"/>
            <a:ext cx="4890952"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Is engaging in the Informal Resolution Process appropriate in this case? If so, when should it be offered to the parties? </a:t>
            </a:r>
            <a:endParaRPr/>
          </a:p>
          <a:p>
            <a:pPr indent="0" lvl="0" marL="0" marR="0" rtl="0" algn="l">
              <a:lnSpc>
                <a:spcPct val="110000"/>
              </a:lnSpc>
              <a:spcBef>
                <a:spcPts val="800"/>
              </a:spcBef>
              <a:spcAft>
                <a:spcPts val="0"/>
              </a:spcAft>
              <a:buClr>
                <a:srgbClr val="FFC01E"/>
              </a:buClr>
              <a:buSzPts val="1600"/>
              <a:buFont typeface="Noto Sans Symbols"/>
              <a:buNone/>
            </a:pPr>
            <a:br>
              <a:rPr b="0" i="0" lang="en-US" sz="2000" u="none" cap="none" strike="noStrike">
                <a:solidFill>
                  <a:srgbClr val="002060"/>
                </a:solidFill>
                <a:latin typeface="Arial"/>
                <a:ea typeface="Arial"/>
                <a:cs typeface="Arial"/>
                <a:sym typeface="Arial"/>
              </a:rPr>
            </a:b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1" name="Shape 1181"/>
        <p:cNvGrpSpPr/>
        <p:nvPr/>
      </p:nvGrpSpPr>
      <p:grpSpPr>
        <a:xfrm>
          <a:off x="0" y="0"/>
          <a:ext cx="0" cy="0"/>
          <a:chOff x="0" y="0"/>
          <a:chExt cx="0" cy="0"/>
        </a:xfrm>
      </p:grpSpPr>
      <p:sp>
        <p:nvSpPr>
          <p:cNvPr id="1182" name="Google Shape;1182;p119"/>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360"/>
              <a:buFont typeface="Noto Sans Symbols"/>
              <a:buChar char="▶"/>
            </a:pPr>
            <a:r>
              <a:rPr lang="en-US" sz="1700"/>
              <a:t>After taking time to consider their options, Jordan and her mother email you and state they want to move forward with a formal complaint. That next morning, they come into your office to sign the Formal Complaint document. </a:t>
            </a:r>
            <a:endParaRPr/>
          </a:p>
        </p:txBody>
      </p:sp>
      <p:sp>
        <p:nvSpPr>
          <p:cNvPr id="1183" name="Google Shape;1183;p119"/>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184" name="Google Shape;1184;p119"/>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185" name="Google Shape;1185;p119"/>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Answer 2</a:t>
            </a:r>
            <a:endParaRPr/>
          </a:p>
        </p:txBody>
      </p:sp>
      <p:sp>
        <p:nvSpPr>
          <p:cNvPr id="1186" name="Google Shape;1186;p119"/>
          <p:cNvSpPr txBox="1"/>
          <p:nvPr/>
        </p:nvSpPr>
        <p:spPr>
          <a:xfrm>
            <a:off x="6371560" y="2260169"/>
            <a:ext cx="5216876"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Yes, engaging in the Informal Resolution Process would likely be appropriate in this case. </a:t>
            </a:r>
            <a:endParaRPr/>
          </a:p>
          <a:p>
            <a:pPr indent="-274320" lvl="0" marL="274320" marR="0" rtl="0" algn="l">
              <a:lnSpc>
                <a:spcPct val="110000"/>
              </a:lnSpc>
              <a:spcBef>
                <a:spcPts val="80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The Informal Resolution Process can be offered at any time after a Formal Complaint has been filed but before reaching a determination of responsibility. We recommend offering the Informal Resolution Process early in the grievance procedure after the filing of a Formal Complaint. </a:t>
            </a:r>
            <a:endParaRPr/>
          </a:p>
          <a:p>
            <a:pPr indent="0" lvl="0" marL="0" marR="0" rtl="0" algn="l">
              <a:lnSpc>
                <a:spcPct val="110000"/>
              </a:lnSpc>
              <a:spcBef>
                <a:spcPts val="800"/>
              </a:spcBef>
              <a:spcAft>
                <a:spcPts val="0"/>
              </a:spcAft>
              <a:buClr>
                <a:srgbClr val="FFC01E"/>
              </a:buClr>
              <a:buSzPts val="1600"/>
              <a:buFont typeface="Noto Sans Symbols"/>
              <a:buNone/>
            </a:pPr>
            <a:br>
              <a:rPr b="0" i="0" lang="en-US" sz="2000" u="none" cap="none" strike="noStrike">
                <a:solidFill>
                  <a:srgbClr val="002060"/>
                </a:solidFill>
                <a:latin typeface="Arial"/>
                <a:ea typeface="Arial"/>
                <a:cs typeface="Arial"/>
                <a:sym typeface="Arial"/>
              </a:rPr>
            </a:b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pic>
        <p:nvPicPr>
          <p:cNvPr descr="A group of people in a classroom&#10;&#10;AI-generated content may be incorrect." id="1191" name="Google Shape;1191;p120"/>
          <p:cNvPicPr preferRelativeResize="0"/>
          <p:nvPr>
            <p:ph idx="2" type="pic"/>
          </p:nvPr>
        </p:nvPicPr>
        <p:blipFill rotWithShape="1">
          <a:blip r:embed="rId3">
            <a:alphaModFix/>
          </a:blip>
          <a:srcRect b="0" l="0" r="0" t="0"/>
          <a:stretch/>
        </p:blipFill>
        <p:spPr>
          <a:xfrm>
            <a:off x="6400800" y="1"/>
            <a:ext cx="5295900" cy="6857997"/>
          </a:xfrm>
          <a:prstGeom prst="rect">
            <a:avLst/>
          </a:prstGeom>
          <a:noFill/>
          <a:ln>
            <a:noFill/>
          </a:ln>
        </p:spPr>
      </p:pic>
      <p:sp>
        <p:nvSpPr>
          <p:cNvPr id="1192" name="Google Shape;1192;p120"/>
          <p:cNvSpPr txBox="1"/>
          <p:nvPr>
            <p:ph idx="1" type="body"/>
          </p:nvPr>
        </p:nvSpPr>
        <p:spPr>
          <a:xfrm>
            <a:off x="741879" y="2015497"/>
            <a:ext cx="4513786" cy="2635878"/>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latin typeface="Arial"/>
                <a:ea typeface="Arial"/>
                <a:cs typeface="Arial"/>
                <a:sym typeface="Arial"/>
              </a:rPr>
              <a:t>The Title IX Coordinator has designated you as the Title IX Investigator for a case. </a:t>
            </a:r>
            <a:endParaRPr/>
          </a:p>
        </p:txBody>
      </p:sp>
      <p:sp>
        <p:nvSpPr>
          <p:cNvPr id="1193" name="Google Shape;1193;p120"/>
          <p:cNvSpPr txBox="1"/>
          <p:nvPr>
            <p:ph idx="4" type="body"/>
          </p:nvPr>
        </p:nvSpPr>
        <p:spPr>
          <a:xfrm>
            <a:off x="741879" y="797678"/>
            <a:ext cx="515409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Hypothetical</a:t>
            </a:r>
            <a:endParaRPr/>
          </a:p>
        </p:txBody>
      </p:sp>
    </p:spTree>
  </p:cSld>
  <p:clrMapOvr>
    <a:masterClrMapping/>
  </p:clrMapOvr>
  <p:transition spd="med">
    <p:push/>
  </p:transition>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7" name="Shape 1197"/>
        <p:cNvGrpSpPr/>
        <p:nvPr/>
      </p:nvGrpSpPr>
      <p:grpSpPr>
        <a:xfrm>
          <a:off x="0" y="0"/>
          <a:ext cx="0" cy="0"/>
          <a:chOff x="0" y="0"/>
          <a:chExt cx="0" cy="0"/>
        </a:xfrm>
      </p:grpSpPr>
      <p:sp>
        <p:nvSpPr>
          <p:cNvPr id="1198" name="Google Shape;1198;p121"/>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latin typeface="Arial"/>
                <a:ea typeface="Arial"/>
                <a:cs typeface="Arial"/>
                <a:sym typeface="Arial"/>
              </a:rPr>
              <a:t>The Title IX Coordinator has designated you as the Title IX Investigator for a case. </a:t>
            </a:r>
            <a:endParaRPr/>
          </a:p>
        </p:txBody>
      </p:sp>
      <p:sp>
        <p:nvSpPr>
          <p:cNvPr id="1199" name="Google Shape;1199;p121"/>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200" name="Google Shape;1200;p121"/>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201" name="Google Shape;1201;p121"/>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Question 1</a:t>
            </a:r>
            <a:endParaRPr/>
          </a:p>
        </p:txBody>
      </p:sp>
      <p:sp>
        <p:nvSpPr>
          <p:cNvPr id="1202" name="Google Shape;1202;p121"/>
          <p:cNvSpPr txBox="1"/>
          <p:nvPr/>
        </p:nvSpPr>
        <p:spPr>
          <a:xfrm>
            <a:off x="6371560" y="2260169"/>
            <a:ext cx="5216876"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During her interview, Jordan asks that you interview her best friend, Michael. Jordan told you that Michael does not ride her bus and hasn’t seen any of the alleged conduct firsthand, but they have first period together and during that class she vents to him about Carter. </a:t>
            </a:r>
            <a:endParaRPr/>
          </a:p>
          <a:p>
            <a:pPr indent="-172720" lvl="0" marL="274320" marR="0" rtl="0" algn="l">
              <a:lnSpc>
                <a:spcPct val="110000"/>
              </a:lnSpc>
              <a:spcBef>
                <a:spcPts val="800"/>
              </a:spcBef>
              <a:spcAft>
                <a:spcPts val="0"/>
              </a:spcAft>
              <a:buClr>
                <a:srgbClr val="FFC01E"/>
              </a:buClr>
              <a:buSzPts val="1600"/>
              <a:buFont typeface="Noto Sans Symbols"/>
              <a:buNone/>
            </a:pPr>
            <a:r>
              <a:t/>
            </a:r>
            <a:endParaRPr b="0" i="0" sz="2000" u="none" cap="none" strike="noStrike">
              <a:solidFill>
                <a:srgbClr val="002060"/>
              </a:solidFill>
              <a:latin typeface="Arial"/>
              <a:ea typeface="Arial"/>
              <a:cs typeface="Arial"/>
              <a:sym typeface="Arial"/>
            </a:endParaRPr>
          </a:p>
          <a:p>
            <a:pPr indent="-274320" lvl="0" marL="274320" marR="0" rtl="0" algn="l">
              <a:lnSpc>
                <a:spcPct val="110000"/>
              </a:lnSpc>
              <a:spcBef>
                <a:spcPts val="80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Should Michael be interviewed? </a:t>
            </a:r>
            <a:endParaRPr/>
          </a:p>
          <a:p>
            <a:pPr indent="0" lvl="0" marL="0" marR="0" rtl="0" algn="l">
              <a:lnSpc>
                <a:spcPct val="110000"/>
              </a:lnSpc>
              <a:spcBef>
                <a:spcPts val="800"/>
              </a:spcBef>
              <a:spcAft>
                <a:spcPts val="0"/>
              </a:spcAft>
              <a:buClr>
                <a:srgbClr val="FFC01E"/>
              </a:buClr>
              <a:buSzPts val="1600"/>
              <a:buFont typeface="Noto Sans Symbols"/>
              <a:buNone/>
            </a:pPr>
            <a:r>
              <a:t/>
            </a: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6" name="Shape 1206"/>
        <p:cNvGrpSpPr/>
        <p:nvPr/>
      </p:nvGrpSpPr>
      <p:grpSpPr>
        <a:xfrm>
          <a:off x="0" y="0"/>
          <a:ext cx="0" cy="0"/>
          <a:chOff x="0" y="0"/>
          <a:chExt cx="0" cy="0"/>
        </a:xfrm>
      </p:grpSpPr>
      <p:sp>
        <p:nvSpPr>
          <p:cNvPr id="1207" name="Google Shape;1207;p122"/>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latin typeface="Arial"/>
                <a:ea typeface="Arial"/>
                <a:cs typeface="Arial"/>
                <a:sym typeface="Arial"/>
              </a:rPr>
              <a:t>The Title IX Coordinator has designated you as the Title IX Investigator for a case. </a:t>
            </a:r>
            <a:endParaRPr/>
          </a:p>
        </p:txBody>
      </p:sp>
      <p:sp>
        <p:nvSpPr>
          <p:cNvPr id="1208" name="Google Shape;1208;p122"/>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209" name="Google Shape;1209;p122"/>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210" name="Google Shape;1210;p122"/>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Answer 1</a:t>
            </a:r>
            <a:endParaRPr/>
          </a:p>
        </p:txBody>
      </p:sp>
      <p:sp>
        <p:nvSpPr>
          <p:cNvPr id="1211" name="Google Shape;1211;p122"/>
          <p:cNvSpPr txBox="1"/>
          <p:nvPr/>
        </p:nvSpPr>
        <p:spPr>
          <a:xfrm>
            <a:off x="6371560" y="2260169"/>
            <a:ext cx="4807217"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Yes, Michael should be interviewed. Even though Michael did not witness any of the alleged conduct firsthand, he could potentially offer evidence that shows it is more likely that the alleged conduct occurred. </a:t>
            </a:r>
            <a:endParaRPr/>
          </a:p>
          <a:p>
            <a:pPr indent="0" lvl="0" marL="0" marR="0" rtl="0" algn="l">
              <a:lnSpc>
                <a:spcPct val="110000"/>
              </a:lnSpc>
              <a:spcBef>
                <a:spcPts val="800"/>
              </a:spcBef>
              <a:spcAft>
                <a:spcPts val="0"/>
              </a:spcAft>
              <a:buClr>
                <a:srgbClr val="FFC01E"/>
              </a:buClr>
              <a:buSzPts val="1600"/>
              <a:buFont typeface="Noto Sans Symbols"/>
              <a:buNone/>
            </a:pPr>
            <a:r>
              <a:t/>
            </a: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5" name="Shape 1215"/>
        <p:cNvGrpSpPr/>
        <p:nvPr/>
      </p:nvGrpSpPr>
      <p:grpSpPr>
        <a:xfrm>
          <a:off x="0" y="0"/>
          <a:ext cx="0" cy="0"/>
          <a:chOff x="0" y="0"/>
          <a:chExt cx="0" cy="0"/>
        </a:xfrm>
      </p:grpSpPr>
      <p:sp>
        <p:nvSpPr>
          <p:cNvPr id="1216" name="Google Shape;1216;p123"/>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latin typeface="Arial"/>
                <a:ea typeface="Arial"/>
                <a:cs typeface="Arial"/>
                <a:sym typeface="Arial"/>
              </a:rPr>
              <a:t>The Title IX Coordinator has designated you as the Title IX Investigator for a case. </a:t>
            </a:r>
            <a:endParaRPr/>
          </a:p>
        </p:txBody>
      </p:sp>
      <p:sp>
        <p:nvSpPr>
          <p:cNvPr id="1217" name="Google Shape;1217;p123"/>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218" name="Google Shape;1218;p123"/>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219" name="Google Shape;1219;p123"/>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Question 2</a:t>
            </a:r>
            <a:endParaRPr/>
          </a:p>
        </p:txBody>
      </p:sp>
      <p:sp>
        <p:nvSpPr>
          <p:cNvPr id="1220" name="Google Shape;1220;p123"/>
          <p:cNvSpPr txBox="1"/>
          <p:nvPr/>
        </p:nvSpPr>
        <p:spPr>
          <a:xfrm>
            <a:off x="6371560" y="2260169"/>
            <a:ext cx="5216876"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During his interview, Carter says he was flirting with Jordan, not harassing her. He admitted to touching her breast but tells the investigator it was part of the flirting, and she was okay with it. Carter says he’s not the only boy in school Jordan has flirted with and allowed to touch her breasts, and provides the names of three other 8th grade boys. </a:t>
            </a:r>
            <a:endParaRPr/>
          </a:p>
          <a:p>
            <a:pPr indent="-274320" lvl="0" marL="274320" marR="0" rtl="0" algn="l">
              <a:lnSpc>
                <a:spcPct val="110000"/>
              </a:lnSpc>
              <a:spcBef>
                <a:spcPts val="80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Should you interview these three boys identified by Carter? </a:t>
            </a:r>
            <a:endParaRPr/>
          </a:p>
          <a:p>
            <a:pPr indent="0" lvl="0" marL="0" marR="0" rtl="0" algn="l">
              <a:lnSpc>
                <a:spcPct val="110000"/>
              </a:lnSpc>
              <a:spcBef>
                <a:spcPts val="800"/>
              </a:spcBef>
              <a:spcAft>
                <a:spcPts val="0"/>
              </a:spcAft>
              <a:buClr>
                <a:srgbClr val="FFC01E"/>
              </a:buClr>
              <a:buSzPts val="1600"/>
              <a:buFont typeface="Noto Sans Symbols"/>
              <a:buNone/>
            </a:pPr>
            <a:br>
              <a:rPr b="0" i="0" lang="en-US" sz="2000" u="none" cap="none" strike="noStrike">
                <a:solidFill>
                  <a:srgbClr val="002060"/>
                </a:solidFill>
                <a:latin typeface="Arial"/>
                <a:ea typeface="Arial"/>
                <a:cs typeface="Arial"/>
                <a:sym typeface="Arial"/>
              </a:rPr>
            </a:b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sp>
        <p:nvSpPr>
          <p:cNvPr id="1225" name="Google Shape;1225;p124"/>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latin typeface="Arial"/>
                <a:ea typeface="Arial"/>
                <a:cs typeface="Arial"/>
                <a:sym typeface="Arial"/>
              </a:rPr>
              <a:t>The Title IX Coordinator has designated you as the Title IX Investigator for a case. </a:t>
            </a:r>
            <a:endParaRPr/>
          </a:p>
        </p:txBody>
      </p:sp>
      <p:sp>
        <p:nvSpPr>
          <p:cNvPr id="1226" name="Google Shape;1226;p124"/>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227" name="Google Shape;1227;p124"/>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228" name="Google Shape;1228;p124"/>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Answer 2</a:t>
            </a:r>
            <a:endParaRPr/>
          </a:p>
        </p:txBody>
      </p:sp>
      <p:sp>
        <p:nvSpPr>
          <p:cNvPr id="1229" name="Google Shape;1229;p124"/>
          <p:cNvSpPr txBox="1"/>
          <p:nvPr/>
        </p:nvSpPr>
        <p:spPr>
          <a:xfrm>
            <a:off x="6371560" y="2260169"/>
            <a:ext cx="5216876"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You are likely </a:t>
            </a:r>
            <a:r>
              <a:rPr b="0" i="0" lang="en-US" sz="2000" u="sng" cap="none" strike="noStrike">
                <a:solidFill>
                  <a:srgbClr val="002060"/>
                </a:solidFill>
                <a:latin typeface="Arial"/>
                <a:ea typeface="Arial"/>
                <a:cs typeface="Arial"/>
                <a:sym typeface="Arial"/>
              </a:rPr>
              <a:t>not going </a:t>
            </a:r>
            <a:r>
              <a:rPr b="0" i="0" lang="en-US" sz="2000" u="none" cap="none" strike="noStrike">
                <a:solidFill>
                  <a:srgbClr val="002060"/>
                </a:solidFill>
                <a:latin typeface="Arial"/>
                <a:ea typeface="Arial"/>
                <a:cs typeface="Arial"/>
                <a:sym typeface="Arial"/>
              </a:rPr>
              <a:t>to interview the three boys identified by Carter. Questions and evidence about Jordan’s sexual predisposition or prior sexual behavior are </a:t>
            </a:r>
            <a:r>
              <a:rPr b="1" i="0" lang="en-US" sz="2000" u="sng" cap="none" strike="noStrike">
                <a:solidFill>
                  <a:srgbClr val="002060"/>
                </a:solidFill>
                <a:latin typeface="Arial"/>
                <a:ea typeface="Arial"/>
                <a:cs typeface="Arial"/>
                <a:sym typeface="Arial"/>
              </a:rPr>
              <a:t>not relevant</a:t>
            </a:r>
            <a:r>
              <a:rPr b="0" i="0" lang="en-US" sz="2000" u="none" cap="none" strike="noStrike">
                <a:solidFill>
                  <a:srgbClr val="002060"/>
                </a:solidFill>
                <a:latin typeface="Arial"/>
                <a:ea typeface="Arial"/>
                <a:cs typeface="Arial"/>
                <a:sym typeface="Arial"/>
              </a:rPr>
              <a:t>, with limited exceptions, that do not apply here. </a:t>
            </a:r>
            <a:endParaRPr/>
          </a:p>
          <a:p>
            <a:pPr indent="0" lvl="0" marL="0" marR="0" rtl="0" algn="l">
              <a:lnSpc>
                <a:spcPct val="110000"/>
              </a:lnSpc>
              <a:spcBef>
                <a:spcPts val="800"/>
              </a:spcBef>
              <a:spcAft>
                <a:spcPts val="0"/>
              </a:spcAft>
              <a:buClr>
                <a:srgbClr val="FFC01E"/>
              </a:buClr>
              <a:buSzPts val="1600"/>
              <a:buFont typeface="Noto Sans Symbols"/>
              <a:buNone/>
            </a:pPr>
            <a:r>
              <a:t/>
            </a: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3" name="Shape 1233"/>
        <p:cNvGrpSpPr/>
        <p:nvPr/>
      </p:nvGrpSpPr>
      <p:grpSpPr>
        <a:xfrm>
          <a:off x="0" y="0"/>
          <a:ext cx="0" cy="0"/>
          <a:chOff x="0" y="0"/>
          <a:chExt cx="0" cy="0"/>
        </a:xfrm>
      </p:grpSpPr>
      <p:sp>
        <p:nvSpPr>
          <p:cNvPr id="1234" name="Google Shape;1234;p125"/>
          <p:cNvSpPr txBox="1"/>
          <p:nvPr>
            <p:ph idx="1" type="body"/>
          </p:nvPr>
        </p:nvSpPr>
        <p:spPr>
          <a:xfrm>
            <a:off x="917912" y="1016072"/>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Hypothetical</a:t>
            </a:r>
            <a:endParaRPr/>
          </a:p>
        </p:txBody>
      </p:sp>
      <p:sp>
        <p:nvSpPr>
          <p:cNvPr id="1235" name="Google Shape;1235;p125"/>
          <p:cNvSpPr txBox="1"/>
          <p:nvPr>
            <p:ph idx="2" type="body"/>
          </p:nvPr>
        </p:nvSpPr>
        <p:spPr>
          <a:xfrm>
            <a:off x="917912" y="1933335"/>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At the conclusion of the investigation, the Title IX Investigator prepares the Investigatory Report. The report paints this situation as a he said/she said, where Carter says the alleged conduct was all consensual flirting/contact with Jordan. When interviewed, Michael gave very short answers to the Investigator’s questions and did not provide much helpful information. There were no firsthand witnesses or other helpful evidence. </a:t>
            </a:r>
            <a:endParaRPr/>
          </a:p>
        </p:txBody>
      </p:sp>
    </p:spTree>
  </p:cSld>
  <p:clrMapOvr>
    <a:masterClrMapping/>
  </p:clrMapOvr>
  <p:transition spd="med">
    <p:push/>
  </p:transition>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9" name="Shape 1239"/>
        <p:cNvGrpSpPr/>
        <p:nvPr/>
      </p:nvGrpSpPr>
      <p:grpSpPr>
        <a:xfrm>
          <a:off x="0" y="0"/>
          <a:ext cx="0" cy="0"/>
          <a:chOff x="0" y="0"/>
          <a:chExt cx="0" cy="0"/>
        </a:xfrm>
      </p:grpSpPr>
      <p:pic>
        <p:nvPicPr>
          <p:cNvPr descr="A group of people in a classroom&#10;&#10;AI-generated content may be incorrect." id="1240" name="Google Shape;1240;p126"/>
          <p:cNvPicPr preferRelativeResize="0"/>
          <p:nvPr>
            <p:ph idx="2" type="pic"/>
          </p:nvPr>
        </p:nvPicPr>
        <p:blipFill rotWithShape="1">
          <a:blip r:embed="rId3">
            <a:alphaModFix/>
          </a:blip>
          <a:srcRect b="0" l="0" r="0" t="0"/>
          <a:stretch/>
        </p:blipFill>
        <p:spPr>
          <a:xfrm>
            <a:off x="6400800" y="1"/>
            <a:ext cx="5295900" cy="6857997"/>
          </a:xfrm>
          <a:prstGeom prst="rect">
            <a:avLst/>
          </a:prstGeom>
          <a:noFill/>
          <a:ln>
            <a:noFill/>
          </a:ln>
        </p:spPr>
      </p:pic>
      <p:sp>
        <p:nvSpPr>
          <p:cNvPr id="1241" name="Google Shape;1241;p126"/>
          <p:cNvSpPr txBox="1"/>
          <p:nvPr>
            <p:ph idx="1" type="body"/>
          </p:nvPr>
        </p:nvSpPr>
        <p:spPr>
          <a:xfrm>
            <a:off x="741879" y="2015497"/>
            <a:ext cx="4513786" cy="2635878"/>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latin typeface="Arial"/>
                <a:ea typeface="Arial"/>
                <a:cs typeface="Arial"/>
                <a:sym typeface="Arial"/>
              </a:rPr>
              <a:t>The Title IX Coordinator has designated you as t</a:t>
            </a:r>
            <a:r>
              <a:rPr lang="en-US"/>
              <a:t>he Decision Maker for this case. </a:t>
            </a:r>
            <a:endParaRPr/>
          </a:p>
        </p:txBody>
      </p:sp>
      <p:sp>
        <p:nvSpPr>
          <p:cNvPr id="1242" name="Google Shape;1242;p126"/>
          <p:cNvSpPr txBox="1"/>
          <p:nvPr>
            <p:ph idx="4" type="body"/>
          </p:nvPr>
        </p:nvSpPr>
        <p:spPr>
          <a:xfrm>
            <a:off x="741879" y="797678"/>
            <a:ext cx="515409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Hypothetical</a:t>
            </a:r>
            <a:endParaRPr/>
          </a:p>
        </p:txBody>
      </p:sp>
    </p:spTree>
  </p:cSld>
  <p:clrMapOvr>
    <a:masterClrMapping/>
  </p:clrMapOvr>
  <p:transition spd="med">
    <p:push/>
  </p:transition>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6" name="Shape 1246"/>
        <p:cNvGrpSpPr/>
        <p:nvPr/>
      </p:nvGrpSpPr>
      <p:grpSpPr>
        <a:xfrm>
          <a:off x="0" y="0"/>
          <a:ext cx="0" cy="0"/>
          <a:chOff x="0" y="0"/>
          <a:chExt cx="0" cy="0"/>
        </a:xfrm>
      </p:grpSpPr>
      <p:sp>
        <p:nvSpPr>
          <p:cNvPr id="1247" name="Google Shape;1247;p127"/>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t>At the conclusion of the investigation, the Title IX Investigator prepares the Investigatory Report. The report paints this situation as a he said/she said, where Carter says the alleged conduct was all consensual flirting/contact with Jordan. When interviewed, Michael gave very short answers to the Investigator’s questions and did not provide much helpful information. There were no firsthand witnesses or other helpful evidence. </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You have been assigned as the Decision Maker for this case. </a:t>
            </a:r>
            <a:endParaRPr/>
          </a:p>
        </p:txBody>
      </p:sp>
      <p:sp>
        <p:nvSpPr>
          <p:cNvPr id="1248" name="Google Shape;1248;p127"/>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249" name="Google Shape;1249;p127"/>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250" name="Google Shape;1250;p127"/>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Question 1</a:t>
            </a:r>
            <a:endParaRPr/>
          </a:p>
        </p:txBody>
      </p:sp>
      <p:sp>
        <p:nvSpPr>
          <p:cNvPr id="1251" name="Google Shape;1251;p127"/>
          <p:cNvSpPr txBox="1"/>
          <p:nvPr/>
        </p:nvSpPr>
        <p:spPr>
          <a:xfrm>
            <a:off x="6371560" y="2260169"/>
            <a:ext cx="5216876"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As the Decision Maker, what steps must you take before being able to determine this case?  </a:t>
            </a:r>
            <a:endParaRPr/>
          </a:p>
          <a:p>
            <a:pPr indent="-172720" lvl="0" marL="274320" marR="0" rtl="0" algn="l">
              <a:lnSpc>
                <a:spcPct val="110000"/>
              </a:lnSpc>
              <a:spcBef>
                <a:spcPts val="800"/>
              </a:spcBef>
              <a:spcAft>
                <a:spcPts val="0"/>
              </a:spcAft>
              <a:buClr>
                <a:srgbClr val="FFC01E"/>
              </a:buClr>
              <a:buSzPts val="1600"/>
              <a:buFont typeface="Noto Sans Symbols"/>
              <a:buNone/>
            </a:pPr>
            <a:r>
              <a:t/>
            </a: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sp>
        <p:nvSpPr>
          <p:cNvPr id="1256" name="Google Shape;1256;p128"/>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t>At the conclusion of the investigation, the Title IX Investigator prepares the Investigatory Report. The report paints this situation as a he said/she said, where Carter says the alleged conduct was all consensual flirting/contact with Jordan. When interviewed, Michael gave very short answers to the Investigator’s questions and did not provide much helpful information. There were no firsthand witnesses or other helpful evidence. </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You have been assigned as the Decision Maker for this case. </a:t>
            </a:r>
            <a:endParaRPr/>
          </a:p>
        </p:txBody>
      </p:sp>
      <p:sp>
        <p:nvSpPr>
          <p:cNvPr id="1257" name="Google Shape;1257;p128"/>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258" name="Google Shape;1258;p128"/>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259" name="Google Shape;1259;p128"/>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Question 1</a:t>
            </a:r>
            <a:endParaRPr b="0" i="0" sz="2400" u="none" cap="none" strike="noStrike">
              <a:solidFill>
                <a:srgbClr val="314459"/>
              </a:solidFill>
              <a:latin typeface="Georgia"/>
              <a:ea typeface="Georgia"/>
              <a:cs typeface="Georgia"/>
              <a:sym typeface="Georgia"/>
            </a:endParaRPr>
          </a:p>
        </p:txBody>
      </p:sp>
      <p:sp>
        <p:nvSpPr>
          <p:cNvPr id="1260" name="Google Shape;1260;p128"/>
          <p:cNvSpPr txBox="1"/>
          <p:nvPr/>
        </p:nvSpPr>
        <p:spPr>
          <a:xfrm>
            <a:off x="6371560" y="2260169"/>
            <a:ext cx="5216876"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The Decision Maker must afford each party the opportunity to submit written, relevant questions that a party wants to be asked of any party or witness, must provide each party with the answers, and must allow for additional, limited follow-up questions from each party. </a:t>
            </a:r>
            <a:endParaRPr/>
          </a:p>
          <a:p>
            <a:pPr indent="0" lvl="0" marL="0" marR="0" rtl="0" algn="l">
              <a:lnSpc>
                <a:spcPct val="110000"/>
              </a:lnSpc>
              <a:spcBef>
                <a:spcPts val="800"/>
              </a:spcBef>
              <a:spcAft>
                <a:spcPts val="0"/>
              </a:spcAft>
              <a:buClr>
                <a:srgbClr val="FFC01E"/>
              </a:buClr>
              <a:buSzPts val="1600"/>
              <a:buFont typeface="Noto Sans Symbols"/>
              <a:buNone/>
            </a:pPr>
            <a:r>
              <a:t/>
            </a: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4" name="Shape 1264"/>
        <p:cNvGrpSpPr/>
        <p:nvPr/>
      </p:nvGrpSpPr>
      <p:grpSpPr>
        <a:xfrm>
          <a:off x="0" y="0"/>
          <a:ext cx="0" cy="0"/>
          <a:chOff x="0" y="0"/>
          <a:chExt cx="0" cy="0"/>
        </a:xfrm>
      </p:grpSpPr>
      <p:sp>
        <p:nvSpPr>
          <p:cNvPr id="1265" name="Google Shape;1265;p129"/>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t>At the conclusion of the investigation, the Title IX Investigator prepares the Investigatory Report. The report paints this situation as a he said/she said, where Carter says the alleged conduct was all consensual flirting/contact with Jordan. When interviewed, Michael gave very short answers to the Investigator’s questions and did not provide much helpful information. There were no firsthand witnesses or other helpful evidence. </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You have been assigned as the Decision Maker for this case. </a:t>
            </a:r>
            <a:endParaRPr/>
          </a:p>
        </p:txBody>
      </p:sp>
      <p:sp>
        <p:nvSpPr>
          <p:cNvPr id="1266" name="Google Shape;1266;p129"/>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267" name="Google Shape;1267;p129"/>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268" name="Google Shape;1268;p129"/>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Question 2</a:t>
            </a:r>
            <a:endParaRPr/>
          </a:p>
        </p:txBody>
      </p:sp>
      <p:sp>
        <p:nvSpPr>
          <p:cNvPr id="1269" name="Google Shape;1269;p129"/>
          <p:cNvSpPr txBox="1"/>
          <p:nvPr/>
        </p:nvSpPr>
        <p:spPr>
          <a:xfrm>
            <a:off x="6371560" y="2260169"/>
            <a:ext cx="5216876"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As the Decision Maker, what standard of evidence would you apply in this case? </a:t>
            </a:r>
            <a:endParaRPr/>
          </a:p>
          <a:p>
            <a:pPr indent="0" lvl="0" marL="0" marR="0" rtl="0" algn="l">
              <a:lnSpc>
                <a:spcPct val="110000"/>
              </a:lnSpc>
              <a:spcBef>
                <a:spcPts val="800"/>
              </a:spcBef>
              <a:spcAft>
                <a:spcPts val="0"/>
              </a:spcAft>
              <a:buClr>
                <a:srgbClr val="FFC01E"/>
              </a:buClr>
              <a:buSzPts val="1600"/>
              <a:buFont typeface="Noto Sans Symbols"/>
              <a:buNone/>
            </a:pPr>
            <a:r>
              <a:t/>
            </a: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3" name="Shape 1273"/>
        <p:cNvGrpSpPr/>
        <p:nvPr/>
      </p:nvGrpSpPr>
      <p:grpSpPr>
        <a:xfrm>
          <a:off x="0" y="0"/>
          <a:ext cx="0" cy="0"/>
          <a:chOff x="0" y="0"/>
          <a:chExt cx="0" cy="0"/>
        </a:xfrm>
      </p:grpSpPr>
      <p:sp>
        <p:nvSpPr>
          <p:cNvPr id="1274" name="Google Shape;1274;p130"/>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t>At the conclusion of the investigation, the Title IX Investigator prepares the Investigatory Report. The report paints this situation as a he said/she said, where Carter says the alleged conduct was all consensual flirting/contact with Jordan. When interviewed, Michael gave very short answers to the Investigator’s questions and did not provide much helpful information. There were no firsthand witnesses or other helpful evidence. </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You have been assigned as the Decision Maker for this case. </a:t>
            </a:r>
            <a:endParaRPr/>
          </a:p>
        </p:txBody>
      </p:sp>
      <p:sp>
        <p:nvSpPr>
          <p:cNvPr id="1275" name="Google Shape;1275;p130"/>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276" name="Google Shape;1276;p130"/>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277" name="Google Shape;1277;p130"/>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Answer 2</a:t>
            </a:r>
            <a:endParaRPr/>
          </a:p>
        </p:txBody>
      </p:sp>
      <p:sp>
        <p:nvSpPr>
          <p:cNvPr id="1278" name="Google Shape;1278;p130"/>
          <p:cNvSpPr txBox="1"/>
          <p:nvPr/>
        </p:nvSpPr>
        <p:spPr>
          <a:xfrm>
            <a:off x="6371560" y="2260169"/>
            <a:ext cx="5216876"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Preponderance of the evidence, meaning it is more likely than not that the alleged conduct occurred. </a:t>
            </a:r>
            <a:endParaRPr/>
          </a:p>
          <a:p>
            <a:pPr indent="0" lvl="0" marL="0" marR="0" rtl="0" algn="l">
              <a:lnSpc>
                <a:spcPct val="110000"/>
              </a:lnSpc>
              <a:spcBef>
                <a:spcPts val="800"/>
              </a:spcBef>
              <a:spcAft>
                <a:spcPts val="0"/>
              </a:spcAft>
              <a:buClr>
                <a:srgbClr val="FFC01E"/>
              </a:buClr>
              <a:buSzPts val="1600"/>
              <a:buFont typeface="Noto Sans Symbols"/>
              <a:buNone/>
            </a:pPr>
            <a:r>
              <a:t/>
            </a: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2" name="Shape 1282"/>
        <p:cNvGrpSpPr/>
        <p:nvPr/>
      </p:nvGrpSpPr>
      <p:grpSpPr>
        <a:xfrm>
          <a:off x="0" y="0"/>
          <a:ext cx="0" cy="0"/>
          <a:chOff x="0" y="0"/>
          <a:chExt cx="0" cy="0"/>
        </a:xfrm>
      </p:grpSpPr>
      <p:sp>
        <p:nvSpPr>
          <p:cNvPr id="1283" name="Google Shape;1283;p131"/>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t>At the conclusion of the investigation, the Title IX Investigator prepares the Investigatory Report. The report paints this situation as a he said/she said, where Carter says the alleged conduct was all consensual flirting/contact with Jordan. When interviewed, Michael gave very short answers to the Investigator’s questions and did not provide much helpful information. There were no firsthand witnesses or other helpful evidence. </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You have been assigned as the Decision Maker for this case. </a:t>
            </a:r>
            <a:endParaRPr/>
          </a:p>
        </p:txBody>
      </p:sp>
      <p:sp>
        <p:nvSpPr>
          <p:cNvPr id="1284" name="Google Shape;1284;p131"/>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285" name="Google Shape;1285;p131"/>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286" name="Google Shape;1286;p131"/>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Question 3</a:t>
            </a:r>
            <a:endParaRPr/>
          </a:p>
        </p:txBody>
      </p:sp>
      <p:sp>
        <p:nvSpPr>
          <p:cNvPr id="1287" name="Google Shape;1287;p131"/>
          <p:cNvSpPr txBox="1"/>
          <p:nvPr/>
        </p:nvSpPr>
        <p:spPr>
          <a:xfrm>
            <a:off x="6371559" y="2260169"/>
            <a:ext cx="5420391"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As the Decision Maker, what is most likely going to be the deciding factor in this case? </a:t>
            </a:r>
            <a:endParaRPr/>
          </a:p>
          <a:p>
            <a:pPr indent="0" lvl="0" marL="0" marR="0" rtl="0" algn="l">
              <a:lnSpc>
                <a:spcPct val="110000"/>
              </a:lnSpc>
              <a:spcBef>
                <a:spcPts val="800"/>
              </a:spcBef>
              <a:spcAft>
                <a:spcPts val="0"/>
              </a:spcAft>
              <a:buClr>
                <a:srgbClr val="FFC01E"/>
              </a:buClr>
              <a:buSzPts val="1600"/>
              <a:buFont typeface="Noto Sans Symbols"/>
              <a:buNone/>
            </a:pPr>
            <a:br>
              <a:rPr b="0" i="0" lang="en-US" sz="2000" u="none" cap="none" strike="noStrike">
                <a:solidFill>
                  <a:srgbClr val="002060"/>
                </a:solidFill>
                <a:latin typeface="Arial"/>
                <a:ea typeface="Arial"/>
                <a:cs typeface="Arial"/>
                <a:sym typeface="Arial"/>
              </a:rPr>
            </a:b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1" name="Shape 1291"/>
        <p:cNvGrpSpPr/>
        <p:nvPr/>
      </p:nvGrpSpPr>
      <p:grpSpPr>
        <a:xfrm>
          <a:off x="0" y="0"/>
          <a:ext cx="0" cy="0"/>
          <a:chOff x="0" y="0"/>
          <a:chExt cx="0" cy="0"/>
        </a:xfrm>
      </p:grpSpPr>
      <p:sp>
        <p:nvSpPr>
          <p:cNvPr id="1292" name="Google Shape;1292;p132"/>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t>At the conclusion of the investigation, the Title IX Investigator prepares the Investigatory Report. The report paints this situation as a he said/she said, where Carter says the alleged conduct was all consensual flirting/contact with Jordan. When interviewed, Michael gave very short answers to the Investigator’s questions and did not provide much helpful information. There were no firsthand witnesses or other helpful evidence. </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You have been assigned as the Decision Maker for this case. </a:t>
            </a:r>
            <a:endParaRPr/>
          </a:p>
        </p:txBody>
      </p:sp>
      <p:sp>
        <p:nvSpPr>
          <p:cNvPr id="1293" name="Google Shape;1293;p132"/>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294" name="Google Shape;1294;p132"/>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295" name="Google Shape;1295;p132"/>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Answer 3</a:t>
            </a:r>
            <a:endParaRPr/>
          </a:p>
        </p:txBody>
      </p:sp>
      <p:sp>
        <p:nvSpPr>
          <p:cNvPr id="1296" name="Google Shape;1296;p132"/>
          <p:cNvSpPr txBox="1"/>
          <p:nvPr/>
        </p:nvSpPr>
        <p:spPr>
          <a:xfrm>
            <a:off x="6371559" y="2260169"/>
            <a:ext cx="5420391"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This case is likely to de decided based on the credibility of the parties, meaning which party’s story is more believable. </a:t>
            </a:r>
            <a:endParaRPr/>
          </a:p>
          <a:p>
            <a:pPr indent="0" lvl="0" marL="0" marR="0" rtl="0" algn="l">
              <a:lnSpc>
                <a:spcPct val="110000"/>
              </a:lnSpc>
              <a:spcBef>
                <a:spcPts val="800"/>
              </a:spcBef>
              <a:spcAft>
                <a:spcPts val="0"/>
              </a:spcAft>
              <a:buClr>
                <a:srgbClr val="FFC01E"/>
              </a:buClr>
              <a:buSzPts val="1600"/>
              <a:buFont typeface="Noto Sans Symbols"/>
              <a:buNone/>
            </a:pPr>
            <a:r>
              <a:t/>
            </a: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sp>
        <p:nvSpPr>
          <p:cNvPr id="1301" name="Google Shape;1301;p133"/>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t>At the conclusion of the investigation, the Title IX Investigator prepares the Investigatory Report. The report paints this situation as a he said/she said, where Carter says the alleged conduct was all consensual flirting/contact with Jordan. When interviewed, Michael gave very short answers to the Investigator’s questions and did not provide much helpful information. There were no firsthand witnesses or other helpful evidence. </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You have been assigned as the Decision Maker for this case. </a:t>
            </a:r>
            <a:endParaRPr/>
          </a:p>
        </p:txBody>
      </p:sp>
      <p:sp>
        <p:nvSpPr>
          <p:cNvPr id="1302" name="Google Shape;1302;p133"/>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303" name="Google Shape;1303;p133"/>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304" name="Google Shape;1304;p133"/>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Question 4</a:t>
            </a:r>
            <a:endParaRPr/>
          </a:p>
        </p:txBody>
      </p:sp>
      <p:sp>
        <p:nvSpPr>
          <p:cNvPr id="1305" name="Google Shape;1305;p133"/>
          <p:cNvSpPr txBox="1"/>
          <p:nvPr/>
        </p:nvSpPr>
        <p:spPr>
          <a:xfrm>
            <a:off x="6371559" y="2260169"/>
            <a:ext cx="5420391"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If Carter is found responsible for a Title IX violation, what disciplinary sanctions may be appropriate in this case?  </a:t>
            </a:r>
            <a:endParaRPr/>
          </a:p>
          <a:p>
            <a:pPr indent="0" lvl="0" marL="0" marR="0" rtl="0" algn="l">
              <a:lnSpc>
                <a:spcPct val="110000"/>
              </a:lnSpc>
              <a:spcBef>
                <a:spcPts val="800"/>
              </a:spcBef>
              <a:spcAft>
                <a:spcPts val="0"/>
              </a:spcAft>
              <a:buClr>
                <a:srgbClr val="FFC01E"/>
              </a:buClr>
              <a:buSzPts val="1600"/>
              <a:buFont typeface="Noto Sans Symbols"/>
              <a:buNone/>
            </a:pPr>
            <a:r>
              <a:t/>
            </a: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9" name="Shape 1309"/>
        <p:cNvGrpSpPr/>
        <p:nvPr/>
      </p:nvGrpSpPr>
      <p:grpSpPr>
        <a:xfrm>
          <a:off x="0" y="0"/>
          <a:ext cx="0" cy="0"/>
          <a:chOff x="0" y="0"/>
          <a:chExt cx="0" cy="0"/>
        </a:xfrm>
      </p:grpSpPr>
      <p:sp>
        <p:nvSpPr>
          <p:cNvPr id="1310" name="Google Shape;1310;p134"/>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t>At the conclusion of the investigation, the Title IX Investigator prepares the Investigatory Report. The report paints this situation as a he said/she said, where Carter says the alleged conduct was all consensual flirting/contact with Jordan. When interviewed, Michael gave very short answers to the Investigator’s questions and did not provide much helpful information. There were no firsthand witnesses or other helpful evidence. </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You have been assigned as the Decision Maker for this case. </a:t>
            </a:r>
            <a:endParaRPr/>
          </a:p>
        </p:txBody>
      </p:sp>
      <p:sp>
        <p:nvSpPr>
          <p:cNvPr id="1311" name="Google Shape;1311;p134"/>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312" name="Google Shape;1312;p134"/>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313" name="Google Shape;1313;p134"/>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Question 5</a:t>
            </a:r>
            <a:endParaRPr/>
          </a:p>
        </p:txBody>
      </p:sp>
      <p:sp>
        <p:nvSpPr>
          <p:cNvPr id="1314" name="Google Shape;1314;p134"/>
          <p:cNvSpPr txBox="1"/>
          <p:nvPr/>
        </p:nvSpPr>
        <p:spPr>
          <a:xfrm>
            <a:off x="6371559" y="2260169"/>
            <a:ext cx="5420391" cy="34816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rgbClr val="FFC01E"/>
              </a:buClr>
              <a:buSzPts val="1600"/>
              <a:buFont typeface="Noto Sans Symbols"/>
              <a:buChar char="▶"/>
            </a:pPr>
            <a:r>
              <a:rPr b="0" i="0" lang="en-US" sz="2000" u="none" cap="none" strike="noStrike">
                <a:solidFill>
                  <a:srgbClr val="002060"/>
                </a:solidFill>
                <a:latin typeface="Arial"/>
                <a:ea typeface="Arial"/>
                <a:cs typeface="Arial"/>
                <a:sym typeface="Arial"/>
              </a:rPr>
              <a:t>Once the Decision Maker’s written determination is provided to the parties, what are the three (3) reasons a party can file an appeal? </a:t>
            </a:r>
            <a:endParaRPr/>
          </a:p>
          <a:p>
            <a:pPr indent="0" lvl="0" marL="0" marR="0" rtl="0" algn="l">
              <a:lnSpc>
                <a:spcPct val="110000"/>
              </a:lnSpc>
              <a:spcBef>
                <a:spcPts val="800"/>
              </a:spcBef>
              <a:spcAft>
                <a:spcPts val="0"/>
              </a:spcAft>
              <a:buClr>
                <a:srgbClr val="FFC01E"/>
              </a:buClr>
              <a:buSzPts val="1600"/>
              <a:buFont typeface="Noto Sans Symbols"/>
              <a:buNone/>
            </a:pPr>
            <a:r>
              <a:t/>
            </a:r>
            <a:endParaRPr b="0" i="0" sz="20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8" name="Shape 1318"/>
        <p:cNvGrpSpPr/>
        <p:nvPr/>
      </p:nvGrpSpPr>
      <p:grpSpPr>
        <a:xfrm>
          <a:off x="0" y="0"/>
          <a:ext cx="0" cy="0"/>
          <a:chOff x="0" y="0"/>
          <a:chExt cx="0" cy="0"/>
        </a:xfrm>
      </p:grpSpPr>
      <p:sp>
        <p:nvSpPr>
          <p:cNvPr id="1319" name="Google Shape;1319;p135"/>
          <p:cNvSpPr txBox="1"/>
          <p:nvPr>
            <p:ph idx="1" type="body"/>
          </p:nvPr>
        </p:nvSpPr>
        <p:spPr>
          <a:xfrm>
            <a:off x="400049" y="2260169"/>
            <a:ext cx="4807217" cy="34816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t>At the conclusion of the investigation, the Title IX Investigator prepares the Investigatory Report. The report paints this situation as a he said/she said, where Carter says the alleged conduct was all consensual flirting/contact with Jordan. When interviewed, Michael gave very short answers to the Investigator’s questions and did not provide much helpful information. There were no firsthand witnesses or other helpful evidence. </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You have been assigned as the Decision Maker for this case. </a:t>
            </a:r>
            <a:endParaRPr/>
          </a:p>
        </p:txBody>
      </p:sp>
      <p:sp>
        <p:nvSpPr>
          <p:cNvPr id="1320" name="Google Shape;1320;p135"/>
          <p:cNvSpPr txBox="1"/>
          <p:nvPr>
            <p:ph idx="2" type="body"/>
          </p:nvPr>
        </p:nvSpPr>
        <p:spPr>
          <a:xfrm>
            <a:off x="400050" y="1701783"/>
            <a:ext cx="4396410"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400"/>
              <a:buNone/>
            </a:pPr>
            <a:r>
              <a:rPr lang="en-US"/>
              <a:t>Hypothetical</a:t>
            </a:r>
            <a:endParaRPr/>
          </a:p>
          <a:p>
            <a:pPr indent="0" lvl="0" marL="0" rtl="0" algn="l">
              <a:lnSpc>
                <a:spcPct val="90000"/>
              </a:lnSpc>
              <a:spcBef>
                <a:spcPts val="1000"/>
              </a:spcBef>
              <a:spcAft>
                <a:spcPts val="0"/>
              </a:spcAft>
              <a:buClr>
                <a:schemeClr val="accent6"/>
              </a:buClr>
              <a:buSzPts val="2400"/>
              <a:buNone/>
            </a:pPr>
            <a:r>
              <a:t/>
            </a:r>
            <a:endParaRPr/>
          </a:p>
        </p:txBody>
      </p:sp>
      <p:sp>
        <p:nvSpPr>
          <p:cNvPr id="1321" name="Google Shape;1321;p135"/>
          <p:cNvSpPr txBox="1"/>
          <p:nvPr>
            <p:ph idx="3" type="body"/>
          </p:nvPr>
        </p:nvSpPr>
        <p:spPr>
          <a:xfrm>
            <a:off x="400049" y="548374"/>
            <a:ext cx="9860711"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Test Your Knowledge</a:t>
            </a:r>
            <a:endParaRPr/>
          </a:p>
        </p:txBody>
      </p:sp>
      <p:sp>
        <p:nvSpPr>
          <p:cNvPr id="1322" name="Google Shape;1322;p135"/>
          <p:cNvSpPr txBox="1"/>
          <p:nvPr/>
        </p:nvSpPr>
        <p:spPr>
          <a:xfrm>
            <a:off x="6371559" y="1666135"/>
            <a:ext cx="439641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14459"/>
              </a:buClr>
              <a:buSzPts val="2400"/>
              <a:buFont typeface="Georgia"/>
              <a:buNone/>
            </a:pPr>
            <a:r>
              <a:rPr b="0" i="0" lang="en-US" sz="2400" u="none" cap="none" strike="noStrike">
                <a:solidFill>
                  <a:srgbClr val="314459"/>
                </a:solidFill>
                <a:latin typeface="Georgia"/>
                <a:ea typeface="Georgia"/>
                <a:cs typeface="Georgia"/>
                <a:sym typeface="Georgia"/>
              </a:rPr>
              <a:t>Answer 5</a:t>
            </a:r>
            <a:endParaRPr/>
          </a:p>
        </p:txBody>
      </p:sp>
      <p:sp>
        <p:nvSpPr>
          <p:cNvPr id="1323" name="Google Shape;1323;p135"/>
          <p:cNvSpPr txBox="1"/>
          <p:nvPr/>
        </p:nvSpPr>
        <p:spPr>
          <a:xfrm>
            <a:off x="6371559" y="2260169"/>
            <a:ext cx="5420391" cy="3481657"/>
          </a:xfrm>
          <a:prstGeom prst="rect">
            <a:avLst/>
          </a:prstGeom>
          <a:noFill/>
          <a:ln>
            <a:noFill/>
          </a:ln>
        </p:spPr>
        <p:txBody>
          <a:bodyPr anchorCtr="0" anchor="t" bIns="45700" lIns="91425" spcFirstLastPara="1" rIns="91425" wrap="square" tIns="45700">
            <a:noAutofit/>
          </a:bodyPr>
          <a:lstStyle/>
          <a:p>
            <a:pPr indent="-457200" lvl="0" marL="457200" marR="0" rtl="0" algn="l">
              <a:lnSpc>
                <a:spcPct val="110000"/>
              </a:lnSpc>
              <a:spcBef>
                <a:spcPts val="0"/>
              </a:spcBef>
              <a:spcAft>
                <a:spcPts val="0"/>
              </a:spcAft>
              <a:buClr>
                <a:schemeClr val="dk2"/>
              </a:buClr>
              <a:buSzPts val="1440"/>
              <a:buFont typeface="Arial"/>
              <a:buAutoNum type="arabicPeriod"/>
            </a:pPr>
            <a:r>
              <a:rPr b="0" i="0" lang="en-US" sz="1800" u="none" cap="none" strike="noStrike">
                <a:solidFill>
                  <a:srgbClr val="002060"/>
                </a:solidFill>
                <a:latin typeface="Arial"/>
                <a:ea typeface="Arial"/>
                <a:cs typeface="Arial"/>
                <a:sym typeface="Arial"/>
              </a:rPr>
              <a:t>A procedural irregularly that affected the outcome of the matter.</a:t>
            </a:r>
            <a:endParaRPr/>
          </a:p>
          <a:p>
            <a:pPr indent="-457200" lvl="0" marL="457200" marR="0" rtl="0" algn="l">
              <a:lnSpc>
                <a:spcPct val="110000"/>
              </a:lnSpc>
              <a:spcBef>
                <a:spcPts val="800"/>
              </a:spcBef>
              <a:spcAft>
                <a:spcPts val="0"/>
              </a:spcAft>
              <a:buClr>
                <a:schemeClr val="dk2"/>
              </a:buClr>
              <a:buSzPts val="1440"/>
              <a:buFont typeface="Arial"/>
              <a:buAutoNum type="arabicPeriod"/>
            </a:pPr>
            <a:r>
              <a:rPr b="0" i="0" lang="en-US" sz="1800" u="none" cap="none" strike="noStrike">
                <a:solidFill>
                  <a:srgbClr val="002060"/>
                </a:solidFill>
                <a:latin typeface="Arial"/>
                <a:ea typeface="Arial"/>
                <a:cs typeface="Arial"/>
                <a:sym typeface="Arial"/>
              </a:rPr>
              <a:t>New evidence that could affect the outcome that was not reasonably available at the time of the decision to dismiss or determination of responsibility was made. </a:t>
            </a:r>
            <a:endParaRPr/>
          </a:p>
          <a:p>
            <a:pPr indent="-457200" lvl="0" marL="457200" marR="0" rtl="0" algn="l">
              <a:lnSpc>
                <a:spcPct val="110000"/>
              </a:lnSpc>
              <a:spcBef>
                <a:spcPts val="800"/>
              </a:spcBef>
              <a:spcAft>
                <a:spcPts val="0"/>
              </a:spcAft>
              <a:buClr>
                <a:schemeClr val="dk2"/>
              </a:buClr>
              <a:buSzPts val="1440"/>
              <a:buFont typeface="Arial"/>
              <a:buAutoNum type="arabicPeriod"/>
            </a:pPr>
            <a:r>
              <a:rPr b="0" i="0" lang="en-US" sz="1800" u="none" cap="none" strike="noStrike">
                <a:solidFill>
                  <a:srgbClr val="002060"/>
                </a:solidFill>
                <a:latin typeface="Arial"/>
                <a:ea typeface="Arial"/>
                <a:cs typeface="Arial"/>
                <a:sym typeface="Arial"/>
              </a:rPr>
              <a:t>The Title IX Coordinator, investigator(s), or decision-maker(s) had a conflict of interest or bias for or against the individual complainant or respondent or for or against complainants or respondents generally that affected the outcome of the mater. </a:t>
            </a:r>
            <a:endParaRPr/>
          </a:p>
          <a:p>
            <a:pPr indent="0" lvl="0" marL="0" marR="0" rtl="0" algn="l">
              <a:lnSpc>
                <a:spcPct val="110000"/>
              </a:lnSpc>
              <a:spcBef>
                <a:spcPts val="800"/>
              </a:spcBef>
              <a:spcAft>
                <a:spcPts val="0"/>
              </a:spcAft>
              <a:buClr>
                <a:srgbClr val="FFC01E"/>
              </a:buClr>
              <a:buSzPts val="1440"/>
              <a:buFont typeface="Noto Sans Symbols"/>
              <a:buNone/>
            </a:pPr>
            <a:br>
              <a:rPr b="0" i="0" lang="en-US" sz="1800" u="none" cap="none" strike="noStrike">
                <a:solidFill>
                  <a:srgbClr val="002060"/>
                </a:solidFill>
                <a:latin typeface="Arial"/>
                <a:ea typeface="Arial"/>
                <a:cs typeface="Arial"/>
                <a:sym typeface="Arial"/>
              </a:rPr>
            </a:br>
            <a:endParaRPr b="0" i="0" sz="1800" u="none" cap="none" strike="noStrike">
              <a:solidFill>
                <a:srgbClr val="002060"/>
              </a:solidFill>
              <a:latin typeface="Arial"/>
              <a:ea typeface="Arial"/>
              <a:cs typeface="Arial"/>
              <a:sym typeface="Arial"/>
            </a:endParaRPr>
          </a:p>
        </p:txBody>
      </p:sp>
    </p:spTree>
  </p:cSld>
  <p:clrMapOvr>
    <a:masterClrMapping/>
  </p:clrMapOvr>
  <p:transition spd="med">
    <p:push/>
  </p:transition>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7" name="Shape 1327"/>
        <p:cNvGrpSpPr/>
        <p:nvPr/>
      </p:nvGrpSpPr>
      <p:grpSpPr>
        <a:xfrm>
          <a:off x="0" y="0"/>
          <a:ext cx="0" cy="0"/>
          <a:chOff x="0" y="0"/>
          <a:chExt cx="0" cy="0"/>
        </a:xfrm>
      </p:grpSpPr>
      <p:pic>
        <p:nvPicPr>
          <p:cNvPr id="1328" name="Google Shape;1328;p136"/>
          <p:cNvPicPr preferRelativeResize="0"/>
          <p:nvPr>
            <p:ph idx="2" type="pic"/>
          </p:nvPr>
        </p:nvPicPr>
        <p:blipFill rotWithShape="1">
          <a:blip r:embed="rId3">
            <a:alphaModFix/>
          </a:blip>
          <a:srcRect b="0" l="3476" r="3475" t="0"/>
          <a:stretch/>
        </p:blipFill>
        <p:spPr>
          <a:xfrm>
            <a:off x="2619375" y="0"/>
            <a:ext cx="9572625" cy="6858000"/>
          </a:xfrm>
          <a:prstGeom prst="rect">
            <a:avLst/>
          </a:prstGeom>
          <a:noFill/>
          <a:ln>
            <a:noFill/>
          </a:ln>
        </p:spPr>
      </p:pic>
      <p:sp>
        <p:nvSpPr>
          <p:cNvPr id="1329" name="Google Shape;1329;p136"/>
          <p:cNvSpPr txBox="1"/>
          <p:nvPr>
            <p:ph idx="1" type="body"/>
          </p:nvPr>
        </p:nvSpPr>
        <p:spPr>
          <a:xfrm>
            <a:off x="1776413" y="3860800"/>
            <a:ext cx="7304087" cy="135737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None/>
            </a:pPr>
            <a:r>
              <a:rPr lang="en-US"/>
              <a:t>Informal Resolution Process</a:t>
            </a:r>
            <a:endParaRPr/>
          </a:p>
        </p:txBody>
      </p:sp>
    </p:spTree>
  </p:cSld>
  <p:clrMapOvr>
    <a:masterClrMapping/>
  </p:clrMapOvr>
  <p:transition spd="med">
    <p:push/>
  </p:transition>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3" name="Shape 1333"/>
        <p:cNvGrpSpPr/>
        <p:nvPr/>
      </p:nvGrpSpPr>
      <p:grpSpPr>
        <a:xfrm>
          <a:off x="0" y="0"/>
          <a:ext cx="0" cy="0"/>
          <a:chOff x="0" y="0"/>
          <a:chExt cx="0" cy="0"/>
        </a:xfrm>
      </p:grpSpPr>
      <p:sp>
        <p:nvSpPr>
          <p:cNvPr id="1334" name="Google Shape;1334;p137"/>
          <p:cNvSpPr txBox="1"/>
          <p:nvPr>
            <p:ph idx="1" type="body"/>
          </p:nvPr>
        </p:nvSpPr>
        <p:spPr>
          <a:xfrm>
            <a:off x="917912" y="1161215"/>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Informal Resolution Process </a:t>
            </a:r>
            <a:endParaRPr/>
          </a:p>
        </p:txBody>
      </p:sp>
      <p:sp>
        <p:nvSpPr>
          <p:cNvPr id="1335" name="Google Shape;1335;p137"/>
          <p:cNvSpPr txBox="1"/>
          <p:nvPr>
            <p:ph idx="2" type="body"/>
          </p:nvPr>
        </p:nvSpPr>
        <p:spPr>
          <a:xfrm>
            <a:off x="917912" y="2747865"/>
            <a:ext cx="10112818" cy="3200271"/>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Any time after a Formal Complaint has been filed, but prior to reaching a determination of responsibility, if the Title IX Coordinator believes the circumstances are appropriate, the Title IX Coordinator may offer the parties the opportunity to participate in an informal resolution process, which does not involve a full investigation and adjudication of the Title IX sexual harassment complaint. </a:t>
            </a:r>
            <a:endParaRPr/>
          </a:p>
        </p:txBody>
      </p:sp>
      <p:sp>
        <p:nvSpPr>
          <p:cNvPr id="1336" name="Google Shape;1336;p137"/>
          <p:cNvSpPr txBox="1"/>
          <p:nvPr>
            <p:ph idx="3" type="body"/>
          </p:nvPr>
        </p:nvSpPr>
        <p:spPr>
          <a:xfrm>
            <a:off x="917912" y="2025346"/>
            <a:ext cx="10112818"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latin typeface="Georgia"/>
                <a:ea typeface="Georgia"/>
                <a:cs typeface="Georgia"/>
                <a:sym typeface="Georgia"/>
              </a:rPr>
              <a:t>PSBA Policy 103 </a:t>
            </a:r>
            <a:endParaRPr/>
          </a:p>
        </p:txBody>
      </p:sp>
    </p:spTree>
  </p:cSld>
  <p:clrMapOvr>
    <a:masterClrMapping/>
  </p:clrMapOvr>
  <p:transition spd="med">
    <p:push/>
  </p:transition>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0" name="Shape 1340"/>
        <p:cNvGrpSpPr/>
        <p:nvPr/>
      </p:nvGrpSpPr>
      <p:grpSpPr>
        <a:xfrm>
          <a:off x="0" y="0"/>
          <a:ext cx="0" cy="0"/>
          <a:chOff x="0" y="0"/>
          <a:chExt cx="0" cy="0"/>
        </a:xfrm>
      </p:grpSpPr>
      <p:sp>
        <p:nvSpPr>
          <p:cNvPr id="1341" name="Google Shape;1341;p138"/>
          <p:cNvSpPr txBox="1"/>
          <p:nvPr>
            <p:ph idx="1" type="body"/>
          </p:nvPr>
        </p:nvSpPr>
        <p:spPr>
          <a:xfrm>
            <a:off x="917912" y="1016072"/>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Informal Resolution Process </a:t>
            </a:r>
            <a:endParaRPr/>
          </a:p>
        </p:txBody>
      </p:sp>
      <p:sp>
        <p:nvSpPr>
          <p:cNvPr id="1342" name="Google Shape;1342;p138"/>
          <p:cNvSpPr txBox="1"/>
          <p:nvPr>
            <p:ph idx="2" type="body"/>
          </p:nvPr>
        </p:nvSpPr>
        <p:spPr>
          <a:xfrm>
            <a:off x="917912" y="2754999"/>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An Informal resolution is permissible in lieu of the investigatory process. </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After a formal complaint is filed.</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When the Title IX Coordinator deems informal resolution appropriate.</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When the parties give voluntary, informed, written consent to attempt informal resolution. </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a:p>
            <a:pPr indent="0" lvl="0" marL="0" rtl="0" algn="l">
              <a:lnSpc>
                <a:spcPct val="110000"/>
              </a:lnSpc>
              <a:spcBef>
                <a:spcPts val="800"/>
              </a:spcBef>
              <a:spcAft>
                <a:spcPts val="0"/>
              </a:spcAft>
              <a:buSzPts val="1600"/>
              <a:buNone/>
            </a:pPr>
            <a:r>
              <a:rPr i="1" lang="en-US"/>
              <a:t>34 C.F.R. § 106.45(b)(9)</a:t>
            </a:r>
            <a:endParaRPr/>
          </a:p>
          <a:p>
            <a:pPr indent="-172720" lvl="0" marL="274320" rtl="0" algn="l">
              <a:lnSpc>
                <a:spcPct val="110000"/>
              </a:lnSpc>
              <a:spcBef>
                <a:spcPts val="800"/>
              </a:spcBef>
              <a:spcAft>
                <a:spcPts val="0"/>
              </a:spcAft>
              <a:buClr>
                <a:schemeClr val="accent6"/>
              </a:buClr>
              <a:buSzPts val="1600"/>
              <a:buFont typeface="Noto Sans Symbols"/>
              <a:buNone/>
            </a:pPr>
            <a:r>
              <a:t/>
            </a:r>
            <a:endParaRPr/>
          </a:p>
        </p:txBody>
      </p:sp>
      <p:sp>
        <p:nvSpPr>
          <p:cNvPr id="1343" name="Google Shape;1343;p138"/>
          <p:cNvSpPr txBox="1"/>
          <p:nvPr>
            <p:ph idx="3" type="body"/>
          </p:nvPr>
        </p:nvSpPr>
        <p:spPr>
          <a:xfrm>
            <a:off x="917912" y="1880203"/>
            <a:ext cx="10112818"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Depending on the situation, a voluntary informal resolution with a Mediator may be appropriate.</a:t>
            </a:r>
            <a:endParaRPr/>
          </a:p>
        </p:txBody>
      </p:sp>
    </p:spTree>
  </p:cSld>
  <p:clrMapOvr>
    <a:masterClrMapping/>
  </p:clrMapOvr>
  <p:transition spd="med">
    <p:push/>
  </p:transition>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7" name="Shape 1347"/>
        <p:cNvGrpSpPr/>
        <p:nvPr/>
      </p:nvGrpSpPr>
      <p:grpSpPr>
        <a:xfrm>
          <a:off x="0" y="0"/>
          <a:ext cx="0" cy="0"/>
          <a:chOff x="0" y="0"/>
          <a:chExt cx="0" cy="0"/>
        </a:xfrm>
      </p:grpSpPr>
      <p:sp>
        <p:nvSpPr>
          <p:cNvPr id="1348" name="Google Shape;1348;p139"/>
          <p:cNvSpPr txBox="1"/>
          <p:nvPr>
            <p:ph idx="1" type="body"/>
          </p:nvPr>
        </p:nvSpPr>
        <p:spPr>
          <a:xfrm>
            <a:off x="950976" y="2243327"/>
            <a:ext cx="10244362" cy="3521719"/>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Not every Title IX issue can (or should) be resolved through the informal resolution process.</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Schools cannot offer or facilitate informal resolution to resolve allegations that an employee sexually harassed a student.</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Schools cannot require or pressure the parties into an informal resolution process. </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The informal resolution process must have reasonably prompt timeframes.</a:t>
            </a:r>
            <a:endParaRPr/>
          </a:p>
        </p:txBody>
      </p:sp>
      <p:sp>
        <p:nvSpPr>
          <p:cNvPr id="1349" name="Google Shape;1349;p139"/>
          <p:cNvSpPr txBox="1"/>
          <p:nvPr>
            <p:ph idx="3" type="body"/>
          </p:nvPr>
        </p:nvSpPr>
        <p:spPr>
          <a:xfrm>
            <a:off x="950976" y="1092953"/>
            <a:ext cx="10244362"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Limitations to the Informal Resolution</a:t>
            </a:r>
            <a:endParaRPr/>
          </a:p>
        </p:txBody>
      </p:sp>
    </p:spTree>
  </p:cSld>
  <p:clrMapOvr>
    <a:masterClrMapping/>
  </p:clrMapOvr>
  <p:transition spd="med">
    <p:push/>
  </p:transition>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3" name="Shape 1353"/>
        <p:cNvGrpSpPr/>
        <p:nvPr/>
      </p:nvGrpSpPr>
      <p:grpSpPr>
        <a:xfrm>
          <a:off x="0" y="0"/>
          <a:ext cx="0" cy="0"/>
          <a:chOff x="0" y="0"/>
          <a:chExt cx="0" cy="0"/>
        </a:xfrm>
      </p:grpSpPr>
      <p:sp>
        <p:nvSpPr>
          <p:cNvPr id="1354" name="Google Shape;1354;p140"/>
          <p:cNvSpPr txBox="1"/>
          <p:nvPr>
            <p:ph idx="1" type="body"/>
          </p:nvPr>
        </p:nvSpPr>
        <p:spPr>
          <a:xfrm>
            <a:off x="917912" y="1016072"/>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What is Mediation?</a:t>
            </a:r>
            <a:endParaRPr/>
          </a:p>
        </p:txBody>
      </p:sp>
      <p:sp>
        <p:nvSpPr>
          <p:cNvPr id="1355" name="Google Shape;1355;p140"/>
          <p:cNvSpPr txBox="1"/>
          <p:nvPr>
            <p:ph idx="2" type="body"/>
          </p:nvPr>
        </p:nvSpPr>
        <p:spPr>
          <a:xfrm>
            <a:off x="917912" y="3144298"/>
            <a:ext cx="10112818" cy="352782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The mediator meets with the parties at a neutral location where the parties can discuss the dispute and explore a variety of solutions. </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Each party is encouraged to be open and candid about his/her point of view. The mediator facilitates the consideration of alternatives and options that the parties might not have considered.</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The mediation session is private and confidential. </a:t>
            </a:r>
            <a:endParaRPr/>
          </a:p>
        </p:txBody>
      </p:sp>
      <p:sp>
        <p:nvSpPr>
          <p:cNvPr id="1356" name="Google Shape;1356;p140"/>
          <p:cNvSpPr txBox="1"/>
          <p:nvPr>
            <p:ph idx="3" type="body"/>
          </p:nvPr>
        </p:nvSpPr>
        <p:spPr>
          <a:xfrm>
            <a:off x="917912" y="1880203"/>
            <a:ext cx="9674642" cy="3759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2400"/>
              <a:buNone/>
            </a:pPr>
            <a:r>
              <a:rPr lang="en-US"/>
              <a:t>Mediation involves the intervention of a third person, or mediator, into a dispute to assist the parties in negotiating jointly acceptable resolution of issues in conflict. </a:t>
            </a:r>
            <a:endParaRPr/>
          </a:p>
        </p:txBody>
      </p:sp>
    </p:spTree>
  </p:cSld>
  <p:clrMapOvr>
    <a:masterClrMapping/>
  </p:clrMapOvr>
  <p:transition spd="med">
    <p:push/>
  </p:transition>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0" name="Shape 1360"/>
        <p:cNvGrpSpPr/>
        <p:nvPr/>
      </p:nvGrpSpPr>
      <p:grpSpPr>
        <a:xfrm>
          <a:off x="0" y="0"/>
          <a:ext cx="0" cy="0"/>
          <a:chOff x="0" y="0"/>
          <a:chExt cx="0" cy="0"/>
        </a:xfrm>
      </p:grpSpPr>
      <p:sp>
        <p:nvSpPr>
          <p:cNvPr id="1361" name="Google Shape;1361;p141"/>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Written Notice Requirement</a:t>
            </a:r>
            <a:endParaRPr/>
          </a:p>
        </p:txBody>
      </p:sp>
      <p:sp>
        <p:nvSpPr>
          <p:cNvPr id="1362" name="Google Shape;1362;p141"/>
          <p:cNvSpPr txBox="1"/>
          <p:nvPr>
            <p:ph idx="2" type="body"/>
          </p:nvPr>
        </p:nvSpPr>
        <p:spPr>
          <a:xfrm>
            <a:off x="917912" y="2704438"/>
            <a:ext cx="10521037" cy="3933804"/>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t>Allegations. </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Discussion about the availability of informal resolution.</a:t>
            </a:r>
            <a:endParaRPr/>
          </a:p>
        </p:txBody>
      </p:sp>
      <p:sp>
        <p:nvSpPr>
          <p:cNvPr id="1363" name="Google Shape;1363;p141"/>
          <p:cNvSpPr txBox="1"/>
          <p:nvPr>
            <p:ph idx="3" type="body"/>
          </p:nvPr>
        </p:nvSpPr>
        <p:spPr>
          <a:xfrm>
            <a:off x="917912" y="1561211"/>
            <a:ext cx="9774231" cy="3759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2000"/>
              <a:buNone/>
            </a:pPr>
            <a:r>
              <a:rPr lang="en-US" sz="2000"/>
              <a:t>The option for an informal resolution will be introduced by the Title IX Coordinator. If the parties want to pursue this route, the District must provide written notice to the parties disclosing the:</a:t>
            </a:r>
            <a:endParaRPr/>
          </a:p>
          <a:p>
            <a:pPr indent="0" lvl="0" marL="0" rtl="0" algn="l">
              <a:lnSpc>
                <a:spcPct val="100000"/>
              </a:lnSpc>
              <a:spcBef>
                <a:spcPts val="1000"/>
              </a:spcBef>
              <a:spcAft>
                <a:spcPts val="0"/>
              </a:spcAft>
              <a:buClr>
                <a:schemeClr val="dk2"/>
              </a:buClr>
              <a:buSzPts val="2000"/>
              <a:buNone/>
            </a:pPr>
            <a:r>
              <a:t/>
            </a:r>
            <a:endParaRPr sz="2000"/>
          </a:p>
          <a:p>
            <a:pPr indent="0" lvl="0" marL="0" rtl="0" algn="l">
              <a:lnSpc>
                <a:spcPct val="100000"/>
              </a:lnSpc>
              <a:spcBef>
                <a:spcPts val="1000"/>
              </a:spcBef>
              <a:spcAft>
                <a:spcPts val="0"/>
              </a:spcAft>
              <a:buClr>
                <a:schemeClr val="dk2"/>
              </a:buClr>
              <a:buSzPts val="2000"/>
              <a:buNone/>
            </a:pPr>
            <a:r>
              <a:t/>
            </a:r>
            <a:endParaRPr sz="2000"/>
          </a:p>
          <a:p>
            <a:pPr indent="0" lvl="0" marL="0" rtl="0" algn="l">
              <a:lnSpc>
                <a:spcPct val="100000"/>
              </a:lnSpc>
              <a:spcBef>
                <a:spcPts val="1000"/>
              </a:spcBef>
              <a:spcAft>
                <a:spcPts val="0"/>
              </a:spcAft>
              <a:buClr>
                <a:schemeClr val="dk2"/>
              </a:buClr>
              <a:buSzPts val="2000"/>
              <a:buNone/>
            </a:pPr>
            <a:r>
              <a:t/>
            </a:r>
            <a:endParaRPr sz="2000"/>
          </a:p>
          <a:p>
            <a:pPr indent="0" lvl="0" marL="0" rtl="0" algn="l">
              <a:lnSpc>
                <a:spcPct val="100000"/>
              </a:lnSpc>
              <a:spcBef>
                <a:spcPts val="1000"/>
              </a:spcBef>
              <a:spcAft>
                <a:spcPts val="0"/>
              </a:spcAft>
              <a:buClr>
                <a:schemeClr val="dk2"/>
              </a:buClr>
              <a:buSzPts val="2000"/>
              <a:buNone/>
            </a:pPr>
            <a:r>
              <a:t/>
            </a:r>
            <a:endParaRPr sz="2000"/>
          </a:p>
          <a:p>
            <a:pPr indent="0" lvl="0" marL="0" rtl="0" algn="l">
              <a:lnSpc>
                <a:spcPct val="100000"/>
              </a:lnSpc>
              <a:spcBef>
                <a:spcPts val="1000"/>
              </a:spcBef>
              <a:spcAft>
                <a:spcPts val="0"/>
              </a:spcAft>
              <a:buClr>
                <a:schemeClr val="dk2"/>
              </a:buClr>
              <a:buSzPts val="2000"/>
              <a:buNone/>
            </a:pPr>
            <a:r>
              <a:t/>
            </a:r>
            <a:endParaRPr sz="2000"/>
          </a:p>
        </p:txBody>
      </p:sp>
      <p:sp>
        <p:nvSpPr>
          <p:cNvPr id="1364" name="Google Shape;1364;p141"/>
          <p:cNvSpPr txBox="1"/>
          <p:nvPr/>
        </p:nvSpPr>
        <p:spPr>
          <a:xfrm>
            <a:off x="917912" y="3571580"/>
            <a:ext cx="10112818" cy="37591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2"/>
              </a:buClr>
              <a:buSzPts val="2000"/>
              <a:buFont typeface="Arial"/>
              <a:buNone/>
            </a:pPr>
            <a:r>
              <a:rPr b="0" i="0" lang="en-US" sz="2000" u="none" cap="none" strike="noStrike">
                <a:solidFill>
                  <a:schemeClr val="dk2"/>
                </a:solidFill>
                <a:latin typeface="Georgia"/>
                <a:ea typeface="Georgia"/>
                <a:cs typeface="Georgia"/>
                <a:sym typeface="Georgia"/>
              </a:rPr>
              <a:t>The written notice must include the requirements of the informal resolution process:</a:t>
            </a:r>
            <a:endParaRPr/>
          </a:p>
        </p:txBody>
      </p:sp>
      <p:sp>
        <p:nvSpPr>
          <p:cNvPr id="1365" name="Google Shape;1365;p141"/>
          <p:cNvSpPr txBox="1"/>
          <p:nvPr/>
        </p:nvSpPr>
        <p:spPr>
          <a:xfrm>
            <a:off x="917912" y="4059141"/>
            <a:ext cx="10112818" cy="352782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chemeClr val="accent6"/>
              </a:buClr>
              <a:buSzPts val="1440"/>
              <a:buFont typeface="Noto Sans Symbols"/>
              <a:buChar char="▶"/>
            </a:pPr>
            <a:r>
              <a:rPr b="0" i="0" lang="en-US" sz="1800" u="none" cap="none" strike="noStrike">
                <a:solidFill>
                  <a:schemeClr val="dk1"/>
                </a:solidFill>
                <a:latin typeface="Arial"/>
                <a:ea typeface="Arial"/>
                <a:cs typeface="Arial"/>
                <a:sym typeface="Arial"/>
              </a:rPr>
              <a:t>Voluntary participation without coercion.</a:t>
            </a:r>
            <a:endParaRPr/>
          </a:p>
          <a:p>
            <a:pPr indent="-274320" lvl="0" marL="274320" marR="0" rtl="0" algn="l">
              <a:lnSpc>
                <a:spcPct val="110000"/>
              </a:lnSpc>
              <a:spcBef>
                <a:spcPts val="800"/>
              </a:spcBef>
              <a:spcAft>
                <a:spcPts val="0"/>
              </a:spcAft>
              <a:buClr>
                <a:schemeClr val="accent6"/>
              </a:buClr>
              <a:buSzPts val="1440"/>
              <a:buFont typeface="Noto Sans Symbols"/>
              <a:buChar char="▶"/>
            </a:pPr>
            <a:r>
              <a:rPr b="0" i="0" lang="en-US" sz="1800" u="none" cap="none" strike="noStrike">
                <a:solidFill>
                  <a:schemeClr val="dk1"/>
                </a:solidFill>
                <a:latin typeface="Arial"/>
                <a:ea typeface="Arial"/>
                <a:cs typeface="Arial"/>
                <a:sym typeface="Arial"/>
              </a:rPr>
              <a:t>The circumstances that preclude the parties from resuming a formal complaint. </a:t>
            </a:r>
            <a:endParaRPr/>
          </a:p>
          <a:p>
            <a:pPr indent="-274320" lvl="0" marL="274320" marR="0" rtl="0" algn="l">
              <a:lnSpc>
                <a:spcPct val="110000"/>
              </a:lnSpc>
              <a:spcBef>
                <a:spcPts val="800"/>
              </a:spcBef>
              <a:spcAft>
                <a:spcPts val="0"/>
              </a:spcAft>
              <a:buClr>
                <a:schemeClr val="accent6"/>
              </a:buClr>
              <a:buSzPts val="1440"/>
              <a:buFont typeface="Noto Sans Symbols"/>
              <a:buChar char="▶"/>
            </a:pPr>
            <a:r>
              <a:rPr b="0" i="0" lang="en-US" sz="1800" u="none" cap="none" strike="noStrike">
                <a:solidFill>
                  <a:schemeClr val="dk1"/>
                </a:solidFill>
                <a:latin typeface="Arial"/>
                <a:ea typeface="Arial"/>
                <a:cs typeface="Arial"/>
                <a:sym typeface="Arial"/>
              </a:rPr>
              <a:t>Notice that the parties can withdrawal any time before a resolution agreement is reached.</a:t>
            </a:r>
            <a:endParaRPr/>
          </a:p>
          <a:p>
            <a:pPr indent="-274320" lvl="0" marL="274320" marR="0" rtl="0" algn="l">
              <a:lnSpc>
                <a:spcPct val="110000"/>
              </a:lnSpc>
              <a:spcBef>
                <a:spcPts val="800"/>
              </a:spcBef>
              <a:spcAft>
                <a:spcPts val="0"/>
              </a:spcAft>
              <a:buClr>
                <a:schemeClr val="accent6"/>
              </a:buClr>
              <a:buSzPts val="1440"/>
              <a:buFont typeface="Noto Sans Symbols"/>
              <a:buChar char="▶"/>
            </a:pPr>
            <a:r>
              <a:rPr b="0" i="0" lang="en-US" sz="1800" u="none" cap="none" strike="noStrike">
                <a:solidFill>
                  <a:schemeClr val="dk1"/>
                </a:solidFill>
                <a:latin typeface="Arial"/>
                <a:ea typeface="Arial"/>
                <a:cs typeface="Arial"/>
                <a:sym typeface="Arial"/>
              </a:rPr>
              <a:t>Facilitation by neutral, objective and trained facilitator.</a:t>
            </a:r>
            <a:endParaRPr/>
          </a:p>
          <a:p>
            <a:pPr indent="0" lvl="0" marL="0" marR="0" rtl="0" algn="l">
              <a:lnSpc>
                <a:spcPct val="110000"/>
              </a:lnSpc>
              <a:spcBef>
                <a:spcPts val="800"/>
              </a:spcBef>
              <a:spcAft>
                <a:spcPts val="0"/>
              </a:spcAft>
              <a:buClr>
                <a:schemeClr val="accent6"/>
              </a:buClr>
              <a:buSzPts val="960"/>
              <a:buFont typeface="Noto Sans Symbols"/>
              <a:buNone/>
            </a:pPr>
            <a:r>
              <a:rPr b="0" i="1" lang="en-US" sz="1200" u="none" cap="none" strike="noStrike">
                <a:solidFill>
                  <a:schemeClr val="dk1"/>
                </a:solidFill>
                <a:latin typeface="Arial"/>
                <a:ea typeface="Arial"/>
                <a:cs typeface="Arial"/>
                <a:sym typeface="Arial"/>
              </a:rPr>
              <a:t>34 C.F.R. §106.45(b)(1)-(2)</a:t>
            </a:r>
            <a:endParaRPr/>
          </a:p>
          <a:p>
            <a:pPr indent="0" lvl="0" marL="0" marR="0" rtl="0" algn="l">
              <a:lnSpc>
                <a:spcPct val="110000"/>
              </a:lnSpc>
              <a:spcBef>
                <a:spcPts val="800"/>
              </a:spcBef>
              <a:spcAft>
                <a:spcPts val="0"/>
              </a:spcAft>
              <a:buClr>
                <a:schemeClr val="accent6"/>
              </a:buClr>
              <a:buSzPts val="1440"/>
              <a:buFont typeface="Noto Sans Symbols"/>
              <a:buNone/>
            </a:pPr>
            <a:r>
              <a:t/>
            </a:r>
            <a:endParaRPr b="0" i="0" sz="1800" u="none" cap="none" strike="noStrike">
              <a:solidFill>
                <a:schemeClr val="dk1"/>
              </a:solidFill>
              <a:latin typeface="Arial"/>
              <a:ea typeface="Arial"/>
              <a:cs typeface="Arial"/>
              <a:sym typeface="Arial"/>
            </a:endParaRPr>
          </a:p>
        </p:txBody>
      </p:sp>
    </p:spTree>
  </p:cSld>
  <p:clrMapOvr>
    <a:masterClrMapping/>
  </p:clrMapOvr>
  <p:transition spd="med">
    <p:push/>
  </p:transition>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9" name="Shape 1369"/>
        <p:cNvGrpSpPr/>
        <p:nvPr/>
      </p:nvGrpSpPr>
      <p:grpSpPr>
        <a:xfrm>
          <a:off x="0" y="0"/>
          <a:ext cx="0" cy="0"/>
          <a:chOff x="0" y="0"/>
          <a:chExt cx="0" cy="0"/>
        </a:xfrm>
      </p:grpSpPr>
      <p:sp>
        <p:nvSpPr>
          <p:cNvPr id="1370" name="Google Shape;1370;p142"/>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Written Notice Requirement</a:t>
            </a:r>
            <a:endParaRPr/>
          </a:p>
        </p:txBody>
      </p:sp>
      <p:sp>
        <p:nvSpPr>
          <p:cNvPr id="1371" name="Google Shape;1371;p142"/>
          <p:cNvSpPr txBox="1"/>
          <p:nvPr>
            <p:ph idx="2" type="body"/>
          </p:nvPr>
        </p:nvSpPr>
        <p:spPr>
          <a:xfrm>
            <a:off x="765750" y="2161226"/>
            <a:ext cx="10521037" cy="3933804"/>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280"/>
              <a:buFont typeface="Noto Sans Symbols"/>
              <a:buChar char="▶"/>
            </a:pPr>
            <a:r>
              <a:rPr lang="en-US" sz="1600"/>
              <a:t>An explanation of the records that will be maintained or that could be or could not be shared. </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Iteration that records relating to informal resolutions and the result thereof must be maintained for at least seven (7) years. </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Notice that if a resolution is reached, the Formal Complaint concludes, and Parties abide by terms of resolution. </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Notice that if a resolution is not reached, the Formal Complaint returns to the formal Grievance Process.</a:t>
            </a:r>
            <a:endParaRPr/>
          </a:p>
        </p:txBody>
      </p:sp>
      <p:sp>
        <p:nvSpPr>
          <p:cNvPr id="1372" name="Google Shape;1372;p142"/>
          <p:cNvSpPr txBox="1"/>
          <p:nvPr>
            <p:ph idx="3" type="body"/>
          </p:nvPr>
        </p:nvSpPr>
        <p:spPr>
          <a:xfrm>
            <a:off x="765749" y="1513106"/>
            <a:ext cx="10521037" cy="3759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2000"/>
              <a:buNone/>
            </a:pPr>
            <a:r>
              <a:rPr lang="en-US" sz="2000"/>
              <a:t>Written notice should include the consequences from participation in the informal resolution process:</a:t>
            </a:r>
            <a:endParaRPr/>
          </a:p>
        </p:txBody>
      </p:sp>
      <p:sp>
        <p:nvSpPr>
          <p:cNvPr id="1373" name="Google Shape;1373;p142"/>
          <p:cNvSpPr txBox="1"/>
          <p:nvPr/>
        </p:nvSpPr>
        <p:spPr>
          <a:xfrm>
            <a:off x="917912" y="4187221"/>
            <a:ext cx="10112818" cy="37591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2"/>
              </a:buClr>
              <a:buSzPts val="2000"/>
              <a:buFont typeface="Arial"/>
              <a:buNone/>
            </a:pPr>
            <a:r>
              <a:rPr b="0" i="0" lang="en-US" sz="2000" u="none" cap="none" strike="noStrike">
                <a:solidFill>
                  <a:schemeClr val="dk2"/>
                </a:solidFill>
                <a:latin typeface="Georgia"/>
                <a:ea typeface="Georgia"/>
                <a:cs typeface="Georgia"/>
                <a:sym typeface="Georgia"/>
              </a:rPr>
              <a:t>Written notice should also include a description of the types of resolution available (dependent on the situation):</a:t>
            </a:r>
            <a:endParaRPr/>
          </a:p>
        </p:txBody>
      </p:sp>
      <p:sp>
        <p:nvSpPr>
          <p:cNvPr id="1374" name="Google Shape;1374;p142"/>
          <p:cNvSpPr txBox="1"/>
          <p:nvPr/>
        </p:nvSpPr>
        <p:spPr>
          <a:xfrm>
            <a:off x="917912" y="4844540"/>
            <a:ext cx="3726516" cy="957402"/>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Remedies-based resolution</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Respondent accepts responsibility</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Mediation</a:t>
            </a:r>
            <a:endParaRPr/>
          </a:p>
        </p:txBody>
      </p:sp>
      <p:sp>
        <p:nvSpPr>
          <p:cNvPr id="1375" name="Google Shape;1375;p142"/>
          <p:cNvSpPr txBox="1"/>
          <p:nvPr/>
        </p:nvSpPr>
        <p:spPr>
          <a:xfrm>
            <a:off x="4736965" y="4844540"/>
            <a:ext cx="3726516" cy="957402"/>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Restorative justice</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Arbitration</a:t>
            </a:r>
            <a:endParaRPr/>
          </a:p>
        </p:txBody>
      </p:sp>
    </p:spTree>
  </p:cSld>
  <p:clrMapOvr>
    <a:masterClrMapping/>
  </p:clrMapOvr>
  <p:transition spd="med">
    <p:push/>
  </p:transition>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9" name="Shape 1379"/>
        <p:cNvGrpSpPr/>
        <p:nvPr/>
      </p:nvGrpSpPr>
      <p:grpSpPr>
        <a:xfrm>
          <a:off x="0" y="0"/>
          <a:ext cx="0" cy="0"/>
          <a:chOff x="0" y="0"/>
          <a:chExt cx="0" cy="0"/>
        </a:xfrm>
      </p:grpSpPr>
      <p:sp>
        <p:nvSpPr>
          <p:cNvPr id="1380" name="Google Shape;1380;p143"/>
          <p:cNvSpPr txBox="1"/>
          <p:nvPr>
            <p:ph idx="1" type="body"/>
          </p:nvPr>
        </p:nvSpPr>
        <p:spPr>
          <a:xfrm>
            <a:off x="917912" y="1016072"/>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Written Notice Requirement</a:t>
            </a:r>
            <a:endParaRPr/>
          </a:p>
        </p:txBody>
      </p:sp>
      <p:sp>
        <p:nvSpPr>
          <p:cNvPr id="1381" name="Google Shape;1381;p143"/>
          <p:cNvSpPr txBox="1"/>
          <p:nvPr>
            <p:ph idx="2" type="body"/>
          </p:nvPr>
        </p:nvSpPr>
        <p:spPr>
          <a:xfrm>
            <a:off x="1039591" y="2363827"/>
            <a:ext cx="10112818" cy="957402"/>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600"/>
              <a:buFont typeface="Noto Sans Symbols"/>
              <a:buChar char="▶"/>
            </a:pPr>
            <a:r>
              <a:rPr lang="en-US"/>
              <a:t>Whether there is confidentiality within the informal resolution process. </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Whether the facilitator will be called as a witness in the formal grievance process if informal resolution fails. </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Facilitator’s right to end the mediation for good reason. </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Notice that the Title IX Coordinator may reject any agreed-upon resolution if it is unreasonable or inequitable.</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Any right to appeal.</a:t>
            </a:r>
            <a:endParaRPr/>
          </a:p>
        </p:txBody>
      </p:sp>
      <p:sp>
        <p:nvSpPr>
          <p:cNvPr id="1382" name="Google Shape;1382;p143"/>
          <p:cNvSpPr txBox="1"/>
          <p:nvPr>
            <p:ph idx="3" type="body"/>
          </p:nvPr>
        </p:nvSpPr>
        <p:spPr>
          <a:xfrm>
            <a:off x="917912" y="1697858"/>
            <a:ext cx="10112818" cy="78054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2400"/>
              <a:buNone/>
            </a:pPr>
            <a:r>
              <a:rPr lang="en-US"/>
              <a:t>Additionally, there are several additional </a:t>
            </a:r>
            <a:r>
              <a:rPr i="1" lang="en-US" u="sng"/>
              <a:t>recommended</a:t>
            </a:r>
            <a:r>
              <a:rPr lang="en-US"/>
              <a:t> disclosures: </a:t>
            </a:r>
            <a:endParaRPr/>
          </a:p>
        </p:txBody>
      </p:sp>
    </p:spTree>
  </p:cSld>
  <p:clrMapOvr>
    <a:masterClrMapping/>
  </p:clrMapOvr>
  <p:transition spd="med">
    <p:push/>
  </p:transition>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6" name="Shape 1386"/>
        <p:cNvGrpSpPr/>
        <p:nvPr/>
      </p:nvGrpSpPr>
      <p:grpSpPr>
        <a:xfrm>
          <a:off x="0" y="0"/>
          <a:ext cx="0" cy="0"/>
          <a:chOff x="0" y="0"/>
          <a:chExt cx="0" cy="0"/>
        </a:xfrm>
      </p:grpSpPr>
      <p:sp>
        <p:nvSpPr>
          <p:cNvPr id="1387" name="Google Shape;1387;p144"/>
          <p:cNvSpPr txBox="1"/>
          <p:nvPr>
            <p:ph idx="1" type="body"/>
          </p:nvPr>
        </p:nvSpPr>
        <p:spPr>
          <a:xfrm>
            <a:off x="917912" y="1016072"/>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Documents Needed for Mediator</a:t>
            </a:r>
            <a:endParaRPr/>
          </a:p>
        </p:txBody>
      </p:sp>
      <p:sp>
        <p:nvSpPr>
          <p:cNvPr id="1388" name="Google Shape;1388;p144"/>
          <p:cNvSpPr txBox="1"/>
          <p:nvPr>
            <p:ph idx="2" type="body"/>
          </p:nvPr>
        </p:nvSpPr>
        <p:spPr>
          <a:xfrm>
            <a:off x="917912" y="2950299"/>
            <a:ext cx="10112818" cy="957402"/>
          </a:xfrm>
          <a:prstGeom prst="rect">
            <a:avLst/>
          </a:prstGeom>
          <a:noFill/>
          <a:ln>
            <a:noFill/>
          </a:ln>
        </p:spPr>
        <p:txBody>
          <a:bodyPr anchorCtr="0" anchor="t" bIns="45700" lIns="91425" spcFirstLastPara="1" rIns="91425" wrap="square" tIns="45700">
            <a:noAutofit/>
          </a:bodyPr>
          <a:lstStyle/>
          <a:p>
            <a:pPr indent="-342900" lvl="0" marL="342900" rtl="0" algn="l">
              <a:lnSpc>
                <a:spcPct val="110000"/>
              </a:lnSpc>
              <a:spcBef>
                <a:spcPts val="0"/>
              </a:spcBef>
              <a:spcAft>
                <a:spcPts val="0"/>
              </a:spcAft>
              <a:buClr>
                <a:schemeClr val="dk1"/>
              </a:buClr>
              <a:buSzPts val="1600"/>
              <a:buFont typeface="Arial"/>
              <a:buAutoNum type="arabicPeriod"/>
            </a:pPr>
            <a:r>
              <a:rPr lang="en-US"/>
              <a:t>The Notice of Allegations</a:t>
            </a:r>
            <a:endParaRPr/>
          </a:p>
          <a:p>
            <a:pPr indent="-342900" lvl="0" marL="342900" rtl="0" algn="l">
              <a:lnSpc>
                <a:spcPct val="110000"/>
              </a:lnSpc>
              <a:spcBef>
                <a:spcPts val="800"/>
              </a:spcBef>
              <a:spcAft>
                <a:spcPts val="0"/>
              </a:spcAft>
              <a:buClr>
                <a:schemeClr val="dk1"/>
              </a:buClr>
              <a:buSzPts val="1600"/>
              <a:buFont typeface="Arial"/>
              <a:buAutoNum type="arabicPeriod"/>
            </a:pPr>
            <a:r>
              <a:rPr lang="en-US"/>
              <a:t>The District’s Title IX policy</a:t>
            </a:r>
            <a:endParaRPr/>
          </a:p>
          <a:p>
            <a:pPr indent="-342900" lvl="0" marL="342900" rtl="0" algn="l">
              <a:lnSpc>
                <a:spcPct val="110000"/>
              </a:lnSpc>
              <a:spcBef>
                <a:spcPts val="800"/>
              </a:spcBef>
              <a:spcAft>
                <a:spcPts val="0"/>
              </a:spcAft>
              <a:buClr>
                <a:schemeClr val="dk1"/>
              </a:buClr>
              <a:buSzPts val="1600"/>
              <a:buFont typeface="Arial"/>
              <a:buAutoNum type="arabicPeriod"/>
            </a:pPr>
            <a:r>
              <a:rPr lang="en-US"/>
              <a:t>Voluntary Agreement to Resolve Formal Complaint by Informal Resolution</a:t>
            </a:r>
            <a:endParaRPr/>
          </a:p>
        </p:txBody>
      </p:sp>
      <p:sp>
        <p:nvSpPr>
          <p:cNvPr id="1389" name="Google Shape;1389;p144"/>
          <p:cNvSpPr txBox="1"/>
          <p:nvPr>
            <p:ph idx="3" type="body"/>
          </p:nvPr>
        </p:nvSpPr>
        <p:spPr>
          <a:xfrm>
            <a:off x="917912" y="1939402"/>
            <a:ext cx="10112818" cy="48308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2400"/>
              <a:buNone/>
            </a:pPr>
            <a:r>
              <a:rPr lang="en-US"/>
              <a:t>The Mediator should have three key documents to conduct the informal resolution:</a:t>
            </a:r>
            <a:endParaRPr/>
          </a:p>
        </p:txBody>
      </p:sp>
    </p:spTree>
  </p:cSld>
  <p:clrMapOvr>
    <a:masterClrMapping/>
  </p:clrMapOvr>
  <p:transition spd="med">
    <p:push/>
  </p:transition>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3" name="Shape 1393"/>
        <p:cNvGrpSpPr/>
        <p:nvPr/>
      </p:nvGrpSpPr>
      <p:grpSpPr>
        <a:xfrm>
          <a:off x="0" y="0"/>
          <a:ext cx="0" cy="0"/>
          <a:chOff x="0" y="0"/>
          <a:chExt cx="0" cy="0"/>
        </a:xfrm>
      </p:grpSpPr>
      <p:sp>
        <p:nvSpPr>
          <p:cNvPr id="1394" name="Google Shape;1394;p145"/>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3600"/>
              <a:buNone/>
            </a:pPr>
            <a:r>
              <a:rPr lang="en-US" sz="3600"/>
              <a:t>Cases Amenable / Not Amenable to Informal Resolution</a:t>
            </a:r>
            <a:endParaRPr/>
          </a:p>
        </p:txBody>
      </p:sp>
      <p:sp>
        <p:nvSpPr>
          <p:cNvPr id="1395" name="Google Shape;1395;p145"/>
          <p:cNvSpPr txBox="1"/>
          <p:nvPr>
            <p:ph idx="2" type="body"/>
          </p:nvPr>
        </p:nvSpPr>
        <p:spPr>
          <a:xfrm>
            <a:off x="765750" y="2251758"/>
            <a:ext cx="10521037" cy="3933804"/>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120"/>
              <a:buFont typeface="Noto Sans Symbols"/>
              <a:buChar char="▶"/>
            </a:pPr>
            <a:r>
              <a:rPr lang="en-US" sz="1400"/>
              <a:t>Hostile environment sexual harassment cases between employees or between students where little to no power differential.</a:t>
            </a:r>
            <a:endParaRPr/>
          </a:p>
          <a:p>
            <a:pPr indent="-274320" lvl="0" marL="274320" rtl="0" algn="l">
              <a:lnSpc>
                <a:spcPct val="110000"/>
              </a:lnSpc>
              <a:spcBef>
                <a:spcPts val="800"/>
              </a:spcBef>
              <a:spcAft>
                <a:spcPts val="0"/>
              </a:spcAft>
              <a:buClr>
                <a:schemeClr val="accent6"/>
              </a:buClr>
              <a:buSzPts val="1120"/>
              <a:buFont typeface="Noto Sans Symbols"/>
              <a:buChar char="▶"/>
            </a:pPr>
            <a:r>
              <a:rPr lang="en-US" sz="1400"/>
              <a:t>Lower-level sexual assault cases.</a:t>
            </a:r>
            <a:endParaRPr/>
          </a:p>
          <a:p>
            <a:pPr indent="-274320" lvl="0" marL="274320" rtl="0" algn="l">
              <a:lnSpc>
                <a:spcPct val="110000"/>
              </a:lnSpc>
              <a:spcBef>
                <a:spcPts val="800"/>
              </a:spcBef>
              <a:spcAft>
                <a:spcPts val="0"/>
              </a:spcAft>
              <a:buClr>
                <a:schemeClr val="accent6"/>
              </a:buClr>
              <a:buSzPts val="1120"/>
              <a:buFont typeface="Noto Sans Symbols"/>
              <a:buChar char="▶"/>
            </a:pPr>
            <a:r>
              <a:rPr lang="en-US" sz="1400"/>
              <a:t>Sexual assault cases resulting from miscommunication.</a:t>
            </a:r>
            <a:endParaRPr/>
          </a:p>
          <a:p>
            <a:pPr indent="-274320" lvl="0" marL="274320" rtl="0" algn="l">
              <a:lnSpc>
                <a:spcPct val="110000"/>
              </a:lnSpc>
              <a:spcBef>
                <a:spcPts val="800"/>
              </a:spcBef>
              <a:spcAft>
                <a:spcPts val="0"/>
              </a:spcAft>
              <a:buClr>
                <a:schemeClr val="accent6"/>
              </a:buClr>
              <a:buSzPts val="1120"/>
              <a:buFont typeface="Noto Sans Symbols"/>
              <a:buChar char="▶"/>
            </a:pPr>
            <a:r>
              <a:rPr lang="en-US" sz="1400"/>
              <a:t>Dating/domestic violence cases where mutual harm is alleged.</a:t>
            </a:r>
            <a:endParaRPr/>
          </a:p>
          <a:p>
            <a:pPr indent="-274320" lvl="0" marL="274320" rtl="0" algn="l">
              <a:lnSpc>
                <a:spcPct val="110000"/>
              </a:lnSpc>
              <a:spcBef>
                <a:spcPts val="800"/>
              </a:spcBef>
              <a:spcAft>
                <a:spcPts val="0"/>
              </a:spcAft>
              <a:buClr>
                <a:schemeClr val="accent6"/>
              </a:buClr>
              <a:buSzPts val="1120"/>
              <a:buFont typeface="Noto Sans Symbols"/>
              <a:buChar char="▶"/>
            </a:pPr>
            <a:r>
              <a:rPr lang="en-US" sz="1400"/>
              <a:t>Stalking potentially connected to a mental health or personality disorder.</a:t>
            </a:r>
            <a:endParaRPr/>
          </a:p>
          <a:p>
            <a:pPr indent="-203200" lvl="0" marL="274320" rtl="0" algn="l">
              <a:lnSpc>
                <a:spcPct val="110000"/>
              </a:lnSpc>
              <a:spcBef>
                <a:spcPts val="800"/>
              </a:spcBef>
              <a:spcAft>
                <a:spcPts val="0"/>
              </a:spcAft>
              <a:buClr>
                <a:schemeClr val="accent6"/>
              </a:buClr>
              <a:buSzPts val="1120"/>
              <a:buFont typeface="Noto Sans Symbols"/>
              <a:buNone/>
            </a:pPr>
            <a:r>
              <a:t/>
            </a:r>
            <a:endParaRPr sz="1400"/>
          </a:p>
        </p:txBody>
      </p:sp>
      <p:sp>
        <p:nvSpPr>
          <p:cNvPr id="1396" name="Google Shape;1396;p145"/>
          <p:cNvSpPr txBox="1"/>
          <p:nvPr>
            <p:ph idx="3" type="body"/>
          </p:nvPr>
        </p:nvSpPr>
        <p:spPr>
          <a:xfrm>
            <a:off x="765750" y="1856795"/>
            <a:ext cx="10521037" cy="3759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2000"/>
              <a:buNone/>
            </a:pPr>
            <a:r>
              <a:rPr lang="en-US" sz="2000"/>
              <a:t>Generally Amenable</a:t>
            </a:r>
            <a:endParaRPr/>
          </a:p>
        </p:txBody>
      </p:sp>
      <p:sp>
        <p:nvSpPr>
          <p:cNvPr id="1397" name="Google Shape;1397;p145"/>
          <p:cNvSpPr txBox="1"/>
          <p:nvPr/>
        </p:nvSpPr>
        <p:spPr>
          <a:xfrm>
            <a:off x="765750" y="4028084"/>
            <a:ext cx="10112818" cy="7805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SzPts val="2000"/>
              <a:buFont typeface="Arial"/>
              <a:buNone/>
            </a:pPr>
            <a:r>
              <a:rPr b="0" i="0" lang="en-US" sz="2000" u="none" cap="none" strike="noStrike">
                <a:solidFill>
                  <a:schemeClr val="dk2"/>
                </a:solidFill>
                <a:latin typeface="Georgia"/>
                <a:ea typeface="Georgia"/>
                <a:cs typeface="Georgia"/>
                <a:sym typeface="Georgia"/>
              </a:rPr>
              <a:t>Generally </a:t>
            </a:r>
            <a:r>
              <a:rPr b="0" i="0" lang="en-US" sz="2000" u="sng" cap="none" strike="noStrike">
                <a:solidFill>
                  <a:schemeClr val="dk2"/>
                </a:solidFill>
                <a:latin typeface="Georgia"/>
                <a:ea typeface="Georgia"/>
                <a:cs typeface="Georgia"/>
                <a:sym typeface="Georgia"/>
              </a:rPr>
              <a:t>Not</a:t>
            </a:r>
            <a:r>
              <a:rPr b="0" i="0" lang="en-US" sz="2000" u="none" cap="none" strike="noStrike">
                <a:solidFill>
                  <a:schemeClr val="dk2"/>
                </a:solidFill>
                <a:latin typeface="Georgia"/>
                <a:ea typeface="Georgia"/>
                <a:cs typeface="Georgia"/>
                <a:sym typeface="Georgia"/>
              </a:rPr>
              <a:t> Amenable</a:t>
            </a:r>
            <a:endParaRPr b="0" i="0" sz="2000" u="none" cap="none" strike="noStrike">
              <a:solidFill>
                <a:schemeClr val="dk2"/>
              </a:solidFill>
              <a:latin typeface="Georgia"/>
              <a:ea typeface="Georgia"/>
              <a:cs typeface="Georgia"/>
              <a:sym typeface="Georgia"/>
            </a:endParaRPr>
          </a:p>
        </p:txBody>
      </p:sp>
      <p:sp>
        <p:nvSpPr>
          <p:cNvPr id="1398" name="Google Shape;1398;p145"/>
          <p:cNvSpPr txBox="1"/>
          <p:nvPr/>
        </p:nvSpPr>
        <p:spPr>
          <a:xfrm>
            <a:off x="765750" y="4467857"/>
            <a:ext cx="10742951" cy="352782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chemeClr val="accent6"/>
              </a:buClr>
              <a:buSzPts val="1120"/>
              <a:buFont typeface="Noto Sans Symbols"/>
              <a:buChar char="▶"/>
            </a:pPr>
            <a:r>
              <a:rPr b="0" i="0" lang="en-US" sz="1400" u="none" cap="none" strike="noStrike">
                <a:solidFill>
                  <a:schemeClr val="dk1"/>
                </a:solidFill>
                <a:latin typeface="Arial"/>
                <a:ea typeface="Arial"/>
                <a:cs typeface="Arial"/>
                <a:sym typeface="Arial"/>
              </a:rPr>
              <a:t>Physical or threatened violence</a:t>
            </a:r>
            <a:endParaRPr/>
          </a:p>
          <a:p>
            <a:pPr indent="-274320" lvl="0" marL="274320" marR="0" rtl="0" algn="l">
              <a:lnSpc>
                <a:spcPct val="110000"/>
              </a:lnSpc>
              <a:spcBef>
                <a:spcPts val="800"/>
              </a:spcBef>
              <a:spcAft>
                <a:spcPts val="0"/>
              </a:spcAft>
              <a:buClr>
                <a:schemeClr val="accent6"/>
              </a:buClr>
              <a:buSzPts val="1120"/>
              <a:buFont typeface="Noto Sans Symbols"/>
              <a:buChar char="▶"/>
            </a:pPr>
            <a:r>
              <a:rPr b="0" i="0" lang="en-US" sz="1400" u="none" cap="none" strike="noStrike">
                <a:solidFill>
                  <a:schemeClr val="dk1"/>
                </a:solidFill>
                <a:latin typeface="Arial"/>
                <a:ea typeface="Arial"/>
                <a:cs typeface="Arial"/>
                <a:sym typeface="Arial"/>
              </a:rPr>
              <a:t>Predation</a:t>
            </a:r>
            <a:endParaRPr/>
          </a:p>
          <a:p>
            <a:pPr indent="-274320" lvl="0" marL="274320" marR="0" rtl="0" algn="l">
              <a:lnSpc>
                <a:spcPct val="110000"/>
              </a:lnSpc>
              <a:spcBef>
                <a:spcPts val="800"/>
              </a:spcBef>
              <a:spcAft>
                <a:spcPts val="0"/>
              </a:spcAft>
              <a:buClr>
                <a:schemeClr val="accent6"/>
              </a:buClr>
              <a:buSzPts val="1120"/>
              <a:buFont typeface="Noto Sans Symbols"/>
              <a:buChar char="▶"/>
            </a:pPr>
            <a:r>
              <a:rPr b="0" i="0" lang="en-US" sz="1400" u="none" cap="none" strike="noStrike">
                <a:solidFill>
                  <a:schemeClr val="dk1"/>
                </a:solidFill>
                <a:latin typeface="Arial"/>
                <a:ea typeface="Arial"/>
                <a:cs typeface="Arial"/>
                <a:sym typeface="Arial"/>
              </a:rPr>
              <a:t>Intimidation</a:t>
            </a:r>
            <a:endParaRPr/>
          </a:p>
          <a:p>
            <a:pPr indent="-274320" lvl="0" marL="274320" marR="0" rtl="0" algn="l">
              <a:lnSpc>
                <a:spcPct val="110000"/>
              </a:lnSpc>
              <a:spcBef>
                <a:spcPts val="800"/>
              </a:spcBef>
              <a:spcAft>
                <a:spcPts val="0"/>
              </a:spcAft>
              <a:buClr>
                <a:schemeClr val="accent6"/>
              </a:buClr>
              <a:buSzPts val="1120"/>
              <a:buFont typeface="Noto Sans Symbols"/>
              <a:buChar char="▶"/>
            </a:pPr>
            <a:r>
              <a:rPr b="0" i="0" lang="en-US" sz="1400" u="none" cap="none" strike="noStrike">
                <a:solidFill>
                  <a:schemeClr val="dk1"/>
                </a:solidFill>
                <a:latin typeface="Arial"/>
                <a:ea typeface="Arial"/>
                <a:cs typeface="Arial"/>
                <a:sym typeface="Arial"/>
              </a:rPr>
              <a:t>A dangerous pattern of conduct</a:t>
            </a:r>
            <a:endParaRPr/>
          </a:p>
          <a:p>
            <a:pPr indent="-274320" lvl="0" marL="274320" marR="0" rtl="0" algn="l">
              <a:lnSpc>
                <a:spcPct val="110000"/>
              </a:lnSpc>
              <a:spcBef>
                <a:spcPts val="800"/>
              </a:spcBef>
              <a:spcAft>
                <a:spcPts val="0"/>
              </a:spcAft>
              <a:buClr>
                <a:schemeClr val="accent6"/>
              </a:buClr>
              <a:buSzPts val="1120"/>
              <a:buFont typeface="Noto Sans Symbols"/>
              <a:buChar char="▶"/>
            </a:pPr>
            <a:r>
              <a:rPr b="0" i="0" lang="en-US" sz="1400" u="none" cap="none" strike="noStrike">
                <a:solidFill>
                  <a:schemeClr val="dk1"/>
                </a:solidFill>
                <a:latin typeface="Arial"/>
                <a:ea typeface="Arial"/>
                <a:cs typeface="Arial"/>
                <a:sym typeface="Arial"/>
              </a:rPr>
              <a:t>Where the power differential between the parties, under the circumstances, could exacerbate the harm.</a:t>
            </a:r>
            <a:endParaRPr/>
          </a:p>
          <a:p>
            <a:pPr indent="-203200" lvl="0" marL="274320" marR="0" rtl="0" algn="l">
              <a:lnSpc>
                <a:spcPct val="110000"/>
              </a:lnSpc>
              <a:spcBef>
                <a:spcPts val="800"/>
              </a:spcBef>
              <a:spcAft>
                <a:spcPts val="0"/>
              </a:spcAft>
              <a:buClr>
                <a:schemeClr val="accent6"/>
              </a:buClr>
              <a:buSzPts val="1120"/>
              <a:buFont typeface="Noto Sans Symbols"/>
              <a:buNone/>
            </a:pPr>
            <a:r>
              <a:t/>
            </a:r>
            <a:endParaRPr b="0" i="0" sz="1400" u="none" cap="none" strike="noStrike">
              <a:solidFill>
                <a:schemeClr val="dk1"/>
              </a:solidFill>
              <a:latin typeface="Arial"/>
              <a:ea typeface="Arial"/>
              <a:cs typeface="Arial"/>
              <a:sym typeface="Arial"/>
            </a:endParaRPr>
          </a:p>
        </p:txBody>
      </p:sp>
    </p:spTree>
  </p:cSld>
  <p:clrMapOvr>
    <a:masterClrMapping/>
  </p:clrMapOvr>
  <p:transition spd="med">
    <p:push/>
  </p:transition>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2" name="Shape 1402"/>
        <p:cNvGrpSpPr/>
        <p:nvPr/>
      </p:nvGrpSpPr>
      <p:grpSpPr>
        <a:xfrm>
          <a:off x="0" y="0"/>
          <a:ext cx="0" cy="0"/>
          <a:chOff x="0" y="0"/>
          <a:chExt cx="0" cy="0"/>
        </a:xfrm>
      </p:grpSpPr>
      <p:sp>
        <p:nvSpPr>
          <p:cNvPr id="1403" name="Google Shape;1403;p146"/>
          <p:cNvSpPr txBox="1"/>
          <p:nvPr>
            <p:ph idx="1" type="body"/>
          </p:nvPr>
        </p:nvSpPr>
        <p:spPr>
          <a:xfrm>
            <a:off x="917912" y="1016072"/>
            <a:ext cx="10112818"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Characteristics of a Title IX Mediation</a:t>
            </a:r>
            <a:endParaRPr/>
          </a:p>
        </p:txBody>
      </p:sp>
      <p:sp>
        <p:nvSpPr>
          <p:cNvPr id="1404" name="Google Shape;1404;p146"/>
          <p:cNvSpPr txBox="1"/>
          <p:nvPr>
            <p:ph idx="3" type="body"/>
          </p:nvPr>
        </p:nvSpPr>
        <p:spPr>
          <a:xfrm>
            <a:off x="917912" y="1697858"/>
            <a:ext cx="10112818" cy="78054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2000"/>
              <a:buNone/>
            </a:pPr>
            <a:r>
              <a:rPr lang="en-US" sz="2000"/>
              <a:t>Title IX mediations are:</a:t>
            </a:r>
            <a:endParaRPr/>
          </a:p>
          <a:p>
            <a:pPr indent="0" lvl="0" marL="0" rtl="0" algn="l">
              <a:lnSpc>
                <a:spcPct val="100000"/>
              </a:lnSpc>
              <a:spcBef>
                <a:spcPts val="1000"/>
              </a:spcBef>
              <a:spcAft>
                <a:spcPts val="0"/>
              </a:spcAft>
              <a:buClr>
                <a:schemeClr val="dk2"/>
              </a:buClr>
              <a:buSzPts val="2000"/>
              <a:buNone/>
            </a:pPr>
            <a:r>
              <a:t/>
            </a:r>
            <a:endParaRPr sz="2000"/>
          </a:p>
        </p:txBody>
      </p:sp>
      <p:sp>
        <p:nvSpPr>
          <p:cNvPr id="1405" name="Google Shape;1405;p146"/>
          <p:cNvSpPr txBox="1"/>
          <p:nvPr>
            <p:ph idx="2" type="body"/>
          </p:nvPr>
        </p:nvSpPr>
        <p:spPr>
          <a:xfrm>
            <a:off x="917912" y="2160557"/>
            <a:ext cx="10112818" cy="1533257"/>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280"/>
              <a:buFont typeface="Noto Sans Symbols"/>
              <a:buChar char="▶"/>
            </a:pPr>
            <a:r>
              <a:rPr lang="en-US" sz="1600"/>
              <a:t>Voluntary,</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With informed consent,</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Facilitated by a neutral mediator, and </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With outcomes controlled by the parties.</a:t>
            </a:r>
            <a:endParaRPr/>
          </a:p>
        </p:txBody>
      </p:sp>
      <p:sp>
        <p:nvSpPr>
          <p:cNvPr id="1406" name="Google Shape;1406;p146"/>
          <p:cNvSpPr txBox="1"/>
          <p:nvPr/>
        </p:nvSpPr>
        <p:spPr>
          <a:xfrm>
            <a:off x="917912" y="3845972"/>
            <a:ext cx="10112818" cy="7805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SzPts val="2000"/>
              <a:buFont typeface="Arial"/>
              <a:buNone/>
            </a:pPr>
            <a:r>
              <a:rPr b="0" i="0" lang="en-US" sz="2000" u="none" cap="none" strike="noStrike">
                <a:solidFill>
                  <a:schemeClr val="dk2"/>
                </a:solidFill>
                <a:latin typeface="Georgia"/>
                <a:ea typeface="Georgia"/>
                <a:cs typeface="Georgia"/>
                <a:sym typeface="Georgia"/>
              </a:rPr>
              <a:t>Types of Mediations:</a:t>
            </a:r>
            <a:endParaRPr/>
          </a:p>
          <a:p>
            <a:pPr indent="0" lvl="0" marL="0" marR="0" rtl="0" algn="l">
              <a:lnSpc>
                <a:spcPct val="100000"/>
              </a:lnSpc>
              <a:spcBef>
                <a:spcPts val="1000"/>
              </a:spcBef>
              <a:spcAft>
                <a:spcPts val="0"/>
              </a:spcAft>
              <a:buClr>
                <a:schemeClr val="dk2"/>
              </a:buClr>
              <a:buSzPts val="2000"/>
              <a:buFont typeface="Arial"/>
              <a:buNone/>
            </a:pPr>
            <a:r>
              <a:t/>
            </a:r>
            <a:endParaRPr b="0" i="0" sz="2000" u="none" cap="none" strike="noStrike">
              <a:solidFill>
                <a:schemeClr val="dk2"/>
              </a:solidFill>
              <a:latin typeface="Georgia"/>
              <a:ea typeface="Georgia"/>
              <a:cs typeface="Georgia"/>
              <a:sym typeface="Georgia"/>
            </a:endParaRPr>
          </a:p>
        </p:txBody>
      </p:sp>
      <p:sp>
        <p:nvSpPr>
          <p:cNvPr id="1407" name="Google Shape;1407;p146"/>
          <p:cNvSpPr txBox="1"/>
          <p:nvPr/>
        </p:nvSpPr>
        <p:spPr>
          <a:xfrm>
            <a:off x="917912" y="4308671"/>
            <a:ext cx="10112818" cy="15332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Facilitative - conducted by third-party neutral with no authority to propose a solution or opine on issues.</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Evaluative - conducted by third-party neutral who may give opinions and propose solutions.</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Title IX Hybrid – facilitative with measured evaluation and proposal of solutions.</a:t>
            </a:r>
            <a:endParaRPr/>
          </a:p>
        </p:txBody>
      </p:sp>
    </p:spTree>
  </p:cSld>
  <p:clrMapOvr>
    <a:masterClrMapping/>
  </p:clrMapOvr>
  <p:transition spd="med">
    <p:push/>
  </p:transition>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1" name="Shape 1411"/>
        <p:cNvGrpSpPr/>
        <p:nvPr/>
      </p:nvGrpSpPr>
      <p:grpSpPr>
        <a:xfrm>
          <a:off x="0" y="0"/>
          <a:ext cx="0" cy="0"/>
          <a:chOff x="0" y="0"/>
          <a:chExt cx="0" cy="0"/>
        </a:xfrm>
      </p:grpSpPr>
      <p:sp>
        <p:nvSpPr>
          <p:cNvPr id="1412" name="Google Shape;1412;p147"/>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Mediation Techniques</a:t>
            </a:r>
            <a:endParaRPr/>
          </a:p>
        </p:txBody>
      </p:sp>
      <p:sp>
        <p:nvSpPr>
          <p:cNvPr id="1413" name="Google Shape;1413;p147"/>
          <p:cNvSpPr txBox="1"/>
          <p:nvPr>
            <p:ph idx="2" type="body"/>
          </p:nvPr>
        </p:nvSpPr>
        <p:spPr>
          <a:xfrm>
            <a:off x="765750" y="1933114"/>
            <a:ext cx="4774971" cy="2181703"/>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280"/>
              <a:buFont typeface="Noto Sans Symbols"/>
              <a:buChar char="▶"/>
            </a:pPr>
            <a:r>
              <a:rPr lang="en-US" sz="1600"/>
              <a:t>Email the parties to set up a pre-mediation conference. </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Use neutral language when communicating with parties.</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Don’t overload the parties with information.</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Pre-mediation conference should be 2-5 days before the mediation.</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Inform all parties of their ability to have support at the mediation and pre-mediation conference (it can be an attorney, but is not required)</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Memorialize all contact in emails.</a:t>
            </a:r>
            <a:endParaRPr/>
          </a:p>
        </p:txBody>
      </p:sp>
      <p:sp>
        <p:nvSpPr>
          <p:cNvPr id="1414" name="Google Shape;1414;p147"/>
          <p:cNvSpPr txBox="1"/>
          <p:nvPr>
            <p:ph idx="3" type="body"/>
          </p:nvPr>
        </p:nvSpPr>
        <p:spPr>
          <a:xfrm>
            <a:off x="765750" y="1538151"/>
            <a:ext cx="10521037" cy="3759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2000"/>
              <a:buNone/>
            </a:pPr>
            <a:r>
              <a:rPr lang="en-US" sz="2000"/>
              <a:t>Pre-Mediation Contact with the Parties</a:t>
            </a:r>
            <a:endParaRPr/>
          </a:p>
        </p:txBody>
      </p:sp>
      <p:sp>
        <p:nvSpPr>
          <p:cNvPr id="1415" name="Google Shape;1415;p147"/>
          <p:cNvSpPr txBox="1"/>
          <p:nvPr/>
        </p:nvSpPr>
        <p:spPr>
          <a:xfrm>
            <a:off x="5924479" y="1542842"/>
            <a:ext cx="10112818" cy="7805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SzPts val="2000"/>
              <a:buFont typeface="Arial"/>
              <a:buNone/>
            </a:pPr>
            <a:r>
              <a:rPr b="0" i="0" lang="en-US" sz="2000" u="none" cap="none" strike="noStrike">
                <a:solidFill>
                  <a:schemeClr val="dk2"/>
                </a:solidFill>
                <a:latin typeface="Georgia"/>
                <a:ea typeface="Georgia"/>
                <a:cs typeface="Georgia"/>
                <a:sym typeface="Georgia"/>
              </a:rPr>
              <a:t>Pre-Mediation Conference</a:t>
            </a:r>
            <a:endParaRPr/>
          </a:p>
        </p:txBody>
      </p:sp>
      <p:sp>
        <p:nvSpPr>
          <p:cNvPr id="1416" name="Google Shape;1416;p147"/>
          <p:cNvSpPr txBox="1"/>
          <p:nvPr/>
        </p:nvSpPr>
        <p:spPr>
          <a:xfrm>
            <a:off x="5924479" y="1942167"/>
            <a:ext cx="4955015" cy="15332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Introduce yourself and explain your role.</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Try to get to know the parties if you don’t already.</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Gently explore where they are comfortable / not comfortable.</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Go over the information in the written notice (such as freedom to withdraw from mediation)</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Explain that compromise is part of the process.</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Ask them if they have any questions.</a:t>
            </a:r>
            <a:endParaRPr/>
          </a:p>
        </p:txBody>
      </p:sp>
    </p:spTree>
  </p:cSld>
  <p:clrMapOvr>
    <a:masterClrMapping/>
  </p:clrMapOvr>
  <p:transition spd="med">
    <p:push/>
  </p:transition>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0" name="Shape 1420"/>
        <p:cNvGrpSpPr/>
        <p:nvPr/>
      </p:nvGrpSpPr>
      <p:grpSpPr>
        <a:xfrm>
          <a:off x="0" y="0"/>
          <a:ext cx="0" cy="0"/>
          <a:chOff x="0" y="0"/>
          <a:chExt cx="0" cy="0"/>
        </a:xfrm>
      </p:grpSpPr>
      <p:sp>
        <p:nvSpPr>
          <p:cNvPr id="1421" name="Google Shape;1421;p148"/>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Mediation Techniques</a:t>
            </a:r>
            <a:endParaRPr/>
          </a:p>
        </p:txBody>
      </p:sp>
      <p:sp>
        <p:nvSpPr>
          <p:cNvPr id="1422" name="Google Shape;1422;p148"/>
          <p:cNvSpPr txBox="1"/>
          <p:nvPr>
            <p:ph idx="2" type="body"/>
          </p:nvPr>
        </p:nvSpPr>
        <p:spPr>
          <a:xfrm>
            <a:off x="765750" y="1933114"/>
            <a:ext cx="4774971" cy="2181703"/>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280"/>
              <a:buFont typeface="Noto Sans Symbols"/>
              <a:buChar char="▶"/>
            </a:pPr>
            <a:r>
              <a:rPr lang="en-US" sz="1600"/>
              <a:t>Read all materials (NOIA, voluntary agreement to participate, policy).</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If possible, outline strong facts and weak facts for Complainant.</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Determine how to structure the mediation.</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If possible, determine expectation of parties.</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If the Mediator is not the Title IX Coordinator, the Title IX Coordinator may have helpful information about resolution options.</a:t>
            </a:r>
            <a:endParaRPr/>
          </a:p>
        </p:txBody>
      </p:sp>
      <p:sp>
        <p:nvSpPr>
          <p:cNvPr id="1423" name="Google Shape;1423;p148"/>
          <p:cNvSpPr txBox="1"/>
          <p:nvPr>
            <p:ph idx="3" type="body"/>
          </p:nvPr>
        </p:nvSpPr>
        <p:spPr>
          <a:xfrm>
            <a:off x="765750" y="1538151"/>
            <a:ext cx="4944585" cy="3759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2000"/>
              <a:buNone/>
            </a:pPr>
            <a:r>
              <a:rPr lang="en-US" sz="2000"/>
              <a:t>Pre-Mediation Preparation</a:t>
            </a:r>
            <a:endParaRPr/>
          </a:p>
        </p:txBody>
      </p:sp>
      <p:sp>
        <p:nvSpPr>
          <p:cNvPr id="1424" name="Google Shape;1424;p148"/>
          <p:cNvSpPr txBox="1"/>
          <p:nvPr/>
        </p:nvSpPr>
        <p:spPr>
          <a:xfrm>
            <a:off x="5924479" y="1542842"/>
            <a:ext cx="10112818" cy="7805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SzPts val="2000"/>
              <a:buFont typeface="Arial"/>
              <a:buNone/>
            </a:pPr>
            <a:r>
              <a:rPr b="0" i="0" lang="en-US" sz="2000" u="none" cap="none" strike="noStrike">
                <a:solidFill>
                  <a:schemeClr val="dk2"/>
                </a:solidFill>
                <a:latin typeface="Georgia"/>
                <a:ea typeface="Georgia"/>
                <a:cs typeface="Georgia"/>
                <a:sym typeface="Georgia"/>
              </a:rPr>
              <a:t>Pre-Mediation Evaluation</a:t>
            </a:r>
            <a:endParaRPr/>
          </a:p>
        </p:txBody>
      </p:sp>
      <p:sp>
        <p:nvSpPr>
          <p:cNvPr id="1425" name="Google Shape;1425;p148"/>
          <p:cNvSpPr txBox="1"/>
          <p:nvPr/>
        </p:nvSpPr>
        <p:spPr>
          <a:xfrm>
            <a:off x="5924479" y="1942167"/>
            <a:ext cx="4955015" cy="15332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What are the undisputed facts? Who, if either, do the facts favor?</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From your Pre-Mediation Conference, where do you think each party stands?</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What are the core issues?</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Where might compromise be achieved?</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What are the respective party’s objectives?</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What might the ultimate agreement look like? Are there multiple options for an outcome?</a:t>
            </a:r>
            <a:endParaRPr/>
          </a:p>
        </p:txBody>
      </p:sp>
    </p:spTree>
  </p:cSld>
  <p:clrMapOvr>
    <a:masterClrMapping/>
  </p:clrMapOvr>
  <p:transition spd="med">
    <p:push/>
  </p:transition>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9" name="Shape 1429"/>
        <p:cNvGrpSpPr/>
        <p:nvPr/>
      </p:nvGrpSpPr>
      <p:grpSpPr>
        <a:xfrm>
          <a:off x="0" y="0"/>
          <a:ext cx="0" cy="0"/>
          <a:chOff x="0" y="0"/>
          <a:chExt cx="0" cy="0"/>
        </a:xfrm>
      </p:grpSpPr>
      <p:sp>
        <p:nvSpPr>
          <p:cNvPr id="1430" name="Google Shape;1430;p149"/>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Mediation Techniques</a:t>
            </a:r>
            <a:endParaRPr/>
          </a:p>
        </p:txBody>
      </p:sp>
      <p:sp>
        <p:nvSpPr>
          <p:cNvPr id="1431" name="Google Shape;1431;p149"/>
          <p:cNvSpPr txBox="1"/>
          <p:nvPr>
            <p:ph idx="2" type="body"/>
          </p:nvPr>
        </p:nvSpPr>
        <p:spPr>
          <a:xfrm>
            <a:off x="765750" y="1933114"/>
            <a:ext cx="4774971" cy="2181703"/>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280"/>
              <a:buFont typeface="Noto Sans Symbols"/>
              <a:buChar char="▶"/>
            </a:pPr>
            <a:r>
              <a:rPr lang="en-US" sz="1600"/>
              <a:t>The mediation space should be neutral and accommodating, such as a conference room.</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The space should ensure total confidentiality, such as having a door one can close.</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Each party should have a separate space sufficiently separated from the other party.</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If the mediation is virtual, each party can be separated into different meeting rooms in the same meeting. The Mediator, as host to the meeting, will have the ability to navigate between the two.</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Joint caucus should only be used in rare circumstances.</a:t>
            </a:r>
            <a:endParaRPr/>
          </a:p>
        </p:txBody>
      </p:sp>
      <p:sp>
        <p:nvSpPr>
          <p:cNvPr id="1432" name="Google Shape;1432;p149"/>
          <p:cNvSpPr txBox="1"/>
          <p:nvPr>
            <p:ph idx="3" type="body"/>
          </p:nvPr>
        </p:nvSpPr>
        <p:spPr>
          <a:xfrm>
            <a:off x="765750" y="1538151"/>
            <a:ext cx="4944585" cy="3759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2000"/>
              <a:buNone/>
            </a:pPr>
            <a:r>
              <a:rPr lang="en-US" sz="2000"/>
              <a:t>Prepare the Mediation Environment</a:t>
            </a:r>
            <a:endParaRPr/>
          </a:p>
        </p:txBody>
      </p:sp>
      <p:sp>
        <p:nvSpPr>
          <p:cNvPr id="1433" name="Google Shape;1433;p149"/>
          <p:cNvSpPr txBox="1"/>
          <p:nvPr/>
        </p:nvSpPr>
        <p:spPr>
          <a:xfrm>
            <a:off x="5924479" y="1542842"/>
            <a:ext cx="10112818" cy="7805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SzPts val="2000"/>
              <a:buFont typeface="Arial"/>
              <a:buNone/>
            </a:pPr>
            <a:r>
              <a:rPr b="0" i="0" lang="en-US" sz="2000" u="none" cap="none" strike="noStrike">
                <a:solidFill>
                  <a:schemeClr val="dk2"/>
                </a:solidFill>
                <a:latin typeface="Georgia"/>
                <a:ea typeface="Georgia"/>
                <a:cs typeface="Georgia"/>
                <a:sym typeface="Georgia"/>
              </a:rPr>
              <a:t>Strong Communication Skills</a:t>
            </a:r>
            <a:endParaRPr/>
          </a:p>
        </p:txBody>
      </p:sp>
      <p:sp>
        <p:nvSpPr>
          <p:cNvPr id="1434" name="Google Shape;1434;p149"/>
          <p:cNvSpPr txBox="1"/>
          <p:nvPr/>
        </p:nvSpPr>
        <p:spPr>
          <a:xfrm>
            <a:off x="5924479" y="1942167"/>
            <a:ext cx="4955015" cy="1533257"/>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Characterize but don’t criticize</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Clarity</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Emotional control</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Simplicity is more important than complexity</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Facts are foundation to persuasion</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Eye contact</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Relaxed tone</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Avoid negative body language, verbal reactions, or facial expressions</a:t>
            </a:r>
            <a:endParaRPr/>
          </a:p>
        </p:txBody>
      </p:sp>
    </p:spTree>
  </p:cSld>
  <p:clrMapOvr>
    <a:masterClrMapping/>
  </p:clrMapOvr>
  <p:transition spd="med">
    <p:push/>
  </p:transition>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8" name="Shape 1438"/>
        <p:cNvGrpSpPr/>
        <p:nvPr/>
      </p:nvGrpSpPr>
      <p:grpSpPr>
        <a:xfrm>
          <a:off x="0" y="0"/>
          <a:ext cx="0" cy="0"/>
          <a:chOff x="0" y="0"/>
          <a:chExt cx="0" cy="0"/>
        </a:xfrm>
      </p:grpSpPr>
      <p:sp>
        <p:nvSpPr>
          <p:cNvPr id="1439" name="Google Shape;1439;p150"/>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Mediation Techniques</a:t>
            </a:r>
            <a:endParaRPr/>
          </a:p>
        </p:txBody>
      </p:sp>
      <p:sp>
        <p:nvSpPr>
          <p:cNvPr id="1440" name="Google Shape;1440;p150"/>
          <p:cNvSpPr txBox="1"/>
          <p:nvPr>
            <p:ph idx="3" type="body"/>
          </p:nvPr>
        </p:nvSpPr>
        <p:spPr>
          <a:xfrm>
            <a:off x="765750" y="1538151"/>
            <a:ext cx="4944585" cy="3759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2000"/>
              <a:buNone/>
            </a:pPr>
            <a:r>
              <a:rPr lang="en-US" sz="2000"/>
              <a:t>Begin the Mediation</a:t>
            </a:r>
            <a:endParaRPr/>
          </a:p>
        </p:txBody>
      </p:sp>
      <p:sp>
        <p:nvSpPr>
          <p:cNvPr id="1441" name="Google Shape;1441;p150"/>
          <p:cNvSpPr txBox="1"/>
          <p:nvPr>
            <p:ph idx="2" type="body"/>
          </p:nvPr>
        </p:nvSpPr>
        <p:spPr>
          <a:xfrm>
            <a:off x="765751" y="2016374"/>
            <a:ext cx="3281148" cy="3933804"/>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SzPts val="1280"/>
              <a:buNone/>
            </a:pPr>
            <a:r>
              <a:rPr lang="en-US" sz="1600"/>
              <a:t>Meet with Each Party Separately</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Re-establish connection and establish credibility of the parties </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Discuss any outstanding questions from the pre-mediation conference</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Remind parties of the purpose of the mediation </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Re-introduce the process and expectations for the mediation. </a:t>
            </a:r>
            <a:endParaRPr/>
          </a:p>
          <a:p>
            <a:pPr indent="-193040" lvl="0" marL="274320" rtl="0" algn="l">
              <a:lnSpc>
                <a:spcPct val="110000"/>
              </a:lnSpc>
              <a:spcBef>
                <a:spcPts val="800"/>
              </a:spcBef>
              <a:spcAft>
                <a:spcPts val="0"/>
              </a:spcAft>
              <a:buClr>
                <a:schemeClr val="accent6"/>
              </a:buClr>
              <a:buSzPts val="1280"/>
              <a:buFont typeface="Noto Sans Symbols"/>
              <a:buNone/>
            </a:pPr>
            <a:r>
              <a:t/>
            </a:r>
            <a:endParaRPr sz="1600"/>
          </a:p>
          <a:p>
            <a:pPr indent="-193040" lvl="0" marL="274320" rtl="0" algn="l">
              <a:lnSpc>
                <a:spcPct val="110000"/>
              </a:lnSpc>
              <a:spcBef>
                <a:spcPts val="800"/>
              </a:spcBef>
              <a:spcAft>
                <a:spcPts val="0"/>
              </a:spcAft>
              <a:buClr>
                <a:schemeClr val="accent6"/>
              </a:buClr>
              <a:buSzPts val="1280"/>
              <a:buFont typeface="Noto Sans Symbols"/>
              <a:buNone/>
            </a:pPr>
            <a:r>
              <a:t/>
            </a:r>
            <a:endParaRPr sz="1600"/>
          </a:p>
        </p:txBody>
      </p:sp>
      <p:sp>
        <p:nvSpPr>
          <p:cNvPr id="1442" name="Google Shape;1442;p150"/>
          <p:cNvSpPr txBox="1"/>
          <p:nvPr/>
        </p:nvSpPr>
        <p:spPr>
          <a:xfrm>
            <a:off x="4160295" y="2016374"/>
            <a:ext cx="3100080" cy="3933804"/>
          </a:xfrm>
          <a:prstGeom prst="rect">
            <a:avLst/>
          </a:prstGeom>
          <a:noFill/>
          <a:ln>
            <a:noFill/>
          </a:ln>
        </p:spPr>
        <p:txBody>
          <a:bodyPr anchorCtr="0" anchor="t" bIns="45700" lIns="91425" spcFirstLastPara="1" rIns="91425" wrap="square" tIns="45700">
            <a:noAutofit/>
          </a:bodyPr>
          <a:lstStyle/>
          <a:p>
            <a:pPr indent="0" lvl="0" marL="0" marR="0" rtl="0" algn="l">
              <a:lnSpc>
                <a:spcPct val="110000"/>
              </a:lnSpc>
              <a:spcBef>
                <a:spcPts val="0"/>
              </a:spcBef>
              <a:spcAft>
                <a:spcPts val="0"/>
              </a:spcAft>
              <a:buClr>
                <a:schemeClr val="accent6"/>
              </a:buClr>
              <a:buSzPts val="1280"/>
              <a:buFont typeface="Noto Sans Symbols"/>
              <a:buNone/>
            </a:pPr>
            <a:r>
              <a:rPr b="0" i="0" lang="en-US" sz="1600" u="none" cap="none" strike="noStrike">
                <a:solidFill>
                  <a:schemeClr val="dk1"/>
                </a:solidFill>
                <a:latin typeface="Arial"/>
                <a:ea typeface="Arial"/>
                <a:cs typeface="Arial"/>
                <a:sym typeface="Arial"/>
              </a:rPr>
              <a:t>Shape the Issues for the Parties</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Share what you understand the issues to be.</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Probing whether we can achieve an "agreed" outcome.</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Session is not whether complainant can prove her/his/their allegations.</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Facts are Important!</a:t>
            </a:r>
            <a:endParaRPr/>
          </a:p>
          <a:p>
            <a:pPr indent="-193040" lvl="0" marL="274320" marR="0" rtl="0" algn="l">
              <a:lnSpc>
                <a:spcPct val="110000"/>
              </a:lnSpc>
              <a:spcBef>
                <a:spcPts val="800"/>
              </a:spcBef>
              <a:spcAft>
                <a:spcPts val="0"/>
              </a:spcAft>
              <a:buClr>
                <a:schemeClr val="accent6"/>
              </a:buClr>
              <a:buSzPts val="1280"/>
              <a:buFont typeface="Noto Sans Symbols"/>
              <a:buNone/>
            </a:pPr>
            <a:r>
              <a:t/>
            </a:r>
            <a:endParaRPr b="0" i="0" sz="1600" u="none" cap="none" strike="noStrike">
              <a:solidFill>
                <a:schemeClr val="dk1"/>
              </a:solidFill>
              <a:latin typeface="Arial"/>
              <a:ea typeface="Arial"/>
              <a:cs typeface="Arial"/>
              <a:sym typeface="Arial"/>
            </a:endParaRPr>
          </a:p>
          <a:p>
            <a:pPr indent="-193040" lvl="0" marL="274320" marR="0" rtl="0" algn="l">
              <a:lnSpc>
                <a:spcPct val="110000"/>
              </a:lnSpc>
              <a:spcBef>
                <a:spcPts val="800"/>
              </a:spcBef>
              <a:spcAft>
                <a:spcPts val="0"/>
              </a:spcAft>
              <a:buClr>
                <a:schemeClr val="accent6"/>
              </a:buClr>
              <a:buSzPts val="1280"/>
              <a:buFont typeface="Noto Sans Symbols"/>
              <a:buNone/>
            </a:pPr>
            <a:r>
              <a:t/>
            </a:r>
            <a:endParaRPr b="0" i="0" sz="1600" u="none" cap="none" strike="noStrike">
              <a:solidFill>
                <a:schemeClr val="dk1"/>
              </a:solidFill>
              <a:latin typeface="Arial"/>
              <a:ea typeface="Arial"/>
              <a:cs typeface="Arial"/>
              <a:sym typeface="Arial"/>
            </a:endParaRPr>
          </a:p>
        </p:txBody>
      </p:sp>
      <p:sp>
        <p:nvSpPr>
          <p:cNvPr id="1443" name="Google Shape;1443;p150"/>
          <p:cNvSpPr txBox="1"/>
          <p:nvPr/>
        </p:nvSpPr>
        <p:spPr>
          <a:xfrm>
            <a:off x="7680584" y="2016374"/>
            <a:ext cx="3100080" cy="3933804"/>
          </a:xfrm>
          <a:prstGeom prst="rect">
            <a:avLst/>
          </a:prstGeom>
          <a:noFill/>
          <a:ln>
            <a:noFill/>
          </a:ln>
        </p:spPr>
        <p:txBody>
          <a:bodyPr anchorCtr="0" anchor="t" bIns="45700" lIns="91425" spcFirstLastPara="1" rIns="91425" wrap="square" tIns="45700">
            <a:noAutofit/>
          </a:bodyPr>
          <a:lstStyle/>
          <a:p>
            <a:pPr indent="0" lvl="0" marL="0" marR="0" rtl="0" algn="l">
              <a:lnSpc>
                <a:spcPct val="110000"/>
              </a:lnSpc>
              <a:spcBef>
                <a:spcPts val="0"/>
              </a:spcBef>
              <a:spcAft>
                <a:spcPts val="0"/>
              </a:spcAft>
              <a:buClr>
                <a:schemeClr val="accent6"/>
              </a:buClr>
              <a:buSzPts val="1280"/>
              <a:buFont typeface="Noto Sans Symbols"/>
              <a:buNone/>
            </a:pPr>
            <a:r>
              <a:rPr b="0" i="0" lang="en-US" sz="1600" u="none" cap="none" strike="noStrike">
                <a:solidFill>
                  <a:schemeClr val="dk1"/>
                </a:solidFill>
                <a:latin typeface="Arial"/>
                <a:ea typeface="Arial"/>
                <a:cs typeface="Arial"/>
                <a:sym typeface="Arial"/>
              </a:rPr>
              <a:t>Search for Shared Values</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Do each hope an agreement can be reached?</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If agreement reached, what if any relationship will exist with the other party?</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Are there underlying interests?</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What are goals for the future?</a:t>
            </a:r>
            <a:endParaRPr/>
          </a:p>
          <a:p>
            <a:pPr indent="-193040" lvl="0" marL="274320" marR="0" rtl="0" algn="l">
              <a:lnSpc>
                <a:spcPct val="110000"/>
              </a:lnSpc>
              <a:spcBef>
                <a:spcPts val="800"/>
              </a:spcBef>
              <a:spcAft>
                <a:spcPts val="0"/>
              </a:spcAft>
              <a:buClr>
                <a:schemeClr val="accent6"/>
              </a:buClr>
              <a:buSzPts val="1280"/>
              <a:buFont typeface="Noto Sans Symbols"/>
              <a:buNone/>
            </a:pPr>
            <a:r>
              <a:t/>
            </a:r>
            <a:endParaRPr b="0" i="0" sz="1600" u="none" cap="none" strike="noStrike">
              <a:solidFill>
                <a:schemeClr val="dk1"/>
              </a:solidFill>
              <a:latin typeface="Arial"/>
              <a:ea typeface="Arial"/>
              <a:cs typeface="Arial"/>
              <a:sym typeface="Arial"/>
            </a:endParaRPr>
          </a:p>
        </p:txBody>
      </p:sp>
    </p:spTree>
  </p:cSld>
  <p:clrMapOvr>
    <a:masterClrMapping/>
  </p:clrMapOvr>
  <p:transition spd="med">
    <p:push/>
  </p:transition>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sp>
        <p:nvSpPr>
          <p:cNvPr id="1448" name="Google Shape;1448;p151"/>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Mediation Techniques</a:t>
            </a:r>
            <a:endParaRPr/>
          </a:p>
        </p:txBody>
      </p:sp>
      <p:sp>
        <p:nvSpPr>
          <p:cNvPr id="1449" name="Google Shape;1449;p151"/>
          <p:cNvSpPr txBox="1"/>
          <p:nvPr>
            <p:ph idx="3" type="body"/>
          </p:nvPr>
        </p:nvSpPr>
        <p:spPr>
          <a:xfrm>
            <a:off x="765750" y="1538151"/>
            <a:ext cx="4944585" cy="3759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2000"/>
              <a:buNone/>
            </a:pPr>
            <a:r>
              <a:rPr lang="en-US" sz="2000"/>
              <a:t>Facilitate the Mediated Conversation</a:t>
            </a:r>
            <a:endParaRPr/>
          </a:p>
        </p:txBody>
      </p:sp>
      <p:sp>
        <p:nvSpPr>
          <p:cNvPr id="1450" name="Google Shape;1450;p151"/>
          <p:cNvSpPr txBox="1"/>
          <p:nvPr>
            <p:ph idx="2" type="body"/>
          </p:nvPr>
        </p:nvSpPr>
        <p:spPr>
          <a:xfrm>
            <a:off x="765750" y="2016374"/>
            <a:ext cx="10521037" cy="3933804"/>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t>Neutrally convey the positions of the parties. </a:t>
            </a:r>
            <a:endParaRPr/>
          </a:p>
          <a:p>
            <a:pPr indent="-228600" lvl="1" marL="685800" rtl="0" algn="l">
              <a:lnSpc>
                <a:spcPct val="110000"/>
              </a:lnSpc>
              <a:spcBef>
                <a:spcPts val="800"/>
              </a:spcBef>
              <a:spcAft>
                <a:spcPts val="0"/>
              </a:spcAft>
              <a:buSzPts val="1800"/>
              <a:buChar char="▪"/>
            </a:pPr>
            <a:r>
              <a:rPr lang="en-US" sz="1800"/>
              <a:t>“He/She understand the severity of this situation.”</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Empower the parties to accurately convey their continued positions throughout the conversation.</a:t>
            </a:r>
            <a:endParaRPr/>
          </a:p>
          <a:p>
            <a:pPr indent="-228600" lvl="1" marL="685800" rtl="0" algn="l">
              <a:lnSpc>
                <a:spcPct val="110000"/>
              </a:lnSpc>
              <a:spcBef>
                <a:spcPts val="800"/>
              </a:spcBef>
              <a:spcAft>
                <a:spcPts val="0"/>
              </a:spcAft>
              <a:buSzPts val="1800"/>
              <a:buChar char="▪"/>
            </a:pPr>
            <a:r>
              <a:rPr lang="en-US" sz="1800"/>
              <a:t>"What do you want me to say to him/her/them about the concern you continue to have?“</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Facilitate a discussion about a potential solution and their reasoning for it.</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Offer subtle opinions in a non-judgmental way. </a:t>
            </a:r>
            <a:endParaRPr/>
          </a:p>
          <a:p>
            <a:pPr indent="-228600" lvl="1" marL="685800" rtl="0" algn="l">
              <a:lnSpc>
                <a:spcPct val="110000"/>
              </a:lnSpc>
              <a:spcBef>
                <a:spcPts val="800"/>
              </a:spcBef>
              <a:spcAft>
                <a:spcPts val="0"/>
              </a:spcAft>
              <a:buSzPts val="1800"/>
              <a:buChar char="▪"/>
            </a:pPr>
            <a:r>
              <a:rPr lang="en-US" sz="1800"/>
              <a:t>“I know you don't want to agree to these restrictions but if we don't reach an agreement, you risk more severe restrictions imposed by others.“</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Ultimately massage a path to a solution based on agreements the parties arrive at through mediated conversation.</a:t>
            </a:r>
            <a:endParaRPr/>
          </a:p>
          <a:p>
            <a:pPr indent="-182880" lvl="0" marL="274320" rtl="0" algn="l">
              <a:lnSpc>
                <a:spcPct val="110000"/>
              </a:lnSpc>
              <a:spcBef>
                <a:spcPts val="800"/>
              </a:spcBef>
              <a:spcAft>
                <a:spcPts val="0"/>
              </a:spcAft>
              <a:buClr>
                <a:schemeClr val="accent6"/>
              </a:buClr>
              <a:buSzPts val="1440"/>
              <a:buFont typeface="Noto Sans Symbols"/>
              <a:buNone/>
            </a:pPr>
            <a:r>
              <a:t/>
            </a:r>
            <a:endParaRPr sz="1800"/>
          </a:p>
        </p:txBody>
      </p:sp>
    </p:spTree>
  </p:cSld>
  <p:clrMapOvr>
    <a:masterClrMapping/>
  </p:clrMapOvr>
  <p:transition spd="med">
    <p:push/>
  </p:transition>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4" name="Shape 1454"/>
        <p:cNvGrpSpPr/>
        <p:nvPr/>
      </p:nvGrpSpPr>
      <p:grpSpPr>
        <a:xfrm>
          <a:off x="0" y="0"/>
          <a:ext cx="0" cy="0"/>
          <a:chOff x="0" y="0"/>
          <a:chExt cx="0" cy="0"/>
        </a:xfrm>
      </p:grpSpPr>
      <p:sp>
        <p:nvSpPr>
          <p:cNvPr id="1455" name="Google Shape;1455;p152"/>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Mediation Techniques</a:t>
            </a:r>
            <a:endParaRPr/>
          </a:p>
        </p:txBody>
      </p:sp>
      <p:sp>
        <p:nvSpPr>
          <p:cNvPr id="1456" name="Google Shape;1456;p152"/>
          <p:cNvSpPr txBox="1"/>
          <p:nvPr>
            <p:ph idx="3" type="body"/>
          </p:nvPr>
        </p:nvSpPr>
        <p:spPr>
          <a:xfrm>
            <a:off x="765750" y="1538151"/>
            <a:ext cx="4944585" cy="3759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2000"/>
              <a:buNone/>
            </a:pPr>
            <a:r>
              <a:rPr lang="en-US" sz="2000"/>
              <a:t>Fact Exploration Techniques</a:t>
            </a:r>
            <a:endParaRPr/>
          </a:p>
        </p:txBody>
      </p:sp>
      <p:sp>
        <p:nvSpPr>
          <p:cNvPr id="1457" name="Google Shape;1457;p152"/>
          <p:cNvSpPr txBox="1"/>
          <p:nvPr>
            <p:ph idx="2" type="body"/>
          </p:nvPr>
        </p:nvSpPr>
        <p:spPr>
          <a:xfrm>
            <a:off x="765750" y="2045391"/>
            <a:ext cx="4944585" cy="3933804"/>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SzPts val="1440"/>
              <a:buNone/>
            </a:pPr>
            <a:r>
              <a:rPr lang="en-US" sz="1800"/>
              <a:t>Ask General Narrative Questions:</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Encourage the party to open-up, vent, and articulate. </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Allows story to be told. </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Rarely will there be a need for interrogation on the who, what, when, where, why, how, describe, explain, tell, etc. when parties feel empowered to narrate their perspective.</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Understand the relationship between the parties. </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Obtain enough facts to assess strengths and weaknesses of the case.</a:t>
            </a:r>
            <a:endParaRPr/>
          </a:p>
        </p:txBody>
      </p:sp>
      <p:sp>
        <p:nvSpPr>
          <p:cNvPr id="1458" name="Google Shape;1458;p152"/>
          <p:cNvSpPr txBox="1"/>
          <p:nvPr/>
        </p:nvSpPr>
        <p:spPr>
          <a:xfrm>
            <a:off x="6205373" y="2045391"/>
            <a:ext cx="4944585" cy="3933804"/>
          </a:xfrm>
          <a:prstGeom prst="rect">
            <a:avLst/>
          </a:prstGeom>
          <a:noFill/>
          <a:ln>
            <a:noFill/>
          </a:ln>
        </p:spPr>
        <p:txBody>
          <a:bodyPr anchorCtr="0" anchor="t" bIns="45700" lIns="91425" spcFirstLastPara="1" rIns="91425" wrap="square" tIns="45700">
            <a:noAutofit/>
          </a:bodyPr>
          <a:lstStyle/>
          <a:p>
            <a:pPr indent="0" lvl="0" marL="0" marR="0" rtl="0" algn="l">
              <a:lnSpc>
                <a:spcPct val="110000"/>
              </a:lnSpc>
              <a:spcBef>
                <a:spcPts val="0"/>
              </a:spcBef>
              <a:spcAft>
                <a:spcPts val="0"/>
              </a:spcAft>
              <a:buClr>
                <a:schemeClr val="accent6"/>
              </a:buClr>
              <a:buSzPts val="1440"/>
              <a:buFont typeface="Noto Sans Symbols"/>
              <a:buNone/>
            </a:pPr>
            <a:r>
              <a:rPr b="0" i="0" lang="en-US" sz="1800" u="none" cap="none" strike="noStrike">
                <a:solidFill>
                  <a:schemeClr val="dk1"/>
                </a:solidFill>
                <a:latin typeface="Arial"/>
                <a:ea typeface="Arial"/>
                <a:cs typeface="Arial"/>
                <a:sym typeface="Arial"/>
              </a:rPr>
              <a:t>Ask Probing Questions:</a:t>
            </a:r>
            <a:endParaRPr/>
          </a:p>
          <a:p>
            <a:pPr indent="-274320" lvl="0" marL="274320" marR="0" rtl="0" algn="l">
              <a:lnSpc>
                <a:spcPct val="110000"/>
              </a:lnSpc>
              <a:spcBef>
                <a:spcPts val="800"/>
              </a:spcBef>
              <a:spcAft>
                <a:spcPts val="0"/>
              </a:spcAft>
              <a:buClr>
                <a:schemeClr val="accent6"/>
              </a:buClr>
              <a:buSzPts val="1440"/>
              <a:buFont typeface="Noto Sans Symbols"/>
              <a:buChar char="▶"/>
            </a:pPr>
            <a:r>
              <a:rPr b="0" i="0" lang="en-US" sz="1800" u="none" cap="none" strike="noStrike">
                <a:solidFill>
                  <a:schemeClr val="dk1"/>
                </a:solidFill>
                <a:latin typeface="Arial"/>
                <a:ea typeface="Arial"/>
                <a:cs typeface="Arial"/>
                <a:sym typeface="Arial"/>
              </a:rPr>
              <a:t>Ask for additional facts if needed to evaluate a case’s strengths and weaknesses. </a:t>
            </a:r>
            <a:endParaRPr/>
          </a:p>
          <a:p>
            <a:pPr indent="-274320" lvl="0" marL="274320" marR="0" rtl="0" algn="l">
              <a:lnSpc>
                <a:spcPct val="110000"/>
              </a:lnSpc>
              <a:spcBef>
                <a:spcPts val="800"/>
              </a:spcBef>
              <a:spcAft>
                <a:spcPts val="0"/>
              </a:spcAft>
              <a:buClr>
                <a:schemeClr val="accent6"/>
              </a:buClr>
              <a:buSzPts val="1440"/>
              <a:buFont typeface="Noto Sans Symbols"/>
              <a:buChar char="▶"/>
            </a:pPr>
            <a:r>
              <a:rPr b="0" i="0" lang="en-US" sz="1800" u="none" cap="none" strike="noStrike">
                <a:solidFill>
                  <a:schemeClr val="dk1"/>
                </a:solidFill>
                <a:latin typeface="Arial"/>
                <a:ea typeface="Arial"/>
                <a:cs typeface="Arial"/>
                <a:sym typeface="Arial"/>
              </a:rPr>
              <a:t>Explore feelings, opinions, and thoughts.</a:t>
            </a:r>
            <a:endParaRPr/>
          </a:p>
          <a:p>
            <a:pPr indent="-228600" lvl="1" marL="685800" marR="0" rtl="0" algn="l">
              <a:lnSpc>
                <a:spcPct val="110000"/>
              </a:lnSpc>
              <a:spcBef>
                <a:spcPts val="800"/>
              </a:spcBef>
              <a:spcAft>
                <a:spcPts val="0"/>
              </a:spcAft>
              <a:buClr>
                <a:schemeClr val="dk2"/>
              </a:buClr>
              <a:buSzPts val="1800"/>
              <a:buFont typeface="Noto Sans Symbols"/>
              <a:buChar char="▪"/>
            </a:pPr>
            <a:r>
              <a:rPr b="0" i="0" lang="en-US" sz="1800" u="none" cap="none" strike="noStrike">
                <a:solidFill>
                  <a:schemeClr val="dk1"/>
                </a:solidFill>
                <a:latin typeface="Arial"/>
                <a:ea typeface="Arial"/>
                <a:cs typeface="Arial"/>
                <a:sym typeface="Arial"/>
              </a:rPr>
              <a:t>"How would you feel if we are unable to reach an agreement?“</a:t>
            </a:r>
            <a:endParaRPr/>
          </a:p>
          <a:p>
            <a:pPr indent="-228600" lvl="1" marL="685800" marR="0" rtl="0" algn="l">
              <a:lnSpc>
                <a:spcPct val="110000"/>
              </a:lnSpc>
              <a:spcBef>
                <a:spcPts val="800"/>
              </a:spcBef>
              <a:spcAft>
                <a:spcPts val="0"/>
              </a:spcAft>
              <a:buClr>
                <a:schemeClr val="dk2"/>
              </a:buClr>
              <a:buSzPts val="1800"/>
              <a:buFont typeface="Noto Sans Symbols"/>
              <a:buChar char="▪"/>
            </a:pPr>
            <a:r>
              <a:rPr b="0" i="0" lang="en-US" sz="1800" u="none" cap="none" strike="noStrike">
                <a:solidFill>
                  <a:schemeClr val="dk1"/>
                </a:solidFill>
                <a:latin typeface="Arial"/>
                <a:ea typeface="Arial"/>
                <a:cs typeface="Arial"/>
                <a:sym typeface="Arial"/>
              </a:rPr>
              <a:t>"What is the best result for you today?“</a:t>
            </a:r>
            <a:endParaRPr/>
          </a:p>
          <a:p>
            <a:pPr indent="-228600" lvl="1" marL="685800" marR="0" rtl="0" algn="l">
              <a:lnSpc>
                <a:spcPct val="110000"/>
              </a:lnSpc>
              <a:spcBef>
                <a:spcPts val="800"/>
              </a:spcBef>
              <a:spcAft>
                <a:spcPts val="0"/>
              </a:spcAft>
              <a:buClr>
                <a:schemeClr val="dk2"/>
              </a:buClr>
              <a:buSzPts val="1800"/>
              <a:buFont typeface="Noto Sans Symbols"/>
              <a:buChar char="▪"/>
            </a:pPr>
            <a:r>
              <a:rPr b="0" i="0" lang="en-US" sz="1800" u="none" cap="none" strike="noStrike">
                <a:solidFill>
                  <a:schemeClr val="dk1"/>
                </a:solidFill>
                <a:latin typeface="Arial"/>
                <a:ea typeface="Arial"/>
                <a:cs typeface="Arial"/>
                <a:sym typeface="Arial"/>
              </a:rPr>
              <a:t>"If you couldn't achieve the best result, what will you need to feel comfortable about resolving this complaint?"</a:t>
            </a:r>
            <a:endParaRPr/>
          </a:p>
          <a:p>
            <a:pPr indent="0" lvl="1" marL="457200" marR="0" rtl="0" algn="l">
              <a:lnSpc>
                <a:spcPct val="110000"/>
              </a:lnSpc>
              <a:spcBef>
                <a:spcPts val="800"/>
              </a:spcBef>
              <a:spcAft>
                <a:spcPts val="0"/>
              </a:spcAft>
              <a:buClr>
                <a:schemeClr val="dk2"/>
              </a:buClr>
              <a:buSzPts val="1800"/>
              <a:buFont typeface="Noto Sans Symbols"/>
              <a:buNone/>
            </a:pPr>
            <a:r>
              <a:t/>
            </a:r>
            <a:endParaRPr b="0" i="0" sz="1800" u="none" cap="none" strike="noStrike">
              <a:solidFill>
                <a:schemeClr val="dk1"/>
              </a:solidFill>
              <a:latin typeface="Arial"/>
              <a:ea typeface="Arial"/>
              <a:cs typeface="Arial"/>
              <a:sym typeface="Arial"/>
            </a:endParaRPr>
          </a:p>
        </p:txBody>
      </p:sp>
    </p:spTree>
  </p:cSld>
  <p:clrMapOvr>
    <a:masterClrMapping/>
  </p:clrMapOvr>
  <p:transition spd="med">
    <p:push/>
  </p:transition>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2" name="Shape 1462"/>
        <p:cNvGrpSpPr/>
        <p:nvPr/>
      </p:nvGrpSpPr>
      <p:grpSpPr>
        <a:xfrm>
          <a:off x="0" y="0"/>
          <a:ext cx="0" cy="0"/>
          <a:chOff x="0" y="0"/>
          <a:chExt cx="0" cy="0"/>
        </a:xfrm>
      </p:grpSpPr>
      <p:sp>
        <p:nvSpPr>
          <p:cNvPr id="1463" name="Google Shape;1463;p153"/>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Mediation Techniques</a:t>
            </a:r>
            <a:endParaRPr/>
          </a:p>
        </p:txBody>
      </p:sp>
      <p:sp>
        <p:nvSpPr>
          <p:cNvPr id="1464" name="Google Shape;1464;p153"/>
          <p:cNvSpPr txBox="1"/>
          <p:nvPr>
            <p:ph idx="3" type="body"/>
          </p:nvPr>
        </p:nvSpPr>
        <p:spPr>
          <a:xfrm>
            <a:off x="765750" y="1465727"/>
            <a:ext cx="4944585" cy="3759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1800"/>
              <a:buNone/>
            </a:pPr>
            <a:r>
              <a:rPr lang="en-US" sz="1800"/>
              <a:t>Fact Exploration Techniques</a:t>
            </a:r>
            <a:endParaRPr/>
          </a:p>
        </p:txBody>
      </p:sp>
      <p:sp>
        <p:nvSpPr>
          <p:cNvPr id="1465" name="Google Shape;1465;p153"/>
          <p:cNvSpPr txBox="1"/>
          <p:nvPr>
            <p:ph idx="2" type="body"/>
          </p:nvPr>
        </p:nvSpPr>
        <p:spPr>
          <a:xfrm>
            <a:off x="765749" y="1825153"/>
            <a:ext cx="4460827" cy="2255000"/>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SzPts val="1280"/>
              <a:buNone/>
            </a:pPr>
            <a:r>
              <a:rPr lang="en-US" sz="1600"/>
              <a:t>Ask General Exploration Questions:</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“What more would you like me to know, if anything, about what happened.”</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“Please explain…” </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“Would you describe…”</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What does each party believe to be the other party’s perspective on what happened? </a:t>
            </a:r>
            <a:endParaRPr/>
          </a:p>
          <a:p>
            <a:pPr indent="-274320" lvl="0" marL="274320" rtl="0" algn="l">
              <a:lnSpc>
                <a:spcPct val="110000"/>
              </a:lnSpc>
              <a:spcBef>
                <a:spcPts val="800"/>
              </a:spcBef>
              <a:spcAft>
                <a:spcPts val="0"/>
              </a:spcAft>
              <a:buClr>
                <a:schemeClr val="accent6"/>
              </a:buClr>
              <a:buSzPts val="1280"/>
              <a:buFont typeface="Noto Sans Symbols"/>
              <a:buChar char="▶"/>
            </a:pPr>
            <a:r>
              <a:rPr lang="en-US" sz="1600"/>
              <a:t>Understand the parties’ motivation to participate in the informal resolution process.</a:t>
            </a:r>
            <a:endParaRPr/>
          </a:p>
        </p:txBody>
      </p:sp>
      <p:sp>
        <p:nvSpPr>
          <p:cNvPr id="1466" name="Google Shape;1466;p153"/>
          <p:cNvSpPr txBox="1"/>
          <p:nvPr/>
        </p:nvSpPr>
        <p:spPr>
          <a:xfrm>
            <a:off x="5653977" y="1465727"/>
            <a:ext cx="4396933" cy="3759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SzPts val="2000"/>
              <a:buFont typeface="Arial"/>
              <a:buNone/>
            </a:pPr>
            <a:r>
              <a:rPr b="0" i="0" lang="en-US" sz="2000" u="none" cap="none" strike="noStrike">
                <a:solidFill>
                  <a:schemeClr val="dk2"/>
                </a:solidFill>
                <a:latin typeface="Georgia"/>
                <a:ea typeface="Georgia"/>
                <a:cs typeface="Georgia"/>
                <a:sym typeface="Georgia"/>
              </a:rPr>
              <a:t>Subtle Persuasion Techniques</a:t>
            </a:r>
            <a:endParaRPr/>
          </a:p>
        </p:txBody>
      </p:sp>
      <p:sp>
        <p:nvSpPr>
          <p:cNvPr id="1467" name="Google Shape;1467;p153"/>
          <p:cNvSpPr txBox="1"/>
          <p:nvPr/>
        </p:nvSpPr>
        <p:spPr>
          <a:xfrm>
            <a:off x="5884752" y="1866634"/>
            <a:ext cx="5402035" cy="2255000"/>
          </a:xfrm>
          <a:prstGeom prst="rect">
            <a:avLst/>
          </a:prstGeom>
          <a:noFill/>
          <a:ln>
            <a:noFill/>
          </a:ln>
        </p:spPr>
        <p:txBody>
          <a:bodyPr anchorCtr="0" anchor="t" bIns="45700" lIns="91425" spcFirstLastPara="1" rIns="91425" wrap="square" tIns="45700">
            <a:noAutofit/>
          </a:bodyPr>
          <a:lstStyle/>
          <a:p>
            <a:pPr indent="0" lvl="0" marL="0" marR="0" rtl="0" algn="l">
              <a:lnSpc>
                <a:spcPct val="110000"/>
              </a:lnSpc>
              <a:spcBef>
                <a:spcPts val="0"/>
              </a:spcBef>
              <a:spcAft>
                <a:spcPts val="0"/>
              </a:spcAft>
              <a:buClr>
                <a:schemeClr val="accent6"/>
              </a:buClr>
              <a:buSzPts val="1280"/>
              <a:buFont typeface="Noto Sans Symbols"/>
              <a:buNone/>
            </a:pPr>
            <a:r>
              <a:rPr b="0" i="0" lang="en-US" sz="1600" u="none" cap="none" strike="noStrike">
                <a:solidFill>
                  <a:schemeClr val="dk1"/>
                </a:solidFill>
                <a:latin typeface="Arial"/>
                <a:ea typeface="Arial"/>
                <a:cs typeface="Arial"/>
                <a:sym typeface="Arial"/>
              </a:rPr>
              <a:t>Use the Facts as Subtle Persuasion</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Speak to the parties about factual strengths, factual weaknesses of their position.</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Address contested facts head-on.</a:t>
            </a:r>
            <a:endParaRPr/>
          </a:p>
          <a:p>
            <a:pPr indent="0" lvl="0" marL="0" marR="0" rtl="0" algn="l">
              <a:lnSpc>
                <a:spcPct val="110000"/>
              </a:lnSpc>
              <a:spcBef>
                <a:spcPts val="800"/>
              </a:spcBef>
              <a:spcAft>
                <a:spcPts val="0"/>
              </a:spcAft>
              <a:buClr>
                <a:schemeClr val="accent6"/>
              </a:buClr>
              <a:buSzPts val="1280"/>
              <a:buFont typeface="Noto Sans Symbols"/>
              <a:buNone/>
            </a:pPr>
            <a:r>
              <a:rPr b="0" i="0" lang="en-US" sz="1600" u="none" cap="none" strike="noStrike">
                <a:solidFill>
                  <a:schemeClr val="dk1"/>
                </a:solidFill>
                <a:latin typeface="Arial"/>
                <a:ea typeface="Arial"/>
                <a:cs typeface="Arial"/>
                <a:sym typeface="Arial"/>
              </a:rPr>
              <a:t>Move the Parties Toward the Goal</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“Do you think it will be more comfortable for you to move classes?”</a:t>
            </a:r>
            <a:endParaRPr/>
          </a:p>
          <a:p>
            <a:pPr indent="0" lvl="0" marL="0" marR="0" rtl="0" algn="l">
              <a:lnSpc>
                <a:spcPct val="110000"/>
              </a:lnSpc>
              <a:spcBef>
                <a:spcPts val="800"/>
              </a:spcBef>
              <a:spcAft>
                <a:spcPts val="0"/>
              </a:spcAft>
              <a:buClr>
                <a:schemeClr val="accent6"/>
              </a:buClr>
              <a:buSzPts val="1280"/>
              <a:buFont typeface="Noto Sans Symbols"/>
              <a:buNone/>
            </a:pPr>
            <a:r>
              <a:rPr b="0" i="0" lang="en-US" sz="1600" u="none" cap="none" strike="noStrike">
                <a:solidFill>
                  <a:schemeClr val="dk1"/>
                </a:solidFill>
                <a:latin typeface="Arial"/>
                <a:ea typeface="Arial"/>
                <a:cs typeface="Arial"/>
                <a:sym typeface="Arial"/>
              </a:rPr>
              <a:t>Constantly Suggest a Solution Outcome</a:t>
            </a:r>
            <a:endParaRPr/>
          </a:p>
          <a:p>
            <a:pPr indent="-274320" lvl="0" marL="274320" marR="0" rtl="0" algn="l">
              <a:lnSpc>
                <a:spcPct val="110000"/>
              </a:lnSpc>
              <a:spcBef>
                <a:spcPts val="800"/>
              </a:spcBef>
              <a:spcAft>
                <a:spcPts val="0"/>
              </a:spcAft>
              <a:buClr>
                <a:schemeClr val="accent6"/>
              </a:buClr>
              <a:buSzPts val="1280"/>
              <a:buFont typeface="Noto Sans Symbols"/>
              <a:buChar char="▶"/>
            </a:pPr>
            <a:r>
              <a:rPr b="0" i="0" lang="en-US" sz="1600" u="none" cap="none" strike="noStrike">
                <a:solidFill>
                  <a:schemeClr val="dk1"/>
                </a:solidFill>
                <a:latin typeface="Arial"/>
                <a:ea typeface="Arial"/>
                <a:cs typeface="Arial"/>
                <a:sym typeface="Arial"/>
              </a:rPr>
              <a:t>“Your concern is seeing the person each day, so, if you change science classes do you think you’d see them less often?”</a:t>
            </a:r>
            <a:endParaRPr/>
          </a:p>
        </p:txBody>
      </p:sp>
    </p:spTree>
  </p:cSld>
  <p:clrMapOvr>
    <a:masterClrMapping/>
  </p:clrMapOvr>
  <p:transition spd="med">
    <p:push/>
  </p:transition>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1" name="Shape 1471"/>
        <p:cNvGrpSpPr/>
        <p:nvPr/>
      </p:nvGrpSpPr>
      <p:grpSpPr>
        <a:xfrm>
          <a:off x="0" y="0"/>
          <a:ext cx="0" cy="0"/>
          <a:chOff x="0" y="0"/>
          <a:chExt cx="0" cy="0"/>
        </a:xfrm>
      </p:grpSpPr>
      <p:sp>
        <p:nvSpPr>
          <p:cNvPr id="1472" name="Google Shape;1472;p154"/>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Terms for Resolution</a:t>
            </a:r>
            <a:endParaRPr/>
          </a:p>
        </p:txBody>
      </p:sp>
      <p:sp>
        <p:nvSpPr>
          <p:cNvPr id="1473" name="Google Shape;1473;p154"/>
          <p:cNvSpPr txBox="1"/>
          <p:nvPr>
            <p:ph idx="3" type="body"/>
          </p:nvPr>
        </p:nvSpPr>
        <p:spPr>
          <a:xfrm>
            <a:off x="765750" y="1636415"/>
            <a:ext cx="4944585" cy="3759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1800"/>
              <a:buNone/>
            </a:pPr>
            <a:r>
              <a:rPr lang="en-US" sz="1800"/>
              <a:t>Resolution Agreements</a:t>
            </a:r>
            <a:endParaRPr/>
          </a:p>
        </p:txBody>
      </p:sp>
      <p:sp>
        <p:nvSpPr>
          <p:cNvPr id="1474" name="Google Shape;1474;p154"/>
          <p:cNvSpPr txBox="1"/>
          <p:nvPr>
            <p:ph idx="2" type="body"/>
          </p:nvPr>
        </p:nvSpPr>
        <p:spPr>
          <a:xfrm>
            <a:off x="765748" y="1995841"/>
            <a:ext cx="5122987" cy="2255000"/>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t>The terms or outcome of the resolution are negotiable and may be restricted by the applicable policy.</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The resolution may result in party-imposed corrective or punitive measures for a Respondent; remedies for Complainant.</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Informal resolution agreements may become binding according to their terms (i.e. contractual in nature).</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The outcome should be enforceable by the District.</a:t>
            </a:r>
            <a:endParaRPr/>
          </a:p>
        </p:txBody>
      </p:sp>
      <p:sp>
        <p:nvSpPr>
          <p:cNvPr id="1475" name="Google Shape;1475;p154"/>
          <p:cNvSpPr txBox="1"/>
          <p:nvPr/>
        </p:nvSpPr>
        <p:spPr>
          <a:xfrm>
            <a:off x="6096000" y="1636414"/>
            <a:ext cx="4396933" cy="3759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SzPts val="2000"/>
              <a:buFont typeface="Arial"/>
              <a:buNone/>
            </a:pPr>
            <a:r>
              <a:rPr b="0" i="0" lang="en-US" sz="2000" u="none" cap="none" strike="noStrike">
                <a:solidFill>
                  <a:schemeClr val="dk2"/>
                </a:solidFill>
                <a:latin typeface="Georgia"/>
                <a:ea typeface="Georgia"/>
                <a:cs typeface="Georgia"/>
                <a:sym typeface="Georgia"/>
              </a:rPr>
              <a:t>Types of Remedies</a:t>
            </a:r>
            <a:endParaRPr/>
          </a:p>
        </p:txBody>
      </p:sp>
      <p:sp>
        <p:nvSpPr>
          <p:cNvPr id="1476" name="Google Shape;1476;p154"/>
          <p:cNvSpPr txBox="1"/>
          <p:nvPr/>
        </p:nvSpPr>
        <p:spPr>
          <a:xfrm>
            <a:off x="6096000" y="2012328"/>
            <a:ext cx="5330250" cy="2255000"/>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chemeClr val="accent6"/>
              </a:buClr>
              <a:buSzPts val="1440"/>
              <a:buFont typeface="Noto Sans Symbols"/>
              <a:buChar char="▶"/>
            </a:pPr>
            <a:r>
              <a:rPr b="0" i="0" lang="en-US" sz="1800" u="none" cap="none" strike="noStrike">
                <a:solidFill>
                  <a:schemeClr val="dk1"/>
                </a:solidFill>
                <a:latin typeface="Arial"/>
                <a:ea typeface="Arial"/>
                <a:cs typeface="Arial"/>
                <a:sym typeface="Arial"/>
              </a:rPr>
              <a:t>Complainant or Respondent relocate within the building: each party is assigned to a different cafeteria, classroom for a specific class, area of library.</a:t>
            </a:r>
            <a:endParaRPr/>
          </a:p>
          <a:p>
            <a:pPr indent="-274320" lvl="0" marL="274320" marR="0" rtl="0" algn="l">
              <a:lnSpc>
                <a:spcPct val="110000"/>
              </a:lnSpc>
              <a:spcBef>
                <a:spcPts val="800"/>
              </a:spcBef>
              <a:spcAft>
                <a:spcPts val="0"/>
              </a:spcAft>
              <a:buClr>
                <a:schemeClr val="accent6"/>
              </a:buClr>
              <a:buSzPts val="1440"/>
              <a:buFont typeface="Noto Sans Symbols"/>
              <a:buChar char="▶"/>
            </a:pPr>
            <a:r>
              <a:rPr b="0" i="0" lang="en-US" sz="1800" u="none" cap="none" strike="noStrike">
                <a:solidFill>
                  <a:schemeClr val="dk1"/>
                </a:solidFill>
                <a:latin typeface="Arial"/>
                <a:ea typeface="Arial"/>
                <a:cs typeface="Arial"/>
                <a:sym typeface="Arial"/>
              </a:rPr>
              <a:t>Respondent writes an apology letter to Complainant acknowledging harm caused.</a:t>
            </a:r>
            <a:endParaRPr/>
          </a:p>
          <a:p>
            <a:pPr indent="-274320" lvl="0" marL="274320" marR="0" rtl="0" algn="l">
              <a:lnSpc>
                <a:spcPct val="110000"/>
              </a:lnSpc>
              <a:spcBef>
                <a:spcPts val="800"/>
              </a:spcBef>
              <a:spcAft>
                <a:spcPts val="0"/>
              </a:spcAft>
              <a:buClr>
                <a:schemeClr val="accent6"/>
              </a:buClr>
              <a:buSzPts val="1440"/>
              <a:buFont typeface="Noto Sans Symbols"/>
              <a:buChar char="▶"/>
            </a:pPr>
            <a:r>
              <a:rPr b="0" i="0" lang="en-US" sz="1800" u="none" cap="none" strike="noStrike">
                <a:solidFill>
                  <a:schemeClr val="dk1"/>
                </a:solidFill>
                <a:latin typeface="Arial"/>
                <a:ea typeface="Arial"/>
                <a:cs typeface="Arial"/>
                <a:sym typeface="Arial"/>
              </a:rPr>
              <a:t>Indefinite mutual no contact order.</a:t>
            </a:r>
            <a:endParaRPr/>
          </a:p>
          <a:p>
            <a:pPr indent="-274320" lvl="0" marL="274320" marR="0" rtl="0" algn="l">
              <a:lnSpc>
                <a:spcPct val="110000"/>
              </a:lnSpc>
              <a:spcBef>
                <a:spcPts val="800"/>
              </a:spcBef>
              <a:spcAft>
                <a:spcPts val="0"/>
              </a:spcAft>
              <a:buClr>
                <a:schemeClr val="accent6"/>
              </a:buClr>
              <a:buSzPts val="1440"/>
              <a:buFont typeface="Noto Sans Symbols"/>
              <a:buChar char="▶"/>
            </a:pPr>
            <a:r>
              <a:rPr b="0" i="0" lang="en-US" sz="1800" u="none" cap="none" strike="noStrike">
                <a:solidFill>
                  <a:schemeClr val="dk1"/>
                </a:solidFill>
                <a:latin typeface="Arial"/>
                <a:ea typeface="Arial"/>
                <a:cs typeface="Arial"/>
                <a:sym typeface="Arial"/>
              </a:rPr>
              <a:t>Transportation is arranged or schedules amended.</a:t>
            </a:r>
            <a:endParaRPr/>
          </a:p>
          <a:p>
            <a:pPr indent="-274320" lvl="0" marL="274320" marR="0" rtl="0" algn="l">
              <a:lnSpc>
                <a:spcPct val="110000"/>
              </a:lnSpc>
              <a:spcBef>
                <a:spcPts val="800"/>
              </a:spcBef>
              <a:spcAft>
                <a:spcPts val="0"/>
              </a:spcAft>
              <a:buClr>
                <a:schemeClr val="accent6"/>
              </a:buClr>
              <a:buSzPts val="1440"/>
              <a:buFont typeface="Noto Sans Symbols"/>
              <a:buChar char="▶"/>
            </a:pPr>
            <a:r>
              <a:rPr b="0" i="0" lang="en-US" sz="1800" u="none" cap="none" strike="noStrike">
                <a:solidFill>
                  <a:schemeClr val="dk1"/>
                </a:solidFill>
                <a:latin typeface="Arial"/>
                <a:ea typeface="Arial"/>
                <a:cs typeface="Arial"/>
                <a:sym typeface="Arial"/>
              </a:rPr>
              <a:t>An in-classroom aide is provided.</a:t>
            </a:r>
            <a:endParaRPr/>
          </a:p>
        </p:txBody>
      </p:sp>
    </p:spTree>
  </p:cSld>
  <p:clrMapOvr>
    <a:masterClrMapping/>
  </p:clrMapOvr>
  <p:transition spd="med">
    <p:push/>
  </p:transition>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0" name="Shape 1480"/>
        <p:cNvGrpSpPr/>
        <p:nvPr/>
      </p:nvGrpSpPr>
      <p:grpSpPr>
        <a:xfrm>
          <a:off x="0" y="0"/>
          <a:ext cx="0" cy="0"/>
          <a:chOff x="0" y="0"/>
          <a:chExt cx="0" cy="0"/>
        </a:xfrm>
      </p:grpSpPr>
      <p:sp>
        <p:nvSpPr>
          <p:cNvPr id="1481" name="Google Shape;1481;p155"/>
          <p:cNvSpPr txBox="1"/>
          <p:nvPr>
            <p:ph idx="1" type="body"/>
          </p:nvPr>
        </p:nvSpPr>
        <p:spPr>
          <a:xfrm>
            <a:off x="765750" y="632928"/>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Terms for Resolution</a:t>
            </a:r>
            <a:endParaRPr/>
          </a:p>
        </p:txBody>
      </p:sp>
      <p:sp>
        <p:nvSpPr>
          <p:cNvPr id="1482" name="Google Shape;1482;p155"/>
          <p:cNvSpPr txBox="1"/>
          <p:nvPr>
            <p:ph idx="3" type="body"/>
          </p:nvPr>
        </p:nvSpPr>
        <p:spPr>
          <a:xfrm>
            <a:off x="765751" y="1465727"/>
            <a:ext cx="3326416" cy="3759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2000"/>
              <a:buNone/>
            </a:pPr>
            <a:r>
              <a:rPr lang="en-US" sz="2000"/>
              <a:t>Types of Corrective or Punitive Measures</a:t>
            </a:r>
            <a:endParaRPr/>
          </a:p>
        </p:txBody>
      </p:sp>
      <p:sp>
        <p:nvSpPr>
          <p:cNvPr id="1483" name="Google Shape;1483;p155"/>
          <p:cNvSpPr txBox="1"/>
          <p:nvPr>
            <p:ph idx="2" type="body"/>
          </p:nvPr>
        </p:nvSpPr>
        <p:spPr>
          <a:xfrm>
            <a:off x="765750" y="2472188"/>
            <a:ext cx="4562153" cy="2255000"/>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Clr>
                <a:schemeClr val="accent6"/>
              </a:buClr>
              <a:buSzPts val="1440"/>
              <a:buFont typeface="Noto Sans Symbols"/>
              <a:buChar char="▶"/>
            </a:pPr>
            <a:r>
              <a:rPr lang="en-US" sz="1800"/>
              <a:t>Withdrawal from extra-curricular activities (athletics, student groups, etc.).</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Avoidance of school activities (athletics events, programs, concerts, etc.).</a:t>
            </a:r>
            <a:endParaRPr/>
          </a:p>
          <a:p>
            <a:pPr indent="-274320" lvl="0" marL="274320" rtl="0" algn="l">
              <a:lnSpc>
                <a:spcPct val="110000"/>
              </a:lnSpc>
              <a:spcBef>
                <a:spcPts val="800"/>
              </a:spcBef>
              <a:spcAft>
                <a:spcPts val="0"/>
              </a:spcAft>
              <a:buClr>
                <a:schemeClr val="accent6"/>
              </a:buClr>
              <a:buSzPts val="1440"/>
              <a:buFont typeface="Noto Sans Symbols"/>
              <a:buChar char="▶"/>
            </a:pPr>
            <a:r>
              <a:rPr lang="en-US" sz="1800"/>
              <a:t>Enter counseling or other educational programming relating to alleged misconduct.</a:t>
            </a:r>
            <a:endParaRPr/>
          </a:p>
        </p:txBody>
      </p:sp>
      <p:sp>
        <p:nvSpPr>
          <p:cNvPr id="1484" name="Google Shape;1484;p155"/>
          <p:cNvSpPr txBox="1"/>
          <p:nvPr/>
        </p:nvSpPr>
        <p:spPr>
          <a:xfrm>
            <a:off x="5653977" y="1465727"/>
            <a:ext cx="4396933" cy="3759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SzPts val="2000"/>
              <a:buFont typeface="Arial"/>
              <a:buNone/>
            </a:pPr>
            <a:r>
              <a:rPr b="0" i="0" lang="en-US" sz="2000" u="none" cap="none" strike="noStrike">
                <a:solidFill>
                  <a:schemeClr val="dk2"/>
                </a:solidFill>
                <a:latin typeface="Georgia"/>
                <a:ea typeface="Georgia"/>
                <a:cs typeface="Georgia"/>
                <a:sym typeface="Georgia"/>
              </a:rPr>
              <a:t>Ethical Considerations for Arriving at the Terms of Resolution</a:t>
            </a:r>
            <a:endParaRPr/>
          </a:p>
        </p:txBody>
      </p:sp>
      <p:sp>
        <p:nvSpPr>
          <p:cNvPr id="1485" name="Google Shape;1485;p155"/>
          <p:cNvSpPr txBox="1"/>
          <p:nvPr/>
        </p:nvSpPr>
        <p:spPr>
          <a:xfrm>
            <a:off x="5710335" y="2221885"/>
            <a:ext cx="5715915" cy="2255000"/>
          </a:xfrm>
          <a:prstGeom prst="rect">
            <a:avLst/>
          </a:prstGeom>
          <a:noFill/>
          <a:ln>
            <a:noFill/>
          </a:ln>
        </p:spPr>
        <p:txBody>
          <a:bodyPr anchorCtr="0" anchor="t" bIns="45700" lIns="91425" spcFirstLastPara="1" rIns="91425" wrap="square" tIns="45700">
            <a:noAutofit/>
          </a:bodyPr>
          <a:lstStyle/>
          <a:p>
            <a:pPr indent="-274320" lvl="0" marL="274320" marR="0" rtl="0" algn="l">
              <a:lnSpc>
                <a:spcPct val="110000"/>
              </a:lnSpc>
              <a:spcBef>
                <a:spcPts val="0"/>
              </a:spcBef>
              <a:spcAft>
                <a:spcPts val="0"/>
              </a:spcAft>
              <a:buClr>
                <a:schemeClr val="accent6"/>
              </a:buClr>
              <a:buSzPts val="1360"/>
              <a:buFont typeface="Noto Sans Symbols"/>
              <a:buChar char="▶"/>
            </a:pPr>
            <a:r>
              <a:rPr b="0" i="0" lang="en-US" sz="1700" u="none" cap="none" strike="noStrike">
                <a:solidFill>
                  <a:schemeClr val="dk1"/>
                </a:solidFill>
                <a:latin typeface="Arial"/>
                <a:ea typeface="Arial"/>
                <a:cs typeface="Arial"/>
                <a:sym typeface="Arial"/>
              </a:rPr>
              <a:t>Conflicts of interest</a:t>
            </a:r>
            <a:endParaRPr/>
          </a:p>
          <a:p>
            <a:pPr indent="-274320" lvl="0" marL="274320" marR="0" rtl="0" algn="l">
              <a:lnSpc>
                <a:spcPct val="110000"/>
              </a:lnSpc>
              <a:spcBef>
                <a:spcPts val="800"/>
              </a:spcBef>
              <a:spcAft>
                <a:spcPts val="0"/>
              </a:spcAft>
              <a:buClr>
                <a:schemeClr val="accent6"/>
              </a:buClr>
              <a:buSzPts val="1360"/>
              <a:buFont typeface="Noto Sans Symbols"/>
              <a:buChar char="▶"/>
            </a:pPr>
            <a:r>
              <a:rPr b="0" i="0" lang="en-US" sz="1700" u="none" cap="none" strike="noStrike">
                <a:solidFill>
                  <a:schemeClr val="dk1"/>
                </a:solidFill>
                <a:latin typeface="Arial"/>
                <a:ea typeface="Arial"/>
                <a:cs typeface="Arial"/>
                <a:sym typeface="Arial"/>
              </a:rPr>
              <a:t>Confidentiality</a:t>
            </a:r>
            <a:endParaRPr/>
          </a:p>
          <a:p>
            <a:pPr indent="-274320" lvl="0" marL="274320" marR="0" rtl="0" algn="l">
              <a:lnSpc>
                <a:spcPct val="110000"/>
              </a:lnSpc>
              <a:spcBef>
                <a:spcPts val="800"/>
              </a:spcBef>
              <a:spcAft>
                <a:spcPts val="0"/>
              </a:spcAft>
              <a:buClr>
                <a:schemeClr val="accent6"/>
              </a:buClr>
              <a:buSzPts val="1360"/>
              <a:buFont typeface="Noto Sans Symbols"/>
              <a:buChar char="▶"/>
            </a:pPr>
            <a:r>
              <a:rPr b="0" i="0" lang="en-US" sz="1700" u="none" cap="none" strike="noStrike">
                <a:solidFill>
                  <a:schemeClr val="dk1"/>
                </a:solidFill>
                <a:latin typeface="Arial"/>
                <a:ea typeface="Arial"/>
                <a:cs typeface="Arial"/>
                <a:sym typeface="Arial"/>
              </a:rPr>
              <a:t>Pressuring to reach agreement</a:t>
            </a:r>
            <a:endParaRPr/>
          </a:p>
          <a:p>
            <a:pPr indent="-274320" lvl="0" marL="274320" marR="0" rtl="0" algn="l">
              <a:lnSpc>
                <a:spcPct val="110000"/>
              </a:lnSpc>
              <a:spcBef>
                <a:spcPts val="800"/>
              </a:spcBef>
              <a:spcAft>
                <a:spcPts val="0"/>
              </a:spcAft>
              <a:buClr>
                <a:schemeClr val="accent6"/>
              </a:buClr>
              <a:buSzPts val="1360"/>
              <a:buFont typeface="Noto Sans Symbols"/>
              <a:buChar char="▶"/>
            </a:pPr>
            <a:r>
              <a:rPr b="0" i="0" lang="en-US" sz="1700" u="none" cap="none" strike="noStrike">
                <a:solidFill>
                  <a:schemeClr val="dk1"/>
                </a:solidFill>
                <a:latin typeface="Arial"/>
                <a:ea typeface="Arial"/>
                <a:cs typeface="Arial"/>
                <a:sym typeface="Arial"/>
              </a:rPr>
              <a:t>Subsequent disclosure of information</a:t>
            </a:r>
            <a:endParaRPr/>
          </a:p>
          <a:p>
            <a:pPr indent="-274320" lvl="0" marL="274320" marR="0" rtl="0" algn="l">
              <a:lnSpc>
                <a:spcPct val="110000"/>
              </a:lnSpc>
              <a:spcBef>
                <a:spcPts val="800"/>
              </a:spcBef>
              <a:spcAft>
                <a:spcPts val="0"/>
              </a:spcAft>
              <a:buClr>
                <a:schemeClr val="accent6"/>
              </a:buClr>
              <a:buSzPts val="1360"/>
              <a:buFont typeface="Noto Sans Symbols"/>
              <a:buChar char="▶"/>
            </a:pPr>
            <a:r>
              <a:rPr b="0" i="0" lang="en-US" sz="1700" u="none" cap="none" strike="noStrike">
                <a:solidFill>
                  <a:schemeClr val="dk1"/>
                </a:solidFill>
                <a:latin typeface="Arial"/>
                <a:ea typeface="Arial"/>
                <a:cs typeface="Arial"/>
                <a:sym typeface="Arial"/>
              </a:rPr>
              <a:t>Appearance of impropriety</a:t>
            </a:r>
            <a:endParaRPr/>
          </a:p>
          <a:p>
            <a:pPr indent="-274320" lvl="0" marL="274320" marR="0" rtl="0" algn="l">
              <a:lnSpc>
                <a:spcPct val="110000"/>
              </a:lnSpc>
              <a:spcBef>
                <a:spcPts val="800"/>
              </a:spcBef>
              <a:spcAft>
                <a:spcPts val="0"/>
              </a:spcAft>
              <a:buClr>
                <a:schemeClr val="accent6"/>
              </a:buClr>
              <a:buSzPts val="1360"/>
              <a:buFont typeface="Noto Sans Symbols"/>
              <a:buChar char="▶"/>
            </a:pPr>
            <a:r>
              <a:rPr b="0" i="0" lang="en-US" sz="1700" u="none" cap="none" strike="noStrike">
                <a:solidFill>
                  <a:schemeClr val="dk1"/>
                </a:solidFill>
                <a:latin typeface="Arial"/>
                <a:ea typeface="Arial"/>
                <a:cs typeface="Arial"/>
                <a:sym typeface="Arial"/>
              </a:rPr>
              <a:t>Disclosure of background or special education status / disability</a:t>
            </a:r>
            <a:endParaRPr/>
          </a:p>
          <a:p>
            <a:pPr indent="-274320" lvl="0" marL="274320" marR="0" rtl="0" algn="l">
              <a:lnSpc>
                <a:spcPct val="110000"/>
              </a:lnSpc>
              <a:spcBef>
                <a:spcPts val="800"/>
              </a:spcBef>
              <a:spcAft>
                <a:spcPts val="0"/>
              </a:spcAft>
              <a:buClr>
                <a:schemeClr val="accent6"/>
              </a:buClr>
              <a:buSzPts val="1360"/>
              <a:buFont typeface="Noto Sans Symbols"/>
              <a:buChar char="▶"/>
            </a:pPr>
            <a:r>
              <a:rPr b="0" i="0" lang="en-US" sz="1700" u="none" cap="none" strike="noStrike">
                <a:solidFill>
                  <a:schemeClr val="dk1"/>
                </a:solidFill>
                <a:latin typeface="Arial"/>
                <a:ea typeface="Arial"/>
                <a:cs typeface="Arial"/>
                <a:sym typeface="Arial"/>
              </a:rPr>
              <a:t>Impartiality</a:t>
            </a:r>
            <a:endParaRPr/>
          </a:p>
          <a:p>
            <a:pPr indent="-274320" lvl="0" marL="274320" marR="0" rtl="0" algn="l">
              <a:lnSpc>
                <a:spcPct val="110000"/>
              </a:lnSpc>
              <a:spcBef>
                <a:spcPts val="800"/>
              </a:spcBef>
              <a:spcAft>
                <a:spcPts val="0"/>
              </a:spcAft>
              <a:buClr>
                <a:schemeClr val="accent6"/>
              </a:buClr>
              <a:buSzPts val="1360"/>
              <a:buFont typeface="Noto Sans Symbols"/>
              <a:buChar char="▶"/>
            </a:pPr>
            <a:r>
              <a:rPr b="0" i="0" lang="en-US" sz="1700" u="none" cap="none" strike="noStrike">
                <a:solidFill>
                  <a:schemeClr val="dk1"/>
                </a:solidFill>
                <a:latin typeface="Arial"/>
                <a:ea typeface="Arial"/>
                <a:cs typeface="Arial"/>
                <a:sym typeface="Arial"/>
              </a:rPr>
              <a:t>Mental competency of a party</a:t>
            </a:r>
            <a:endParaRPr/>
          </a:p>
          <a:p>
            <a:pPr indent="-274320" lvl="0" marL="274320" marR="0" rtl="0" algn="l">
              <a:lnSpc>
                <a:spcPct val="110000"/>
              </a:lnSpc>
              <a:spcBef>
                <a:spcPts val="800"/>
              </a:spcBef>
              <a:spcAft>
                <a:spcPts val="0"/>
              </a:spcAft>
              <a:buClr>
                <a:schemeClr val="accent6"/>
              </a:buClr>
              <a:buSzPts val="1360"/>
              <a:buFont typeface="Noto Sans Symbols"/>
              <a:buChar char="▶"/>
            </a:pPr>
            <a:r>
              <a:rPr b="0" i="0" lang="en-US" sz="1700" u="none" cap="none" strike="noStrike">
                <a:solidFill>
                  <a:schemeClr val="dk1"/>
                </a:solidFill>
                <a:latin typeface="Arial"/>
                <a:ea typeface="Arial"/>
                <a:cs typeface="Arial"/>
                <a:sym typeface="Arial"/>
              </a:rPr>
              <a:t>Autonomy and  informed consent</a:t>
            </a:r>
            <a:endParaRPr/>
          </a:p>
          <a:p>
            <a:pPr indent="-274320" lvl="0" marL="274320" marR="0" rtl="0" algn="l">
              <a:lnSpc>
                <a:spcPct val="110000"/>
              </a:lnSpc>
              <a:spcBef>
                <a:spcPts val="800"/>
              </a:spcBef>
              <a:spcAft>
                <a:spcPts val="0"/>
              </a:spcAft>
              <a:buClr>
                <a:schemeClr val="accent6"/>
              </a:buClr>
              <a:buSzPts val="1360"/>
              <a:buFont typeface="Noto Sans Symbols"/>
              <a:buChar char="▶"/>
            </a:pPr>
            <a:r>
              <a:rPr b="0" i="0" lang="en-US" sz="1700" u="none" cap="none" strike="noStrike">
                <a:solidFill>
                  <a:schemeClr val="dk1"/>
                </a:solidFill>
                <a:latin typeface="Arial"/>
                <a:ea typeface="Arial"/>
                <a:cs typeface="Arial"/>
                <a:sym typeface="Arial"/>
              </a:rPr>
              <a:t>Honesty and privileged communications</a:t>
            </a:r>
            <a:endParaRPr/>
          </a:p>
        </p:txBody>
      </p:sp>
    </p:spTree>
  </p:cSld>
  <p:clrMapOvr>
    <a:masterClrMapping/>
  </p:clrMapOvr>
  <p:transition spd="med">
    <p:push/>
  </p:transition>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9" name="Shape 1489"/>
        <p:cNvGrpSpPr/>
        <p:nvPr/>
      </p:nvGrpSpPr>
      <p:grpSpPr>
        <a:xfrm>
          <a:off x="0" y="0"/>
          <a:ext cx="0" cy="0"/>
          <a:chOff x="0" y="0"/>
          <a:chExt cx="0" cy="0"/>
        </a:xfrm>
      </p:grpSpPr>
      <p:sp>
        <p:nvSpPr>
          <p:cNvPr id="1490" name="Google Shape;1490;p156"/>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Failure to Reach an Agreement</a:t>
            </a:r>
            <a:endParaRPr/>
          </a:p>
        </p:txBody>
      </p:sp>
      <p:sp>
        <p:nvSpPr>
          <p:cNvPr id="1491" name="Google Shape;1491;p156"/>
          <p:cNvSpPr txBox="1"/>
          <p:nvPr>
            <p:ph idx="2" type="body"/>
          </p:nvPr>
        </p:nvSpPr>
        <p:spPr>
          <a:xfrm>
            <a:off x="765749" y="2027964"/>
            <a:ext cx="10521037" cy="2255000"/>
          </a:xfrm>
          <a:prstGeom prst="rect">
            <a:avLst/>
          </a:prstGeom>
          <a:noFill/>
          <a:ln>
            <a:noFill/>
          </a:ln>
        </p:spPr>
        <p:txBody>
          <a:bodyPr anchorCtr="0" anchor="t" bIns="45700" lIns="91425" spcFirstLastPara="1" rIns="91425" wrap="square" tIns="45700">
            <a:noAutofit/>
          </a:bodyPr>
          <a:lstStyle/>
          <a:p>
            <a:pPr indent="-274320" lvl="0" marL="274320" rtl="0" algn="l">
              <a:lnSpc>
                <a:spcPct val="110000"/>
              </a:lnSpc>
              <a:spcBef>
                <a:spcPts val="0"/>
              </a:spcBef>
              <a:spcAft>
                <a:spcPts val="0"/>
              </a:spcAft>
              <a:buSzPts val="1600"/>
              <a:buChar char="▶"/>
            </a:pPr>
            <a:r>
              <a:rPr lang="en-US"/>
              <a:t>Explain that the initial inability to reach an agreement does not mean we stop trying, unless a party says so.</a:t>
            </a:r>
            <a:endParaRPr/>
          </a:p>
          <a:p>
            <a:pPr indent="-274320" lvl="0" marL="274320" rtl="0" algn="l">
              <a:lnSpc>
                <a:spcPct val="110000"/>
              </a:lnSpc>
              <a:spcBef>
                <a:spcPts val="1800"/>
              </a:spcBef>
              <a:spcAft>
                <a:spcPts val="0"/>
              </a:spcAft>
              <a:buSzPts val="1600"/>
              <a:buChar char="▶"/>
            </a:pPr>
            <a:r>
              <a:rPr lang="en-US"/>
              <a:t>Explore methods of continuing dialogue such as a date certain mediation, times for follow-up phone conferences, establishing times for meetings with each party, offering additional time to think and consult others</a:t>
            </a:r>
            <a:endParaRPr/>
          </a:p>
          <a:p>
            <a:pPr indent="-274320" lvl="0" marL="274320" rtl="0" algn="l">
              <a:lnSpc>
                <a:spcPct val="110000"/>
              </a:lnSpc>
              <a:spcBef>
                <a:spcPts val="1800"/>
              </a:spcBef>
              <a:spcAft>
                <a:spcPts val="0"/>
              </a:spcAft>
              <a:buSzPts val="1600"/>
              <a:buChar char="▶"/>
            </a:pPr>
            <a:r>
              <a:rPr lang="en-US" u="sng"/>
              <a:t>If efforts to resolve fail, formal complaint returns to the Grievance Procedure</a:t>
            </a:r>
            <a:r>
              <a:rPr lang="en-US"/>
              <a:t>.</a:t>
            </a:r>
            <a:endParaRPr/>
          </a:p>
        </p:txBody>
      </p:sp>
    </p:spTree>
  </p:cSld>
  <p:clrMapOvr>
    <a:masterClrMapping/>
  </p:clrMapOvr>
  <p:transition spd="med">
    <p:push/>
  </p:transition>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5" name="Shape 1495"/>
        <p:cNvGrpSpPr/>
        <p:nvPr/>
      </p:nvGrpSpPr>
      <p:grpSpPr>
        <a:xfrm>
          <a:off x="0" y="0"/>
          <a:ext cx="0" cy="0"/>
          <a:chOff x="0" y="0"/>
          <a:chExt cx="0" cy="0"/>
        </a:xfrm>
      </p:grpSpPr>
      <p:sp>
        <p:nvSpPr>
          <p:cNvPr id="1496" name="Google Shape;1496;p157"/>
          <p:cNvSpPr txBox="1"/>
          <p:nvPr>
            <p:ph idx="1" type="body"/>
          </p:nvPr>
        </p:nvSpPr>
        <p:spPr>
          <a:xfrm>
            <a:off x="765750" y="757280"/>
            <a:ext cx="10521037" cy="5175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4400"/>
              <a:buNone/>
            </a:pPr>
            <a:r>
              <a:rPr lang="en-US"/>
              <a:t>The Resolution Agreement</a:t>
            </a:r>
            <a:endParaRPr/>
          </a:p>
        </p:txBody>
      </p:sp>
      <p:sp>
        <p:nvSpPr>
          <p:cNvPr id="1497" name="Google Shape;1497;p157"/>
          <p:cNvSpPr txBox="1"/>
          <p:nvPr>
            <p:ph idx="2" type="body"/>
          </p:nvPr>
        </p:nvSpPr>
        <p:spPr>
          <a:xfrm>
            <a:off x="1018047" y="1613436"/>
            <a:ext cx="4915722" cy="2255000"/>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SzPts val="1600"/>
              <a:buNone/>
            </a:pPr>
            <a:r>
              <a:rPr lang="en-US"/>
              <a:t>Resolution Agreement</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In writing, </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Sufficiently detailed,</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Resolution fully described and explained,</a:t>
            </a:r>
            <a:endParaRPr/>
          </a:p>
          <a:p>
            <a:pPr indent="-274320" lvl="0" marL="274320" rtl="0" algn="l">
              <a:lnSpc>
                <a:spcPct val="110000"/>
              </a:lnSpc>
              <a:spcBef>
                <a:spcPts val="800"/>
              </a:spcBef>
              <a:spcAft>
                <a:spcPts val="0"/>
              </a:spcAft>
              <a:buClr>
                <a:schemeClr val="accent6"/>
              </a:buClr>
              <a:buSzPts val="1600"/>
              <a:buFont typeface="Noto Sans Symbols"/>
              <a:buChar char="▶"/>
            </a:pPr>
            <a:r>
              <a:rPr lang="en-US"/>
              <a:t>Signed by:</a:t>
            </a:r>
            <a:endParaRPr/>
          </a:p>
          <a:p>
            <a:pPr indent="-228600" lvl="1" marL="685800" rtl="0" algn="l">
              <a:lnSpc>
                <a:spcPct val="110000"/>
              </a:lnSpc>
              <a:spcBef>
                <a:spcPts val="800"/>
              </a:spcBef>
              <a:spcAft>
                <a:spcPts val="0"/>
              </a:spcAft>
              <a:buSzPts val="2000"/>
              <a:buChar char="▪"/>
            </a:pPr>
            <a:r>
              <a:rPr lang="en-US"/>
              <a:t>Complainant</a:t>
            </a:r>
            <a:endParaRPr/>
          </a:p>
          <a:p>
            <a:pPr indent="-228600" lvl="1" marL="685800" rtl="0" algn="l">
              <a:lnSpc>
                <a:spcPct val="110000"/>
              </a:lnSpc>
              <a:spcBef>
                <a:spcPts val="800"/>
              </a:spcBef>
              <a:spcAft>
                <a:spcPts val="0"/>
              </a:spcAft>
              <a:buSzPts val="2000"/>
              <a:buChar char="▪"/>
            </a:pPr>
            <a:r>
              <a:rPr lang="en-US"/>
              <a:t>Respondent</a:t>
            </a:r>
            <a:endParaRPr/>
          </a:p>
          <a:p>
            <a:pPr indent="-228600" lvl="1" marL="685800" rtl="0" algn="l">
              <a:lnSpc>
                <a:spcPct val="110000"/>
              </a:lnSpc>
              <a:spcBef>
                <a:spcPts val="800"/>
              </a:spcBef>
              <a:spcAft>
                <a:spcPts val="0"/>
              </a:spcAft>
              <a:buSzPts val="2000"/>
              <a:buChar char="▪"/>
            </a:pPr>
            <a:r>
              <a:rPr lang="en-US"/>
              <a:t>Title IX Coordinator</a:t>
            </a:r>
            <a:endParaRPr sz="1600"/>
          </a:p>
        </p:txBody>
      </p:sp>
      <p:sp>
        <p:nvSpPr>
          <p:cNvPr id="1498" name="Google Shape;1498;p157"/>
          <p:cNvSpPr txBox="1"/>
          <p:nvPr/>
        </p:nvSpPr>
        <p:spPr>
          <a:xfrm>
            <a:off x="5933769" y="1613436"/>
            <a:ext cx="5353017" cy="2255000"/>
          </a:xfrm>
          <a:prstGeom prst="rect">
            <a:avLst/>
          </a:prstGeom>
          <a:noFill/>
          <a:ln>
            <a:noFill/>
          </a:ln>
        </p:spPr>
        <p:txBody>
          <a:bodyPr anchorCtr="0" anchor="t" bIns="45700" lIns="91425" spcFirstLastPara="1" rIns="91425" wrap="square" tIns="45700">
            <a:noAutofit/>
          </a:bodyPr>
          <a:lstStyle/>
          <a:p>
            <a:pPr indent="0" lvl="0" marL="0" marR="0" rtl="0" algn="l">
              <a:lnSpc>
                <a:spcPct val="110000"/>
              </a:lnSpc>
              <a:spcBef>
                <a:spcPts val="0"/>
              </a:spcBef>
              <a:spcAft>
                <a:spcPts val="0"/>
              </a:spcAft>
              <a:buClr>
                <a:schemeClr val="accent6"/>
              </a:buClr>
              <a:buSzPts val="1600"/>
              <a:buFont typeface="Noto Sans Symbols"/>
              <a:buNone/>
            </a:pPr>
            <a:r>
              <a:rPr b="0" i="0" lang="en-US" sz="2000" u="none" cap="none" strike="noStrike">
                <a:solidFill>
                  <a:schemeClr val="dk1"/>
                </a:solidFill>
                <a:latin typeface="Arial"/>
                <a:ea typeface="Arial"/>
                <a:cs typeface="Arial"/>
                <a:sym typeface="Arial"/>
              </a:rPr>
              <a:t>Other Terms in the Agreement</a:t>
            </a:r>
            <a:endParaRPr/>
          </a:p>
          <a:p>
            <a:pPr indent="-274320" lvl="0" marL="274320" marR="0" rtl="0" algn="l">
              <a:lnSpc>
                <a:spcPct val="110000"/>
              </a:lnSpc>
              <a:spcBef>
                <a:spcPts val="800"/>
              </a:spcBef>
              <a:spcAft>
                <a:spcPts val="0"/>
              </a:spcAft>
              <a:buClr>
                <a:schemeClr val="accent6"/>
              </a:buClr>
              <a:buSzPts val="1600"/>
              <a:buFont typeface="Noto Sans Symbols"/>
              <a:buChar char="▶"/>
            </a:pPr>
            <a:r>
              <a:rPr b="0" i="0" lang="en-US" sz="2000" u="none" cap="none" strike="noStrike">
                <a:solidFill>
                  <a:schemeClr val="dk1"/>
                </a:solidFill>
                <a:latin typeface="Arial"/>
                <a:ea typeface="Arial"/>
                <a:cs typeface="Arial"/>
                <a:sym typeface="Arial"/>
              </a:rPr>
              <a:t>The parties agree to waive right to appeal the resolution agreement (optional).</a:t>
            </a:r>
            <a:endParaRPr/>
          </a:p>
          <a:p>
            <a:pPr indent="-274320" lvl="0" marL="274320" marR="0" rtl="0" algn="l">
              <a:lnSpc>
                <a:spcPct val="110000"/>
              </a:lnSpc>
              <a:spcBef>
                <a:spcPts val="800"/>
              </a:spcBef>
              <a:spcAft>
                <a:spcPts val="0"/>
              </a:spcAft>
              <a:buClr>
                <a:schemeClr val="accent6"/>
              </a:buClr>
              <a:buSzPts val="1600"/>
              <a:buFont typeface="Noto Sans Symbols"/>
              <a:buChar char="▶"/>
            </a:pPr>
            <a:r>
              <a:rPr b="0" i="0" lang="en-US" sz="2000" u="none" cap="none" strike="noStrike">
                <a:solidFill>
                  <a:schemeClr val="dk1"/>
                </a:solidFill>
                <a:latin typeface="Arial"/>
                <a:ea typeface="Arial"/>
                <a:cs typeface="Arial"/>
                <a:sym typeface="Arial"/>
              </a:rPr>
              <a:t>The parties agree to waive formal grievance procedure.</a:t>
            </a:r>
            <a:endParaRPr/>
          </a:p>
          <a:p>
            <a:pPr indent="-274320" lvl="0" marL="274320" marR="0" rtl="0" algn="l">
              <a:lnSpc>
                <a:spcPct val="110000"/>
              </a:lnSpc>
              <a:spcBef>
                <a:spcPts val="800"/>
              </a:spcBef>
              <a:spcAft>
                <a:spcPts val="0"/>
              </a:spcAft>
              <a:buClr>
                <a:schemeClr val="accent6"/>
              </a:buClr>
              <a:buSzPts val="1600"/>
              <a:buFont typeface="Noto Sans Symbols"/>
              <a:buChar char="▶"/>
            </a:pPr>
            <a:r>
              <a:rPr b="0" i="0" lang="en-US" sz="2000" u="none" cap="none" strike="noStrike">
                <a:solidFill>
                  <a:schemeClr val="dk1"/>
                </a:solidFill>
                <a:latin typeface="Arial"/>
                <a:ea typeface="Arial"/>
                <a:cs typeface="Arial"/>
                <a:sym typeface="Arial"/>
              </a:rPr>
              <a:t>Title IX Coordinator will facilitate the agreed upon outcomes.</a:t>
            </a:r>
            <a:endParaRPr/>
          </a:p>
          <a:p>
            <a:pPr indent="-274320" lvl="0" marL="274320" marR="0" rtl="0" algn="l">
              <a:lnSpc>
                <a:spcPct val="110000"/>
              </a:lnSpc>
              <a:spcBef>
                <a:spcPts val="800"/>
              </a:spcBef>
              <a:spcAft>
                <a:spcPts val="0"/>
              </a:spcAft>
              <a:buClr>
                <a:schemeClr val="accent6"/>
              </a:buClr>
              <a:buSzPts val="1600"/>
              <a:buFont typeface="Noto Sans Symbols"/>
              <a:buChar char="▶"/>
            </a:pPr>
            <a:r>
              <a:rPr b="0" i="0" lang="en-US" sz="2000" u="none" cap="none" strike="noStrike">
                <a:solidFill>
                  <a:schemeClr val="dk1"/>
                </a:solidFill>
                <a:latin typeface="Arial"/>
                <a:ea typeface="Arial"/>
                <a:cs typeface="Arial"/>
                <a:sym typeface="Arial"/>
              </a:rPr>
              <a:t>Non-disclosure clause.</a:t>
            </a:r>
            <a:endParaRPr/>
          </a:p>
          <a:p>
            <a:pPr indent="-274320" lvl="0" marL="274320" marR="0" rtl="0" algn="l">
              <a:lnSpc>
                <a:spcPct val="110000"/>
              </a:lnSpc>
              <a:spcBef>
                <a:spcPts val="800"/>
              </a:spcBef>
              <a:spcAft>
                <a:spcPts val="0"/>
              </a:spcAft>
              <a:buClr>
                <a:schemeClr val="accent6"/>
              </a:buClr>
              <a:buSzPts val="1600"/>
              <a:buFont typeface="Noto Sans Symbols"/>
              <a:buChar char="▶"/>
            </a:pPr>
            <a:r>
              <a:rPr b="0" i="0" lang="en-US" sz="2000" u="none" cap="none" strike="noStrike">
                <a:solidFill>
                  <a:schemeClr val="dk1"/>
                </a:solidFill>
                <a:latin typeface="Arial"/>
                <a:ea typeface="Arial"/>
                <a:cs typeface="Arial"/>
                <a:sym typeface="Arial"/>
              </a:rPr>
              <a:t>Non-disparagement clause.</a:t>
            </a:r>
            <a:endParaRPr/>
          </a:p>
          <a:p>
            <a:pPr indent="0" lvl="1" marL="457200" marR="0" rtl="0" algn="l">
              <a:lnSpc>
                <a:spcPct val="110000"/>
              </a:lnSpc>
              <a:spcBef>
                <a:spcPts val="800"/>
              </a:spcBef>
              <a:spcAft>
                <a:spcPts val="0"/>
              </a:spcAft>
              <a:buClr>
                <a:schemeClr val="dk2"/>
              </a:buClr>
              <a:buSzPts val="1600"/>
              <a:buFont typeface="Noto Sans Symbols"/>
              <a:buNone/>
            </a:pPr>
            <a:r>
              <a:t/>
            </a:r>
            <a:endParaRPr b="0" i="0" sz="1600" u="none" cap="none" strike="noStrike">
              <a:solidFill>
                <a:schemeClr val="dk1"/>
              </a:solidFill>
              <a:latin typeface="Arial"/>
              <a:ea typeface="Arial"/>
              <a:cs typeface="Arial"/>
              <a:sym typeface="Arial"/>
            </a:endParaRPr>
          </a:p>
        </p:txBody>
      </p:sp>
    </p:spTree>
  </p:cSld>
  <p:clrMapOvr>
    <a:masterClrMapping/>
  </p:clrMapOvr>
  <p:transition spd="med">
    <p:push/>
  </p:transition>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3" name="Shape 1503"/>
        <p:cNvGrpSpPr/>
        <p:nvPr/>
      </p:nvGrpSpPr>
      <p:grpSpPr>
        <a:xfrm>
          <a:off x="0" y="0"/>
          <a:ext cx="0" cy="0"/>
          <a:chOff x="0" y="0"/>
          <a:chExt cx="0" cy="0"/>
        </a:xfrm>
      </p:grpSpPr>
      <p:pic>
        <p:nvPicPr>
          <p:cNvPr id="1504" name="Google Shape;1504;p158"/>
          <p:cNvPicPr preferRelativeResize="0"/>
          <p:nvPr/>
        </p:nvPicPr>
        <p:blipFill rotWithShape="1">
          <a:blip r:embed="rId3">
            <a:alphaModFix/>
          </a:blip>
          <a:srcRect b="0" l="0" r="0" t="0"/>
          <a:stretch/>
        </p:blipFill>
        <p:spPr>
          <a:xfrm>
            <a:off x="7639156" y="2268756"/>
            <a:ext cx="3948786" cy="4307767"/>
          </a:xfrm>
          <a:prstGeom prst="rect">
            <a:avLst/>
          </a:prstGeom>
          <a:noFill/>
          <a:ln>
            <a:noFill/>
          </a:ln>
        </p:spPr>
      </p:pic>
      <p:pic>
        <p:nvPicPr>
          <p:cNvPr id="1505" name="Google Shape;1505;p158"/>
          <p:cNvPicPr preferRelativeResize="0"/>
          <p:nvPr/>
        </p:nvPicPr>
        <p:blipFill rotWithShape="1">
          <a:blip r:embed="rId4">
            <a:alphaModFix/>
          </a:blip>
          <a:srcRect b="32867" l="0" r="0" t="0"/>
          <a:stretch/>
        </p:blipFill>
        <p:spPr>
          <a:xfrm>
            <a:off x="7038981" y="4575439"/>
            <a:ext cx="1847253" cy="1788433"/>
          </a:xfrm>
          <a:prstGeom prst="rect">
            <a:avLst/>
          </a:prstGeom>
          <a:noFill/>
          <a:ln>
            <a:noFill/>
          </a:ln>
          <a:effectLst>
            <a:outerShdw blurRad="292100" rotWithShape="0" algn="tl" dir="2700000" dist="139700">
              <a:srgbClr val="333333">
                <a:alpha val="64705"/>
              </a:srgbClr>
            </a:outerShdw>
          </a:effectLst>
        </p:spPr>
      </p:pic>
      <p:pic>
        <p:nvPicPr>
          <p:cNvPr id="1506" name="Google Shape;1506;p158"/>
          <p:cNvPicPr preferRelativeResize="0"/>
          <p:nvPr/>
        </p:nvPicPr>
        <p:blipFill rotWithShape="1">
          <a:blip r:embed="rId4">
            <a:alphaModFix/>
          </a:blip>
          <a:srcRect b="0" l="0" r="0" t="68383"/>
          <a:stretch/>
        </p:blipFill>
        <p:spPr>
          <a:xfrm>
            <a:off x="9498064" y="5048521"/>
            <a:ext cx="1847253" cy="842268"/>
          </a:xfrm>
          <a:prstGeom prst="rect">
            <a:avLst/>
          </a:prstGeom>
          <a:noFill/>
          <a:ln>
            <a:noFill/>
          </a:ln>
          <a:effectLst>
            <a:outerShdw blurRad="292100" rotWithShape="0" algn="tl" dir="2700000" dist="139700">
              <a:srgbClr val="333333">
                <a:alpha val="64705"/>
              </a:srgbClr>
            </a:outerShdw>
          </a:effectLst>
        </p:spPr>
      </p:pic>
      <p:pic>
        <p:nvPicPr>
          <p:cNvPr id="1507" name="Google Shape;1507;p158"/>
          <p:cNvPicPr preferRelativeResize="0"/>
          <p:nvPr/>
        </p:nvPicPr>
        <p:blipFill rotWithShape="1">
          <a:blip r:embed="rId5">
            <a:alphaModFix/>
          </a:blip>
          <a:srcRect b="33138" l="0" r="0" t="0"/>
          <a:stretch/>
        </p:blipFill>
        <p:spPr>
          <a:xfrm>
            <a:off x="7038981" y="2469621"/>
            <a:ext cx="1836626" cy="1788432"/>
          </a:xfrm>
          <a:prstGeom prst="rect">
            <a:avLst/>
          </a:prstGeom>
          <a:noFill/>
          <a:ln>
            <a:noFill/>
          </a:ln>
          <a:effectLst>
            <a:outerShdw blurRad="292100" rotWithShape="0" algn="tl" dir="2700000" dist="139700">
              <a:srgbClr val="333333">
                <a:alpha val="64705"/>
              </a:srgbClr>
            </a:outerShdw>
          </a:effectLst>
        </p:spPr>
      </p:pic>
      <p:pic>
        <p:nvPicPr>
          <p:cNvPr id="1508" name="Google Shape;1508;p158"/>
          <p:cNvPicPr preferRelativeResize="0"/>
          <p:nvPr/>
        </p:nvPicPr>
        <p:blipFill rotWithShape="1">
          <a:blip r:embed="rId5">
            <a:alphaModFix/>
          </a:blip>
          <a:srcRect b="0" l="0" r="0" t="66862"/>
          <a:stretch/>
        </p:blipFill>
        <p:spPr>
          <a:xfrm>
            <a:off x="9475782" y="2920644"/>
            <a:ext cx="1836626" cy="886386"/>
          </a:xfrm>
          <a:prstGeom prst="rect">
            <a:avLst/>
          </a:prstGeom>
          <a:noFill/>
          <a:ln>
            <a:noFill/>
          </a:ln>
          <a:effectLst>
            <a:outerShdw blurRad="292100" rotWithShape="0" algn="tl" dir="2700000" dist="139700">
              <a:srgbClr val="333333">
                <a:alpha val="64705"/>
              </a:srgbClr>
            </a:outerShdw>
          </a:effectLst>
        </p:spPr>
      </p:pic>
    </p:spTree>
  </p:cSld>
  <p:clrMapOvr>
    <a:masterClrMapping/>
  </p:clrMapOvr>
  <p:transition spd="med">
    <p:push/>
  </p:transition>
</p:sld>
</file>

<file path=ppt/theme/theme1.xml><?xml version="1.0" encoding="utf-8"?>
<a:theme xmlns:a="http://schemas.openxmlformats.org/drawingml/2006/main" xmlns:r="http://schemas.openxmlformats.org/officeDocument/2006/relationships" name="SS 1">
  <a:themeElements>
    <a:clrScheme name="Saxton Colors">
      <a:dk1>
        <a:srgbClr val="314459"/>
      </a:dk1>
      <a:lt1>
        <a:srgbClr val="FFFFFF"/>
      </a:lt1>
      <a:dk2>
        <a:srgbClr val="003A7B"/>
      </a:dk2>
      <a:lt2>
        <a:srgbClr val="DAE9F6"/>
      </a:lt2>
      <a:accent1>
        <a:srgbClr val="F5F7F9"/>
      </a:accent1>
      <a:accent2>
        <a:srgbClr val="1665BC"/>
      </a:accent2>
      <a:accent3>
        <a:srgbClr val="2C394E"/>
      </a:accent3>
      <a:accent4>
        <a:srgbClr val="435F7D"/>
      </a:accent4>
      <a:accent5>
        <a:srgbClr val="555C6B"/>
      </a:accent5>
      <a:accent6>
        <a:srgbClr val="FFC01E"/>
      </a:accent6>
      <a:hlink>
        <a:srgbClr val="11AAEF"/>
      </a:hlink>
      <a:folHlink>
        <a:srgbClr val="42C8F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2019-07-21T15:52:02Z</dcterms:created>
  <dc:creator>User</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0x010100650CCA5252E8D04CB8853B258EFE55F3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MediaServiceImageTags">
    <vt:lpwstr/>
  </property>
</Properties>
</file>