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8" r:id="rId3"/>
    <p:sldMasterId id="214748367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y="5143500" cx="9144000"/>
  <p:notesSz cx="6858000" cy="9144000"/>
  <p:embeddedFontLst>
    <p:embeddedFont>
      <p:font typeface="Nunito"/>
      <p:regular r:id="rId19"/>
      <p:bold r:id="rId20"/>
      <p:italic r:id="rId21"/>
      <p:boldItalic r:id="rId22"/>
    </p:embeddedFont>
    <p:embeddedFont>
      <p:font typeface="Pangolin"/>
      <p:regular r:id="rId23"/>
    </p:embeddedFont>
    <p:embeddedFont>
      <p:font typeface="PT Sans Narrow"/>
      <p:regular r:id="rId24"/>
      <p:bold r:id="rId25"/>
    </p:embeddedFont>
    <p:embeddedFont>
      <p:font typeface="Mali"/>
      <p:regular r:id="rId26"/>
      <p:bold r:id="rId27"/>
      <p:italic r:id="rId28"/>
      <p:boldItalic r:id="rId29"/>
    </p:embeddedFont>
    <p:embeddedFont>
      <p:font typeface="Mali SemiBold"/>
      <p:regular r:id="rId30"/>
      <p:bold r:id="rId31"/>
      <p:italic r:id="rId32"/>
      <p:boldItalic r:id="rId33"/>
    </p:embeddedFont>
    <p:embeddedFont>
      <p:font typeface="Nunito Light"/>
      <p:regular r:id="rId34"/>
      <p:bold r:id="rId35"/>
      <p:italic r:id="rId36"/>
      <p:boldItalic r:id="rId37"/>
    </p:embeddedFont>
    <p:embeddedFont>
      <p:font typeface="Open Sans"/>
      <p:regular r:id="rId38"/>
      <p:bold r:id="rId39"/>
      <p:italic r:id="rId40"/>
      <p:boldItalic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OpenSans-italic.fntdata"/><Relationship Id="rId20" Type="http://schemas.openxmlformats.org/officeDocument/2006/relationships/font" Target="fonts/Nunito-bold.fntdata"/><Relationship Id="rId41" Type="http://schemas.openxmlformats.org/officeDocument/2006/relationships/font" Target="fonts/OpenSans-boldItalic.fntdata"/><Relationship Id="rId22" Type="http://schemas.openxmlformats.org/officeDocument/2006/relationships/font" Target="fonts/Nunito-boldItalic.fntdata"/><Relationship Id="rId21" Type="http://schemas.openxmlformats.org/officeDocument/2006/relationships/font" Target="fonts/Nunito-italic.fntdata"/><Relationship Id="rId24" Type="http://schemas.openxmlformats.org/officeDocument/2006/relationships/font" Target="fonts/PTSansNarrow-regular.fntdata"/><Relationship Id="rId23" Type="http://schemas.openxmlformats.org/officeDocument/2006/relationships/font" Target="fonts/Pangolin-regular.fntdata"/><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font" Target="fonts/Mali-regular.fntdata"/><Relationship Id="rId25" Type="http://schemas.openxmlformats.org/officeDocument/2006/relationships/font" Target="fonts/PTSansNarrow-bold.fntdata"/><Relationship Id="rId28" Type="http://schemas.openxmlformats.org/officeDocument/2006/relationships/font" Target="fonts/Mali-italic.fntdata"/><Relationship Id="rId27" Type="http://schemas.openxmlformats.org/officeDocument/2006/relationships/font" Target="fonts/Mali-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Mali-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aliSemiBold-bold.fntdata"/><Relationship Id="rId30" Type="http://schemas.openxmlformats.org/officeDocument/2006/relationships/font" Target="fonts/MaliSemiBold-regular.fntdata"/><Relationship Id="rId11" Type="http://schemas.openxmlformats.org/officeDocument/2006/relationships/slide" Target="slides/slide6.xml"/><Relationship Id="rId33" Type="http://schemas.openxmlformats.org/officeDocument/2006/relationships/font" Target="fonts/MaliSemiBold-boldItalic.fntdata"/><Relationship Id="rId10" Type="http://schemas.openxmlformats.org/officeDocument/2006/relationships/slide" Target="slides/slide5.xml"/><Relationship Id="rId32" Type="http://schemas.openxmlformats.org/officeDocument/2006/relationships/font" Target="fonts/MaliSemiBold-italic.fntdata"/><Relationship Id="rId13" Type="http://schemas.openxmlformats.org/officeDocument/2006/relationships/slide" Target="slides/slide8.xml"/><Relationship Id="rId35" Type="http://schemas.openxmlformats.org/officeDocument/2006/relationships/font" Target="fonts/NunitoLight-bold.fntdata"/><Relationship Id="rId12" Type="http://schemas.openxmlformats.org/officeDocument/2006/relationships/slide" Target="slides/slide7.xml"/><Relationship Id="rId34" Type="http://schemas.openxmlformats.org/officeDocument/2006/relationships/font" Target="fonts/NunitoLight-regular.fntdata"/><Relationship Id="rId15" Type="http://schemas.openxmlformats.org/officeDocument/2006/relationships/slide" Target="slides/slide10.xml"/><Relationship Id="rId37" Type="http://schemas.openxmlformats.org/officeDocument/2006/relationships/font" Target="fonts/NunitoLight-boldItalic.fntdata"/><Relationship Id="rId14" Type="http://schemas.openxmlformats.org/officeDocument/2006/relationships/slide" Target="slides/slide9.xml"/><Relationship Id="rId36" Type="http://schemas.openxmlformats.org/officeDocument/2006/relationships/font" Target="fonts/NunitoLight-italic.fntdata"/><Relationship Id="rId17" Type="http://schemas.openxmlformats.org/officeDocument/2006/relationships/slide" Target="slides/slide12.xml"/><Relationship Id="rId39" Type="http://schemas.openxmlformats.org/officeDocument/2006/relationships/font" Target="fonts/OpenSans-bold.fntdata"/><Relationship Id="rId16" Type="http://schemas.openxmlformats.org/officeDocument/2006/relationships/slide" Target="slides/slide11.xml"/><Relationship Id="rId38" Type="http://schemas.openxmlformats.org/officeDocument/2006/relationships/font" Target="fonts/OpenSans-regular.fntdata"/><Relationship Id="rId19" Type="http://schemas.openxmlformats.org/officeDocument/2006/relationships/font" Target="fonts/Nunito-regular.fntdata"/><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Explain brief presentation which includes FAQs  and then time with alpha counselors at the end of the session for Q&amp;A</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1fbac607797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1fbac6077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1ebba16e34_0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1ebba16e34_0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Sherry</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3aeb0299ca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3aeb0299c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1d0bcabf0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1d0bcabf0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Sherry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1fbac607797_0_79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92" name="Google Shape;892;g1fbac607797_0_7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Ana</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1fbac607797_0_15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1fbac607797_0_1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Ana</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2685ce7c7c4_0_79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2685ce7c7c4_0_7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Ana</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1ec62df54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3" name="Google Shape;933;g1ec62df54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Eric</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1ec62df543_2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8" name="Google Shape;938;g1ec62df543_2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Vanessa</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g32a58bfef9b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3" name="Google Shape;943;g32a58bfef9b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Vanessa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1fbac607797_0_23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948" name="Google Shape;948;g1fbac607797_0_2375:notes"/>
          <p:cNvSpPr txBox="1"/>
          <p:nvPr>
            <p:ph idx="1" type="body"/>
          </p:nvPr>
        </p:nvSpPr>
        <p:spPr>
          <a:xfrm>
            <a:off x="685800" y="4400550"/>
            <a:ext cx="5486400" cy="3600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t>Ana</a:t>
            </a:r>
            <a:endParaRPr/>
          </a:p>
        </p:txBody>
      </p:sp>
      <p:sp>
        <p:nvSpPr>
          <p:cNvPr id="949" name="Google Shape;949;g1fbac607797_0_2375:notes"/>
          <p:cNvSpPr txBox="1"/>
          <p:nvPr>
            <p:ph idx="12" type="sldNum"/>
          </p:nvPr>
        </p:nvSpPr>
        <p:spPr>
          <a:xfrm>
            <a:off x="3884612" y="8685212"/>
            <a:ext cx="2971800" cy="458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4" name="Shape 954"/>
        <p:cNvGrpSpPr/>
        <p:nvPr/>
      </p:nvGrpSpPr>
      <p:grpSpPr>
        <a:xfrm>
          <a:off x="0" y="0"/>
          <a:ext cx="0" cy="0"/>
          <a:chOff x="0" y="0"/>
          <a:chExt cx="0" cy="0"/>
        </a:xfrm>
      </p:grpSpPr>
      <p:sp>
        <p:nvSpPr>
          <p:cNvPr id="955" name="Google Shape;955;g1ebba16e34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6" name="Google Shape;956;g1ebba16e34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400"/>
              <a:buNone/>
              <a:defRPr sz="5400"/>
            </a:lvl1pPr>
            <a:lvl2pPr lvl="1" rtl="0" algn="ctr">
              <a:spcBef>
                <a:spcPts val="0"/>
              </a:spcBef>
              <a:spcAft>
                <a:spcPts val="0"/>
              </a:spcAft>
              <a:buSzPts val="5400"/>
              <a:buNone/>
              <a:defRPr sz="5400"/>
            </a:lvl2pPr>
            <a:lvl3pPr lvl="2" rtl="0" algn="ctr">
              <a:spcBef>
                <a:spcPts val="0"/>
              </a:spcBef>
              <a:spcAft>
                <a:spcPts val="0"/>
              </a:spcAft>
              <a:buSzPts val="5400"/>
              <a:buNone/>
              <a:defRPr sz="5400"/>
            </a:lvl3pPr>
            <a:lvl4pPr lvl="3" rtl="0" algn="ctr">
              <a:spcBef>
                <a:spcPts val="0"/>
              </a:spcBef>
              <a:spcAft>
                <a:spcPts val="0"/>
              </a:spcAft>
              <a:buSzPts val="5400"/>
              <a:buNone/>
              <a:defRPr sz="5400"/>
            </a:lvl4pPr>
            <a:lvl5pPr lvl="4" rtl="0" algn="ctr">
              <a:spcBef>
                <a:spcPts val="0"/>
              </a:spcBef>
              <a:spcAft>
                <a:spcPts val="0"/>
              </a:spcAft>
              <a:buSzPts val="5400"/>
              <a:buNone/>
              <a:defRPr sz="5400"/>
            </a:lvl5pPr>
            <a:lvl6pPr lvl="5" rtl="0" algn="ctr">
              <a:spcBef>
                <a:spcPts val="0"/>
              </a:spcBef>
              <a:spcAft>
                <a:spcPts val="0"/>
              </a:spcAft>
              <a:buSzPts val="5400"/>
              <a:buNone/>
              <a:defRPr sz="5400"/>
            </a:lvl6pPr>
            <a:lvl7pPr lvl="6" rtl="0" algn="ctr">
              <a:spcBef>
                <a:spcPts val="0"/>
              </a:spcBef>
              <a:spcAft>
                <a:spcPts val="0"/>
              </a:spcAft>
              <a:buSzPts val="5400"/>
              <a:buNone/>
              <a:defRPr sz="5400"/>
            </a:lvl7pPr>
            <a:lvl8pPr lvl="7" rtl="0" algn="ctr">
              <a:spcBef>
                <a:spcPts val="0"/>
              </a:spcBef>
              <a:spcAft>
                <a:spcPts val="0"/>
              </a:spcAft>
              <a:buSzPts val="5400"/>
              <a:buNone/>
              <a:defRPr sz="5400"/>
            </a:lvl8pPr>
            <a:lvl9pPr lvl="8" rtl="0"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5400"/>
              <a:buNone/>
              <a:defRPr b="0" sz="5400">
                <a:solidFill>
                  <a:schemeClr val="dk2"/>
                </a:solidFill>
              </a:defRPr>
            </a:lvl1pPr>
            <a:lvl2pPr lvl="1" rtl="0">
              <a:spcBef>
                <a:spcPts val="0"/>
              </a:spcBef>
              <a:spcAft>
                <a:spcPts val="0"/>
              </a:spcAft>
              <a:buClr>
                <a:schemeClr val="dk2"/>
              </a:buClr>
              <a:buSzPts val="5400"/>
              <a:buNone/>
              <a:defRPr b="0" sz="5400">
                <a:solidFill>
                  <a:schemeClr val="dk2"/>
                </a:solidFill>
              </a:defRPr>
            </a:lvl2pPr>
            <a:lvl3pPr lvl="2" rtl="0">
              <a:spcBef>
                <a:spcPts val="0"/>
              </a:spcBef>
              <a:spcAft>
                <a:spcPts val="0"/>
              </a:spcAft>
              <a:buClr>
                <a:schemeClr val="dk2"/>
              </a:buClr>
              <a:buSzPts val="5400"/>
              <a:buNone/>
              <a:defRPr b="0" sz="5400">
                <a:solidFill>
                  <a:schemeClr val="dk2"/>
                </a:solidFill>
              </a:defRPr>
            </a:lvl3pPr>
            <a:lvl4pPr lvl="3" rtl="0">
              <a:spcBef>
                <a:spcPts val="0"/>
              </a:spcBef>
              <a:spcAft>
                <a:spcPts val="0"/>
              </a:spcAft>
              <a:buClr>
                <a:schemeClr val="dk2"/>
              </a:buClr>
              <a:buSzPts val="5400"/>
              <a:buNone/>
              <a:defRPr b="0" sz="5400">
                <a:solidFill>
                  <a:schemeClr val="dk2"/>
                </a:solidFill>
              </a:defRPr>
            </a:lvl4pPr>
            <a:lvl5pPr lvl="4" rtl="0">
              <a:spcBef>
                <a:spcPts val="0"/>
              </a:spcBef>
              <a:spcAft>
                <a:spcPts val="0"/>
              </a:spcAft>
              <a:buClr>
                <a:schemeClr val="dk2"/>
              </a:buClr>
              <a:buSzPts val="5400"/>
              <a:buNone/>
              <a:defRPr b="0" sz="5400">
                <a:solidFill>
                  <a:schemeClr val="dk2"/>
                </a:solidFill>
              </a:defRPr>
            </a:lvl5pPr>
            <a:lvl6pPr lvl="5" rtl="0">
              <a:spcBef>
                <a:spcPts val="0"/>
              </a:spcBef>
              <a:spcAft>
                <a:spcPts val="0"/>
              </a:spcAft>
              <a:buClr>
                <a:schemeClr val="dk2"/>
              </a:buClr>
              <a:buSzPts val="5400"/>
              <a:buNone/>
              <a:defRPr b="0" sz="5400">
                <a:solidFill>
                  <a:schemeClr val="dk2"/>
                </a:solidFill>
              </a:defRPr>
            </a:lvl6pPr>
            <a:lvl7pPr lvl="6" rtl="0">
              <a:spcBef>
                <a:spcPts val="0"/>
              </a:spcBef>
              <a:spcAft>
                <a:spcPts val="0"/>
              </a:spcAft>
              <a:buClr>
                <a:schemeClr val="dk2"/>
              </a:buClr>
              <a:buSzPts val="5400"/>
              <a:buNone/>
              <a:defRPr b="0" sz="5400">
                <a:solidFill>
                  <a:schemeClr val="dk2"/>
                </a:solidFill>
              </a:defRPr>
            </a:lvl7pPr>
            <a:lvl8pPr lvl="7" rtl="0">
              <a:spcBef>
                <a:spcPts val="0"/>
              </a:spcBef>
              <a:spcAft>
                <a:spcPts val="0"/>
              </a:spcAft>
              <a:buClr>
                <a:schemeClr val="dk2"/>
              </a:buClr>
              <a:buSzPts val="5400"/>
              <a:buNone/>
              <a:defRPr b="0" sz="5400">
                <a:solidFill>
                  <a:schemeClr val="dk2"/>
                </a:solidFill>
              </a:defRPr>
            </a:lvl8pPr>
            <a:lvl9pPr lvl="8" rtl="0">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13000"/>
              <a:buNone/>
              <a:defRPr sz="13000">
                <a:solidFill>
                  <a:schemeClr val="accent3"/>
                </a:solidFill>
              </a:defRPr>
            </a:lvl1pPr>
            <a:lvl2pPr lvl="1" rtl="0" algn="ctr">
              <a:spcBef>
                <a:spcPts val="0"/>
              </a:spcBef>
              <a:spcAft>
                <a:spcPts val="0"/>
              </a:spcAft>
              <a:buClr>
                <a:schemeClr val="accent3"/>
              </a:buClr>
              <a:buSzPts val="13000"/>
              <a:buNone/>
              <a:defRPr sz="13000">
                <a:solidFill>
                  <a:schemeClr val="accent3"/>
                </a:solidFill>
              </a:defRPr>
            </a:lvl2pPr>
            <a:lvl3pPr lvl="2" rtl="0" algn="ctr">
              <a:spcBef>
                <a:spcPts val="0"/>
              </a:spcBef>
              <a:spcAft>
                <a:spcPts val="0"/>
              </a:spcAft>
              <a:buClr>
                <a:schemeClr val="accent3"/>
              </a:buClr>
              <a:buSzPts val="13000"/>
              <a:buNone/>
              <a:defRPr sz="13000">
                <a:solidFill>
                  <a:schemeClr val="accent3"/>
                </a:solidFill>
              </a:defRPr>
            </a:lvl3pPr>
            <a:lvl4pPr lvl="3" rtl="0" algn="ctr">
              <a:spcBef>
                <a:spcPts val="0"/>
              </a:spcBef>
              <a:spcAft>
                <a:spcPts val="0"/>
              </a:spcAft>
              <a:buClr>
                <a:schemeClr val="accent3"/>
              </a:buClr>
              <a:buSzPts val="13000"/>
              <a:buNone/>
              <a:defRPr sz="13000">
                <a:solidFill>
                  <a:schemeClr val="accent3"/>
                </a:solidFill>
              </a:defRPr>
            </a:lvl4pPr>
            <a:lvl5pPr lvl="4" rtl="0" algn="ctr">
              <a:spcBef>
                <a:spcPts val="0"/>
              </a:spcBef>
              <a:spcAft>
                <a:spcPts val="0"/>
              </a:spcAft>
              <a:buClr>
                <a:schemeClr val="accent3"/>
              </a:buClr>
              <a:buSzPts val="13000"/>
              <a:buNone/>
              <a:defRPr sz="13000">
                <a:solidFill>
                  <a:schemeClr val="accent3"/>
                </a:solidFill>
              </a:defRPr>
            </a:lvl5pPr>
            <a:lvl6pPr lvl="5" rtl="0" algn="ctr">
              <a:spcBef>
                <a:spcPts val="0"/>
              </a:spcBef>
              <a:spcAft>
                <a:spcPts val="0"/>
              </a:spcAft>
              <a:buClr>
                <a:schemeClr val="accent3"/>
              </a:buClr>
              <a:buSzPts val="13000"/>
              <a:buNone/>
              <a:defRPr sz="13000">
                <a:solidFill>
                  <a:schemeClr val="accent3"/>
                </a:solidFill>
              </a:defRPr>
            </a:lvl6pPr>
            <a:lvl7pPr lvl="6" rtl="0" algn="ctr">
              <a:spcBef>
                <a:spcPts val="0"/>
              </a:spcBef>
              <a:spcAft>
                <a:spcPts val="0"/>
              </a:spcAft>
              <a:buClr>
                <a:schemeClr val="accent3"/>
              </a:buClr>
              <a:buSzPts val="13000"/>
              <a:buNone/>
              <a:defRPr sz="13000">
                <a:solidFill>
                  <a:schemeClr val="accent3"/>
                </a:solidFill>
              </a:defRPr>
            </a:lvl7pPr>
            <a:lvl8pPr lvl="7" rtl="0" algn="ctr">
              <a:spcBef>
                <a:spcPts val="0"/>
              </a:spcBef>
              <a:spcAft>
                <a:spcPts val="0"/>
              </a:spcAft>
              <a:buClr>
                <a:schemeClr val="accent3"/>
              </a:buClr>
              <a:buSzPts val="13000"/>
              <a:buNone/>
              <a:defRPr sz="13000">
                <a:solidFill>
                  <a:schemeClr val="accent3"/>
                </a:solidFill>
              </a:defRPr>
            </a:lvl8pPr>
            <a:lvl9pPr lvl="8" rtl="0"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2" name="Shape 62"/>
        <p:cNvGrpSpPr/>
        <p:nvPr/>
      </p:nvGrpSpPr>
      <p:grpSpPr>
        <a:xfrm>
          <a:off x="0" y="0"/>
          <a:ext cx="0" cy="0"/>
          <a:chOff x="0" y="0"/>
          <a:chExt cx="0" cy="0"/>
        </a:xfrm>
      </p:grpSpPr>
      <p:sp>
        <p:nvSpPr>
          <p:cNvPr id="63" name="Google Shape;63;p13"/>
          <p:cNvSpPr txBox="1"/>
          <p:nvPr>
            <p:ph type="title"/>
          </p:nvPr>
        </p:nvSpPr>
        <p:spPr>
          <a:xfrm>
            <a:off x="508397" y="457200"/>
            <a:ext cx="6447000" cy="9906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chemeClr val="accent1"/>
              </a:buClr>
              <a:buSzPts val="3600"/>
              <a:buFont typeface="Trebuchet MS"/>
              <a:buNone/>
              <a:defRPr b="0" i="0" sz="2700" u="none" cap="none" strike="noStrike">
                <a:solidFill>
                  <a:schemeClr val="accent1"/>
                </a:solidFill>
                <a:latin typeface="Trebuchet MS"/>
                <a:ea typeface="Trebuchet MS"/>
                <a:cs typeface="Trebuchet MS"/>
                <a:sym typeface="Trebuchet MS"/>
              </a:defRPr>
            </a:lvl1pPr>
            <a:lvl2pPr indent="0" lvl="1" marL="0" marR="0" rtl="0" algn="l">
              <a:spcBef>
                <a:spcPts val="0"/>
              </a:spcBef>
              <a:spcAft>
                <a:spcPts val="0"/>
              </a:spcAft>
              <a:buSzPts val="3600"/>
              <a:buNone/>
              <a:defRPr b="0" i="0" sz="1400" u="none" cap="none" strike="noStrike">
                <a:solidFill>
                  <a:schemeClr val="dk2"/>
                </a:solidFill>
              </a:defRPr>
            </a:lvl2pPr>
            <a:lvl3pPr indent="0" lvl="2" marL="0" marR="0" rtl="0" algn="l">
              <a:spcBef>
                <a:spcPts val="0"/>
              </a:spcBef>
              <a:spcAft>
                <a:spcPts val="0"/>
              </a:spcAft>
              <a:buSzPts val="3600"/>
              <a:buNone/>
              <a:defRPr b="0" i="0" sz="1400" u="none" cap="none" strike="noStrike">
                <a:solidFill>
                  <a:schemeClr val="dk2"/>
                </a:solidFill>
              </a:defRPr>
            </a:lvl3pPr>
            <a:lvl4pPr indent="0" lvl="3" marL="0" marR="0" rtl="0" algn="l">
              <a:spcBef>
                <a:spcPts val="0"/>
              </a:spcBef>
              <a:spcAft>
                <a:spcPts val="0"/>
              </a:spcAft>
              <a:buSzPts val="3600"/>
              <a:buNone/>
              <a:defRPr b="0" i="0" sz="1400" u="none" cap="none" strike="noStrike">
                <a:solidFill>
                  <a:schemeClr val="dk2"/>
                </a:solidFill>
              </a:defRPr>
            </a:lvl4pPr>
            <a:lvl5pPr indent="0" lvl="4" marL="0" marR="0" rtl="0" algn="l">
              <a:spcBef>
                <a:spcPts val="0"/>
              </a:spcBef>
              <a:spcAft>
                <a:spcPts val="0"/>
              </a:spcAft>
              <a:buSzPts val="3600"/>
              <a:buNone/>
              <a:defRPr b="0" i="0" sz="1400" u="none" cap="none" strike="noStrike">
                <a:solidFill>
                  <a:schemeClr val="dk2"/>
                </a:solidFill>
              </a:defRPr>
            </a:lvl5pPr>
            <a:lvl6pPr indent="0" lvl="5" marL="0" marR="0" rtl="0" algn="l">
              <a:spcBef>
                <a:spcPts val="0"/>
              </a:spcBef>
              <a:spcAft>
                <a:spcPts val="0"/>
              </a:spcAft>
              <a:buSzPts val="3600"/>
              <a:buNone/>
              <a:defRPr b="0" i="0" sz="1400" u="none" cap="none" strike="noStrike">
                <a:solidFill>
                  <a:schemeClr val="dk2"/>
                </a:solidFill>
              </a:defRPr>
            </a:lvl6pPr>
            <a:lvl7pPr indent="0" lvl="6" marL="0" marR="0" rtl="0" algn="l">
              <a:spcBef>
                <a:spcPts val="0"/>
              </a:spcBef>
              <a:spcAft>
                <a:spcPts val="0"/>
              </a:spcAft>
              <a:buSzPts val="3600"/>
              <a:buNone/>
              <a:defRPr b="0" i="0" sz="1400" u="none" cap="none" strike="noStrike">
                <a:solidFill>
                  <a:schemeClr val="dk2"/>
                </a:solidFill>
              </a:defRPr>
            </a:lvl7pPr>
            <a:lvl8pPr indent="0" lvl="7" marL="0" marR="0" rtl="0" algn="l">
              <a:spcBef>
                <a:spcPts val="0"/>
              </a:spcBef>
              <a:spcAft>
                <a:spcPts val="0"/>
              </a:spcAft>
              <a:buSzPts val="3600"/>
              <a:buNone/>
              <a:defRPr b="0" i="0" sz="1400" u="none" cap="none" strike="noStrike">
                <a:solidFill>
                  <a:schemeClr val="dk2"/>
                </a:solidFill>
              </a:defRPr>
            </a:lvl8pPr>
            <a:lvl9pPr indent="0" lvl="8" marL="0" marR="0" rtl="0" algn="l">
              <a:spcBef>
                <a:spcPts val="0"/>
              </a:spcBef>
              <a:spcAft>
                <a:spcPts val="0"/>
              </a:spcAft>
              <a:buSzPts val="3600"/>
              <a:buNone/>
              <a:defRPr b="0" i="0" sz="1400" u="none" cap="none" strike="noStrike">
                <a:solidFill>
                  <a:schemeClr val="dk2"/>
                </a:solidFill>
              </a:defRPr>
            </a:lvl9pPr>
          </a:lstStyle>
          <a:p/>
        </p:txBody>
      </p:sp>
      <p:sp>
        <p:nvSpPr>
          <p:cNvPr id="64" name="Google Shape;64;p13"/>
          <p:cNvSpPr txBox="1"/>
          <p:nvPr>
            <p:ph idx="1" type="body"/>
          </p:nvPr>
        </p:nvSpPr>
        <p:spPr>
          <a:xfrm>
            <a:off x="508397" y="1620440"/>
            <a:ext cx="6447000" cy="2911200"/>
          </a:xfrm>
          <a:prstGeom prst="rect">
            <a:avLst/>
          </a:prstGeom>
          <a:noFill/>
          <a:ln>
            <a:noFill/>
          </a:ln>
        </p:spPr>
        <p:txBody>
          <a:bodyPr anchorCtr="0" anchor="t" bIns="91425" lIns="91425" spcFirstLastPara="1" rIns="91425" wrap="square" tIns="91425">
            <a:noAutofit/>
          </a:bodyPr>
          <a:lstStyle>
            <a:lvl1pPr indent="-298450" lvl="0" marL="457200" marR="0" rtl="0" algn="l">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65" name="Google Shape;65;p13"/>
          <p:cNvSpPr txBox="1"/>
          <p:nvPr>
            <p:ph idx="10" type="dt"/>
          </p:nvPr>
        </p:nvSpPr>
        <p:spPr>
          <a:xfrm>
            <a:off x="5404246" y="4531519"/>
            <a:ext cx="683400" cy="273900"/>
          </a:xfrm>
          <a:prstGeom prst="rect">
            <a:avLst/>
          </a:prstGeom>
          <a:noFill/>
          <a:ln>
            <a:noFill/>
          </a:ln>
        </p:spPr>
        <p:txBody>
          <a:bodyPr anchorCtr="0" anchor="ctr" bIns="68575" lIns="68575" spcFirstLastPara="1" rIns="68575" wrap="square" tIns="68575">
            <a:noAutofit/>
          </a:bodyPr>
          <a:lstStyle>
            <a:lvl1pPr indent="0" lvl="0" marL="0" marR="0" rtl="0" algn="r">
              <a:lnSpc>
                <a:spcPct val="100000"/>
              </a:lnSpc>
              <a:spcBef>
                <a:spcPts val="0"/>
              </a:spcBef>
              <a:spcAft>
                <a:spcPts val="0"/>
              </a:spcAft>
              <a:buSzPts val="1100"/>
              <a:buNone/>
              <a:defRPr b="0" i="0" sz="700" u="none">
                <a:solidFill>
                  <a:srgbClr val="898989"/>
                </a:solidFill>
                <a:latin typeface="Trebuchet MS"/>
                <a:ea typeface="Trebuchet MS"/>
                <a:cs typeface="Trebuchet MS"/>
                <a:sym typeface="Trebuchet MS"/>
              </a:defRPr>
            </a:lvl1pPr>
            <a:lvl2pPr indent="0" lvl="1" marL="3429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9pPr>
          </a:lstStyle>
          <a:p/>
        </p:txBody>
      </p:sp>
      <p:sp>
        <p:nvSpPr>
          <p:cNvPr id="66" name="Google Shape;66;p13"/>
          <p:cNvSpPr txBox="1"/>
          <p:nvPr>
            <p:ph idx="11" type="ftr"/>
          </p:nvPr>
        </p:nvSpPr>
        <p:spPr>
          <a:xfrm>
            <a:off x="508397" y="4531519"/>
            <a:ext cx="4723200" cy="273900"/>
          </a:xfrm>
          <a:prstGeom prst="rect">
            <a:avLst/>
          </a:prstGeom>
          <a:noFill/>
          <a:ln>
            <a:noFill/>
          </a:ln>
        </p:spPr>
        <p:txBody>
          <a:bodyPr anchorCtr="0" anchor="ctr" bIns="68575" lIns="68575" spcFirstLastPara="1" rIns="68575" wrap="square" tIns="68575">
            <a:noAutofit/>
          </a:bodyPr>
          <a:lstStyle>
            <a:lvl1pPr indent="0" lvl="0" marL="0" marR="0" rtl="0" algn="l">
              <a:lnSpc>
                <a:spcPct val="100000"/>
              </a:lnSpc>
              <a:spcBef>
                <a:spcPts val="0"/>
              </a:spcBef>
              <a:spcAft>
                <a:spcPts val="0"/>
              </a:spcAft>
              <a:buSzPts val="1100"/>
              <a:buNone/>
              <a:defRPr b="0" i="0" sz="1400" u="none">
                <a:solidFill>
                  <a:schemeClr val="dk1"/>
                </a:solidFill>
                <a:latin typeface="Trebuchet MS"/>
                <a:ea typeface="Trebuchet MS"/>
                <a:cs typeface="Trebuchet MS"/>
                <a:sym typeface="Trebuchet MS"/>
              </a:defRPr>
            </a:lvl1pPr>
            <a:lvl2pPr indent="0" lvl="1" marL="3429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9pPr>
          </a:lstStyle>
          <a:p/>
        </p:txBody>
      </p:sp>
      <p:sp>
        <p:nvSpPr>
          <p:cNvPr id="67" name="Google Shape;67;p13"/>
          <p:cNvSpPr txBox="1"/>
          <p:nvPr>
            <p:ph idx="12" type="sldNum"/>
          </p:nvPr>
        </p:nvSpPr>
        <p:spPr>
          <a:xfrm>
            <a:off x="6442471" y="4531519"/>
            <a:ext cx="5133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sz="1000">
              <a:solidFill>
                <a:schemeClr val="dk2"/>
              </a:solidFill>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5">
  <p:cSld name="TITLE_AND_BODY_5">
    <p:spTree>
      <p:nvGrpSpPr>
        <p:cNvPr id="68" name="Shape 68"/>
        <p:cNvGrpSpPr/>
        <p:nvPr/>
      </p:nvGrpSpPr>
      <p:grpSpPr>
        <a:xfrm>
          <a:off x="0" y="0"/>
          <a:ext cx="0" cy="0"/>
          <a:chOff x="0" y="0"/>
          <a:chExt cx="0" cy="0"/>
        </a:xfrm>
      </p:grpSpPr>
      <p:sp>
        <p:nvSpPr>
          <p:cNvPr id="69" name="Google Shape;69;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70" name="Google Shape;70;p1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71" name="Google Shape;71;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encil - Light paper">
  <p:cSld name="BLANK_1_1">
    <p:bg>
      <p:bgPr>
        <a:solidFill>
          <a:schemeClr val="accent5"/>
        </a:solidFill>
      </p:bgPr>
    </p:bg>
    <p:spTree>
      <p:nvGrpSpPr>
        <p:cNvPr id="72" name="Shape 72"/>
        <p:cNvGrpSpPr/>
        <p:nvPr/>
      </p:nvGrpSpPr>
      <p:grpSpPr>
        <a:xfrm>
          <a:off x="0" y="0"/>
          <a:ext cx="0" cy="0"/>
          <a:chOff x="0" y="0"/>
          <a:chExt cx="0" cy="0"/>
        </a:xfrm>
      </p:grpSpPr>
      <p:pic>
        <p:nvPicPr>
          <p:cNvPr id="73" name="Google Shape;73;p15"/>
          <p:cNvPicPr preferRelativeResize="0"/>
          <p:nvPr/>
        </p:nvPicPr>
        <p:blipFill>
          <a:blip r:embed="rId2">
            <a:alphaModFix/>
          </a:blip>
          <a:stretch>
            <a:fillRect/>
          </a:stretch>
        </p:blipFill>
        <p:spPr>
          <a:xfrm>
            <a:off x="0" y="0"/>
            <a:ext cx="9144005" cy="5143500"/>
          </a:xfrm>
          <a:prstGeom prst="rect">
            <a:avLst/>
          </a:prstGeom>
          <a:noFill/>
          <a:ln>
            <a:noFill/>
          </a:ln>
        </p:spPr>
      </p:pic>
      <p:sp>
        <p:nvSpPr>
          <p:cNvPr id="74" name="Google Shape;74;p15"/>
          <p:cNvSpPr txBox="1"/>
          <p:nvPr>
            <p:ph idx="12" type="sldNum"/>
          </p:nvPr>
        </p:nvSpPr>
        <p:spPr>
          <a:xfrm>
            <a:off x="8665029" y="127279"/>
            <a:ext cx="326700" cy="2727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spTree>
      <p:nvGrpSpPr>
        <p:cNvPr id="79" name="Shape 79"/>
        <p:cNvGrpSpPr/>
        <p:nvPr/>
      </p:nvGrpSpPr>
      <p:grpSpPr>
        <a:xfrm>
          <a:off x="0" y="0"/>
          <a:ext cx="0" cy="0"/>
          <a:chOff x="0" y="0"/>
          <a:chExt cx="0" cy="0"/>
        </a:xfrm>
      </p:grpSpPr>
      <p:sp>
        <p:nvSpPr>
          <p:cNvPr id="80" name="Google Shape;80;p17"/>
          <p:cNvSpPr txBox="1"/>
          <p:nvPr>
            <p:ph type="ctrTitle"/>
          </p:nvPr>
        </p:nvSpPr>
        <p:spPr>
          <a:xfrm>
            <a:off x="829000" y="772625"/>
            <a:ext cx="7146900" cy="1159800"/>
          </a:xfrm>
          <a:prstGeom prst="rect">
            <a:avLst/>
          </a:prstGeom>
        </p:spPr>
        <p:txBody>
          <a:bodyPr anchorCtr="0" anchor="t" bIns="0" lIns="0" spcFirstLastPara="1" rIns="0" wrap="square" tIns="0">
            <a:noAutofit/>
          </a:bodyPr>
          <a:lstStyle>
            <a:lvl1pPr lvl="0" rtl="0">
              <a:spcBef>
                <a:spcPts val="0"/>
              </a:spcBef>
              <a:spcAft>
                <a:spcPts val="0"/>
              </a:spcAft>
              <a:buSzPts val="5200"/>
              <a:buNone/>
              <a:defRPr sz="5200"/>
            </a:lvl1pPr>
            <a:lvl2pPr lvl="1" rtl="0">
              <a:spcBef>
                <a:spcPts val="0"/>
              </a:spcBef>
              <a:spcAft>
                <a:spcPts val="0"/>
              </a:spcAft>
              <a:buSzPts val="5200"/>
              <a:buNone/>
              <a:defRPr sz="5200"/>
            </a:lvl2pPr>
            <a:lvl3pPr lvl="2" rtl="0">
              <a:spcBef>
                <a:spcPts val="0"/>
              </a:spcBef>
              <a:spcAft>
                <a:spcPts val="0"/>
              </a:spcAft>
              <a:buSzPts val="5200"/>
              <a:buNone/>
              <a:defRPr sz="5200"/>
            </a:lvl3pPr>
            <a:lvl4pPr lvl="3" rtl="0">
              <a:spcBef>
                <a:spcPts val="0"/>
              </a:spcBef>
              <a:spcAft>
                <a:spcPts val="0"/>
              </a:spcAft>
              <a:buSzPts val="5200"/>
              <a:buNone/>
              <a:defRPr sz="5200"/>
            </a:lvl4pPr>
            <a:lvl5pPr lvl="4" rtl="0">
              <a:spcBef>
                <a:spcPts val="0"/>
              </a:spcBef>
              <a:spcAft>
                <a:spcPts val="0"/>
              </a:spcAft>
              <a:buSzPts val="5200"/>
              <a:buNone/>
              <a:defRPr sz="5200"/>
            </a:lvl5pPr>
            <a:lvl6pPr lvl="5" rtl="0">
              <a:spcBef>
                <a:spcPts val="0"/>
              </a:spcBef>
              <a:spcAft>
                <a:spcPts val="0"/>
              </a:spcAft>
              <a:buSzPts val="5200"/>
              <a:buNone/>
              <a:defRPr sz="5200"/>
            </a:lvl6pPr>
            <a:lvl7pPr lvl="6" rtl="0">
              <a:spcBef>
                <a:spcPts val="0"/>
              </a:spcBef>
              <a:spcAft>
                <a:spcPts val="0"/>
              </a:spcAft>
              <a:buSzPts val="5200"/>
              <a:buNone/>
              <a:defRPr sz="5200"/>
            </a:lvl7pPr>
            <a:lvl8pPr lvl="7" rtl="0">
              <a:spcBef>
                <a:spcPts val="0"/>
              </a:spcBef>
              <a:spcAft>
                <a:spcPts val="0"/>
              </a:spcAft>
              <a:buSzPts val="5200"/>
              <a:buNone/>
              <a:defRPr sz="5200"/>
            </a:lvl8pPr>
            <a:lvl9pPr lvl="8" rtl="0">
              <a:spcBef>
                <a:spcPts val="0"/>
              </a:spcBef>
              <a:spcAft>
                <a:spcPts val="0"/>
              </a:spcAft>
              <a:buSzPts val="5200"/>
              <a:buNone/>
              <a:defRPr sz="5200"/>
            </a:lvl9pPr>
          </a:lstStyle>
          <a:p/>
        </p:txBody>
      </p:sp>
      <p:grpSp>
        <p:nvGrpSpPr>
          <p:cNvPr id="81" name="Google Shape;81;p17"/>
          <p:cNvGrpSpPr/>
          <p:nvPr/>
        </p:nvGrpSpPr>
        <p:grpSpPr>
          <a:xfrm>
            <a:off x="3409171" y="2429676"/>
            <a:ext cx="5318543" cy="7882145"/>
            <a:chOff x="3485371" y="1424851"/>
            <a:chExt cx="5318543" cy="7882145"/>
          </a:xfrm>
        </p:grpSpPr>
        <p:grpSp>
          <p:nvGrpSpPr>
            <p:cNvPr id="82" name="Google Shape;82;p17"/>
            <p:cNvGrpSpPr/>
            <p:nvPr/>
          </p:nvGrpSpPr>
          <p:grpSpPr>
            <a:xfrm>
              <a:off x="3485371" y="1958251"/>
              <a:ext cx="468816" cy="7120145"/>
              <a:chOff x="1447800" y="152400"/>
              <a:chExt cx="318597" cy="4838699"/>
            </a:xfrm>
          </p:grpSpPr>
          <p:sp>
            <p:nvSpPr>
              <p:cNvPr id="83" name="Google Shape;83;p17"/>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4" name="Google Shape;84;p1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85" name="Google Shape;85;p17"/>
            <p:cNvGrpSpPr/>
            <p:nvPr/>
          </p:nvGrpSpPr>
          <p:grpSpPr>
            <a:xfrm>
              <a:off x="3808592" y="1577251"/>
              <a:ext cx="468816" cy="7120145"/>
              <a:chOff x="1600200" y="152400"/>
              <a:chExt cx="318597" cy="4838699"/>
            </a:xfrm>
          </p:grpSpPr>
          <p:sp>
            <p:nvSpPr>
              <p:cNvPr id="86" name="Google Shape;86;p17"/>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7" name="Google Shape;87;p1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88" name="Google Shape;88;p17"/>
            <p:cNvGrpSpPr/>
            <p:nvPr/>
          </p:nvGrpSpPr>
          <p:grpSpPr>
            <a:xfrm>
              <a:off x="4131812" y="2186851"/>
              <a:ext cx="468816" cy="7120145"/>
              <a:chOff x="533400" y="152400"/>
              <a:chExt cx="318597" cy="4838699"/>
            </a:xfrm>
          </p:grpSpPr>
          <p:sp>
            <p:nvSpPr>
              <p:cNvPr id="89" name="Google Shape;89;p17"/>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90" name="Google Shape;90;p1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91" name="Google Shape;91;p17"/>
            <p:cNvGrpSpPr/>
            <p:nvPr/>
          </p:nvGrpSpPr>
          <p:grpSpPr>
            <a:xfrm>
              <a:off x="4455033" y="1729651"/>
              <a:ext cx="468816" cy="7120145"/>
              <a:chOff x="685800" y="152400"/>
              <a:chExt cx="318597" cy="4838699"/>
            </a:xfrm>
          </p:grpSpPr>
          <p:sp>
            <p:nvSpPr>
              <p:cNvPr id="92" name="Google Shape;92;p17"/>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93" name="Google Shape;93;p1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94" name="Google Shape;94;p17"/>
            <p:cNvGrpSpPr/>
            <p:nvPr/>
          </p:nvGrpSpPr>
          <p:grpSpPr>
            <a:xfrm>
              <a:off x="4778254" y="1424851"/>
              <a:ext cx="468816" cy="7120145"/>
              <a:chOff x="838200" y="152400"/>
              <a:chExt cx="318597" cy="4838699"/>
            </a:xfrm>
          </p:grpSpPr>
          <p:sp>
            <p:nvSpPr>
              <p:cNvPr id="95" name="Google Shape;95;p17"/>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96" name="Google Shape;96;p1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97" name="Google Shape;97;p17"/>
            <p:cNvGrpSpPr/>
            <p:nvPr/>
          </p:nvGrpSpPr>
          <p:grpSpPr>
            <a:xfrm>
              <a:off x="5101474" y="1882051"/>
              <a:ext cx="468816" cy="7120145"/>
              <a:chOff x="990600" y="152400"/>
              <a:chExt cx="318597" cy="4838699"/>
            </a:xfrm>
          </p:grpSpPr>
          <p:sp>
            <p:nvSpPr>
              <p:cNvPr id="98" name="Google Shape;98;p17"/>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99" name="Google Shape;99;p1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00" name="Google Shape;100;p17"/>
            <p:cNvGrpSpPr/>
            <p:nvPr/>
          </p:nvGrpSpPr>
          <p:grpSpPr>
            <a:xfrm>
              <a:off x="5424695" y="1729651"/>
              <a:ext cx="468816" cy="7120145"/>
              <a:chOff x="3663063" y="152400"/>
              <a:chExt cx="318597" cy="4838699"/>
            </a:xfrm>
          </p:grpSpPr>
          <p:sp>
            <p:nvSpPr>
              <p:cNvPr id="101" name="Google Shape;101;p17"/>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02" name="Google Shape;102;p1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03" name="Google Shape;103;p17"/>
            <p:cNvGrpSpPr/>
            <p:nvPr/>
          </p:nvGrpSpPr>
          <p:grpSpPr>
            <a:xfrm>
              <a:off x="5747916" y="2034451"/>
              <a:ext cx="468816" cy="7120145"/>
              <a:chOff x="1295400" y="152400"/>
              <a:chExt cx="318597" cy="4838699"/>
            </a:xfrm>
          </p:grpSpPr>
          <p:sp>
            <p:nvSpPr>
              <p:cNvPr id="104" name="Google Shape;104;p17"/>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05" name="Google Shape;105;p1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106" name="Google Shape;106;p17"/>
            <p:cNvGrpSpPr/>
            <p:nvPr/>
          </p:nvGrpSpPr>
          <p:grpSpPr>
            <a:xfrm>
              <a:off x="6072553" y="1958251"/>
              <a:ext cx="468816" cy="7120145"/>
              <a:chOff x="1447800" y="152400"/>
              <a:chExt cx="318597" cy="4838699"/>
            </a:xfrm>
          </p:grpSpPr>
          <p:sp>
            <p:nvSpPr>
              <p:cNvPr id="107" name="Google Shape;107;p17"/>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08" name="Google Shape;108;p17"/>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09" name="Google Shape;109;p17"/>
            <p:cNvGrpSpPr/>
            <p:nvPr/>
          </p:nvGrpSpPr>
          <p:grpSpPr>
            <a:xfrm>
              <a:off x="6395774" y="1653451"/>
              <a:ext cx="468816" cy="7120145"/>
              <a:chOff x="1600200" y="152400"/>
              <a:chExt cx="318597" cy="4838699"/>
            </a:xfrm>
          </p:grpSpPr>
          <p:sp>
            <p:nvSpPr>
              <p:cNvPr id="110" name="Google Shape;110;p17"/>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11" name="Google Shape;111;p17"/>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12" name="Google Shape;112;p17"/>
            <p:cNvGrpSpPr/>
            <p:nvPr/>
          </p:nvGrpSpPr>
          <p:grpSpPr>
            <a:xfrm>
              <a:off x="6718994" y="1424851"/>
              <a:ext cx="468816" cy="7120145"/>
              <a:chOff x="533400" y="152400"/>
              <a:chExt cx="318597" cy="4838699"/>
            </a:xfrm>
          </p:grpSpPr>
          <p:sp>
            <p:nvSpPr>
              <p:cNvPr id="113" name="Google Shape;113;p17"/>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14" name="Google Shape;114;p17"/>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15" name="Google Shape;115;p17"/>
            <p:cNvGrpSpPr/>
            <p:nvPr/>
          </p:nvGrpSpPr>
          <p:grpSpPr>
            <a:xfrm>
              <a:off x="7042215" y="1501051"/>
              <a:ext cx="468816" cy="7120145"/>
              <a:chOff x="685800" y="152400"/>
              <a:chExt cx="318597" cy="4838699"/>
            </a:xfrm>
          </p:grpSpPr>
          <p:sp>
            <p:nvSpPr>
              <p:cNvPr id="116" name="Google Shape;116;p17"/>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17" name="Google Shape;117;p17"/>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18" name="Google Shape;118;p17"/>
            <p:cNvGrpSpPr/>
            <p:nvPr/>
          </p:nvGrpSpPr>
          <p:grpSpPr>
            <a:xfrm>
              <a:off x="7365436" y="1882051"/>
              <a:ext cx="468816" cy="7120145"/>
              <a:chOff x="838200" y="152400"/>
              <a:chExt cx="318597" cy="4838699"/>
            </a:xfrm>
          </p:grpSpPr>
          <p:sp>
            <p:nvSpPr>
              <p:cNvPr id="119" name="Google Shape;119;p17"/>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20" name="Google Shape;120;p17"/>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21" name="Google Shape;121;p17"/>
            <p:cNvGrpSpPr/>
            <p:nvPr/>
          </p:nvGrpSpPr>
          <p:grpSpPr>
            <a:xfrm>
              <a:off x="7688656" y="1424851"/>
              <a:ext cx="468816" cy="7120145"/>
              <a:chOff x="990600" y="152400"/>
              <a:chExt cx="318597" cy="4838699"/>
            </a:xfrm>
          </p:grpSpPr>
          <p:sp>
            <p:nvSpPr>
              <p:cNvPr id="122" name="Google Shape;122;p17"/>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23" name="Google Shape;123;p17"/>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24" name="Google Shape;124;p17"/>
            <p:cNvGrpSpPr/>
            <p:nvPr/>
          </p:nvGrpSpPr>
          <p:grpSpPr>
            <a:xfrm>
              <a:off x="8011877" y="2186851"/>
              <a:ext cx="468816" cy="7120145"/>
              <a:chOff x="3663063" y="152400"/>
              <a:chExt cx="318597" cy="4838699"/>
            </a:xfrm>
          </p:grpSpPr>
          <p:sp>
            <p:nvSpPr>
              <p:cNvPr id="125" name="Google Shape;125;p17"/>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26" name="Google Shape;126;p17"/>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27" name="Google Shape;127;p17"/>
            <p:cNvGrpSpPr/>
            <p:nvPr/>
          </p:nvGrpSpPr>
          <p:grpSpPr>
            <a:xfrm>
              <a:off x="8335098" y="1805851"/>
              <a:ext cx="468816" cy="7120145"/>
              <a:chOff x="1295400" y="152400"/>
              <a:chExt cx="318597" cy="4838699"/>
            </a:xfrm>
          </p:grpSpPr>
          <p:sp>
            <p:nvSpPr>
              <p:cNvPr id="128" name="Google Shape;128;p17"/>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29" name="Google Shape;129;p17"/>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spTree>
      <p:nvGrpSpPr>
        <p:cNvPr id="130" name="Shape 130"/>
        <p:cNvGrpSpPr/>
        <p:nvPr/>
      </p:nvGrpSpPr>
      <p:grpSpPr>
        <a:xfrm>
          <a:off x="0" y="0"/>
          <a:ext cx="0" cy="0"/>
          <a:chOff x="0" y="0"/>
          <a:chExt cx="0" cy="0"/>
        </a:xfrm>
      </p:grpSpPr>
      <p:sp>
        <p:nvSpPr>
          <p:cNvPr id="131" name="Google Shape;131;p18"/>
          <p:cNvSpPr txBox="1"/>
          <p:nvPr>
            <p:ph type="ctrTitle"/>
          </p:nvPr>
        </p:nvSpPr>
        <p:spPr>
          <a:xfrm>
            <a:off x="752800" y="440350"/>
            <a:ext cx="7485900" cy="1159800"/>
          </a:xfrm>
          <a:prstGeom prst="rect">
            <a:avLst/>
          </a:prstGeom>
        </p:spPr>
        <p:txBody>
          <a:bodyPr anchorCtr="0" anchor="b" bIns="0" lIns="0" spcFirstLastPara="1" rIns="0" wrap="square" tIns="0">
            <a:noAutofit/>
          </a:bodyPr>
          <a:lstStyle>
            <a:lvl1pPr lvl="0" rtl="0">
              <a:spcBef>
                <a:spcPts val="0"/>
              </a:spcBef>
              <a:spcAft>
                <a:spcPts val="0"/>
              </a:spcAft>
              <a:buSzPts val="4600"/>
              <a:buNone/>
              <a:defRPr sz="4600"/>
            </a:lvl1pPr>
            <a:lvl2pPr lvl="1" rtl="0">
              <a:spcBef>
                <a:spcPts val="0"/>
              </a:spcBef>
              <a:spcAft>
                <a:spcPts val="0"/>
              </a:spcAft>
              <a:buSzPts val="4600"/>
              <a:buNone/>
              <a:defRPr sz="4600"/>
            </a:lvl2pPr>
            <a:lvl3pPr lvl="2" rtl="0">
              <a:spcBef>
                <a:spcPts val="0"/>
              </a:spcBef>
              <a:spcAft>
                <a:spcPts val="0"/>
              </a:spcAft>
              <a:buSzPts val="4600"/>
              <a:buNone/>
              <a:defRPr sz="4600"/>
            </a:lvl3pPr>
            <a:lvl4pPr lvl="3" rtl="0">
              <a:spcBef>
                <a:spcPts val="0"/>
              </a:spcBef>
              <a:spcAft>
                <a:spcPts val="0"/>
              </a:spcAft>
              <a:buSzPts val="4600"/>
              <a:buNone/>
              <a:defRPr sz="4600"/>
            </a:lvl4pPr>
            <a:lvl5pPr lvl="4" rtl="0">
              <a:spcBef>
                <a:spcPts val="0"/>
              </a:spcBef>
              <a:spcAft>
                <a:spcPts val="0"/>
              </a:spcAft>
              <a:buSzPts val="4600"/>
              <a:buNone/>
              <a:defRPr sz="4600"/>
            </a:lvl5pPr>
            <a:lvl6pPr lvl="5" rtl="0">
              <a:spcBef>
                <a:spcPts val="0"/>
              </a:spcBef>
              <a:spcAft>
                <a:spcPts val="0"/>
              </a:spcAft>
              <a:buSzPts val="4600"/>
              <a:buNone/>
              <a:defRPr sz="4600"/>
            </a:lvl6pPr>
            <a:lvl7pPr lvl="6" rtl="0">
              <a:spcBef>
                <a:spcPts val="0"/>
              </a:spcBef>
              <a:spcAft>
                <a:spcPts val="0"/>
              </a:spcAft>
              <a:buSzPts val="4600"/>
              <a:buNone/>
              <a:defRPr sz="4600"/>
            </a:lvl7pPr>
            <a:lvl8pPr lvl="7" rtl="0">
              <a:spcBef>
                <a:spcPts val="0"/>
              </a:spcBef>
              <a:spcAft>
                <a:spcPts val="0"/>
              </a:spcAft>
              <a:buSzPts val="4600"/>
              <a:buNone/>
              <a:defRPr sz="4600"/>
            </a:lvl8pPr>
            <a:lvl9pPr lvl="8" rtl="0">
              <a:spcBef>
                <a:spcPts val="0"/>
              </a:spcBef>
              <a:spcAft>
                <a:spcPts val="0"/>
              </a:spcAft>
              <a:buSzPts val="4600"/>
              <a:buNone/>
              <a:defRPr sz="4600"/>
            </a:lvl9pPr>
          </a:lstStyle>
          <a:p/>
        </p:txBody>
      </p:sp>
      <p:sp>
        <p:nvSpPr>
          <p:cNvPr id="132" name="Google Shape;132;p18"/>
          <p:cNvSpPr txBox="1"/>
          <p:nvPr>
            <p:ph idx="1" type="subTitle"/>
          </p:nvPr>
        </p:nvSpPr>
        <p:spPr>
          <a:xfrm>
            <a:off x="752800" y="1697054"/>
            <a:ext cx="7485900" cy="784800"/>
          </a:xfrm>
          <a:prstGeom prst="rect">
            <a:avLst/>
          </a:prstGeom>
        </p:spPr>
        <p:txBody>
          <a:bodyPr anchorCtr="0" anchor="t" bIns="0" lIns="0" spcFirstLastPara="1" rIns="0" wrap="square" tIns="0">
            <a:noAutofit/>
          </a:bodyPr>
          <a:lstStyle>
            <a:lvl1pPr lvl="0" rtl="0">
              <a:spcBef>
                <a:spcPts val="0"/>
              </a:spcBef>
              <a:spcAft>
                <a:spcPts val="0"/>
              </a:spcAft>
              <a:buSzPts val="1400"/>
              <a:buNone/>
              <a:defRPr>
                <a:solidFill>
                  <a:schemeClr val="accent5"/>
                </a:solidFill>
              </a:defRPr>
            </a:lvl1pPr>
            <a:lvl2pPr lvl="1" rtl="0">
              <a:spcBef>
                <a:spcPts val="1000"/>
              </a:spcBef>
              <a:spcAft>
                <a:spcPts val="0"/>
              </a:spcAft>
              <a:buSzPts val="3000"/>
              <a:buNone/>
              <a:defRPr sz="3000">
                <a:solidFill>
                  <a:schemeClr val="accent5"/>
                </a:solidFill>
              </a:defRPr>
            </a:lvl2pPr>
            <a:lvl3pPr lvl="2" rtl="0">
              <a:spcBef>
                <a:spcPts val="1000"/>
              </a:spcBef>
              <a:spcAft>
                <a:spcPts val="0"/>
              </a:spcAft>
              <a:buSzPts val="3000"/>
              <a:buNone/>
              <a:defRPr sz="3000">
                <a:solidFill>
                  <a:schemeClr val="accent5"/>
                </a:solidFill>
              </a:defRPr>
            </a:lvl3pPr>
            <a:lvl4pPr lvl="3" rtl="0">
              <a:spcBef>
                <a:spcPts val="1000"/>
              </a:spcBef>
              <a:spcAft>
                <a:spcPts val="0"/>
              </a:spcAft>
              <a:buClr>
                <a:schemeClr val="accent5"/>
              </a:buClr>
              <a:buSzPts val="3000"/>
              <a:buNone/>
              <a:defRPr sz="3000">
                <a:solidFill>
                  <a:schemeClr val="accent5"/>
                </a:solidFill>
              </a:defRPr>
            </a:lvl4pPr>
            <a:lvl5pPr lvl="4" rtl="0">
              <a:spcBef>
                <a:spcPts val="1000"/>
              </a:spcBef>
              <a:spcAft>
                <a:spcPts val="0"/>
              </a:spcAft>
              <a:buClr>
                <a:schemeClr val="accent5"/>
              </a:buClr>
              <a:buSzPts val="3000"/>
              <a:buNone/>
              <a:defRPr sz="3000">
                <a:solidFill>
                  <a:schemeClr val="accent5"/>
                </a:solidFill>
              </a:defRPr>
            </a:lvl5pPr>
            <a:lvl6pPr lvl="5" rtl="0">
              <a:spcBef>
                <a:spcPts val="1000"/>
              </a:spcBef>
              <a:spcAft>
                <a:spcPts val="0"/>
              </a:spcAft>
              <a:buClr>
                <a:schemeClr val="accent5"/>
              </a:buClr>
              <a:buSzPts val="3000"/>
              <a:buNone/>
              <a:defRPr sz="3000">
                <a:solidFill>
                  <a:schemeClr val="accent5"/>
                </a:solidFill>
              </a:defRPr>
            </a:lvl6pPr>
            <a:lvl7pPr lvl="6" rtl="0">
              <a:spcBef>
                <a:spcPts val="1000"/>
              </a:spcBef>
              <a:spcAft>
                <a:spcPts val="0"/>
              </a:spcAft>
              <a:buClr>
                <a:schemeClr val="accent5"/>
              </a:buClr>
              <a:buSzPts val="3000"/>
              <a:buNone/>
              <a:defRPr sz="3000">
                <a:solidFill>
                  <a:schemeClr val="accent5"/>
                </a:solidFill>
              </a:defRPr>
            </a:lvl7pPr>
            <a:lvl8pPr lvl="7" rtl="0">
              <a:spcBef>
                <a:spcPts val="1000"/>
              </a:spcBef>
              <a:spcAft>
                <a:spcPts val="0"/>
              </a:spcAft>
              <a:buClr>
                <a:schemeClr val="accent5"/>
              </a:buClr>
              <a:buSzPts val="3000"/>
              <a:buNone/>
              <a:defRPr sz="3000">
                <a:solidFill>
                  <a:schemeClr val="accent5"/>
                </a:solidFill>
              </a:defRPr>
            </a:lvl8pPr>
            <a:lvl9pPr lvl="8" rtl="0">
              <a:spcBef>
                <a:spcPts val="1000"/>
              </a:spcBef>
              <a:spcAft>
                <a:spcPts val="1000"/>
              </a:spcAft>
              <a:buClr>
                <a:schemeClr val="accent5"/>
              </a:buClr>
              <a:buSzPts val="3000"/>
              <a:buNone/>
              <a:defRPr sz="3000">
                <a:solidFill>
                  <a:schemeClr val="accent5"/>
                </a:solidFill>
              </a:defRPr>
            </a:lvl9pPr>
          </a:lstStyle>
          <a:p/>
        </p:txBody>
      </p:sp>
      <p:grpSp>
        <p:nvGrpSpPr>
          <p:cNvPr id="133" name="Google Shape;133;p18"/>
          <p:cNvGrpSpPr/>
          <p:nvPr/>
        </p:nvGrpSpPr>
        <p:grpSpPr>
          <a:xfrm>
            <a:off x="3409171" y="2429676"/>
            <a:ext cx="5318543" cy="7882145"/>
            <a:chOff x="3485371" y="1424851"/>
            <a:chExt cx="5318543" cy="7882145"/>
          </a:xfrm>
        </p:grpSpPr>
        <p:grpSp>
          <p:nvGrpSpPr>
            <p:cNvPr id="134" name="Google Shape;134;p18"/>
            <p:cNvGrpSpPr/>
            <p:nvPr/>
          </p:nvGrpSpPr>
          <p:grpSpPr>
            <a:xfrm>
              <a:off x="3485371" y="1958251"/>
              <a:ext cx="468816" cy="7120145"/>
              <a:chOff x="1447800" y="152400"/>
              <a:chExt cx="318597" cy="4838699"/>
            </a:xfrm>
          </p:grpSpPr>
          <p:sp>
            <p:nvSpPr>
              <p:cNvPr id="135" name="Google Shape;135;p18"/>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36" name="Google Shape;136;p18"/>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37" name="Google Shape;137;p18"/>
            <p:cNvGrpSpPr/>
            <p:nvPr/>
          </p:nvGrpSpPr>
          <p:grpSpPr>
            <a:xfrm>
              <a:off x="3808592" y="1577251"/>
              <a:ext cx="468816" cy="7120145"/>
              <a:chOff x="1600200" y="152400"/>
              <a:chExt cx="318597" cy="4838699"/>
            </a:xfrm>
          </p:grpSpPr>
          <p:sp>
            <p:nvSpPr>
              <p:cNvPr id="138" name="Google Shape;138;p18"/>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39" name="Google Shape;139;p1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40" name="Google Shape;140;p18"/>
            <p:cNvGrpSpPr/>
            <p:nvPr/>
          </p:nvGrpSpPr>
          <p:grpSpPr>
            <a:xfrm>
              <a:off x="4131812" y="2186851"/>
              <a:ext cx="468816" cy="7120145"/>
              <a:chOff x="533400" y="152400"/>
              <a:chExt cx="318597" cy="4838699"/>
            </a:xfrm>
          </p:grpSpPr>
          <p:sp>
            <p:nvSpPr>
              <p:cNvPr id="141" name="Google Shape;141;p18"/>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42" name="Google Shape;142;p1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43" name="Google Shape;143;p18"/>
            <p:cNvGrpSpPr/>
            <p:nvPr/>
          </p:nvGrpSpPr>
          <p:grpSpPr>
            <a:xfrm>
              <a:off x="4455033" y="1729651"/>
              <a:ext cx="468816" cy="7120145"/>
              <a:chOff x="685800" y="152400"/>
              <a:chExt cx="318597" cy="4838699"/>
            </a:xfrm>
          </p:grpSpPr>
          <p:sp>
            <p:nvSpPr>
              <p:cNvPr id="144" name="Google Shape;144;p18"/>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45" name="Google Shape;145;p1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46" name="Google Shape;146;p18"/>
            <p:cNvGrpSpPr/>
            <p:nvPr/>
          </p:nvGrpSpPr>
          <p:grpSpPr>
            <a:xfrm>
              <a:off x="4778254" y="1424851"/>
              <a:ext cx="468816" cy="7120145"/>
              <a:chOff x="838200" y="152400"/>
              <a:chExt cx="318597" cy="4838699"/>
            </a:xfrm>
          </p:grpSpPr>
          <p:sp>
            <p:nvSpPr>
              <p:cNvPr id="147" name="Google Shape;147;p18"/>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48" name="Google Shape;148;p18"/>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49" name="Google Shape;149;p18"/>
            <p:cNvGrpSpPr/>
            <p:nvPr/>
          </p:nvGrpSpPr>
          <p:grpSpPr>
            <a:xfrm>
              <a:off x="5101474" y="1882051"/>
              <a:ext cx="468816" cy="7120145"/>
              <a:chOff x="990600" y="152400"/>
              <a:chExt cx="318597" cy="4838699"/>
            </a:xfrm>
          </p:grpSpPr>
          <p:sp>
            <p:nvSpPr>
              <p:cNvPr id="150" name="Google Shape;150;p18"/>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51" name="Google Shape;151;p18"/>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52" name="Google Shape;152;p18"/>
            <p:cNvGrpSpPr/>
            <p:nvPr/>
          </p:nvGrpSpPr>
          <p:grpSpPr>
            <a:xfrm>
              <a:off x="5424695" y="1729651"/>
              <a:ext cx="468816" cy="7120145"/>
              <a:chOff x="3663063" y="152400"/>
              <a:chExt cx="318597" cy="4838699"/>
            </a:xfrm>
          </p:grpSpPr>
          <p:sp>
            <p:nvSpPr>
              <p:cNvPr id="153" name="Google Shape;153;p18"/>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54" name="Google Shape;154;p1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55" name="Google Shape;155;p18"/>
            <p:cNvGrpSpPr/>
            <p:nvPr/>
          </p:nvGrpSpPr>
          <p:grpSpPr>
            <a:xfrm>
              <a:off x="5747916" y="2034451"/>
              <a:ext cx="468816" cy="7120145"/>
              <a:chOff x="1295400" y="152400"/>
              <a:chExt cx="318597" cy="4838699"/>
            </a:xfrm>
          </p:grpSpPr>
          <p:sp>
            <p:nvSpPr>
              <p:cNvPr id="156" name="Google Shape;156;p18"/>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57" name="Google Shape;157;p18"/>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158" name="Google Shape;158;p18"/>
            <p:cNvGrpSpPr/>
            <p:nvPr/>
          </p:nvGrpSpPr>
          <p:grpSpPr>
            <a:xfrm>
              <a:off x="6072553" y="1958251"/>
              <a:ext cx="468816" cy="7120145"/>
              <a:chOff x="1447800" y="152400"/>
              <a:chExt cx="318597" cy="4838699"/>
            </a:xfrm>
          </p:grpSpPr>
          <p:sp>
            <p:nvSpPr>
              <p:cNvPr id="159" name="Google Shape;159;p18"/>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60" name="Google Shape;160;p18"/>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61" name="Google Shape;161;p18"/>
            <p:cNvGrpSpPr/>
            <p:nvPr/>
          </p:nvGrpSpPr>
          <p:grpSpPr>
            <a:xfrm>
              <a:off x="6395774" y="1653451"/>
              <a:ext cx="468816" cy="7120145"/>
              <a:chOff x="1600200" y="152400"/>
              <a:chExt cx="318597" cy="4838699"/>
            </a:xfrm>
          </p:grpSpPr>
          <p:sp>
            <p:nvSpPr>
              <p:cNvPr id="162" name="Google Shape;162;p18"/>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63" name="Google Shape;163;p18"/>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64" name="Google Shape;164;p18"/>
            <p:cNvGrpSpPr/>
            <p:nvPr/>
          </p:nvGrpSpPr>
          <p:grpSpPr>
            <a:xfrm>
              <a:off x="6718994" y="1424851"/>
              <a:ext cx="468816" cy="7120145"/>
              <a:chOff x="533400" y="152400"/>
              <a:chExt cx="318597" cy="4838699"/>
            </a:xfrm>
          </p:grpSpPr>
          <p:sp>
            <p:nvSpPr>
              <p:cNvPr id="165" name="Google Shape;165;p18"/>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66" name="Google Shape;166;p18"/>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67" name="Google Shape;167;p18"/>
            <p:cNvGrpSpPr/>
            <p:nvPr/>
          </p:nvGrpSpPr>
          <p:grpSpPr>
            <a:xfrm>
              <a:off x="7042215" y="1501051"/>
              <a:ext cx="468816" cy="7120145"/>
              <a:chOff x="685800" y="152400"/>
              <a:chExt cx="318597" cy="4838699"/>
            </a:xfrm>
          </p:grpSpPr>
          <p:sp>
            <p:nvSpPr>
              <p:cNvPr id="168" name="Google Shape;168;p18"/>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69" name="Google Shape;169;p18"/>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70" name="Google Shape;170;p18"/>
            <p:cNvGrpSpPr/>
            <p:nvPr/>
          </p:nvGrpSpPr>
          <p:grpSpPr>
            <a:xfrm>
              <a:off x="7365436" y="1882051"/>
              <a:ext cx="468816" cy="7120145"/>
              <a:chOff x="838200" y="152400"/>
              <a:chExt cx="318597" cy="4838699"/>
            </a:xfrm>
          </p:grpSpPr>
          <p:sp>
            <p:nvSpPr>
              <p:cNvPr id="171" name="Google Shape;171;p18"/>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72" name="Google Shape;172;p18"/>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173" name="Google Shape;173;p18"/>
            <p:cNvGrpSpPr/>
            <p:nvPr/>
          </p:nvGrpSpPr>
          <p:grpSpPr>
            <a:xfrm>
              <a:off x="7688656" y="1424851"/>
              <a:ext cx="468816" cy="7120145"/>
              <a:chOff x="990600" y="152400"/>
              <a:chExt cx="318597" cy="4838699"/>
            </a:xfrm>
          </p:grpSpPr>
          <p:sp>
            <p:nvSpPr>
              <p:cNvPr id="174" name="Google Shape;174;p18"/>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75" name="Google Shape;175;p18"/>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176" name="Google Shape;176;p18"/>
            <p:cNvGrpSpPr/>
            <p:nvPr/>
          </p:nvGrpSpPr>
          <p:grpSpPr>
            <a:xfrm>
              <a:off x="8011877" y="2186851"/>
              <a:ext cx="468816" cy="7120145"/>
              <a:chOff x="3663063" y="152400"/>
              <a:chExt cx="318597" cy="4838699"/>
            </a:xfrm>
          </p:grpSpPr>
          <p:sp>
            <p:nvSpPr>
              <p:cNvPr id="177" name="Google Shape;177;p18"/>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78" name="Google Shape;178;p18"/>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179" name="Google Shape;179;p18"/>
            <p:cNvGrpSpPr/>
            <p:nvPr/>
          </p:nvGrpSpPr>
          <p:grpSpPr>
            <a:xfrm>
              <a:off x="8335098" y="1805851"/>
              <a:ext cx="468816" cy="7120145"/>
              <a:chOff x="1295400" y="152400"/>
              <a:chExt cx="318597" cy="4838699"/>
            </a:xfrm>
          </p:grpSpPr>
          <p:sp>
            <p:nvSpPr>
              <p:cNvPr id="180" name="Google Shape;180;p18"/>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81" name="Google Shape;181;p18"/>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spTree>
      <p:nvGrpSpPr>
        <p:cNvPr id="182" name="Shape 182"/>
        <p:cNvGrpSpPr/>
        <p:nvPr/>
      </p:nvGrpSpPr>
      <p:grpSpPr>
        <a:xfrm>
          <a:off x="0" y="0"/>
          <a:ext cx="0" cy="0"/>
          <a:chOff x="0" y="0"/>
          <a:chExt cx="0" cy="0"/>
        </a:xfrm>
      </p:grpSpPr>
      <p:sp>
        <p:nvSpPr>
          <p:cNvPr id="183" name="Google Shape;183;p19"/>
          <p:cNvSpPr txBox="1"/>
          <p:nvPr>
            <p:ph idx="1" type="body"/>
          </p:nvPr>
        </p:nvSpPr>
        <p:spPr>
          <a:xfrm>
            <a:off x="1652750" y="2161800"/>
            <a:ext cx="5838300" cy="819900"/>
          </a:xfrm>
          <a:prstGeom prst="rect">
            <a:avLst/>
          </a:prstGeom>
        </p:spPr>
        <p:txBody>
          <a:bodyPr anchorCtr="0" anchor="ctr" bIns="0" lIns="0" spcFirstLastPara="1" rIns="0" wrap="square" tIns="0">
            <a:noAutofit/>
          </a:bodyPr>
          <a:lstStyle>
            <a:lvl1pPr indent="-406400" lvl="0" marL="457200" rtl="0" algn="ctr">
              <a:lnSpc>
                <a:spcPct val="115000"/>
              </a:lnSpc>
              <a:spcBef>
                <a:spcPts val="600"/>
              </a:spcBef>
              <a:spcAft>
                <a:spcPts val="0"/>
              </a:spcAft>
              <a:buSzPts val="2800"/>
              <a:buFont typeface="Mali"/>
              <a:buChar char="✘"/>
              <a:defRPr sz="2800">
                <a:latin typeface="Mali"/>
                <a:ea typeface="Mali"/>
                <a:cs typeface="Mali"/>
                <a:sym typeface="Mali"/>
              </a:defRPr>
            </a:lvl1pPr>
            <a:lvl2pPr indent="-406400" lvl="1" marL="914400" rtl="0" algn="ctr">
              <a:lnSpc>
                <a:spcPct val="115000"/>
              </a:lnSpc>
              <a:spcBef>
                <a:spcPts val="1000"/>
              </a:spcBef>
              <a:spcAft>
                <a:spcPts val="0"/>
              </a:spcAft>
              <a:buSzPts val="2800"/>
              <a:buFont typeface="Mali"/>
              <a:buChar char="-"/>
              <a:defRPr sz="2800">
                <a:latin typeface="Mali"/>
                <a:ea typeface="Mali"/>
                <a:cs typeface="Mali"/>
                <a:sym typeface="Mali"/>
              </a:defRPr>
            </a:lvl2pPr>
            <a:lvl3pPr indent="-406400" lvl="2" marL="1371600" rtl="0" algn="ctr">
              <a:lnSpc>
                <a:spcPct val="115000"/>
              </a:lnSpc>
              <a:spcBef>
                <a:spcPts val="1000"/>
              </a:spcBef>
              <a:spcAft>
                <a:spcPts val="0"/>
              </a:spcAft>
              <a:buSzPts val="2800"/>
              <a:buFont typeface="Mali"/>
              <a:buChar char="-"/>
              <a:defRPr sz="2800">
                <a:latin typeface="Mali"/>
                <a:ea typeface="Mali"/>
                <a:cs typeface="Mali"/>
                <a:sym typeface="Mali"/>
              </a:defRPr>
            </a:lvl3pPr>
            <a:lvl4pPr indent="-406400" lvl="3" marL="1828800" rtl="0" algn="ctr">
              <a:lnSpc>
                <a:spcPct val="115000"/>
              </a:lnSpc>
              <a:spcBef>
                <a:spcPts val="1000"/>
              </a:spcBef>
              <a:spcAft>
                <a:spcPts val="0"/>
              </a:spcAft>
              <a:buSzPts val="2800"/>
              <a:buFont typeface="Mali"/>
              <a:buChar char="●"/>
              <a:defRPr sz="2800">
                <a:latin typeface="Mali"/>
                <a:ea typeface="Mali"/>
                <a:cs typeface="Mali"/>
                <a:sym typeface="Mali"/>
              </a:defRPr>
            </a:lvl4pPr>
            <a:lvl5pPr indent="-406400" lvl="4" marL="2286000" rtl="0" algn="ctr">
              <a:lnSpc>
                <a:spcPct val="115000"/>
              </a:lnSpc>
              <a:spcBef>
                <a:spcPts val="1000"/>
              </a:spcBef>
              <a:spcAft>
                <a:spcPts val="0"/>
              </a:spcAft>
              <a:buSzPts val="2800"/>
              <a:buFont typeface="Mali"/>
              <a:buChar char="○"/>
              <a:defRPr sz="2800">
                <a:latin typeface="Mali"/>
                <a:ea typeface="Mali"/>
                <a:cs typeface="Mali"/>
                <a:sym typeface="Mali"/>
              </a:defRPr>
            </a:lvl5pPr>
            <a:lvl6pPr indent="-406400" lvl="5" marL="2743200" rtl="0" algn="ctr">
              <a:lnSpc>
                <a:spcPct val="115000"/>
              </a:lnSpc>
              <a:spcBef>
                <a:spcPts val="1000"/>
              </a:spcBef>
              <a:spcAft>
                <a:spcPts val="0"/>
              </a:spcAft>
              <a:buSzPts val="2800"/>
              <a:buFont typeface="Mali"/>
              <a:buChar char="■"/>
              <a:defRPr sz="2800">
                <a:latin typeface="Mali"/>
                <a:ea typeface="Mali"/>
                <a:cs typeface="Mali"/>
                <a:sym typeface="Mali"/>
              </a:defRPr>
            </a:lvl6pPr>
            <a:lvl7pPr indent="-406400" lvl="6" marL="3200400" rtl="0" algn="ctr">
              <a:lnSpc>
                <a:spcPct val="115000"/>
              </a:lnSpc>
              <a:spcBef>
                <a:spcPts val="1000"/>
              </a:spcBef>
              <a:spcAft>
                <a:spcPts val="0"/>
              </a:spcAft>
              <a:buSzPts val="2800"/>
              <a:buFont typeface="Mali"/>
              <a:buChar char="●"/>
              <a:defRPr sz="2800">
                <a:latin typeface="Mali"/>
                <a:ea typeface="Mali"/>
                <a:cs typeface="Mali"/>
                <a:sym typeface="Mali"/>
              </a:defRPr>
            </a:lvl7pPr>
            <a:lvl8pPr indent="-406400" lvl="7" marL="3657600" rtl="0" algn="ctr">
              <a:lnSpc>
                <a:spcPct val="115000"/>
              </a:lnSpc>
              <a:spcBef>
                <a:spcPts val="1000"/>
              </a:spcBef>
              <a:spcAft>
                <a:spcPts val="0"/>
              </a:spcAft>
              <a:buSzPts val="2800"/>
              <a:buFont typeface="Mali"/>
              <a:buChar char="○"/>
              <a:defRPr sz="2800">
                <a:latin typeface="Mali"/>
                <a:ea typeface="Mali"/>
                <a:cs typeface="Mali"/>
                <a:sym typeface="Mali"/>
              </a:defRPr>
            </a:lvl8pPr>
            <a:lvl9pPr indent="-406400" lvl="8" marL="4114800" rtl="0" algn="ctr">
              <a:lnSpc>
                <a:spcPct val="115000"/>
              </a:lnSpc>
              <a:spcBef>
                <a:spcPts val="1000"/>
              </a:spcBef>
              <a:spcAft>
                <a:spcPts val="1000"/>
              </a:spcAft>
              <a:buSzPts val="2800"/>
              <a:buFont typeface="Mali"/>
              <a:buChar char="■"/>
              <a:defRPr sz="2800">
                <a:latin typeface="Mali"/>
                <a:ea typeface="Mali"/>
                <a:cs typeface="Mali"/>
                <a:sym typeface="Mali"/>
              </a:defRPr>
            </a:lvl9pPr>
          </a:lstStyle>
          <a:p/>
        </p:txBody>
      </p:sp>
      <p:sp>
        <p:nvSpPr>
          <p:cNvPr id="184" name="Google Shape;184;p19"/>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185" name="Google Shape;185;p19"/>
          <p:cNvGrpSpPr/>
          <p:nvPr/>
        </p:nvGrpSpPr>
        <p:grpSpPr>
          <a:xfrm rot="599924">
            <a:off x="3521476" y="4047637"/>
            <a:ext cx="468832" cy="7120389"/>
            <a:chOff x="1447800" y="152400"/>
            <a:chExt cx="318597" cy="4838699"/>
          </a:xfrm>
        </p:grpSpPr>
        <p:sp>
          <p:nvSpPr>
            <p:cNvPr id="186" name="Google Shape;186;p19"/>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87" name="Google Shape;187;p1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188" name="Google Shape;188;p19"/>
          <p:cNvGrpSpPr/>
          <p:nvPr/>
        </p:nvGrpSpPr>
        <p:grpSpPr>
          <a:xfrm rot="1200084">
            <a:off x="1203519" y="3607342"/>
            <a:ext cx="468801" cy="7119911"/>
            <a:chOff x="1600200" y="152400"/>
            <a:chExt cx="318597" cy="4838699"/>
          </a:xfrm>
        </p:grpSpPr>
        <p:sp>
          <p:nvSpPr>
            <p:cNvPr id="189" name="Google Shape;189;p19"/>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90" name="Google Shape;190;p1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191" name="Google Shape;191;p19"/>
          <p:cNvGrpSpPr/>
          <p:nvPr/>
        </p:nvGrpSpPr>
        <p:grpSpPr>
          <a:xfrm rot="1799848">
            <a:off x="34414" y="3701307"/>
            <a:ext cx="468820" cy="7120207"/>
            <a:chOff x="533400" y="152400"/>
            <a:chExt cx="318597" cy="4838699"/>
          </a:xfrm>
        </p:grpSpPr>
        <p:sp>
          <p:nvSpPr>
            <p:cNvPr id="192" name="Google Shape;192;p19"/>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93" name="Google Shape;193;p1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194" name="Google Shape;194;p19"/>
          <p:cNvGrpSpPr/>
          <p:nvPr/>
        </p:nvGrpSpPr>
        <p:grpSpPr>
          <a:xfrm rot="2399941">
            <a:off x="-1049427" y="2658217"/>
            <a:ext cx="468795" cy="7119825"/>
            <a:chOff x="685800" y="152400"/>
            <a:chExt cx="318597" cy="4838699"/>
          </a:xfrm>
        </p:grpSpPr>
        <p:sp>
          <p:nvSpPr>
            <p:cNvPr id="195" name="Google Shape;195;p19"/>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96" name="Google Shape;196;p1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197" name="Google Shape;197;p19"/>
          <p:cNvGrpSpPr/>
          <p:nvPr/>
        </p:nvGrpSpPr>
        <p:grpSpPr>
          <a:xfrm rot="2999880">
            <a:off x="-1706982" y="917344"/>
            <a:ext cx="468816" cy="7120136"/>
            <a:chOff x="838200" y="152400"/>
            <a:chExt cx="318597" cy="4838699"/>
          </a:xfrm>
        </p:grpSpPr>
        <p:sp>
          <p:nvSpPr>
            <p:cNvPr id="198" name="Google Shape;198;p19"/>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199" name="Google Shape;199;p1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00" name="Google Shape;200;p19"/>
          <p:cNvGrpSpPr/>
          <p:nvPr/>
        </p:nvGrpSpPr>
        <p:grpSpPr>
          <a:xfrm rot="3600035">
            <a:off x="-2254612" y="80296"/>
            <a:ext cx="468793" cy="7119788"/>
            <a:chOff x="990600" y="152400"/>
            <a:chExt cx="318597" cy="4838699"/>
          </a:xfrm>
        </p:grpSpPr>
        <p:sp>
          <p:nvSpPr>
            <p:cNvPr id="201" name="Google Shape;201;p19"/>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02" name="Google Shape;202;p1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03" name="Google Shape;203;p19"/>
          <p:cNvGrpSpPr/>
          <p:nvPr/>
        </p:nvGrpSpPr>
        <p:grpSpPr>
          <a:xfrm rot="5400000">
            <a:off x="-2254612" y="-2303662"/>
            <a:ext cx="468784" cy="7119661"/>
            <a:chOff x="3663063" y="152400"/>
            <a:chExt cx="318597" cy="4838699"/>
          </a:xfrm>
        </p:grpSpPr>
        <p:sp>
          <p:nvSpPr>
            <p:cNvPr id="204" name="Google Shape;204;p19"/>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05" name="Google Shape;205;p1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06" name="Google Shape;206;p19"/>
          <p:cNvGrpSpPr/>
          <p:nvPr/>
        </p:nvGrpSpPr>
        <p:grpSpPr>
          <a:xfrm rot="4800076">
            <a:off x="-1784050" y="-2583919"/>
            <a:ext cx="468832" cy="7120389"/>
            <a:chOff x="1295400" y="152400"/>
            <a:chExt cx="318597" cy="4838699"/>
          </a:xfrm>
        </p:grpSpPr>
        <p:sp>
          <p:nvSpPr>
            <p:cNvPr id="207" name="Google Shape;207;p19"/>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08" name="Google Shape;208;p19"/>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209" name="Google Shape;209;p19"/>
          <p:cNvGrpSpPr/>
          <p:nvPr/>
        </p:nvGrpSpPr>
        <p:grpSpPr>
          <a:xfrm rot="-10579780">
            <a:off x="6292864" y="-6220883"/>
            <a:ext cx="468822" cy="7120233"/>
            <a:chOff x="1447800" y="152400"/>
            <a:chExt cx="318597" cy="4838699"/>
          </a:xfrm>
        </p:grpSpPr>
        <p:sp>
          <p:nvSpPr>
            <p:cNvPr id="210" name="Google Shape;210;p19"/>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11" name="Google Shape;211;p19"/>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12" name="Google Shape;212;p19"/>
          <p:cNvGrpSpPr/>
          <p:nvPr/>
        </p:nvGrpSpPr>
        <p:grpSpPr>
          <a:xfrm rot="-9950062">
            <a:off x="7352097" y="-5550575"/>
            <a:ext cx="468798" cy="7119870"/>
            <a:chOff x="1600200" y="152400"/>
            <a:chExt cx="318597" cy="4838699"/>
          </a:xfrm>
        </p:grpSpPr>
        <p:sp>
          <p:nvSpPr>
            <p:cNvPr id="213" name="Google Shape;213;p19"/>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14" name="Google Shape;214;p19"/>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15" name="Google Shape;215;p19"/>
          <p:cNvGrpSpPr/>
          <p:nvPr/>
        </p:nvGrpSpPr>
        <p:grpSpPr>
          <a:xfrm rot="-8674393">
            <a:off x="9511353" y="-5246133"/>
            <a:ext cx="468831" cy="7120371"/>
            <a:chOff x="533400" y="152400"/>
            <a:chExt cx="318597" cy="4838699"/>
          </a:xfrm>
        </p:grpSpPr>
        <p:sp>
          <p:nvSpPr>
            <p:cNvPr id="216" name="Google Shape;216;p19"/>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17" name="Google Shape;217;p19"/>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18" name="Google Shape;218;p19"/>
          <p:cNvGrpSpPr/>
          <p:nvPr/>
        </p:nvGrpSpPr>
        <p:grpSpPr>
          <a:xfrm rot="-7873507">
            <a:off x="10561410" y="-3573826"/>
            <a:ext cx="468793" cy="7119801"/>
            <a:chOff x="685800" y="152400"/>
            <a:chExt cx="318597" cy="4838699"/>
          </a:xfrm>
        </p:grpSpPr>
        <p:sp>
          <p:nvSpPr>
            <p:cNvPr id="219" name="Google Shape;219;p19"/>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20" name="Google Shape;220;p19"/>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21" name="Google Shape;221;p19"/>
          <p:cNvGrpSpPr/>
          <p:nvPr/>
        </p:nvGrpSpPr>
        <p:grpSpPr>
          <a:xfrm rot="-7606867">
            <a:off x="10496000" y="-2583904"/>
            <a:ext cx="468829" cy="7120347"/>
            <a:chOff x="838200" y="152400"/>
            <a:chExt cx="318597" cy="4838699"/>
          </a:xfrm>
        </p:grpSpPr>
        <p:sp>
          <p:nvSpPr>
            <p:cNvPr id="222" name="Google Shape;222;p19"/>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23" name="Google Shape;223;p19"/>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24" name="Google Shape;224;p19"/>
          <p:cNvGrpSpPr/>
          <p:nvPr/>
        </p:nvGrpSpPr>
        <p:grpSpPr>
          <a:xfrm rot="-5400000">
            <a:off x="11193572" y="80361"/>
            <a:ext cx="468784" cy="7119661"/>
            <a:chOff x="990600" y="152400"/>
            <a:chExt cx="318597" cy="4838699"/>
          </a:xfrm>
        </p:grpSpPr>
        <p:sp>
          <p:nvSpPr>
            <p:cNvPr id="225" name="Google Shape;225;p19"/>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26" name="Google Shape;226;p19"/>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27" name="Google Shape;227;p19"/>
          <p:cNvGrpSpPr/>
          <p:nvPr/>
        </p:nvGrpSpPr>
        <p:grpSpPr>
          <a:xfrm rot="-5400000">
            <a:off x="11650769" y="454778"/>
            <a:ext cx="468784" cy="7119661"/>
            <a:chOff x="3663063" y="152400"/>
            <a:chExt cx="318597" cy="4838699"/>
          </a:xfrm>
        </p:grpSpPr>
        <p:sp>
          <p:nvSpPr>
            <p:cNvPr id="228" name="Google Shape;228;p19"/>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29" name="Google Shape;229;p19"/>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30" name="Google Shape;230;p19"/>
          <p:cNvGrpSpPr/>
          <p:nvPr/>
        </p:nvGrpSpPr>
        <p:grpSpPr>
          <a:xfrm rot="-3998544">
            <a:off x="10865416" y="2410833"/>
            <a:ext cx="468813" cy="7120102"/>
            <a:chOff x="1295400" y="152400"/>
            <a:chExt cx="318597" cy="4838699"/>
          </a:xfrm>
        </p:grpSpPr>
        <p:sp>
          <p:nvSpPr>
            <p:cNvPr id="231" name="Google Shape;231;p19"/>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32" name="Google Shape;232;p19"/>
            <p:cNvPicPr preferRelativeResize="0"/>
            <p:nvPr/>
          </p:nvPicPr>
          <p:blipFill>
            <a:blip r:embed="rId2">
              <a:alphaModFix/>
            </a:blip>
            <a:stretch>
              <a:fillRect/>
            </a:stretch>
          </p:blipFill>
          <p:spPr>
            <a:xfrm>
              <a:off x="1295400" y="152400"/>
              <a:ext cx="318597" cy="4838699"/>
            </a:xfrm>
            <a:prstGeom prst="rect">
              <a:avLst/>
            </a:prstGeom>
            <a:noFill/>
            <a:ln>
              <a:noFill/>
            </a:ln>
          </p:spPr>
        </p:pic>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spTree>
      <p:nvGrpSpPr>
        <p:cNvPr id="233" name="Shape 233"/>
        <p:cNvGrpSpPr/>
        <p:nvPr/>
      </p:nvGrpSpPr>
      <p:grpSpPr>
        <a:xfrm>
          <a:off x="0" y="0"/>
          <a:ext cx="0" cy="0"/>
          <a:chOff x="0" y="0"/>
          <a:chExt cx="0" cy="0"/>
        </a:xfrm>
      </p:grpSpPr>
      <p:sp>
        <p:nvSpPr>
          <p:cNvPr id="234" name="Google Shape;234;p20"/>
          <p:cNvSpPr/>
          <p:nvPr/>
        </p:nvSpPr>
        <p:spPr>
          <a:xfrm rot="197195">
            <a:off x="572737" y="9940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0"/>
          <p:cNvSpPr txBox="1"/>
          <p:nvPr>
            <p:ph type="title"/>
          </p:nvPr>
        </p:nvSpPr>
        <p:spPr>
          <a:xfrm>
            <a:off x="829000" y="526700"/>
            <a:ext cx="6902100" cy="460500"/>
          </a:xfrm>
          <a:prstGeom prst="rect">
            <a:avLst/>
          </a:prstGeom>
        </p:spPr>
        <p:txBody>
          <a:bodyPr anchorCtr="0" anchor="b" bIns="0" lIns="0" spcFirstLastPara="1" rIns="0"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36" name="Google Shape;236;p20"/>
          <p:cNvSpPr txBox="1"/>
          <p:nvPr>
            <p:ph idx="1" type="body"/>
          </p:nvPr>
        </p:nvSpPr>
        <p:spPr>
          <a:xfrm>
            <a:off x="829000" y="1352549"/>
            <a:ext cx="6902100" cy="3341400"/>
          </a:xfrm>
          <a:prstGeom prst="rect">
            <a:avLst/>
          </a:prstGeom>
        </p:spPr>
        <p:txBody>
          <a:bodyPr anchorCtr="0" anchor="t" bIns="0" lIns="0" spcFirstLastPara="1" rIns="0" wrap="square" tIns="0">
            <a:noAutofit/>
          </a:bodyPr>
          <a:lstStyle>
            <a:lvl1pPr indent="-317500" lvl="0" marL="457200" rtl="0">
              <a:spcBef>
                <a:spcPts val="600"/>
              </a:spcBef>
              <a:spcAft>
                <a:spcPts val="0"/>
              </a:spcAft>
              <a:buSzPts val="1400"/>
              <a:buChar char="✘"/>
              <a:defRPr/>
            </a:lvl1pPr>
            <a:lvl2pPr indent="-381000" lvl="1" marL="914400" rtl="0">
              <a:spcBef>
                <a:spcPts val="1000"/>
              </a:spcBef>
              <a:spcAft>
                <a:spcPts val="0"/>
              </a:spcAft>
              <a:buSzPts val="2400"/>
              <a:buChar char="-"/>
              <a:defRPr/>
            </a:lvl2pPr>
            <a:lvl3pPr indent="-381000" lvl="2" marL="1371600" rtl="0">
              <a:spcBef>
                <a:spcPts val="1000"/>
              </a:spcBef>
              <a:spcAft>
                <a:spcPts val="0"/>
              </a:spcAft>
              <a:buSzPts val="2400"/>
              <a:buChar char="-"/>
              <a:defRPr/>
            </a:lvl3pPr>
            <a:lvl4pPr indent="-381000" lvl="3" marL="1828800" rtl="0">
              <a:spcBef>
                <a:spcPts val="1000"/>
              </a:spcBef>
              <a:spcAft>
                <a:spcPts val="0"/>
              </a:spcAft>
              <a:buSzPts val="2400"/>
              <a:buChar char="●"/>
              <a:defRPr/>
            </a:lvl4pPr>
            <a:lvl5pPr indent="-381000" lvl="4" marL="2286000" rtl="0">
              <a:spcBef>
                <a:spcPts val="1000"/>
              </a:spcBef>
              <a:spcAft>
                <a:spcPts val="0"/>
              </a:spcAft>
              <a:buSzPts val="2400"/>
              <a:buChar char="○"/>
              <a:defRPr/>
            </a:lvl5pPr>
            <a:lvl6pPr indent="-381000" lvl="5" marL="2743200" rtl="0">
              <a:spcBef>
                <a:spcPts val="1000"/>
              </a:spcBef>
              <a:spcAft>
                <a:spcPts val="0"/>
              </a:spcAft>
              <a:buSzPts val="2400"/>
              <a:buChar char="■"/>
              <a:defRPr/>
            </a:lvl6pPr>
            <a:lvl7pPr indent="-381000" lvl="6" marL="3200400" rtl="0">
              <a:spcBef>
                <a:spcPts val="1000"/>
              </a:spcBef>
              <a:spcAft>
                <a:spcPts val="0"/>
              </a:spcAft>
              <a:buSzPts val="2400"/>
              <a:buChar char="●"/>
              <a:defRPr/>
            </a:lvl7pPr>
            <a:lvl8pPr indent="-381000" lvl="7" marL="3657600" rtl="0">
              <a:spcBef>
                <a:spcPts val="1000"/>
              </a:spcBef>
              <a:spcAft>
                <a:spcPts val="0"/>
              </a:spcAft>
              <a:buSzPts val="2400"/>
              <a:buChar char="○"/>
              <a:defRPr/>
            </a:lvl8pPr>
            <a:lvl9pPr indent="-381000" lvl="8" marL="4114800" rtl="0">
              <a:spcBef>
                <a:spcPts val="1000"/>
              </a:spcBef>
              <a:spcAft>
                <a:spcPts val="1000"/>
              </a:spcAft>
              <a:buSzPts val="2400"/>
              <a:buChar char="■"/>
              <a:defRPr/>
            </a:lvl9pPr>
          </a:lstStyle>
          <a:p/>
        </p:txBody>
      </p:sp>
      <p:sp>
        <p:nvSpPr>
          <p:cNvPr id="237" name="Google Shape;237;p20"/>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238" name="Google Shape;238;p20"/>
          <p:cNvGrpSpPr/>
          <p:nvPr/>
        </p:nvGrpSpPr>
        <p:grpSpPr>
          <a:xfrm>
            <a:off x="8004404" y="417297"/>
            <a:ext cx="3529549" cy="4525764"/>
            <a:chOff x="8004404" y="372498"/>
            <a:chExt cx="3529549" cy="4525764"/>
          </a:xfrm>
        </p:grpSpPr>
        <p:grpSp>
          <p:nvGrpSpPr>
            <p:cNvPr id="239" name="Google Shape;239;p20"/>
            <p:cNvGrpSpPr/>
            <p:nvPr/>
          </p:nvGrpSpPr>
          <p:grpSpPr>
            <a:xfrm flipH="1" rot="-5400000">
              <a:off x="8541351" y="-164449"/>
              <a:ext cx="2227938" cy="3301831"/>
              <a:chOff x="3485371" y="1424851"/>
              <a:chExt cx="5318543" cy="7882145"/>
            </a:xfrm>
          </p:grpSpPr>
          <p:grpSp>
            <p:nvGrpSpPr>
              <p:cNvPr id="240" name="Google Shape;240;p20"/>
              <p:cNvGrpSpPr/>
              <p:nvPr/>
            </p:nvGrpSpPr>
            <p:grpSpPr>
              <a:xfrm>
                <a:off x="3485371" y="1958251"/>
                <a:ext cx="468816" cy="7120145"/>
                <a:chOff x="1447800" y="152400"/>
                <a:chExt cx="318597" cy="4838699"/>
              </a:xfrm>
            </p:grpSpPr>
            <p:sp>
              <p:nvSpPr>
                <p:cNvPr id="241" name="Google Shape;241;p20"/>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42" name="Google Shape;242;p20"/>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43" name="Google Shape;243;p20"/>
              <p:cNvGrpSpPr/>
              <p:nvPr/>
            </p:nvGrpSpPr>
            <p:grpSpPr>
              <a:xfrm>
                <a:off x="3808592" y="1577251"/>
                <a:ext cx="468816" cy="7120145"/>
                <a:chOff x="1600200" y="152400"/>
                <a:chExt cx="318597" cy="4838699"/>
              </a:xfrm>
            </p:grpSpPr>
            <p:sp>
              <p:nvSpPr>
                <p:cNvPr id="244" name="Google Shape;244;p20"/>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45" name="Google Shape;245;p20"/>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46" name="Google Shape;246;p20"/>
              <p:cNvGrpSpPr/>
              <p:nvPr/>
            </p:nvGrpSpPr>
            <p:grpSpPr>
              <a:xfrm>
                <a:off x="4131812" y="2186851"/>
                <a:ext cx="468816" cy="7120145"/>
                <a:chOff x="533400" y="152400"/>
                <a:chExt cx="318597" cy="4838699"/>
              </a:xfrm>
            </p:grpSpPr>
            <p:sp>
              <p:nvSpPr>
                <p:cNvPr id="247" name="Google Shape;247;p20"/>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48" name="Google Shape;248;p20"/>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49" name="Google Shape;249;p20"/>
              <p:cNvGrpSpPr/>
              <p:nvPr/>
            </p:nvGrpSpPr>
            <p:grpSpPr>
              <a:xfrm>
                <a:off x="4455033" y="1729651"/>
                <a:ext cx="468816" cy="7120145"/>
                <a:chOff x="685800" y="152400"/>
                <a:chExt cx="318597" cy="4838699"/>
              </a:xfrm>
            </p:grpSpPr>
            <p:sp>
              <p:nvSpPr>
                <p:cNvPr id="250" name="Google Shape;250;p20"/>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51" name="Google Shape;251;p20"/>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52" name="Google Shape;252;p20"/>
              <p:cNvGrpSpPr/>
              <p:nvPr/>
            </p:nvGrpSpPr>
            <p:grpSpPr>
              <a:xfrm>
                <a:off x="4778254" y="1424851"/>
                <a:ext cx="468816" cy="7120145"/>
                <a:chOff x="838200" y="152400"/>
                <a:chExt cx="318597" cy="4838699"/>
              </a:xfrm>
            </p:grpSpPr>
            <p:sp>
              <p:nvSpPr>
                <p:cNvPr id="253" name="Google Shape;253;p20"/>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54" name="Google Shape;254;p20"/>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55" name="Google Shape;255;p20"/>
              <p:cNvGrpSpPr/>
              <p:nvPr/>
            </p:nvGrpSpPr>
            <p:grpSpPr>
              <a:xfrm>
                <a:off x="5101474" y="1882051"/>
                <a:ext cx="468816" cy="7120145"/>
                <a:chOff x="990600" y="152400"/>
                <a:chExt cx="318597" cy="4838699"/>
              </a:xfrm>
            </p:grpSpPr>
            <p:sp>
              <p:nvSpPr>
                <p:cNvPr id="256" name="Google Shape;256;p20"/>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57" name="Google Shape;257;p20"/>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58" name="Google Shape;258;p20"/>
              <p:cNvGrpSpPr/>
              <p:nvPr/>
            </p:nvGrpSpPr>
            <p:grpSpPr>
              <a:xfrm>
                <a:off x="5424695" y="1729651"/>
                <a:ext cx="468816" cy="7120145"/>
                <a:chOff x="3663063" y="152400"/>
                <a:chExt cx="318597" cy="4838699"/>
              </a:xfrm>
            </p:grpSpPr>
            <p:sp>
              <p:nvSpPr>
                <p:cNvPr id="259" name="Google Shape;259;p20"/>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60" name="Google Shape;260;p20"/>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61" name="Google Shape;261;p20"/>
              <p:cNvGrpSpPr/>
              <p:nvPr/>
            </p:nvGrpSpPr>
            <p:grpSpPr>
              <a:xfrm>
                <a:off x="5929821" y="2034451"/>
                <a:ext cx="468816" cy="7120145"/>
                <a:chOff x="1419019" y="152400"/>
                <a:chExt cx="318597" cy="4838699"/>
              </a:xfrm>
            </p:grpSpPr>
            <p:sp>
              <p:nvSpPr>
                <p:cNvPr id="262" name="Google Shape;262;p20"/>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63" name="Google Shape;263;p20"/>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264" name="Google Shape;264;p20"/>
              <p:cNvGrpSpPr/>
              <p:nvPr/>
            </p:nvGrpSpPr>
            <p:grpSpPr>
              <a:xfrm>
                <a:off x="6395774" y="1653451"/>
                <a:ext cx="468816" cy="7120145"/>
                <a:chOff x="1600200" y="152400"/>
                <a:chExt cx="318597" cy="4838699"/>
              </a:xfrm>
            </p:grpSpPr>
            <p:sp>
              <p:nvSpPr>
                <p:cNvPr id="265" name="Google Shape;265;p20"/>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66" name="Google Shape;266;p20"/>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67" name="Google Shape;267;p20"/>
              <p:cNvGrpSpPr/>
              <p:nvPr/>
            </p:nvGrpSpPr>
            <p:grpSpPr>
              <a:xfrm>
                <a:off x="6718994" y="1424851"/>
                <a:ext cx="468816" cy="7120145"/>
                <a:chOff x="533400" y="152400"/>
                <a:chExt cx="318597" cy="4838699"/>
              </a:xfrm>
            </p:grpSpPr>
            <p:sp>
              <p:nvSpPr>
                <p:cNvPr id="268" name="Google Shape;268;p20"/>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69" name="Google Shape;269;p20"/>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70" name="Google Shape;270;p20"/>
              <p:cNvGrpSpPr/>
              <p:nvPr/>
            </p:nvGrpSpPr>
            <p:grpSpPr>
              <a:xfrm>
                <a:off x="7042215" y="1501051"/>
                <a:ext cx="468816" cy="7120145"/>
                <a:chOff x="685800" y="152400"/>
                <a:chExt cx="318597" cy="4838699"/>
              </a:xfrm>
            </p:grpSpPr>
            <p:sp>
              <p:nvSpPr>
                <p:cNvPr id="271" name="Google Shape;271;p20"/>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72" name="Google Shape;272;p20"/>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73" name="Google Shape;273;p20"/>
              <p:cNvGrpSpPr/>
              <p:nvPr/>
            </p:nvGrpSpPr>
            <p:grpSpPr>
              <a:xfrm>
                <a:off x="7365436" y="1882051"/>
                <a:ext cx="468816" cy="7120145"/>
                <a:chOff x="838200" y="152400"/>
                <a:chExt cx="318597" cy="4838699"/>
              </a:xfrm>
            </p:grpSpPr>
            <p:sp>
              <p:nvSpPr>
                <p:cNvPr id="274" name="Google Shape;274;p20"/>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75" name="Google Shape;275;p20"/>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276" name="Google Shape;276;p20"/>
              <p:cNvGrpSpPr/>
              <p:nvPr/>
            </p:nvGrpSpPr>
            <p:grpSpPr>
              <a:xfrm>
                <a:off x="8011877" y="2186851"/>
                <a:ext cx="468816" cy="7120145"/>
                <a:chOff x="3663063" y="152400"/>
                <a:chExt cx="318597" cy="4838699"/>
              </a:xfrm>
            </p:grpSpPr>
            <p:sp>
              <p:nvSpPr>
                <p:cNvPr id="277" name="Google Shape;277;p20"/>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78" name="Google Shape;278;p20"/>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279" name="Google Shape;279;p20"/>
              <p:cNvGrpSpPr/>
              <p:nvPr/>
            </p:nvGrpSpPr>
            <p:grpSpPr>
              <a:xfrm>
                <a:off x="8335098" y="1805851"/>
                <a:ext cx="468816" cy="7120145"/>
                <a:chOff x="1295400" y="152400"/>
                <a:chExt cx="318597" cy="4838699"/>
              </a:xfrm>
            </p:grpSpPr>
            <p:sp>
              <p:nvSpPr>
                <p:cNvPr id="280" name="Google Shape;280;p20"/>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81" name="Google Shape;281;p20"/>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282" name="Google Shape;282;p20"/>
            <p:cNvGrpSpPr/>
            <p:nvPr/>
          </p:nvGrpSpPr>
          <p:grpSpPr>
            <a:xfrm flipH="1" rot="-5400000">
              <a:off x="9848714" y="1201031"/>
              <a:ext cx="196383" cy="2982574"/>
              <a:chOff x="1447800" y="152400"/>
              <a:chExt cx="318597" cy="4838699"/>
            </a:xfrm>
          </p:grpSpPr>
          <p:sp>
            <p:nvSpPr>
              <p:cNvPr id="283" name="Google Shape;283;p20"/>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84" name="Google Shape;284;p20"/>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285" name="Google Shape;285;p20"/>
            <p:cNvGrpSpPr/>
            <p:nvPr/>
          </p:nvGrpSpPr>
          <p:grpSpPr>
            <a:xfrm flipH="1" rot="-5400000">
              <a:off x="9689113" y="1336426"/>
              <a:ext cx="196383" cy="2982574"/>
              <a:chOff x="1600200" y="152400"/>
              <a:chExt cx="318597" cy="4838699"/>
            </a:xfrm>
          </p:grpSpPr>
          <p:sp>
            <p:nvSpPr>
              <p:cNvPr id="286" name="Google Shape;286;p20"/>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87" name="Google Shape;287;p20"/>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288" name="Google Shape;288;p20"/>
            <p:cNvGrpSpPr/>
            <p:nvPr/>
          </p:nvGrpSpPr>
          <p:grpSpPr>
            <a:xfrm flipH="1" rot="-5400000">
              <a:off x="9944475" y="1471836"/>
              <a:ext cx="196383" cy="2982574"/>
              <a:chOff x="533400" y="152400"/>
              <a:chExt cx="318597" cy="4838699"/>
            </a:xfrm>
          </p:grpSpPr>
          <p:sp>
            <p:nvSpPr>
              <p:cNvPr id="289" name="Google Shape;289;p20"/>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90" name="Google Shape;290;p20"/>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291" name="Google Shape;291;p20"/>
            <p:cNvGrpSpPr/>
            <p:nvPr/>
          </p:nvGrpSpPr>
          <p:grpSpPr>
            <a:xfrm flipH="1" rot="-5400000">
              <a:off x="9752954" y="1607231"/>
              <a:ext cx="196383" cy="2982574"/>
              <a:chOff x="685800" y="152400"/>
              <a:chExt cx="318597" cy="4838699"/>
            </a:xfrm>
          </p:grpSpPr>
          <p:sp>
            <p:nvSpPr>
              <p:cNvPr id="292" name="Google Shape;292;p20"/>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93" name="Google Shape;293;p20"/>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294" name="Google Shape;294;p20"/>
            <p:cNvGrpSpPr/>
            <p:nvPr/>
          </p:nvGrpSpPr>
          <p:grpSpPr>
            <a:xfrm flipH="1" rot="-5400000">
              <a:off x="9816794" y="1954222"/>
              <a:ext cx="196383" cy="2982574"/>
              <a:chOff x="990600" y="152400"/>
              <a:chExt cx="318597" cy="4838699"/>
            </a:xfrm>
          </p:grpSpPr>
          <p:sp>
            <p:nvSpPr>
              <p:cNvPr id="295" name="Google Shape;295;p20"/>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96" name="Google Shape;296;p20"/>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297" name="Google Shape;297;p20"/>
            <p:cNvGrpSpPr/>
            <p:nvPr/>
          </p:nvGrpSpPr>
          <p:grpSpPr>
            <a:xfrm flipH="1" rot="-5400000">
              <a:off x="9752954" y="2089589"/>
              <a:ext cx="196383" cy="2982574"/>
              <a:chOff x="3663063" y="152400"/>
              <a:chExt cx="318597" cy="4838699"/>
            </a:xfrm>
          </p:grpSpPr>
          <p:sp>
            <p:nvSpPr>
              <p:cNvPr id="298" name="Google Shape;298;p20"/>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299" name="Google Shape;299;p20"/>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00" name="Google Shape;300;p20"/>
            <p:cNvGrpSpPr/>
            <p:nvPr/>
          </p:nvGrpSpPr>
          <p:grpSpPr>
            <a:xfrm flipH="1" rot="-5400000">
              <a:off x="9880634" y="2225013"/>
              <a:ext cx="196383" cy="2982574"/>
              <a:chOff x="1295400" y="152400"/>
              <a:chExt cx="318597" cy="4838699"/>
            </a:xfrm>
          </p:grpSpPr>
          <p:sp>
            <p:nvSpPr>
              <p:cNvPr id="301" name="Google Shape;301;p20"/>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02" name="Google Shape;302;p20"/>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303" name="Google Shape;303;p20"/>
            <p:cNvGrpSpPr/>
            <p:nvPr/>
          </p:nvGrpSpPr>
          <p:grpSpPr>
            <a:xfrm flipH="1" rot="-5400000">
              <a:off x="9848714" y="2361002"/>
              <a:ext cx="196383" cy="2982574"/>
              <a:chOff x="1447800" y="152400"/>
              <a:chExt cx="318597" cy="4838699"/>
            </a:xfrm>
          </p:grpSpPr>
          <p:sp>
            <p:nvSpPr>
              <p:cNvPr id="304" name="Google Shape;304;p20"/>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05" name="Google Shape;305;p20"/>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306" name="Google Shape;306;p20"/>
            <p:cNvGrpSpPr/>
            <p:nvPr/>
          </p:nvGrpSpPr>
          <p:grpSpPr>
            <a:xfrm flipH="1" rot="-5400000">
              <a:off x="9721033" y="2496397"/>
              <a:ext cx="196383" cy="2982574"/>
              <a:chOff x="1600200" y="152400"/>
              <a:chExt cx="318597" cy="4838699"/>
            </a:xfrm>
          </p:grpSpPr>
          <p:sp>
            <p:nvSpPr>
              <p:cNvPr id="307" name="Google Shape;307;p20"/>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08" name="Google Shape;308;p20"/>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309" name="Google Shape;309;p20"/>
            <p:cNvGrpSpPr/>
            <p:nvPr/>
          </p:nvGrpSpPr>
          <p:grpSpPr>
            <a:xfrm flipH="1" rot="-5400000">
              <a:off x="9625273" y="2631806"/>
              <a:ext cx="196383" cy="2982574"/>
              <a:chOff x="533400" y="152400"/>
              <a:chExt cx="318597" cy="4838699"/>
            </a:xfrm>
          </p:grpSpPr>
          <p:sp>
            <p:nvSpPr>
              <p:cNvPr id="310" name="Google Shape;310;p20"/>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11" name="Google Shape;311;p20"/>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312" name="Google Shape;312;p20"/>
            <p:cNvGrpSpPr/>
            <p:nvPr/>
          </p:nvGrpSpPr>
          <p:grpSpPr>
            <a:xfrm flipH="1" rot="-5400000">
              <a:off x="9657193" y="2767202"/>
              <a:ext cx="196383" cy="2982574"/>
              <a:chOff x="685800" y="152400"/>
              <a:chExt cx="318597" cy="4838699"/>
            </a:xfrm>
          </p:grpSpPr>
          <p:sp>
            <p:nvSpPr>
              <p:cNvPr id="313" name="Google Shape;313;p20"/>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14" name="Google Shape;314;p20"/>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315" name="Google Shape;315;p20"/>
            <p:cNvGrpSpPr/>
            <p:nvPr/>
          </p:nvGrpSpPr>
          <p:grpSpPr>
            <a:xfrm flipH="1" rot="-5400000">
              <a:off x="9816794" y="2902597"/>
              <a:ext cx="196383" cy="2982574"/>
              <a:chOff x="838200" y="152400"/>
              <a:chExt cx="318597" cy="4838699"/>
            </a:xfrm>
          </p:grpSpPr>
          <p:sp>
            <p:nvSpPr>
              <p:cNvPr id="316" name="Google Shape;316;p20"/>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17" name="Google Shape;317;p20"/>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318" name="Google Shape;318;p20"/>
            <p:cNvGrpSpPr/>
            <p:nvPr/>
          </p:nvGrpSpPr>
          <p:grpSpPr>
            <a:xfrm flipH="1" rot="-5400000">
              <a:off x="9625273" y="3037992"/>
              <a:ext cx="196383" cy="2982574"/>
              <a:chOff x="990600" y="152400"/>
              <a:chExt cx="318597" cy="4838699"/>
            </a:xfrm>
          </p:grpSpPr>
          <p:sp>
            <p:nvSpPr>
              <p:cNvPr id="319" name="Google Shape;319;p20"/>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20" name="Google Shape;320;p20"/>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321" name="Google Shape;321;p20"/>
            <p:cNvGrpSpPr/>
            <p:nvPr/>
          </p:nvGrpSpPr>
          <p:grpSpPr>
            <a:xfrm flipH="1" rot="-5400000">
              <a:off x="9944475" y="3173359"/>
              <a:ext cx="196383" cy="2982574"/>
              <a:chOff x="3663063" y="152400"/>
              <a:chExt cx="318597" cy="4838699"/>
            </a:xfrm>
          </p:grpSpPr>
          <p:sp>
            <p:nvSpPr>
              <p:cNvPr id="322" name="Google Shape;322;p20"/>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23" name="Google Shape;323;p20"/>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324" name="Google Shape;324;p20"/>
            <p:cNvGrpSpPr/>
            <p:nvPr/>
          </p:nvGrpSpPr>
          <p:grpSpPr>
            <a:xfrm flipH="1" rot="-5400000">
              <a:off x="9784874" y="3308783"/>
              <a:ext cx="196383" cy="2982574"/>
              <a:chOff x="1295400" y="152400"/>
              <a:chExt cx="318597" cy="4838699"/>
            </a:xfrm>
          </p:grpSpPr>
          <p:sp>
            <p:nvSpPr>
              <p:cNvPr id="325" name="Google Shape;325;p20"/>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26" name="Google Shape;326;p20"/>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 image">
  <p:cSld name="TITLE_AND_BODY_1">
    <p:bg>
      <p:bgPr>
        <a:solidFill>
          <a:schemeClr val="dk1"/>
        </a:solidFill>
      </p:bgPr>
    </p:bg>
    <p:spTree>
      <p:nvGrpSpPr>
        <p:cNvPr id="327" name="Shape 327"/>
        <p:cNvGrpSpPr/>
        <p:nvPr/>
      </p:nvGrpSpPr>
      <p:grpSpPr>
        <a:xfrm>
          <a:off x="0" y="0"/>
          <a:ext cx="0" cy="0"/>
          <a:chOff x="0" y="0"/>
          <a:chExt cx="0" cy="0"/>
        </a:xfrm>
      </p:grpSpPr>
      <p:pic>
        <p:nvPicPr>
          <p:cNvPr id="328" name="Google Shape;328;p21"/>
          <p:cNvPicPr preferRelativeResize="0"/>
          <p:nvPr/>
        </p:nvPicPr>
        <p:blipFill rotWithShape="1">
          <a:blip r:embed="rId2">
            <a:alphaModFix/>
          </a:blip>
          <a:srcRect b="0" l="0" r="50097" t="0"/>
          <a:stretch/>
        </p:blipFill>
        <p:spPr>
          <a:xfrm>
            <a:off x="0" y="0"/>
            <a:ext cx="4563024" cy="5143500"/>
          </a:xfrm>
          <a:prstGeom prst="rect">
            <a:avLst/>
          </a:prstGeom>
          <a:noFill/>
          <a:ln>
            <a:noFill/>
          </a:ln>
          <a:effectLst>
            <a:outerShdw blurRad="114300" rotWithShape="0" algn="bl" dist="9525">
              <a:schemeClr val="dk1">
                <a:alpha val="30000"/>
              </a:schemeClr>
            </a:outerShdw>
          </a:effectLst>
        </p:spPr>
      </p:pic>
      <p:sp>
        <p:nvSpPr>
          <p:cNvPr id="329" name="Google Shape;329;p21"/>
          <p:cNvSpPr/>
          <p:nvPr/>
        </p:nvSpPr>
        <p:spPr>
          <a:xfrm rot="197195">
            <a:off x="267937" y="14512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1"/>
          <p:cNvSpPr txBox="1"/>
          <p:nvPr>
            <p:ph type="title"/>
          </p:nvPr>
        </p:nvSpPr>
        <p:spPr>
          <a:xfrm>
            <a:off x="524200" y="983900"/>
            <a:ext cx="3446100" cy="460500"/>
          </a:xfrm>
          <a:prstGeom prst="rect">
            <a:avLst/>
          </a:prstGeom>
        </p:spPr>
        <p:txBody>
          <a:bodyPr anchorCtr="0" anchor="b" bIns="0" lIns="0" spcFirstLastPara="1" rIns="0"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1" name="Google Shape;331;p21"/>
          <p:cNvSpPr txBox="1"/>
          <p:nvPr>
            <p:ph idx="1" type="body"/>
          </p:nvPr>
        </p:nvSpPr>
        <p:spPr>
          <a:xfrm>
            <a:off x="524200" y="1809750"/>
            <a:ext cx="3446100" cy="2621700"/>
          </a:xfrm>
          <a:prstGeom prst="rect">
            <a:avLst/>
          </a:prstGeom>
        </p:spPr>
        <p:txBody>
          <a:bodyPr anchorCtr="0" anchor="t" bIns="0" lIns="0" spcFirstLastPara="1" rIns="0" wrap="square" tIns="0">
            <a:noAutofit/>
          </a:bodyPr>
          <a:lstStyle>
            <a:lvl1pPr indent="-355600" lvl="0" marL="457200" rtl="0">
              <a:spcBef>
                <a:spcPts val="600"/>
              </a:spcBef>
              <a:spcAft>
                <a:spcPts val="0"/>
              </a:spcAft>
              <a:buSzPts val="2000"/>
              <a:buChar char="✘"/>
              <a:defRPr sz="2000"/>
            </a:lvl1pPr>
            <a:lvl2pPr indent="-355600" lvl="1" marL="914400" rtl="0">
              <a:spcBef>
                <a:spcPts val="1000"/>
              </a:spcBef>
              <a:spcAft>
                <a:spcPts val="0"/>
              </a:spcAft>
              <a:buSzPts val="2000"/>
              <a:buChar char="-"/>
              <a:defRPr sz="2000"/>
            </a:lvl2pPr>
            <a:lvl3pPr indent="-355600" lvl="2" marL="1371600" rtl="0">
              <a:spcBef>
                <a:spcPts val="1000"/>
              </a:spcBef>
              <a:spcAft>
                <a:spcPts val="0"/>
              </a:spcAft>
              <a:buSzPts val="2000"/>
              <a:buChar char="-"/>
              <a:defRPr sz="2000"/>
            </a:lvl3pPr>
            <a:lvl4pPr indent="-355600" lvl="3" marL="1828800" rtl="0">
              <a:spcBef>
                <a:spcPts val="1000"/>
              </a:spcBef>
              <a:spcAft>
                <a:spcPts val="0"/>
              </a:spcAft>
              <a:buSzPts val="2000"/>
              <a:buChar char="●"/>
              <a:defRPr sz="2000"/>
            </a:lvl4pPr>
            <a:lvl5pPr indent="-355600" lvl="4" marL="2286000" rtl="0">
              <a:spcBef>
                <a:spcPts val="1000"/>
              </a:spcBef>
              <a:spcAft>
                <a:spcPts val="0"/>
              </a:spcAft>
              <a:buSzPts val="2000"/>
              <a:buChar char="○"/>
              <a:defRPr sz="2000"/>
            </a:lvl5pPr>
            <a:lvl6pPr indent="-355600" lvl="5" marL="2743200" rtl="0">
              <a:spcBef>
                <a:spcPts val="1000"/>
              </a:spcBef>
              <a:spcAft>
                <a:spcPts val="0"/>
              </a:spcAft>
              <a:buSzPts val="2000"/>
              <a:buChar char="■"/>
              <a:defRPr sz="2000"/>
            </a:lvl6pPr>
            <a:lvl7pPr indent="-355600" lvl="6" marL="3200400" rtl="0">
              <a:spcBef>
                <a:spcPts val="1000"/>
              </a:spcBef>
              <a:spcAft>
                <a:spcPts val="0"/>
              </a:spcAft>
              <a:buSzPts val="2000"/>
              <a:buChar char="●"/>
              <a:defRPr sz="2000"/>
            </a:lvl7pPr>
            <a:lvl8pPr indent="-355600" lvl="7" marL="3657600" rtl="0">
              <a:spcBef>
                <a:spcPts val="1000"/>
              </a:spcBef>
              <a:spcAft>
                <a:spcPts val="0"/>
              </a:spcAft>
              <a:buSzPts val="2000"/>
              <a:buChar char="○"/>
              <a:defRPr sz="2000"/>
            </a:lvl8pPr>
            <a:lvl9pPr indent="-355600" lvl="8" marL="4114800" rtl="0">
              <a:spcBef>
                <a:spcPts val="1000"/>
              </a:spcBef>
              <a:spcAft>
                <a:spcPts val="1000"/>
              </a:spcAft>
              <a:buSzPts val="2000"/>
              <a:buChar char="■"/>
              <a:defRPr sz="2000"/>
            </a:lvl9pPr>
          </a:lstStyle>
          <a:p/>
        </p:txBody>
      </p:sp>
      <p:sp>
        <p:nvSpPr>
          <p:cNvPr id="332" name="Google Shape;332;p21"/>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grpSp>
        <p:nvGrpSpPr>
          <p:cNvPr id="333" name="Google Shape;333;p21"/>
          <p:cNvGrpSpPr/>
          <p:nvPr/>
        </p:nvGrpSpPr>
        <p:grpSpPr>
          <a:xfrm>
            <a:off x="8004404" y="417297"/>
            <a:ext cx="3529549" cy="4525764"/>
            <a:chOff x="8004404" y="372498"/>
            <a:chExt cx="3529549" cy="4525764"/>
          </a:xfrm>
        </p:grpSpPr>
        <p:grpSp>
          <p:nvGrpSpPr>
            <p:cNvPr id="334" name="Google Shape;334;p21"/>
            <p:cNvGrpSpPr/>
            <p:nvPr/>
          </p:nvGrpSpPr>
          <p:grpSpPr>
            <a:xfrm flipH="1" rot="-5400000">
              <a:off x="8541351" y="-164449"/>
              <a:ext cx="2227938" cy="3301831"/>
              <a:chOff x="3485371" y="1424851"/>
              <a:chExt cx="5318543" cy="7882145"/>
            </a:xfrm>
          </p:grpSpPr>
          <p:grpSp>
            <p:nvGrpSpPr>
              <p:cNvPr id="335" name="Google Shape;335;p21"/>
              <p:cNvGrpSpPr/>
              <p:nvPr/>
            </p:nvGrpSpPr>
            <p:grpSpPr>
              <a:xfrm>
                <a:off x="3485371" y="1958251"/>
                <a:ext cx="468816" cy="7120145"/>
                <a:chOff x="1447800" y="152400"/>
                <a:chExt cx="318597" cy="4838699"/>
              </a:xfrm>
            </p:grpSpPr>
            <p:sp>
              <p:nvSpPr>
                <p:cNvPr id="336" name="Google Shape;336;p21"/>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37" name="Google Shape;337;p21"/>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338" name="Google Shape;338;p21"/>
              <p:cNvGrpSpPr/>
              <p:nvPr/>
            </p:nvGrpSpPr>
            <p:grpSpPr>
              <a:xfrm>
                <a:off x="3808592" y="1577251"/>
                <a:ext cx="468816" cy="7120145"/>
                <a:chOff x="1600200" y="152400"/>
                <a:chExt cx="318597" cy="4838699"/>
              </a:xfrm>
            </p:grpSpPr>
            <p:sp>
              <p:nvSpPr>
                <p:cNvPr id="339" name="Google Shape;339;p21"/>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40" name="Google Shape;340;p21"/>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41" name="Google Shape;341;p21"/>
              <p:cNvGrpSpPr/>
              <p:nvPr/>
            </p:nvGrpSpPr>
            <p:grpSpPr>
              <a:xfrm>
                <a:off x="4131812" y="2186851"/>
                <a:ext cx="468816" cy="7120145"/>
                <a:chOff x="533400" y="152400"/>
                <a:chExt cx="318597" cy="4838699"/>
              </a:xfrm>
            </p:grpSpPr>
            <p:sp>
              <p:nvSpPr>
                <p:cNvPr id="342" name="Google Shape;342;p21"/>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43" name="Google Shape;343;p21"/>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44" name="Google Shape;344;p21"/>
              <p:cNvGrpSpPr/>
              <p:nvPr/>
            </p:nvGrpSpPr>
            <p:grpSpPr>
              <a:xfrm>
                <a:off x="4455033" y="1729651"/>
                <a:ext cx="468816" cy="7120145"/>
                <a:chOff x="685800" y="152400"/>
                <a:chExt cx="318597" cy="4838699"/>
              </a:xfrm>
            </p:grpSpPr>
            <p:sp>
              <p:nvSpPr>
                <p:cNvPr id="345" name="Google Shape;345;p21"/>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46" name="Google Shape;346;p21"/>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47" name="Google Shape;347;p21"/>
              <p:cNvGrpSpPr/>
              <p:nvPr/>
            </p:nvGrpSpPr>
            <p:grpSpPr>
              <a:xfrm>
                <a:off x="4778254" y="1424851"/>
                <a:ext cx="468816" cy="7120145"/>
                <a:chOff x="838200" y="152400"/>
                <a:chExt cx="318597" cy="4838699"/>
              </a:xfrm>
            </p:grpSpPr>
            <p:sp>
              <p:nvSpPr>
                <p:cNvPr id="348" name="Google Shape;348;p21"/>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49" name="Google Shape;349;p21"/>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350" name="Google Shape;350;p21"/>
              <p:cNvGrpSpPr/>
              <p:nvPr/>
            </p:nvGrpSpPr>
            <p:grpSpPr>
              <a:xfrm>
                <a:off x="5101474" y="1882051"/>
                <a:ext cx="468816" cy="7120145"/>
                <a:chOff x="990600" y="152400"/>
                <a:chExt cx="318597" cy="4838699"/>
              </a:xfrm>
            </p:grpSpPr>
            <p:sp>
              <p:nvSpPr>
                <p:cNvPr id="351" name="Google Shape;351;p21"/>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52" name="Google Shape;352;p21"/>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353" name="Google Shape;353;p21"/>
              <p:cNvGrpSpPr/>
              <p:nvPr/>
            </p:nvGrpSpPr>
            <p:grpSpPr>
              <a:xfrm>
                <a:off x="5424695" y="1729651"/>
                <a:ext cx="468816" cy="7120145"/>
                <a:chOff x="3663063" y="152400"/>
                <a:chExt cx="318597" cy="4838699"/>
              </a:xfrm>
            </p:grpSpPr>
            <p:sp>
              <p:nvSpPr>
                <p:cNvPr id="354" name="Google Shape;354;p21"/>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55" name="Google Shape;355;p21"/>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56" name="Google Shape;356;p21"/>
              <p:cNvGrpSpPr/>
              <p:nvPr/>
            </p:nvGrpSpPr>
            <p:grpSpPr>
              <a:xfrm>
                <a:off x="5929821" y="2034451"/>
                <a:ext cx="468816" cy="7120145"/>
                <a:chOff x="1419019" y="152400"/>
                <a:chExt cx="318597" cy="4838699"/>
              </a:xfrm>
            </p:grpSpPr>
            <p:sp>
              <p:nvSpPr>
                <p:cNvPr id="357" name="Google Shape;357;p21"/>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58" name="Google Shape;358;p21"/>
                <p:cNvPicPr preferRelativeResize="0"/>
                <p:nvPr/>
              </p:nvPicPr>
              <p:blipFill>
                <a:blip r:embed="rId3">
                  <a:alphaModFix/>
                </a:blip>
                <a:stretch>
                  <a:fillRect/>
                </a:stretch>
              </p:blipFill>
              <p:spPr>
                <a:xfrm>
                  <a:off x="1419019" y="152400"/>
                  <a:ext cx="318597" cy="4838699"/>
                </a:xfrm>
                <a:prstGeom prst="rect">
                  <a:avLst/>
                </a:prstGeom>
                <a:noFill/>
                <a:ln>
                  <a:noFill/>
                </a:ln>
              </p:spPr>
            </p:pic>
          </p:grpSp>
          <p:grpSp>
            <p:nvGrpSpPr>
              <p:cNvPr id="359" name="Google Shape;359;p21"/>
              <p:cNvGrpSpPr/>
              <p:nvPr/>
            </p:nvGrpSpPr>
            <p:grpSpPr>
              <a:xfrm>
                <a:off x="6395774" y="1653451"/>
                <a:ext cx="468816" cy="7120145"/>
                <a:chOff x="1600200" y="152400"/>
                <a:chExt cx="318597" cy="4838699"/>
              </a:xfrm>
            </p:grpSpPr>
            <p:sp>
              <p:nvSpPr>
                <p:cNvPr id="360" name="Google Shape;360;p21"/>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61" name="Google Shape;361;p21"/>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62" name="Google Shape;362;p21"/>
              <p:cNvGrpSpPr/>
              <p:nvPr/>
            </p:nvGrpSpPr>
            <p:grpSpPr>
              <a:xfrm>
                <a:off x="6718994" y="1424851"/>
                <a:ext cx="468816" cy="7120145"/>
                <a:chOff x="533400" y="152400"/>
                <a:chExt cx="318597" cy="4838699"/>
              </a:xfrm>
            </p:grpSpPr>
            <p:sp>
              <p:nvSpPr>
                <p:cNvPr id="363" name="Google Shape;363;p21"/>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64" name="Google Shape;364;p21"/>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65" name="Google Shape;365;p21"/>
              <p:cNvGrpSpPr/>
              <p:nvPr/>
            </p:nvGrpSpPr>
            <p:grpSpPr>
              <a:xfrm>
                <a:off x="7042215" y="1501051"/>
                <a:ext cx="468816" cy="7120145"/>
                <a:chOff x="685800" y="152400"/>
                <a:chExt cx="318597" cy="4838699"/>
              </a:xfrm>
            </p:grpSpPr>
            <p:sp>
              <p:nvSpPr>
                <p:cNvPr id="366" name="Google Shape;366;p21"/>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67" name="Google Shape;367;p21"/>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68" name="Google Shape;368;p21"/>
              <p:cNvGrpSpPr/>
              <p:nvPr/>
            </p:nvGrpSpPr>
            <p:grpSpPr>
              <a:xfrm>
                <a:off x="7365436" y="1882051"/>
                <a:ext cx="468816" cy="7120145"/>
                <a:chOff x="838200" y="152400"/>
                <a:chExt cx="318597" cy="4838699"/>
              </a:xfrm>
            </p:grpSpPr>
            <p:sp>
              <p:nvSpPr>
                <p:cNvPr id="369" name="Google Shape;369;p21"/>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70" name="Google Shape;370;p21"/>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371" name="Google Shape;371;p21"/>
              <p:cNvGrpSpPr/>
              <p:nvPr/>
            </p:nvGrpSpPr>
            <p:grpSpPr>
              <a:xfrm>
                <a:off x="8011877" y="2186851"/>
                <a:ext cx="468816" cy="7120145"/>
                <a:chOff x="3663063" y="152400"/>
                <a:chExt cx="318597" cy="4838699"/>
              </a:xfrm>
            </p:grpSpPr>
            <p:sp>
              <p:nvSpPr>
                <p:cNvPr id="372" name="Google Shape;372;p21"/>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73" name="Google Shape;373;p21"/>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74" name="Google Shape;374;p21"/>
              <p:cNvGrpSpPr/>
              <p:nvPr/>
            </p:nvGrpSpPr>
            <p:grpSpPr>
              <a:xfrm>
                <a:off x="8335098" y="1805851"/>
                <a:ext cx="468816" cy="7120145"/>
                <a:chOff x="1295400" y="152400"/>
                <a:chExt cx="318597" cy="4838699"/>
              </a:xfrm>
            </p:grpSpPr>
            <p:sp>
              <p:nvSpPr>
                <p:cNvPr id="375" name="Google Shape;375;p21"/>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76" name="Google Shape;376;p21"/>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grpSp>
          <p:nvGrpSpPr>
            <p:cNvPr id="377" name="Google Shape;377;p21"/>
            <p:cNvGrpSpPr/>
            <p:nvPr/>
          </p:nvGrpSpPr>
          <p:grpSpPr>
            <a:xfrm flipH="1" rot="-5400000">
              <a:off x="9848714" y="1201031"/>
              <a:ext cx="196383" cy="2982574"/>
              <a:chOff x="1447800" y="152400"/>
              <a:chExt cx="318597" cy="4838699"/>
            </a:xfrm>
          </p:grpSpPr>
          <p:sp>
            <p:nvSpPr>
              <p:cNvPr id="378" name="Google Shape;378;p21"/>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79" name="Google Shape;379;p21"/>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380" name="Google Shape;380;p21"/>
            <p:cNvGrpSpPr/>
            <p:nvPr/>
          </p:nvGrpSpPr>
          <p:grpSpPr>
            <a:xfrm flipH="1" rot="-5400000">
              <a:off x="9689113" y="1336426"/>
              <a:ext cx="196383" cy="2982574"/>
              <a:chOff x="1600200" y="152400"/>
              <a:chExt cx="318597" cy="4838699"/>
            </a:xfrm>
          </p:grpSpPr>
          <p:sp>
            <p:nvSpPr>
              <p:cNvPr id="381" name="Google Shape;381;p21"/>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82" name="Google Shape;382;p21"/>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383" name="Google Shape;383;p21"/>
            <p:cNvGrpSpPr/>
            <p:nvPr/>
          </p:nvGrpSpPr>
          <p:grpSpPr>
            <a:xfrm flipH="1" rot="-5400000">
              <a:off x="9944475" y="1471836"/>
              <a:ext cx="196383" cy="2982574"/>
              <a:chOff x="533400" y="152400"/>
              <a:chExt cx="318597" cy="4838699"/>
            </a:xfrm>
          </p:grpSpPr>
          <p:sp>
            <p:nvSpPr>
              <p:cNvPr id="384" name="Google Shape;384;p21"/>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85" name="Google Shape;385;p21"/>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386" name="Google Shape;386;p21"/>
            <p:cNvGrpSpPr/>
            <p:nvPr/>
          </p:nvGrpSpPr>
          <p:grpSpPr>
            <a:xfrm flipH="1" rot="-5400000">
              <a:off x="9752954" y="1607231"/>
              <a:ext cx="196383" cy="2982574"/>
              <a:chOff x="685800" y="152400"/>
              <a:chExt cx="318597" cy="4838699"/>
            </a:xfrm>
          </p:grpSpPr>
          <p:sp>
            <p:nvSpPr>
              <p:cNvPr id="387" name="Google Shape;387;p21"/>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88" name="Google Shape;388;p21"/>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389" name="Google Shape;389;p21"/>
            <p:cNvGrpSpPr/>
            <p:nvPr/>
          </p:nvGrpSpPr>
          <p:grpSpPr>
            <a:xfrm flipH="1" rot="-5400000">
              <a:off x="9816794" y="1954222"/>
              <a:ext cx="196383" cy="2982574"/>
              <a:chOff x="990600" y="152400"/>
              <a:chExt cx="318597" cy="4838699"/>
            </a:xfrm>
          </p:grpSpPr>
          <p:sp>
            <p:nvSpPr>
              <p:cNvPr id="390" name="Google Shape;390;p21"/>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91" name="Google Shape;391;p21"/>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392" name="Google Shape;392;p21"/>
            <p:cNvGrpSpPr/>
            <p:nvPr/>
          </p:nvGrpSpPr>
          <p:grpSpPr>
            <a:xfrm flipH="1" rot="-5400000">
              <a:off x="9752954" y="2089589"/>
              <a:ext cx="196383" cy="2982574"/>
              <a:chOff x="3663063" y="152400"/>
              <a:chExt cx="318597" cy="4838699"/>
            </a:xfrm>
          </p:grpSpPr>
          <p:sp>
            <p:nvSpPr>
              <p:cNvPr id="393" name="Google Shape;393;p21"/>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94" name="Google Shape;394;p21"/>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395" name="Google Shape;395;p21"/>
            <p:cNvGrpSpPr/>
            <p:nvPr/>
          </p:nvGrpSpPr>
          <p:grpSpPr>
            <a:xfrm flipH="1" rot="-5400000">
              <a:off x="9880634" y="2225013"/>
              <a:ext cx="196383" cy="2982574"/>
              <a:chOff x="1295400" y="152400"/>
              <a:chExt cx="318597" cy="4838699"/>
            </a:xfrm>
          </p:grpSpPr>
          <p:sp>
            <p:nvSpPr>
              <p:cNvPr id="396" name="Google Shape;396;p21"/>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397" name="Google Shape;397;p21"/>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nvGrpSpPr>
            <p:cNvPr id="398" name="Google Shape;398;p21"/>
            <p:cNvGrpSpPr/>
            <p:nvPr/>
          </p:nvGrpSpPr>
          <p:grpSpPr>
            <a:xfrm flipH="1" rot="-5400000">
              <a:off x="9848714" y="2361002"/>
              <a:ext cx="196383" cy="2982574"/>
              <a:chOff x="1447800" y="152400"/>
              <a:chExt cx="318597" cy="4838699"/>
            </a:xfrm>
          </p:grpSpPr>
          <p:sp>
            <p:nvSpPr>
              <p:cNvPr id="399" name="Google Shape;399;p21"/>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0" name="Google Shape;400;p21"/>
              <p:cNvPicPr preferRelativeResize="0"/>
              <p:nvPr/>
            </p:nvPicPr>
            <p:blipFill>
              <a:blip r:embed="rId3">
                <a:alphaModFix/>
              </a:blip>
              <a:stretch>
                <a:fillRect/>
              </a:stretch>
            </p:blipFill>
            <p:spPr>
              <a:xfrm>
                <a:off x="1447800" y="152400"/>
                <a:ext cx="318597" cy="4838699"/>
              </a:xfrm>
              <a:prstGeom prst="rect">
                <a:avLst/>
              </a:prstGeom>
              <a:noFill/>
              <a:ln>
                <a:noFill/>
              </a:ln>
            </p:spPr>
          </p:pic>
        </p:grpSp>
        <p:grpSp>
          <p:nvGrpSpPr>
            <p:cNvPr id="401" name="Google Shape;401;p21"/>
            <p:cNvGrpSpPr/>
            <p:nvPr/>
          </p:nvGrpSpPr>
          <p:grpSpPr>
            <a:xfrm flipH="1" rot="-5400000">
              <a:off x="9721033" y="2496397"/>
              <a:ext cx="196383" cy="2982574"/>
              <a:chOff x="1600200" y="152400"/>
              <a:chExt cx="318597" cy="4838699"/>
            </a:xfrm>
          </p:grpSpPr>
          <p:sp>
            <p:nvSpPr>
              <p:cNvPr id="402" name="Google Shape;402;p21"/>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3" name="Google Shape;403;p21"/>
              <p:cNvPicPr preferRelativeResize="0"/>
              <p:nvPr/>
            </p:nvPicPr>
            <p:blipFill>
              <a:blip r:embed="rId3">
                <a:alphaModFix/>
              </a:blip>
              <a:stretch>
                <a:fillRect/>
              </a:stretch>
            </p:blipFill>
            <p:spPr>
              <a:xfrm>
                <a:off x="1600200" y="152400"/>
                <a:ext cx="318597" cy="4838699"/>
              </a:xfrm>
              <a:prstGeom prst="rect">
                <a:avLst/>
              </a:prstGeom>
              <a:noFill/>
              <a:ln>
                <a:noFill/>
              </a:ln>
            </p:spPr>
          </p:pic>
        </p:grpSp>
        <p:grpSp>
          <p:nvGrpSpPr>
            <p:cNvPr id="404" name="Google Shape;404;p21"/>
            <p:cNvGrpSpPr/>
            <p:nvPr/>
          </p:nvGrpSpPr>
          <p:grpSpPr>
            <a:xfrm flipH="1" rot="-5400000">
              <a:off x="9625273" y="2631806"/>
              <a:ext cx="196383" cy="2982574"/>
              <a:chOff x="533400" y="152400"/>
              <a:chExt cx="318597" cy="4838699"/>
            </a:xfrm>
          </p:grpSpPr>
          <p:sp>
            <p:nvSpPr>
              <p:cNvPr id="405" name="Google Shape;405;p21"/>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6" name="Google Shape;406;p21"/>
              <p:cNvPicPr preferRelativeResize="0"/>
              <p:nvPr/>
            </p:nvPicPr>
            <p:blipFill>
              <a:blip r:embed="rId3">
                <a:alphaModFix/>
              </a:blip>
              <a:stretch>
                <a:fillRect/>
              </a:stretch>
            </p:blipFill>
            <p:spPr>
              <a:xfrm>
                <a:off x="533400" y="152400"/>
                <a:ext cx="318597" cy="4838699"/>
              </a:xfrm>
              <a:prstGeom prst="rect">
                <a:avLst/>
              </a:prstGeom>
              <a:noFill/>
              <a:ln>
                <a:noFill/>
              </a:ln>
            </p:spPr>
          </p:pic>
        </p:grpSp>
        <p:grpSp>
          <p:nvGrpSpPr>
            <p:cNvPr id="407" name="Google Shape;407;p21"/>
            <p:cNvGrpSpPr/>
            <p:nvPr/>
          </p:nvGrpSpPr>
          <p:grpSpPr>
            <a:xfrm flipH="1" rot="-5400000">
              <a:off x="9657193" y="2767202"/>
              <a:ext cx="196383" cy="2982574"/>
              <a:chOff x="685800" y="152400"/>
              <a:chExt cx="318597" cy="4838699"/>
            </a:xfrm>
          </p:grpSpPr>
          <p:sp>
            <p:nvSpPr>
              <p:cNvPr id="408" name="Google Shape;408;p21"/>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09" name="Google Shape;409;p21"/>
              <p:cNvPicPr preferRelativeResize="0"/>
              <p:nvPr/>
            </p:nvPicPr>
            <p:blipFill>
              <a:blip r:embed="rId3">
                <a:alphaModFix/>
              </a:blip>
              <a:stretch>
                <a:fillRect/>
              </a:stretch>
            </p:blipFill>
            <p:spPr>
              <a:xfrm>
                <a:off x="685800" y="152400"/>
                <a:ext cx="318597" cy="4838699"/>
              </a:xfrm>
              <a:prstGeom prst="rect">
                <a:avLst/>
              </a:prstGeom>
              <a:noFill/>
              <a:ln>
                <a:noFill/>
              </a:ln>
            </p:spPr>
          </p:pic>
        </p:grpSp>
        <p:grpSp>
          <p:nvGrpSpPr>
            <p:cNvPr id="410" name="Google Shape;410;p21"/>
            <p:cNvGrpSpPr/>
            <p:nvPr/>
          </p:nvGrpSpPr>
          <p:grpSpPr>
            <a:xfrm flipH="1" rot="-5400000">
              <a:off x="9816794" y="2902597"/>
              <a:ext cx="196383" cy="2982574"/>
              <a:chOff x="838200" y="152400"/>
              <a:chExt cx="318597" cy="4838699"/>
            </a:xfrm>
          </p:grpSpPr>
          <p:sp>
            <p:nvSpPr>
              <p:cNvPr id="411" name="Google Shape;411;p21"/>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12" name="Google Shape;412;p21"/>
              <p:cNvPicPr preferRelativeResize="0"/>
              <p:nvPr/>
            </p:nvPicPr>
            <p:blipFill>
              <a:blip r:embed="rId3">
                <a:alphaModFix/>
              </a:blip>
              <a:stretch>
                <a:fillRect/>
              </a:stretch>
            </p:blipFill>
            <p:spPr>
              <a:xfrm>
                <a:off x="838200" y="152400"/>
                <a:ext cx="318597" cy="4838699"/>
              </a:xfrm>
              <a:prstGeom prst="rect">
                <a:avLst/>
              </a:prstGeom>
              <a:noFill/>
              <a:ln>
                <a:noFill/>
              </a:ln>
            </p:spPr>
          </p:pic>
        </p:grpSp>
        <p:grpSp>
          <p:nvGrpSpPr>
            <p:cNvPr id="413" name="Google Shape;413;p21"/>
            <p:cNvGrpSpPr/>
            <p:nvPr/>
          </p:nvGrpSpPr>
          <p:grpSpPr>
            <a:xfrm flipH="1" rot="-5400000">
              <a:off x="9625273" y="3037992"/>
              <a:ext cx="196383" cy="2982574"/>
              <a:chOff x="990600" y="152400"/>
              <a:chExt cx="318597" cy="4838699"/>
            </a:xfrm>
          </p:grpSpPr>
          <p:sp>
            <p:nvSpPr>
              <p:cNvPr id="414" name="Google Shape;414;p21"/>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15" name="Google Shape;415;p21"/>
              <p:cNvPicPr preferRelativeResize="0"/>
              <p:nvPr/>
            </p:nvPicPr>
            <p:blipFill>
              <a:blip r:embed="rId3">
                <a:alphaModFix/>
              </a:blip>
              <a:stretch>
                <a:fillRect/>
              </a:stretch>
            </p:blipFill>
            <p:spPr>
              <a:xfrm>
                <a:off x="990600" y="152400"/>
                <a:ext cx="318597" cy="4838699"/>
              </a:xfrm>
              <a:prstGeom prst="rect">
                <a:avLst/>
              </a:prstGeom>
              <a:noFill/>
              <a:ln>
                <a:noFill/>
              </a:ln>
            </p:spPr>
          </p:pic>
        </p:grpSp>
        <p:grpSp>
          <p:nvGrpSpPr>
            <p:cNvPr id="416" name="Google Shape;416;p21"/>
            <p:cNvGrpSpPr/>
            <p:nvPr/>
          </p:nvGrpSpPr>
          <p:grpSpPr>
            <a:xfrm flipH="1" rot="-5400000">
              <a:off x="9944475" y="3173359"/>
              <a:ext cx="196383" cy="2982574"/>
              <a:chOff x="3663063" y="152400"/>
              <a:chExt cx="318597" cy="4838699"/>
            </a:xfrm>
          </p:grpSpPr>
          <p:sp>
            <p:nvSpPr>
              <p:cNvPr id="417" name="Google Shape;417;p21"/>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18" name="Google Shape;418;p21"/>
              <p:cNvPicPr preferRelativeResize="0"/>
              <p:nvPr/>
            </p:nvPicPr>
            <p:blipFill>
              <a:blip r:embed="rId3">
                <a:alphaModFix/>
              </a:blip>
              <a:stretch>
                <a:fillRect/>
              </a:stretch>
            </p:blipFill>
            <p:spPr>
              <a:xfrm>
                <a:off x="3663063" y="152400"/>
                <a:ext cx="318597" cy="4838699"/>
              </a:xfrm>
              <a:prstGeom prst="rect">
                <a:avLst/>
              </a:prstGeom>
              <a:noFill/>
              <a:ln>
                <a:noFill/>
              </a:ln>
            </p:spPr>
          </p:pic>
        </p:grpSp>
        <p:grpSp>
          <p:nvGrpSpPr>
            <p:cNvPr id="419" name="Google Shape;419;p21"/>
            <p:cNvGrpSpPr/>
            <p:nvPr/>
          </p:nvGrpSpPr>
          <p:grpSpPr>
            <a:xfrm flipH="1" rot="-5400000">
              <a:off x="9784874" y="3308783"/>
              <a:ext cx="196383" cy="2982574"/>
              <a:chOff x="1295400" y="152400"/>
              <a:chExt cx="318597" cy="4838699"/>
            </a:xfrm>
          </p:grpSpPr>
          <p:sp>
            <p:nvSpPr>
              <p:cNvPr id="420" name="Google Shape;420;p21"/>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21" name="Google Shape;421;p21"/>
              <p:cNvPicPr preferRelativeResize="0"/>
              <p:nvPr/>
            </p:nvPicPr>
            <p:blipFill>
              <a:blip r:embed="rId3">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spTree>
      <p:nvGrpSpPr>
        <p:cNvPr id="422" name="Shape 422"/>
        <p:cNvGrpSpPr/>
        <p:nvPr/>
      </p:nvGrpSpPr>
      <p:grpSpPr>
        <a:xfrm>
          <a:off x="0" y="0"/>
          <a:ext cx="0" cy="0"/>
          <a:chOff x="0" y="0"/>
          <a:chExt cx="0" cy="0"/>
        </a:xfrm>
      </p:grpSpPr>
      <p:sp>
        <p:nvSpPr>
          <p:cNvPr id="423" name="Google Shape;423;p22"/>
          <p:cNvSpPr txBox="1"/>
          <p:nvPr>
            <p:ph type="title"/>
          </p:nvPr>
        </p:nvSpPr>
        <p:spPr>
          <a:xfrm>
            <a:off x="829000" y="526700"/>
            <a:ext cx="6902100" cy="460500"/>
          </a:xfrm>
          <a:prstGeom prst="rect">
            <a:avLst/>
          </a:prstGeom>
        </p:spPr>
        <p:txBody>
          <a:bodyPr anchorCtr="0" anchor="b" bIns="0" lIns="0" spcFirstLastPara="1" rIns="0"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4" name="Google Shape;424;p22"/>
          <p:cNvSpPr txBox="1"/>
          <p:nvPr>
            <p:ph idx="1" type="body"/>
          </p:nvPr>
        </p:nvSpPr>
        <p:spPr>
          <a:xfrm>
            <a:off x="829000" y="1352550"/>
            <a:ext cx="3217500" cy="3420900"/>
          </a:xfrm>
          <a:prstGeom prst="rect">
            <a:avLst/>
          </a:prstGeom>
        </p:spPr>
        <p:txBody>
          <a:bodyPr anchorCtr="0" anchor="t" bIns="0" lIns="0" spcFirstLastPara="1" rIns="0" wrap="square" tIns="0">
            <a:noAutofit/>
          </a:bodyPr>
          <a:lstStyle>
            <a:lvl1pPr indent="-368300" lvl="0" marL="457200" rtl="0">
              <a:spcBef>
                <a:spcPts val="600"/>
              </a:spcBef>
              <a:spcAft>
                <a:spcPts val="0"/>
              </a:spcAft>
              <a:buSzPts val="2200"/>
              <a:buChar char="✘"/>
              <a:defRPr sz="2200"/>
            </a:lvl1pPr>
            <a:lvl2pPr indent="-368300" lvl="1" marL="914400" rtl="0">
              <a:spcBef>
                <a:spcPts val="1000"/>
              </a:spcBef>
              <a:spcAft>
                <a:spcPts val="0"/>
              </a:spcAft>
              <a:buSzPts val="2200"/>
              <a:buChar char="-"/>
              <a:defRPr sz="2200"/>
            </a:lvl2pPr>
            <a:lvl3pPr indent="-368300" lvl="2" marL="1371600" rtl="0">
              <a:spcBef>
                <a:spcPts val="1000"/>
              </a:spcBef>
              <a:spcAft>
                <a:spcPts val="0"/>
              </a:spcAft>
              <a:buSzPts val="2200"/>
              <a:buChar char="-"/>
              <a:defRPr sz="2200"/>
            </a:lvl3pPr>
            <a:lvl4pPr indent="-368300" lvl="3" marL="1828800" rtl="0">
              <a:spcBef>
                <a:spcPts val="1000"/>
              </a:spcBef>
              <a:spcAft>
                <a:spcPts val="0"/>
              </a:spcAft>
              <a:buSzPts val="2200"/>
              <a:buChar char="●"/>
              <a:defRPr sz="2200"/>
            </a:lvl4pPr>
            <a:lvl5pPr indent="-368300" lvl="4" marL="2286000" rtl="0">
              <a:spcBef>
                <a:spcPts val="1000"/>
              </a:spcBef>
              <a:spcAft>
                <a:spcPts val="0"/>
              </a:spcAft>
              <a:buSzPts val="2200"/>
              <a:buChar char="○"/>
              <a:defRPr sz="2200"/>
            </a:lvl5pPr>
            <a:lvl6pPr indent="-368300" lvl="5" marL="2743200" rtl="0">
              <a:spcBef>
                <a:spcPts val="1000"/>
              </a:spcBef>
              <a:spcAft>
                <a:spcPts val="0"/>
              </a:spcAft>
              <a:buSzPts val="2200"/>
              <a:buChar char="■"/>
              <a:defRPr sz="2200"/>
            </a:lvl6pPr>
            <a:lvl7pPr indent="-368300" lvl="6" marL="3200400" rtl="0">
              <a:spcBef>
                <a:spcPts val="1000"/>
              </a:spcBef>
              <a:spcAft>
                <a:spcPts val="0"/>
              </a:spcAft>
              <a:buSzPts val="2200"/>
              <a:buChar char="●"/>
              <a:defRPr sz="2200"/>
            </a:lvl7pPr>
            <a:lvl8pPr indent="-368300" lvl="7" marL="3657600" rtl="0">
              <a:spcBef>
                <a:spcPts val="1000"/>
              </a:spcBef>
              <a:spcAft>
                <a:spcPts val="0"/>
              </a:spcAft>
              <a:buSzPts val="2200"/>
              <a:buChar char="○"/>
              <a:defRPr sz="2200"/>
            </a:lvl8pPr>
            <a:lvl9pPr indent="-368300" lvl="8" marL="4114800" rtl="0">
              <a:spcBef>
                <a:spcPts val="1000"/>
              </a:spcBef>
              <a:spcAft>
                <a:spcPts val="1000"/>
              </a:spcAft>
              <a:buSzPts val="2200"/>
              <a:buChar char="■"/>
              <a:defRPr sz="2200"/>
            </a:lvl9pPr>
          </a:lstStyle>
          <a:p/>
        </p:txBody>
      </p:sp>
      <p:sp>
        <p:nvSpPr>
          <p:cNvPr id="425" name="Google Shape;425;p22"/>
          <p:cNvSpPr txBox="1"/>
          <p:nvPr>
            <p:ph idx="2" type="body"/>
          </p:nvPr>
        </p:nvSpPr>
        <p:spPr>
          <a:xfrm>
            <a:off x="4513595" y="1352550"/>
            <a:ext cx="3217500" cy="3420900"/>
          </a:xfrm>
          <a:prstGeom prst="rect">
            <a:avLst/>
          </a:prstGeom>
        </p:spPr>
        <p:txBody>
          <a:bodyPr anchorCtr="0" anchor="t" bIns="0" lIns="0" spcFirstLastPara="1" rIns="0" wrap="square" tIns="0">
            <a:noAutofit/>
          </a:bodyPr>
          <a:lstStyle>
            <a:lvl1pPr indent="-368300" lvl="0" marL="457200" rtl="0">
              <a:spcBef>
                <a:spcPts val="600"/>
              </a:spcBef>
              <a:spcAft>
                <a:spcPts val="0"/>
              </a:spcAft>
              <a:buSzPts val="2200"/>
              <a:buChar char="✘"/>
              <a:defRPr sz="2200"/>
            </a:lvl1pPr>
            <a:lvl2pPr indent="-368300" lvl="1" marL="914400" rtl="0">
              <a:spcBef>
                <a:spcPts val="1000"/>
              </a:spcBef>
              <a:spcAft>
                <a:spcPts val="0"/>
              </a:spcAft>
              <a:buSzPts val="2200"/>
              <a:buChar char="-"/>
              <a:defRPr sz="2200"/>
            </a:lvl2pPr>
            <a:lvl3pPr indent="-368300" lvl="2" marL="1371600" rtl="0">
              <a:spcBef>
                <a:spcPts val="1000"/>
              </a:spcBef>
              <a:spcAft>
                <a:spcPts val="0"/>
              </a:spcAft>
              <a:buSzPts val="2200"/>
              <a:buChar char="-"/>
              <a:defRPr sz="2200"/>
            </a:lvl3pPr>
            <a:lvl4pPr indent="-368300" lvl="3" marL="1828800" rtl="0">
              <a:spcBef>
                <a:spcPts val="1000"/>
              </a:spcBef>
              <a:spcAft>
                <a:spcPts val="0"/>
              </a:spcAft>
              <a:buSzPts val="2200"/>
              <a:buChar char="●"/>
              <a:defRPr sz="2200"/>
            </a:lvl4pPr>
            <a:lvl5pPr indent="-368300" lvl="4" marL="2286000" rtl="0">
              <a:spcBef>
                <a:spcPts val="1000"/>
              </a:spcBef>
              <a:spcAft>
                <a:spcPts val="0"/>
              </a:spcAft>
              <a:buSzPts val="2200"/>
              <a:buChar char="○"/>
              <a:defRPr sz="2200"/>
            </a:lvl5pPr>
            <a:lvl6pPr indent="-368300" lvl="5" marL="2743200" rtl="0">
              <a:spcBef>
                <a:spcPts val="1000"/>
              </a:spcBef>
              <a:spcAft>
                <a:spcPts val="0"/>
              </a:spcAft>
              <a:buSzPts val="2200"/>
              <a:buChar char="■"/>
              <a:defRPr sz="2200"/>
            </a:lvl6pPr>
            <a:lvl7pPr indent="-368300" lvl="6" marL="3200400" rtl="0">
              <a:spcBef>
                <a:spcPts val="1000"/>
              </a:spcBef>
              <a:spcAft>
                <a:spcPts val="0"/>
              </a:spcAft>
              <a:buSzPts val="2200"/>
              <a:buChar char="●"/>
              <a:defRPr sz="2200"/>
            </a:lvl7pPr>
            <a:lvl8pPr indent="-368300" lvl="7" marL="3657600" rtl="0">
              <a:spcBef>
                <a:spcPts val="1000"/>
              </a:spcBef>
              <a:spcAft>
                <a:spcPts val="0"/>
              </a:spcAft>
              <a:buSzPts val="2200"/>
              <a:buChar char="○"/>
              <a:defRPr sz="2200"/>
            </a:lvl8pPr>
            <a:lvl9pPr indent="-368300" lvl="8" marL="4114800" rtl="0">
              <a:spcBef>
                <a:spcPts val="1000"/>
              </a:spcBef>
              <a:spcAft>
                <a:spcPts val="1000"/>
              </a:spcAft>
              <a:buSzPts val="2200"/>
              <a:buChar char="■"/>
              <a:defRPr sz="2200"/>
            </a:lvl9pPr>
          </a:lstStyle>
          <a:p/>
        </p:txBody>
      </p:sp>
      <p:sp>
        <p:nvSpPr>
          <p:cNvPr id="426" name="Google Shape;426;p22"/>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427" name="Google Shape;427;p22"/>
          <p:cNvGrpSpPr/>
          <p:nvPr/>
        </p:nvGrpSpPr>
        <p:grpSpPr>
          <a:xfrm>
            <a:off x="8004404" y="417297"/>
            <a:ext cx="3529549" cy="4525764"/>
            <a:chOff x="8004404" y="372498"/>
            <a:chExt cx="3529549" cy="4525764"/>
          </a:xfrm>
        </p:grpSpPr>
        <p:grpSp>
          <p:nvGrpSpPr>
            <p:cNvPr id="428" name="Google Shape;428;p22"/>
            <p:cNvGrpSpPr/>
            <p:nvPr/>
          </p:nvGrpSpPr>
          <p:grpSpPr>
            <a:xfrm flipH="1" rot="-5400000">
              <a:off x="8541351" y="-164449"/>
              <a:ext cx="2227938" cy="3301831"/>
              <a:chOff x="3485371" y="1424851"/>
              <a:chExt cx="5318543" cy="7882145"/>
            </a:xfrm>
          </p:grpSpPr>
          <p:grpSp>
            <p:nvGrpSpPr>
              <p:cNvPr id="429" name="Google Shape;429;p22"/>
              <p:cNvGrpSpPr/>
              <p:nvPr/>
            </p:nvGrpSpPr>
            <p:grpSpPr>
              <a:xfrm>
                <a:off x="3485371" y="1958251"/>
                <a:ext cx="468816" cy="7120145"/>
                <a:chOff x="1447800" y="152400"/>
                <a:chExt cx="318597" cy="4838699"/>
              </a:xfrm>
            </p:grpSpPr>
            <p:sp>
              <p:nvSpPr>
                <p:cNvPr id="430" name="Google Shape;430;p22"/>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31" name="Google Shape;431;p2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32" name="Google Shape;432;p22"/>
              <p:cNvGrpSpPr/>
              <p:nvPr/>
            </p:nvGrpSpPr>
            <p:grpSpPr>
              <a:xfrm>
                <a:off x="3808592" y="1577251"/>
                <a:ext cx="468816" cy="7120145"/>
                <a:chOff x="1600200" y="152400"/>
                <a:chExt cx="318597" cy="4838699"/>
              </a:xfrm>
            </p:grpSpPr>
            <p:sp>
              <p:nvSpPr>
                <p:cNvPr id="433" name="Google Shape;433;p22"/>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34" name="Google Shape;434;p2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35" name="Google Shape;435;p22"/>
              <p:cNvGrpSpPr/>
              <p:nvPr/>
            </p:nvGrpSpPr>
            <p:grpSpPr>
              <a:xfrm>
                <a:off x="4131812" y="2186851"/>
                <a:ext cx="468816" cy="7120145"/>
                <a:chOff x="533400" y="152400"/>
                <a:chExt cx="318597" cy="4838699"/>
              </a:xfrm>
            </p:grpSpPr>
            <p:sp>
              <p:nvSpPr>
                <p:cNvPr id="436" name="Google Shape;436;p22"/>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37" name="Google Shape;437;p2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38" name="Google Shape;438;p22"/>
              <p:cNvGrpSpPr/>
              <p:nvPr/>
            </p:nvGrpSpPr>
            <p:grpSpPr>
              <a:xfrm>
                <a:off x="4455033" y="1729651"/>
                <a:ext cx="468816" cy="7120145"/>
                <a:chOff x="685800" y="152400"/>
                <a:chExt cx="318597" cy="4838699"/>
              </a:xfrm>
            </p:grpSpPr>
            <p:sp>
              <p:nvSpPr>
                <p:cNvPr id="439" name="Google Shape;439;p22"/>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40" name="Google Shape;440;p2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41" name="Google Shape;441;p22"/>
              <p:cNvGrpSpPr/>
              <p:nvPr/>
            </p:nvGrpSpPr>
            <p:grpSpPr>
              <a:xfrm>
                <a:off x="4778254" y="1424851"/>
                <a:ext cx="468816" cy="7120145"/>
                <a:chOff x="838200" y="152400"/>
                <a:chExt cx="318597" cy="4838699"/>
              </a:xfrm>
            </p:grpSpPr>
            <p:sp>
              <p:nvSpPr>
                <p:cNvPr id="442" name="Google Shape;442;p22"/>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43" name="Google Shape;443;p2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44" name="Google Shape;444;p22"/>
              <p:cNvGrpSpPr/>
              <p:nvPr/>
            </p:nvGrpSpPr>
            <p:grpSpPr>
              <a:xfrm>
                <a:off x="5101474" y="1882051"/>
                <a:ext cx="468816" cy="7120145"/>
                <a:chOff x="990600" y="152400"/>
                <a:chExt cx="318597" cy="4838699"/>
              </a:xfrm>
            </p:grpSpPr>
            <p:sp>
              <p:nvSpPr>
                <p:cNvPr id="445" name="Google Shape;445;p22"/>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46" name="Google Shape;446;p2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47" name="Google Shape;447;p22"/>
              <p:cNvGrpSpPr/>
              <p:nvPr/>
            </p:nvGrpSpPr>
            <p:grpSpPr>
              <a:xfrm>
                <a:off x="5424695" y="1729651"/>
                <a:ext cx="468816" cy="7120145"/>
                <a:chOff x="3663063" y="152400"/>
                <a:chExt cx="318597" cy="4838699"/>
              </a:xfrm>
            </p:grpSpPr>
            <p:sp>
              <p:nvSpPr>
                <p:cNvPr id="448" name="Google Shape;448;p22"/>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49" name="Google Shape;449;p2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50" name="Google Shape;450;p22"/>
              <p:cNvGrpSpPr/>
              <p:nvPr/>
            </p:nvGrpSpPr>
            <p:grpSpPr>
              <a:xfrm>
                <a:off x="5929821" y="2034451"/>
                <a:ext cx="468816" cy="7120145"/>
                <a:chOff x="1419019" y="152400"/>
                <a:chExt cx="318597" cy="4838699"/>
              </a:xfrm>
            </p:grpSpPr>
            <p:sp>
              <p:nvSpPr>
                <p:cNvPr id="451" name="Google Shape;451;p22"/>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52" name="Google Shape;452;p22"/>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453" name="Google Shape;453;p22"/>
              <p:cNvGrpSpPr/>
              <p:nvPr/>
            </p:nvGrpSpPr>
            <p:grpSpPr>
              <a:xfrm>
                <a:off x="6395774" y="1653451"/>
                <a:ext cx="468816" cy="7120145"/>
                <a:chOff x="1600200" y="152400"/>
                <a:chExt cx="318597" cy="4838699"/>
              </a:xfrm>
            </p:grpSpPr>
            <p:sp>
              <p:nvSpPr>
                <p:cNvPr id="454" name="Google Shape;454;p22"/>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55" name="Google Shape;455;p2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56" name="Google Shape;456;p22"/>
              <p:cNvGrpSpPr/>
              <p:nvPr/>
            </p:nvGrpSpPr>
            <p:grpSpPr>
              <a:xfrm>
                <a:off x="6718994" y="1424851"/>
                <a:ext cx="468816" cy="7120145"/>
                <a:chOff x="533400" y="152400"/>
                <a:chExt cx="318597" cy="4838699"/>
              </a:xfrm>
            </p:grpSpPr>
            <p:sp>
              <p:nvSpPr>
                <p:cNvPr id="457" name="Google Shape;457;p22"/>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58" name="Google Shape;458;p2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59" name="Google Shape;459;p22"/>
              <p:cNvGrpSpPr/>
              <p:nvPr/>
            </p:nvGrpSpPr>
            <p:grpSpPr>
              <a:xfrm>
                <a:off x="7042215" y="1501051"/>
                <a:ext cx="468816" cy="7120145"/>
                <a:chOff x="685800" y="152400"/>
                <a:chExt cx="318597" cy="4838699"/>
              </a:xfrm>
            </p:grpSpPr>
            <p:sp>
              <p:nvSpPr>
                <p:cNvPr id="460" name="Google Shape;460;p22"/>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61" name="Google Shape;461;p2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62" name="Google Shape;462;p22"/>
              <p:cNvGrpSpPr/>
              <p:nvPr/>
            </p:nvGrpSpPr>
            <p:grpSpPr>
              <a:xfrm>
                <a:off x="7365436" y="1882051"/>
                <a:ext cx="468816" cy="7120145"/>
                <a:chOff x="838200" y="152400"/>
                <a:chExt cx="318597" cy="4838699"/>
              </a:xfrm>
            </p:grpSpPr>
            <p:sp>
              <p:nvSpPr>
                <p:cNvPr id="463" name="Google Shape;463;p22"/>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64" name="Google Shape;464;p2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465" name="Google Shape;465;p22"/>
              <p:cNvGrpSpPr/>
              <p:nvPr/>
            </p:nvGrpSpPr>
            <p:grpSpPr>
              <a:xfrm>
                <a:off x="8011877" y="2186851"/>
                <a:ext cx="468816" cy="7120145"/>
                <a:chOff x="3663063" y="152400"/>
                <a:chExt cx="318597" cy="4838699"/>
              </a:xfrm>
            </p:grpSpPr>
            <p:sp>
              <p:nvSpPr>
                <p:cNvPr id="466" name="Google Shape;466;p22"/>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67" name="Google Shape;467;p2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68" name="Google Shape;468;p22"/>
              <p:cNvGrpSpPr/>
              <p:nvPr/>
            </p:nvGrpSpPr>
            <p:grpSpPr>
              <a:xfrm>
                <a:off x="8335098" y="1805851"/>
                <a:ext cx="468816" cy="7120145"/>
                <a:chOff x="1295400" y="152400"/>
                <a:chExt cx="318597" cy="4838699"/>
              </a:xfrm>
            </p:grpSpPr>
            <p:sp>
              <p:nvSpPr>
                <p:cNvPr id="469" name="Google Shape;469;p22"/>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70" name="Google Shape;470;p2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471" name="Google Shape;471;p22"/>
            <p:cNvGrpSpPr/>
            <p:nvPr/>
          </p:nvGrpSpPr>
          <p:grpSpPr>
            <a:xfrm flipH="1" rot="-5400000">
              <a:off x="9848714" y="1201031"/>
              <a:ext cx="196383" cy="2982574"/>
              <a:chOff x="1447800" y="152400"/>
              <a:chExt cx="318597" cy="4838699"/>
            </a:xfrm>
          </p:grpSpPr>
          <p:sp>
            <p:nvSpPr>
              <p:cNvPr id="472" name="Google Shape;472;p22"/>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73" name="Google Shape;473;p2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74" name="Google Shape;474;p22"/>
            <p:cNvGrpSpPr/>
            <p:nvPr/>
          </p:nvGrpSpPr>
          <p:grpSpPr>
            <a:xfrm flipH="1" rot="-5400000">
              <a:off x="9689113" y="1336426"/>
              <a:ext cx="196383" cy="2982574"/>
              <a:chOff x="1600200" y="152400"/>
              <a:chExt cx="318597" cy="4838699"/>
            </a:xfrm>
          </p:grpSpPr>
          <p:sp>
            <p:nvSpPr>
              <p:cNvPr id="475" name="Google Shape;475;p22"/>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76" name="Google Shape;476;p2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77" name="Google Shape;477;p22"/>
            <p:cNvGrpSpPr/>
            <p:nvPr/>
          </p:nvGrpSpPr>
          <p:grpSpPr>
            <a:xfrm flipH="1" rot="-5400000">
              <a:off x="9944475" y="1471836"/>
              <a:ext cx="196383" cy="2982574"/>
              <a:chOff x="533400" y="152400"/>
              <a:chExt cx="318597" cy="4838699"/>
            </a:xfrm>
          </p:grpSpPr>
          <p:sp>
            <p:nvSpPr>
              <p:cNvPr id="478" name="Google Shape;478;p22"/>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79" name="Google Shape;479;p2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480" name="Google Shape;480;p22"/>
            <p:cNvGrpSpPr/>
            <p:nvPr/>
          </p:nvGrpSpPr>
          <p:grpSpPr>
            <a:xfrm flipH="1" rot="-5400000">
              <a:off x="9752954" y="1607231"/>
              <a:ext cx="196383" cy="2982574"/>
              <a:chOff x="685800" y="152400"/>
              <a:chExt cx="318597" cy="4838699"/>
            </a:xfrm>
          </p:grpSpPr>
          <p:sp>
            <p:nvSpPr>
              <p:cNvPr id="481" name="Google Shape;481;p22"/>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82" name="Google Shape;482;p2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483" name="Google Shape;483;p22"/>
            <p:cNvGrpSpPr/>
            <p:nvPr/>
          </p:nvGrpSpPr>
          <p:grpSpPr>
            <a:xfrm flipH="1" rot="-5400000">
              <a:off x="9816794" y="1954222"/>
              <a:ext cx="196383" cy="2982574"/>
              <a:chOff x="990600" y="152400"/>
              <a:chExt cx="318597" cy="4838699"/>
            </a:xfrm>
          </p:grpSpPr>
          <p:sp>
            <p:nvSpPr>
              <p:cNvPr id="484" name="Google Shape;484;p22"/>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85" name="Google Shape;485;p2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486" name="Google Shape;486;p22"/>
            <p:cNvGrpSpPr/>
            <p:nvPr/>
          </p:nvGrpSpPr>
          <p:grpSpPr>
            <a:xfrm flipH="1" rot="-5400000">
              <a:off x="9752954" y="2089589"/>
              <a:ext cx="196383" cy="2982574"/>
              <a:chOff x="3663063" y="152400"/>
              <a:chExt cx="318597" cy="4838699"/>
            </a:xfrm>
          </p:grpSpPr>
          <p:sp>
            <p:nvSpPr>
              <p:cNvPr id="487" name="Google Shape;487;p22"/>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88" name="Google Shape;488;p2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489" name="Google Shape;489;p22"/>
            <p:cNvGrpSpPr/>
            <p:nvPr/>
          </p:nvGrpSpPr>
          <p:grpSpPr>
            <a:xfrm flipH="1" rot="-5400000">
              <a:off x="9880634" y="2225013"/>
              <a:ext cx="196383" cy="2982574"/>
              <a:chOff x="1295400" y="152400"/>
              <a:chExt cx="318597" cy="4838699"/>
            </a:xfrm>
          </p:grpSpPr>
          <p:sp>
            <p:nvSpPr>
              <p:cNvPr id="490" name="Google Shape;490;p22"/>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91" name="Google Shape;491;p2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492" name="Google Shape;492;p22"/>
            <p:cNvGrpSpPr/>
            <p:nvPr/>
          </p:nvGrpSpPr>
          <p:grpSpPr>
            <a:xfrm flipH="1" rot="-5400000">
              <a:off x="9848714" y="2361002"/>
              <a:ext cx="196383" cy="2982574"/>
              <a:chOff x="1447800" y="152400"/>
              <a:chExt cx="318597" cy="4838699"/>
            </a:xfrm>
          </p:grpSpPr>
          <p:sp>
            <p:nvSpPr>
              <p:cNvPr id="493" name="Google Shape;493;p22"/>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94" name="Google Shape;494;p22"/>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495" name="Google Shape;495;p22"/>
            <p:cNvGrpSpPr/>
            <p:nvPr/>
          </p:nvGrpSpPr>
          <p:grpSpPr>
            <a:xfrm flipH="1" rot="-5400000">
              <a:off x="9721033" y="2496397"/>
              <a:ext cx="196383" cy="2982574"/>
              <a:chOff x="1600200" y="152400"/>
              <a:chExt cx="318597" cy="4838699"/>
            </a:xfrm>
          </p:grpSpPr>
          <p:sp>
            <p:nvSpPr>
              <p:cNvPr id="496" name="Google Shape;496;p22"/>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497" name="Google Shape;497;p22"/>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498" name="Google Shape;498;p22"/>
            <p:cNvGrpSpPr/>
            <p:nvPr/>
          </p:nvGrpSpPr>
          <p:grpSpPr>
            <a:xfrm flipH="1" rot="-5400000">
              <a:off x="9625273" y="2631806"/>
              <a:ext cx="196383" cy="2982574"/>
              <a:chOff x="533400" y="152400"/>
              <a:chExt cx="318597" cy="4838699"/>
            </a:xfrm>
          </p:grpSpPr>
          <p:sp>
            <p:nvSpPr>
              <p:cNvPr id="499" name="Google Shape;499;p22"/>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00" name="Google Shape;500;p22"/>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01" name="Google Shape;501;p22"/>
            <p:cNvGrpSpPr/>
            <p:nvPr/>
          </p:nvGrpSpPr>
          <p:grpSpPr>
            <a:xfrm flipH="1" rot="-5400000">
              <a:off x="9657193" y="2767202"/>
              <a:ext cx="196383" cy="2982574"/>
              <a:chOff x="685800" y="152400"/>
              <a:chExt cx="318597" cy="4838699"/>
            </a:xfrm>
          </p:grpSpPr>
          <p:sp>
            <p:nvSpPr>
              <p:cNvPr id="502" name="Google Shape;502;p22"/>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03" name="Google Shape;503;p22"/>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04" name="Google Shape;504;p22"/>
            <p:cNvGrpSpPr/>
            <p:nvPr/>
          </p:nvGrpSpPr>
          <p:grpSpPr>
            <a:xfrm flipH="1" rot="-5400000">
              <a:off x="9816794" y="2902597"/>
              <a:ext cx="196383" cy="2982574"/>
              <a:chOff x="838200" y="152400"/>
              <a:chExt cx="318597" cy="4838699"/>
            </a:xfrm>
          </p:grpSpPr>
          <p:sp>
            <p:nvSpPr>
              <p:cNvPr id="505" name="Google Shape;505;p22"/>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06" name="Google Shape;506;p22"/>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07" name="Google Shape;507;p22"/>
            <p:cNvGrpSpPr/>
            <p:nvPr/>
          </p:nvGrpSpPr>
          <p:grpSpPr>
            <a:xfrm flipH="1" rot="-5400000">
              <a:off x="9625273" y="3037992"/>
              <a:ext cx="196383" cy="2982574"/>
              <a:chOff x="990600" y="152400"/>
              <a:chExt cx="318597" cy="4838699"/>
            </a:xfrm>
          </p:grpSpPr>
          <p:sp>
            <p:nvSpPr>
              <p:cNvPr id="508" name="Google Shape;508;p22"/>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09" name="Google Shape;509;p22"/>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10" name="Google Shape;510;p22"/>
            <p:cNvGrpSpPr/>
            <p:nvPr/>
          </p:nvGrpSpPr>
          <p:grpSpPr>
            <a:xfrm flipH="1" rot="-5400000">
              <a:off x="9944475" y="3173359"/>
              <a:ext cx="196383" cy="2982574"/>
              <a:chOff x="3663063" y="152400"/>
              <a:chExt cx="318597" cy="4838699"/>
            </a:xfrm>
          </p:grpSpPr>
          <p:sp>
            <p:nvSpPr>
              <p:cNvPr id="511" name="Google Shape;511;p22"/>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12" name="Google Shape;512;p22"/>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13" name="Google Shape;513;p22"/>
            <p:cNvGrpSpPr/>
            <p:nvPr/>
          </p:nvGrpSpPr>
          <p:grpSpPr>
            <a:xfrm flipH="1" rot="-5400000">
              <a:off x="9784874" y="3308783"/>
              <a:ext cx="196383" cy="2982574"/>
              <a:chOff x="1295400" y="152400"/>
              <a:chExt cx="318597" cy="4838699"/>
            </a:xfrm>
          </p:grpSpPr>
          <p:sp>
            <p:nvSpPr>
              <p:cNvPr id="514" name="Google Shape;514;p22"/>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15" name="Google Shape;515;p22"/>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516" name="Google Shape;516;p22"/>
          <p:cNvSpPr/>
          <p:nvPr/>
        </p:nvSpPr>
        <p:spPr>
          <a:xfrm rot="197195">
            <a:off x="572737" y="9940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spTree>
      <p:nvGrpSpPr>
        <p:cNvPr id="517" name="Shape 517"/>
        <p:cNvGrpSpPr/>
        <p:nvPr/>
      </p:nvGrpSpPr>
      <p:grpSpPr>
        <a:xfrm>
          <a:off x="0" y="0"/>
          <a:ext cx="0" cy="0"/>
          <a:chOff x="0" y="0"/>
          <a:chExt cx="0" cy="0"/>
        </a:xfrm>
      </p:grpSpPr>
      <p:sp>
        <p:nvSpPr>
          <p:cNvPr id="518" name="Google Shape;518;p23"/>
          <p:cNvSpPr txBox="1"/>
          <p:nvPr>
            <p:ph type="title"/>
          </p:nvPr>
        </p:nvSpPr>
        <p:spPr>
          <a:xfrm>
            <a:off x="829000" y="526700"/>
            <a:ext cx="6902100" cy="460500"/>
          </a:xfrm>
          <a:prstGeom prst="rect">
            <a:avLst/>
          </a:prstGeom>
        </p:spPr>
        <p:txBody>
          <a:bodyPr anchorCtr="0" anchor="b" bIns="0" lIns="0" spcFirstLastPara="1" rIns="0"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9" name="Google Shape;519;p23"/>
          <p:cNvSpPr txBox="1"/>
          <p:nvPr>
            <p:ph idx="1" type="body"/>
          </p:nvPr>
        </p:nvSpPr>
        <p:spPr>
          <a:xfrm>
            <a:off x="829000" y="1352550"/>
            <a:ext cx="2044500" cy="34209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520" name="Google Shape;520;p23"/>
          <p:cNvSpPr txBox="1"/>
          <p:nvPr>
            <p:ph idx="2" type="body"/>
          </p:nvPr>
        </p:nvSpPr>
        <p:spPr>
          <a:xfrm>
            <a:off x="3257803" y="1352550"/>
            <a:ext cx="2044500" cy="34209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521" name="Google Shape;521;p23"/>
          <p:cNvSpPr txBox="1"/>
          <p:nvPr>
            <p:ph idx="3" type="body"/>
          </p:nvPr>
        </p:nvSpPr>
        <p:spPr>
          <a:xfrm>
            <a:off x="5686607" y="1352550"/>
            <a:ext cx="2044500" cy="3420900"/>
          </a:xfrm>
          <a:prstGeom prst="rect">
            <a:avLst/>
          </a:prstGeom>
        </p:spPr>
        <p:txBody>
          <a:bodyPr anchorCtr="0" anchor="t" bIns="0" lIns="0" spcFirstLastPara="1" rIns="0" wrap="square" tIns="0">
            <a:noAutofit/>
          </a:bodyPr>
          <a:lstStyle>
            <a:lvl1pPr indent="-342900" lvl="0" marL="457200" rtl="0">
              <a:spcBef>
                <a:spcPts val="600"/>
              </a:spcBef>
              <a:spcAft>
                <a:spcPts val="0"/>
              </a:spcAft>
              <a:buSzPts val="1800"/>
              <a:buChar char="✘"/>
              <a:defRPr sz="1800"/>
            </a:lvl1pPr>
            <a:lvl2pPr indent="-342900" lvl="1" marL="914400" rtl="0">
              <a:spcBef>
                <a:spcPts val="1000"/>
              </a:spcBef>
              <a:spcAft>
                <a:spcPts val="0"/>
              </a:spcAft>
              <a:buSzPts val="1800"/>
              <a:buChar char="-"/>
              <a:defRPr sz="1800"/>
            </a:lvl2pPr>
            <a:lvl3pPr indent="-342900" lvl="2" marL="1371600" rtl="0">
              <a:spcBef>
                <a:spcPts val="1000"/>
              </a:spcBef>
              <a:spcAft>
                <a:spcPts val="0"/>
              </a:spcAft>
              <a:buSzPts val="1800"/>
              <a:buChar char="-"/>
              <a:defRPr sz="1800"/>
            </a:lvl3pPr>
            <a:lvl4pPr indent="-342900" lvl="3" marL="1828800" rtl="0">
              <a:spcBef>
                <a:spcPts val="1000"/>
              </a:spcBef>
              <a:spcAft>
                <a:spcPts val="0"/>
              </a:spcAft>
              <a:buSzPts val="1800"/>
              <a:buChar char="●"/>
              <a:defRPr sz="1800"/>
            </a:lvl4pPr>
            <a:lvl5pPr indent="-342900" lvl="4" marL="2286000" rtl="0">
              <a:spcBef>
                <a:spcPts val="1000"/>
              </a:spcBef>
              <a:spcAft>
                <a:spcPts val="0"/>
              </a:spcAft>
              <a:buSzPts val="1800"/>
              <a:buChar char="○"/>
              <a:defRPr sz="1800"/>
            </a:lvl5pPr>
            <a:lvl6pPr indent="-342900" lvl="5" marL="2743200" rtl="0">
              <a:spcBef>
                <a:spcPts val="1000"/>
              </a:spcBef>
              <a:spcAft>
                <a:spcPts val="0"/>
              </a:spcAft>
              <a:buSzPts val="1800"/>
              <a:buChar char="■"/>
              <a:defRPr sz="1800"/>
            </a:lvl6pPr>
            <a:lvl7pPr indent="-342900" lvl="6" marL="3200400" rtl="0">
              <a:spcBef>
                <a:spcPts val="1000"/>
              </a:spcBef>
              <a:spcAft>
                <a:spcPts val="0"/>
              </a:spcAft>
              <a:buSzPts val="1800"/>
              <a:buChar char="●"/>
              <a:defRPr sz="1800"/>
            </a:lvl7pPr>
            <a:lvl8pPr indent="-342900" lvl="7" marL="3657600" rtl="0">
              <a:spcBef>
                <a:spcPts val="1000"/>
              </a:spcBef>
              <a:spcAft>
                <a:spcPts val="0"/>
              </a:spcAft>
              <a:buSzPts val="1800"/>
              <a:buChar char="○"/>
              <a:defRPr sz="1800"/>
            </a:lvl8pPr>
            <a:lvl9pPr indent="-342900" lvl="8" marL="4114800" rtl="0">
              <a:spcBef>
                <a:spcPts val="1000"/>
              </a:spcBef>
              <a:spcAft>
                <a:spcPts val="1000"/>
              </a:spcAft>
              <a:buSzPts val="1800"/>
              <a:buChar char="■"/>
              <a:defRPr sz="1800"/>
            </a:lvl9pPr>
          </a:lstStyle>
          <a:p/>
        </p:txBody>
      </p:sp>
      <p:sp>
        <p:nvSpPr>
          <p:cNvPr id="522" name="Google Shape;522;p23"/>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523" name="Google Shape;523;p23"/>
          <p:cNvGrpSpPr/>
          <p:nvPr/>
        </p:nvGrpSpPr>
        <p:grpSpPr>
          <a:xfrm>
            <a:off x="8004404" y="417297"/>
            <a:ext cx="3529549" cy="4525764"/>
            <a:chOff x="8004404" y="372498"/>
            <a:chExt cx="3529549" cy="4525764"/>
          </a:xfrm>
        </p:grpSpPr>
        <p:grpSp>
          <p:nvGrpSpPr>
            <p:cNvPr id="524" name="Google Shape;524;p23"/>
            <p:cNvGrpSpPr/>
            <p:nvPr/>
          </p:nvGrpSpPr>
          <p:grpSpPr>
            <a:xfrm flipH="1" rot="-5400000">
              <a:off x="8541351" y="-164449"/>
              <a:ext cx="2227938" cy="3301831"/>
              <a:chOff x="3485371" y="1424851"/>
              <a:chExt cx="5318543" cy="7882145"/>
            </a:xfrm>
          </p:grpSpPr>
          <p:grpSp>
            <p:nvGrpSpPr>
              <p:cNvPr id="525" name="Google Shape;525;p23"/>
              <p:cNvGrpSpPr/>
              <p:nvPr/>
            </p:nvGrpSpPr>
            <p:grpSpPr>
              <a:xfrm>
                <a:off x="3485371" y="1958251"/>
                <a:ext cx="468816" cy="7120145"/>
                <a:chOff x="1447800" y="152400"/>
                <a:chExt cx="318597" cy="4838699"/>
              </a:xfrm>
            </p:grpSpPr>
            <p:sp>
              <p:nvSpPr>
                <p:cNvPr id="526" name="Google Shape;526;p23"/>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27" name="Google Shape;527;p2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28" name="Google Shape;528;p23"/>
              <p:cNvGrpSpPr/>
              <p:nvPr/>
            </p:nvGrpSpPr>
            <p:grpSpPr>
              <a:xfrm>
                <a:off x="3808592" y="1577251"/>
                <a:ext cx="468816" cy="7120145"/>
                <a:chOff x="1600200" y="152400"/>
                <a:chExt cx="318597" cy="4838699"/>
              </a:xfrm>
            </p:grpSpPr>
            <p:sp>
              <p:nvSpPr>
                <p:cNvPr id="529" name="Google Shape;529;p23"/>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30" name="Google Shape;530;p2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31" name="Google Shape;531;p23"/>
              <p:cNvGrpSpPr/>
              <p:nvPr/>
            </p:nvGrpSpPr>
            <p:grpSpPr>
              <a:xfrm>
                <a:off x="4131812" y="2186851"/>
                <a:ext cx="468816" cy="7120145"/>
                <a:chOff x="533400" y="152400"/>
                <a:chExt cx="318597" cy="4838699"/>
              </a:xfrm>
            </p:grpSpPr>
            <p:sp>
              <p:nvSpPr>
                <p:cNvPr id="532" name="Google Shape;532;p23"/>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33" name="Google Shape;533;p2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34" name="Google Shape;534;p23"/>
              <p:cNvGrpSpPr/>
              <p:nvPr/>
            </p:nvGrpSpPr>
            <p:grpSpPr>
              <a:xfrm>
                <a:off x="4455033" y="1729651"/>
                <a:ext cx="468816" cy="7120145"/>
                <a:chOff x="685800" y="152400"/>
                <a:chExt cx="318597" cy="4838699"/>
              </a:xfrm>
            </p:grpSpPr>
            <p:sp>
              <p:nvSpPr>
                <p:cNvPr id="535" name="Google Shape;535;p23"/>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36" name="Google Shape;536;p2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37" name="Google Shape;537;p23"/>
              <p:cNvGrpSpPr/>
              <p:nvPr/>
            </p:nvGrpSpPr>
            <p:grpSpPr>
              <a:xfrm>
                <a:off x="4778254" y="1424851"/>
                <a:ext cx="468816" cy="7120145"/>
                <a:chOff x="838200" y="152400"/>
                <a:chExt cx="318597" cy="4838699"/>
              </a:xfrm>
            </p:grpSpPr>
            <p:sp>
              <p:nvSpPr>
                <p:cNvPr id="538" name="Google Shape;538;p23"/>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39" name="Google Shape;539;p2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40" name="Google Shape;540;p23"/>
              <p:cNvGrpSpPr/>
              <p:nvPr/>
            </p:nvGrpSpPr>
            <p:grpSpPr>
              <a:xfrm>
                <a:off x="5101474" y="1882051"/>
                <a:ext cx="468816" cy="7120145"/>
                <a:chOff x="990600" y="152400"/>
                <a:chExt cx="318597" cy="4838699"/>
              </a:xfrm>
            </p:grpSpPr>
            <p:sp>
              <p:nvSpPr>
                <p:cNvPr id="541" name="Google Shape;541;p23"/>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42" name="Google Shape;542;p2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43" name="Google Shape;543;p23"/>
              <p:cNvGrpSpPr/>
              <p:nvPr/>
            </p:nvGrpSpPr>
            <p:grpSpPr>
              <a:xfrm>
                <a:off x="5424695" y="1729651"/>
                <a:ext cx="468816" cy="7120145"/>
                <a:chOff x="3663063" y="152400"/>
                <a:chExt cx="318597" cy="4838699"/>
              </a:xfrm>
            </p:grpSpPr>
            <p:sp>
              <p:nvSpPr>
                <p:cNvPr id="544" name="Google Shape;544;p23"/>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45" name="Google Shape;545;p2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46" name="Google Shape;546;p23"/>
              <p:cNvGrpSpPr/>
              <p:nvPr/>
            </p:nvGrpSpPr>
            <p:grpSpPr>
              <a:xfrm>
                <a:off x="5929821" y="2034451"/>
                <a:ext cx="468816" cy="7120145"/>
                <a:chOff x="1419019" y="152400"/>
                <a:chExt cx="318597" cy="4838699"/>
              </a:xfrm>
            </p:grpSpPr>
            <p:sp>
              <p:nvSpPr>
                <p:cNvPr id="547" name="Google Shape;547;p23"/>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48" name="Google Shape;548;p23"/>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549" name="Google Shape;549;p23"/>
              <p:cNvGrpSpPr/>
              <p:nvPr/>
            </p:nvGrpSpPr>
            <p:grpSpPr>
              <a:xfrm>
                <a:off x="6395774" y="1653451"/>
                <a:ext cx="468816" cy="7120145"/>
                <a:chOff x="1600200" y="152400"/>
                <a:chExt cx="318597" cy="4838699"/>
              </a:xfrm>
            </p:grpSpPr>
            <p:sp>
              <p:nvSpPr>
                <p:cNvPr id="550" name="Google Shape;550;p23"/>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51" name="Google Shape;551;p2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52" name="Google Shape;552;p23"/>
              <p:cNvGrpSpPr/>
              <p:nvPr/>
            </p:nvGrpSpPr>
            <p:grpSpPr>
              <a:xfrm>
                <a:off x="6718994" y="1424851"/>
                <a:ext cx="468816" cy="7120145"/>
                <a:chOff x="533400" y="152400"/>
                <a:chExt cx="318597" cy="4838699"/>
              </a:xfrm>
            </p:grpSpPr>
            <p:sp>
              <p:nvSpPr>
                <p:cNvPr id="553" name="Google Shape;553;p23"/>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54" name="Google Shape;554;p2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55" name="Google Shape;555;p23"/>
              <p:cNvGrpSpPr/>
              <p:nvPr/>
            </p:nvGrpSpPr>
            <p:grpSpPr>
              <a:xfrm>
                <a:off x="7042215" y="1501051"/>
                <a:ext cx="468816" cy="7120145"/>
                <a:chOff x="685800" y="152400"/>
                <a:chExt cx="318597" cy="4838699"/>
              </a:xfrm>
            </p:grpSpPr>
            <p:sp>
              <p:nvSpPr>
                <p:cNvPr id="556" name="Google Shape;556;p23"/>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57" name="Google Shape;557;p2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58" name="Google Shape;558;p23"/>
              <p:cNvGrpSpPr/>
              <p:nvPr/>
            </p:nvGrpSpPr>
            <p:grpSpPr>
              <a:xfrm>
                <a:off x="7365436" y="1882051"/>
                <a:ext cx="468816" cy="7120145"/>
                <a:chOff x="838200" y="152400"/>
                <a:chExt cx="318597" cy="4838699"/>
              </a:xfrm>
            </p:grpSpPr>
            <p:sp>
              <p:nvSpPr>
                <p:cNvPr id="559" name="Google Shape;559;p23"/>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60" name="Google Shape;560;p2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561" name="Google Shape;561;p23"/>
              <p:cNvGrpSpPr/>
              <p:nvPr/>
            </p:nvGrpSpPr>
            <p:grpSpPr>
              <a:xfrm>
                <a:off x="8011877" y="2186851"/>
                <a:ext cx="468816" cy="7120145"/>
                <a:chOff x="3663063" y="152400"/>
                <a:chExt cx="318597" cy="4838699"/>
              </a:xfrm>
            </p:grpSpPr>
            <p:sp>
              <p:nvSpPr>
                <p:cNvPr id="562" name="Google Shape;562;p23"/>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63" name="Google Shape;563;p2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64" name="Google Shape;564;p23"/>
              <p:cNvGrpSpPr/>
              <p:nvPr/>
            </p:nvGrpSpPr>
            <p:grpSpPr>
              <a:xfrm>
                <a:off x="8335098" y="1805851"/>
                <a:ext cx="468816" cy="7120145"/>
                <a:chOff x="1295400" y="152400"/>
                <a:chExt cx="318597" cy="4838699"/>
              </a:xfrm>
            </p:grpSpPr>
            <p:sp>
              <p:nvSpPr>
                <p:cNvPr id="565" name="Google Shape;565;p23"/>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66" name="Google Shape;566;p2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567" name="Google Shape;567;p23"/>
            <p:cNvGrpSpPr/>
            <p:nvPr/>
          </p:nvGrpSpPr>
          <p:grpSpPr>
            <a:xfrm flipH="1" rot="-5400000">
              <a:off x="9848714" y="1201031"/>
              <a:ext cx="196383" cy="2982574"/>
              <a:chOff x="1447800" y="152400"/>
              <a:chExt cx="318597" cy="4838699"/>
            </a:xfrm>
          </p:grpSpPr>
          <p:sp>
            <p:nvSpPr>
              <p:cNvPr id="568" name="Google Shape;568;p23"/>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69" name="Google Shape;569;p2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70" name="Google Shape;570;p23"/>
            <p:cNvGrpSpPr/>
            <p:nvPr/>
          </p:nvGrpSpPr>
          <p:grpSpPr>
            <a:xfrm flipH="1" rot="-5400000">
              <a:off x="9689113" y="1336426"/>
              <a:ext cx="196383" cy="2982574"/>
              <a:chOff x="1600200" y="152400"/>
              <a:chExt cx="318597" cy="4838699"/>
            </a:xfrm>
          </p:grpSpPr>
          <p:sp>
            <p:nvSpPr>
              <p:cNvPr id="571" name="Google Shape;571;p23"/>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72" name="Google Shape;572;p2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73" name="Google Shape;573;p23"/>
            <p:cNvGrpSpPr/>
            <p:nvPr/>
          </p:nvGrpSpPr>
          <p:grpSpPr>
            <a:xfrm flipH="1" rot="-5400000">
              <a:off x="9944475" y="1471836"/>
              <a:ext cx="196383" cy="2982574"/>
              <a:chOff x="533400" y="152400"/>
              <a:chExt cx="318597" cy="4838699"/>
            </a:xfrm>
          </p:grpSpPr>
          <p:sp>
            <p:nvSpPr>
              <p:cNvPr id="574" name="Google Shape;574;p23"/>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75" name="Google Shape;575;p2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76" name="Google Shape;576;p23"/>
            <p:cNvGrpSpPr/>
            <p:nvPr/>
          </p:nvGrpSpPr>
          <p:grpSpPr>
            <a:xfrm flipH="1" rot="-5400000">
              <a:off x="9752954" y="1607231"/>
              <a:ext cx="196383" cy="2982574"/>
              <a:chOff x="685800" y="152400"/>
              <a:chExt cx="318597" cy="4838699"/>
            </a:xfrm>
          </p:grpSpPr>
          <p:sp>
            <p:nvSpPr>
              <p:cNvPr id="577" name="Google Shape;577;p23"/>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78" name="Google Shape;578;p2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579" name="Google Shape;579;p23"/>
            <p:cNvGrpSpPr/>
            <p:nvPr/>
          </p:nvGrpSpPr>
          <p:grpSpPr>
            <a:xfrm flipH="1" rot="-5400000">
              <a:off x="9816794" y="1954222"/>
              <a:ext cx="196383" cy="2982574"/>
              <a:chOff x="990600" y="152400"/>
              <a:chExt cx="318597" cy="4838699"/>
            </a:xfrm>
          </p:grpSpPr>
          <p:sp>
            <p:nvSpPr>
              <p:cNvPr id="580" name="Google Shape;580;p23"/>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81" name="Google Shape;581;p2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582" name="Google Shape;582;p23"/>
            <p:cNvGrpSpPr/>
            <p:nvPr/>
          </p:nvGrpSpPr>
          <p:grpSpPr>
            <a:xfrm flipH="1" rot="-5400000">
              <a:off x="9752954" y="2089589"/>
              <a:ext cx="196383" cy="2982574"/>
              <a:chOff x="3663063" y="152400"/>
              <a:chExt cx="318597" cy="4838699"/>
            </a:xfrm>
          </p:grpSpPr>
          <p:sp>
            <p:nvSpPr>
              <p:cNvPr id="583" name="Google Shape;583;p23"/>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84" name="Google Shape;584;p2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585" name="Google Shape;585;p23"/>
            <p:cNvGrpSpPr/>
            <p:nvPr/>
          </p:nvGrpSpPr>
          <p:grpSpPr>
            <a:xfrm flipH="1" rot="-5400000">
              <a:off x="9880634" y="2225013"/>
              <a:ext cx="196383" cy="2982574"/>
              <a:chOff x="1295400" y="152400"/>
              <a:chExt cx="318597" cy="4838699"/>
            </a:xfrm>
          </p:grpSpPr>
          <p:sp>
            <p:nvSpPr>
              <p:cNvPr id="586" name="Google Shape;586;p23"/>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87" name="Google Shape;587;p2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588" name="Google Shape;588;p23"/>
            <p:cNvGrpSpPr/>
            <p:nvPr/>
          </p:nvGrpSpPr>
          <p:grpSpPr>
            <a:xfrm flipH="1" rot="-5400000">
              <a:off x="9848714" y="2361002"/>
              <a:ext cx="196383" cy="2982574"/>
              <a:chOff x="1447800" y="152400"/>
              <a:chExt cx="318597" cy="4838699"/>
            </a:xfrm>
          </p:grpSpPr>
          <p:sp>
            <p:nvSpPr>
              <p:cNvPr id="589" name="Google Shape;589;p23"/>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90" name="Google Shape;590;p23"/>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591" name="Google Shape;591;p23"/>
            <p:cNvGrpSpPr/>
            <p:nvPr/>
          </p:nvGrpSpPr>
          <p:grpSpPr>
            <a:xfrm flipH="1" rot="-5400000">
              <a:off x="9721033" y="2496397"/>
              <a:ext cx="196383" cy="2982574"/>
              <a:chOff x="1600200" y="152400"/>
              <a:chExt cx="318597" cy="4838699"/>
            </a:xfrm>
          </p:grpSpPr>
          <p:sp>
            <p:nvSpPr>
              <p:cNvPr id="592" name="Google Shape;592;p23"/>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93" name="Google Shape;593;p23"/>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594" name="Google Shape;594;p23"/>
            <p:cNvGrpSpPr/>
            <p:nvPr/>
          </p:nvGrpSpPr>
          <p:grpSpPr>
            <a:xfrm flipH="1" rot="-5400000">
              <a:off x="9625273" y="2631806"/>
              <a:ext cx="196383" cy="2982574"/>
              <a:chOff x="533400" y="152400"/>
              <a:chExt cx="318597" cy="4838699"/>
            </a:xfrm>
          </p:grpSpPr>
          <p:sp>
            <p:nvSpPr>
              <p:cNvPr id="595" name="Google Shape;595;p23"/>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96" name="Google Shape;596;p23"/>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597" name="Google Shape;597;p23"/>
            <p:cNvGrpSpPr/>
            <p:nvPr/>
          </p:nvGrpSpPr>
          <p:grpSpPr>
            <a:xfrm flipH="1" rot="-5400000">
              <a:off x="9657193" y="2767202"/>
              <a:ext cx="196383" cy="2982574"/>
              <a:chOff x="685800" y="152400"/>
              <a:chExt cx="318597" cy="4838699"/>
            </a:xfrm>
          </p:grpSpPr>
          <p:sp>
            <p:nvSpPr>
              <p:cNvPr id="598" name="Google Shape;598;p23"/>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599" name="Google Shape;599;p23"/>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00" name="Google Shape;600;p23"/>
            <p:cNvGrpSpPr/>
            <p:nvPr/>
          </p:nvGrpSpPr>
          <p:grpSpPr>
            <a:xfrm flipH="1" rot="-5400000">
              <a:off x="9816794" y="2902597"/>
              <a:ext cx="196383" cy="2982574"/>
              <a:chOff x="838200" y="152400"/>
              <a:chExt cx="318597" cy="4838699"/>
            </a:xfrm>
          </p:grpSpPr>
          <p:sp>
            <p:nvSpPr>
              <p:cNvPr id="601" name="Google Shape;601;p23"/>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02" name="Google Shape;602;p23"/>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03" name="Google Shape;603;p23"/>
            <p:cNvGrpSpPr/>
            <p:nvPr/>
          </p:nvGrpSpPr>
          <p:grpSpPr>
            <a:xfrm flipH="1" rot="-5400000">
              <a:off x="9625273" y="3037992"/>
              <a:ext cx="196383" cy="2982574"/>
              <a:chOff x="990600" y="152400"/>
              <a:chExt cx="318597" cy="4838699"/>
            </a:xfrm>
          </p:grpSpPr>
          <p:sp>
            <p:nvSpPr>
              <p:cNvPr id="604" name="Google Shape;604;p23"/>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05" name="Google Shape;605;p23"/>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06" name="Google Shape;606;p23"/>
            <p:cNvGrpSpPr/>
            <p:nvPr/>
          </p:nvGrpSpPr>
          <p:grpSpPr>
            <a:xfrm flipH="1" rot="-5400000">
              <a:off x="9944475" y="3173359"/>
              <a:ext cx="196383" cy="2982574"/>
              <a:chOff x="3663063" y="152400"/>
              <a:chExt cx="318597" cy="4838699"/>
            </a:xfrm>
          </p:grpSpPr>
          <p:sp>
            <p:nvSpPr>
              <p:cNvPr id="607" name="Google Shape;607;p23"/>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08" name="Google Shape;608;p23"/>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09" name="Google Shape;609;p23"/>
            <p:cNvGrpSpPr/>
            <p:nvPr/>
          </p:nvGrpSpPr>
          <p:grpSpPr>
            <a:xfrm flipH="1" rot="-5400000">
              <a:off x="9784874" y="3308783"/>
              <a:ext cx="196383" cy="2982574"/>
              <a:chOff x="1295400" y="152400"/>
              <a:chExt cx="318597" cy="4838699"/>
            </a:xfrm>
          </p:grpSpPr>
          <p:sp>
            <p:nvSpPr>
              <p:cNvPr id="610" name="Google Shape;610;p23"/>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11" name="Google Shape;611;p23"/>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612" name="Google Shape;612;p23"/>
          <p:cNvSpPr/>
          <p:nvPr/>
        </p:nvSpPr>
        <p:spPr>
          <a:xfrm rot="197195">
            <a:off x="572737" y="9940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13" name="Shape 613"/>
        <p:cNvGrpSpPr/>
        <p:nvPr/>
      </p:nvGrpSpPr>
      <p:grpSpPr>
        <a:xfrm>
          <a:off x="0" y="0"/>
          <a:ext cx="0" cy="0"/>
          <a:chOff x="0" y="0"/>
          <a:chExt cx="0" cy="0"/>
        </a:xfrm>
      </p:grpSpPr>
      <p:sp>
        <p:nvSpPr>
          <p:cNvPr id="614" name="Google Shape;614;p24"/>
          <p:cNvSpPr txBox="1"/>
          <p:nvPr>
            <p:ph type="title"/>
          </p:nvPr>
        </p:nvSpPr>
        <p:spPr>
          <a:xfrm>
            <a:off x="829000" y="526700"/>
            <a:ext cx="6902100" cy="460500"/>
          </a:xfrm>
          <a:prstGeom prst="rect">
            <a:avLst/>
          </a:prstGeom>
        </p:spPr>
        <p:txBody>
          <a:bodyPr anchorCtr="0" anchor="b" bIns="0" lIns="0" spcFirstLastPara="1" rIns="0" wrap="square" tIns="0">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5" name="Google Shape;615;p24"/>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616" name="Google Shape;616;p24"/>
          <p:cNvGrpSpPr/>
          <p:nvPr/>
        </p:nvGrpSpPr>
        <p:grpSpPr>
          <a:xfrm>
            <a:off x="8004404" y="417297"/>
            <a:ext cx="3529549" cy="4525764"/>
            <a:chOff x="8004404" y="372498"/>
            <a:chExt cx="3529549" cy="4525764"/>
          </a:xfrm>
        </p:grpSpPr>
        <p:grpSp>
          <p:nvGrpSpPr>
            <p:cNvPr id="617" name="Google Shape;617;p24"/>
            <p:cNvGrpSpPr/>
            <p:nvPr/>
          </p:nvGrpSpPr>
          <p:grpSpPr>
            <a:xfrm flipH="1" rot="-5400000">
              <a:off x="8541351" y="-164449"/>
              <a:ext cx="2227938" cy="3301831"/>
              <a:chOff x="3485371" y="1424851"/>
              <a:chExt cx="5318543" cy="7882145"/>
            </a:xfrm>
          </p:grpSpPr>
          <p:grpSp>
            <p:nvGrpSpPr>
              <p:cNvPr id="618" name="Google Shape;618;p24"/>
              <p:cNvGrpSpPr/>
              <p:nvPr/>
            </p:nvGrpSpPr>
            <p:grpSpPr>
              <a:xfrm>
                <a:off x="3485371" y="1958251"/>
                <a:ext cx="468816" cy="7120145"/>
                <a:chOff x="1447800" y="152400"/>
                <a:chExt cx="318597" cy="4838699"/>
              </a:xfrm>
            </p:grpSpPr>
            <p:sp>
              <p:nvSpPr>
                <p:cNvPr id="619" name="Google Shape;619;p24"/>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20" name="Google Shape;620;p2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21" name="Google Shape;621;p24"/>
              <p:cNvGrpSpPr/>
              <p:nvPr/>
            </p:nvGrpSpPr>
            <p:grpSpPr>
              <a:xfrm>
                <a:off x="3808592" y="1577251"/>
                <a:ext cx="468816" cy="7120145"/>
                <a:chOff x="1600200" y="152400"/>
                <a:chExt cx="318597" cy="4838699"/>
              </a:xfrm>
            </p:grpSpPr>
            <p:sp>
              <p:nvSpPr>
                <p:cNvPr id="622" name="Google Shape;622;p24"/>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23" name="Google Shape;623;p2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24" name="Google Shape;624;p24"/>
              <p:cNvGrpSpPr/>
              <p:nvPr/>
            </p:nvGrpSpPr>
            <p:grpSpPr>
              <a:xfrm>
                <a:off x="4131812" y="2186851"/>
                <a:ext cx="468816" cy="7120145"/>
                <a:chOff x="533400" y="152400"/>
                <a:chExt cx="318597" cy="4838699"/>
              </a:xfrm>
            </p:grpSpPr>
            <p:sp>
              <p:nvSpPr>
                <p:cNvPr id="625" name="Google Shape;625;p24"/>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26" name="Google Shape;626;p2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27" name="Google Shape;627;p24"/>
              <p:cNvGrpSpPr/>
              <p:nvPr/>
            </p:nvGrpSpPr>
            <p:grpSpPr>
              <a:xfrm>
                <a:off x="4455033" y="1729651"/>
                <a:ext cx="468816" cy="7120145"/>
                <a:chOff x="685800" y="152400"/>
                <a:chExt cx="318597" cy="4838699"/>
              </a:xfrm>
            </p:grpSpPr>
            <p:sp>
              <p:nvSpPr>
                <p:cNvPr id="628" name="Google Shape;628;p24"/>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29" name="Google Shape;629;p2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30" name="Google Shape;630;p24"/>
              <p:cNvGrpSpPr/>
              <p:nvPr/>
            </p:nvGrpSpPr>
            <p:grpSpPr>
              <a:xfrm>
                <a:off x="4778254" y="1424851"/>
                <a:ext cx="468816" cy="7120145"/>
                <a:chOff x="838200" y="152400"/>
                <a:chExt cx="318597" cy="4838699"/>
              </a:xfrm>
            </p:grpSpPr>
            <p:sp>
              <p:nvSpPr>
                <p:cNvPr id="631" name="Google Shape;631;p24"/>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32" name="Google Shape;632;p2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33" name="Google Shape;633;p24"/>
              <p:cNvGrpSpPr/>
              <p:nvPr/>
            </p:nvGrpSpPr>
            <p:grpSpPr>
              <a:xfrm>
                <a:off x="5101474" y="1882051"/>
                <a:ext cx="468816" cy="7120145"/>
                <a:chOff x="990600" y="152400"/>
                <a:chExt cx="318597" cy="4838699"/>
              </a:xfrm>
            </p:grpSpPr>
            <p:sp>
              <p:nvSpPr>
                <p:cNvPr id="634" name="Google Shape;634;p24"/>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35" name="Google Shape;635;p2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36" name="Google Shape;636;p24"/>
              <p:cNvGrpSpPr/>
              <p:nvPr/>
            </p:nvGrpSpPr>
            <p:grpSpPr>
              <a:xfrm>
                <a:off x="5424695" y="1729651"/>
                <a:ext cx="468816" cy="7120145"/>
                <a:chOff x="3663063" y="152400"/>
                <a:chExt cx="318597" cy="4838699"/>
              </a:xfrm>
            </p:grpSpPr>
            <p:sp>
              <p:nvSpPr>
                <p:cNvPr id="637" name="Google Shape;637;p24"/>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38" name="Google Shape;638;p2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39" name="Google Shape;639;p24"/>
              <p:cNvGrpSpPr/>
              <p:nvPr/>
            </p:nvGrpSpPr>
            <p:grpSpPr>
              <a:xfrm>
                <a:off x="5929821" y="2034451"/>
                <a:ext cx="468816" cy="7120145"/>
                <a:chOff x="1419019" y="152400"/>
                <a:chExt cx="318597" cy="4838699"/>
              </a:xfrm>
            </p:grpSpPr>
            <p:sp>
              <p:nvSpPr>
                <p:cNvPr id="640" name="Google Shape;640;p24"/>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41" name="Google Shape;641;p24"/>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642" name="Google Shape;642;p24"/>
              <p:cNvGrpSpPr/>
              <p:nvPr/>
            </p:nvGrpSpPr>
            <p:grpSpPr>
              <a:xfrm>
                <a:off x="6395774" y="1653451"/>
                <a:ext cx="468816" cy="7120145"/>
                <a:chOff x="1600200" y="152400"/>
                <a:chExt cx="318597" cy="4838699"/>
              </a:xfrm>
            </p:grpSpPr>
            <p:sp>
              <p:nvSpPr>
                <p:cNvPr id="643" name="Google Shape;643;p24"/>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44" name="Google Shape;644;p2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45" name="Google Shape;645;p24"/>
              <p:cNvGrpSpPr/>
              <p:nvPr/>
            </p:nvGrpSpPr>
            <p:grpSpPr>
              <a:xfrm>
                <a:off x="6718994" y="1424851"/>
                <a:ext cx="468816" cy="7120145"/>
                <a:chOff x="533400" y="152400"/>
                <a:chExt cx="318597" cy="4838699"/>
              </a:xfrm>
            </p:grpSpPr>
            <p:sp>
              <p:nvSpPr>
                <p:cNvPr id="646" name="Google Shape;646;p24"/>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47" name="Google Shape;647;p2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48" name="Google Shape;648;p24"/>
              <p:cNvGrpSpPr/>
              <p:nvPr/>
            </p:nvGrpSpPr>
            <p:grpSpPr>
              <a:xfrm>
                <a:off x="7042215" y="1501051"/>
                <a:ext cx="468816" cy="7120145"/>
                <a:chOff x="685800" y="152400"/>
                <a:chExt cx="318597" cy="4838699"/>
              </a:xfrm>
            </p:grpSpPr>
            <p:sp>
              <p:nvSpPr>
                <p:cNvPr id="649" name="Google Shape;649;p24"/>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50" name="Google Shape;650;p2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51" name="Google Shape;651;p24"/>
              <p:cNvGrpSpPr/>
              <p:nvPr/>
            </p:nvGrpSpPr>
            <p:grpSpPr>
              <a:xfrm>
                <a:off x="7365436" y="1882051"/>
                <a:ext cx="468816" cy="7120145"/>
                <a:chOff x="838200" y="152400"/>
                <a:chExt cx="318597" cy="4838699"/>
              </a:xfrm>
            </p:grpSpPr>
            <p:sp>
              <p:nvSpPr>
                <p:cNvPr id="652" name="Google Shape;652;p24"/>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53" name="Google Shape;653;p2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54" name="Google Shape;654;p24"/>
              <p:cNvGrpSpPr/>
              <p:nvPr/>
            </p:nvGrpSpPr>
            <p:grpSpPr>
              <a:xfrm>
                <a:off x="8011877" y="2186851"/>
                <a:ext cx="468816" cy="7120145"/>
                <a:chOff x="3663063" y="152400"/>
                <a:chExt cx="318597" cy="4838699"/>
              </a:xfrm>
            </p:grpSpPr>
            <p:sp>
              <p:nvSpPr>
                <p:cNvPr id="655" name="Google Shape;655;p24"/>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56" name="Google Shape;656;p2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57" name="Google Shape;657;p24"/>
              <p:cNvGrpSpPr/>
              <p:nvPr/>
            </p:nvGrpSpPr>
            <p:grpSpPr>
              <a:xfrm>
                <a:off x="8335098" y="1805851"/>
                <a:ext cx="468816" cy="7120145"/>
                <a:chOff x="1295400" y="152400"/>
                <a:chExt cx="318597" cy="4838699"/>
              </a:xfrm>
            </p:grpSpPr>
            <p:sp>
              <p:nvSpPr>
                <p:cNvPr id="658" name="Google Shape;658;p24"/>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59" name="Google Shape;659;p24"/>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660" name="Google Shape;660;p24"/>
            <p:cNvGrpSpPr/>
            <p:nvPr/>
          </p:nvGrpSpPr>
          <p:grpSpPr>
            <a:xfrm flipH="1" rot="-5400000">
              <a:off x="9848714" y="1201031"/>
              <a:ext cx="196383" cy="2982574"/>
              <a:chOff x="1447800" y="152400"/>
              <a:chExt cx="318597" cy="4838699"/>
            </a:xfrm>
          </p:grpSpPr>
          <p:sp>
            <p:nvSpPr>
              <p:cNvPr id="661" name="Google Shape;661;p24"/>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62" name="Google Shape;662;p2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63" name="Google Shape;663;p24"/>
            <p:cNvGrpSpPr/>
            <p:nvPr/>
          </p:nvGrpSpPr>
          <p:grpSpPr>
            <a:xfrm flipH="1" rot="-5400000">
              <a:off x="9689113" y="1336426"/>
              <a:ext cx="196383" cy="2982574"/>
              <a:chOff x="1600200" y="152400"/>
              <a:chExt cx="318597" cy="4838699"/>
            </a:xfrm>
          </p:grpSpPr>
          <p:sp>
            <p:nvSpPr>
              <p:cNvPr id="664" name="Google Shape;664;p24"/>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65" name="Google Shape;665;p2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66" name="Google Shape;666;p24"/>
            <p:cNvGrpSpPr/>
            <p:nvPr/>
          </p:nvGrpSpPr>
          <p:grpSpPr>
            <a:xfrm flipH="1" rot="-5400000">
              <a:off x="9944475" y="1471836"/>
              <a:ext cx="196383" cy="2982574"/>
              <a:chOff x="533400" y="152400"/>
              <a:chExt cx="318597" cy="4838699"/>
            </a:xfrm>
          </p:grpSpPr>
          <p:sp>
            <p:nvSpPr>
              <p:cNvPr id="667" name="Google Shape;667;p24"/>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68" name="Google Shape;668;p2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69" name="Google Shape;669;p24"/>
            <p:cNvGrpSpPr/>
            <p:nvPr/>
          </p:nvGrpSpPr>
          <p:grpSpPr>
            <a:xfrm flipH="1" rot="-5400000">
              <a:off x="9752954" y="1607231"/>
              <a:ext cx="196383" cy="2982574"/>
              <a:chOff x="685800" y="152400"/>
              <a:chExt cx="318597" cy="4838699"/>
            </a:xfrm>
          </p:grpSpPr>
          <p:sp>
            <p:nvSpPr>
              <p:cNvPr id="670" name="Google Shape;670;p24"/>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71" name="Google Shape;671;p2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72" name="Google Shape;672;p24"/>
            <p:cNvGrpSpPr/>
            <p:nvPr/>
          </p:nvGrpSpPr>
          <p:grpSpPr>
            <a:xfrm flipH="1" rot="-5400000">
              <a:off x="9816794" y="1954222"/>
              <a:ext cx="196383" cy="2982574"/>
              <a:chOff x="990600" y="152400"/>
              <a:chExt cx="318597" cy="4838699"/>
            </a:xfrm>
          </p:grpSpPr>
          <p:sp>
            <p:nvSpPr>
              <p:cNvPr id="673" name="Google Shape;673;p24"/>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74" name="Google Shape;674;p2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75" name="Google Shape;675;p24"/>
            <p:cNvGrpSpPr/>
            <p:nvPr/>
          </p:nvGrpSpPr>
          <p:grpSpPr>
            <a:xfrm flipH="1" rot="-5400000">
              <a:off x="9752954" y="2089589"/>
              <a:ext cx="196383" cy="2982574"/>
              <a:chOff x="3663063" y="152400"/>
              <a:chExt cx="318597" cy="4838699"/>
            </a:xfrm>
          </p:grpSpPr>
          <p:sp>
            <p:nvSpPr>
              <p:cNvPr id="676" name="Google Shape;676;p24"/>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77" name="Google Shape;677;p2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678" name="Google Shape;678;p24"/>
            <p:cNvGrpSpPr/>
            <p:nvPr/>
          </p:nvGrpSpPr>
          <p:grpSpPr>
            <a:xfrm flipH="1" rot="-5400000">
              <a:off x="9880634" y="2225013"/>
              <a:ext cx="196383" cy="2982574"/>
              <a:chOff x="1295400" y="152400"/>
              <a:chExt cx="318597" cy="4838699"/>
            </a:xfrm>
          </p:grpSpPr>
          <p:sp>
            <p:nvSpPr>
              <p:cNvPr id="679" name="Google Shape;679;p24"/>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80" name="Google Shape;680;p24"/>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681" name="Google Shape;681;p24"/>
            <p:cNvGrpSpPr/>
            <p:nvPr/>
          </p:nvGrpSpPr>
          <p:grpSpPr>
            <a:xfrm flipH="1" rot="-5400000">
              <a:off x="9848714" y="2361002"/>
              <a:ext cx="196383" cy="2982574"/>
              <a:chOff x="1447800" y="152400"/>
              <a:chExt cx="318597" cy="4838699"/>
            </a:xfrm>
          </p:grpSpPr>
          <p:sp>
            <p:nvSpPr>
              <p:cNvPr id="682" name="Google Shape;682;p24"/>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83" name="Google Shape;683;p24"/>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684" name="Google Shape;684;p24"/>
            <p:cNvGrpSpPr/>
            <p:nvPr/>
          </p:nvGrpSpPr>
          <p:grpSpPr>
            <a:xfrm flipH="1" rot="-5400000">
              <a:off x="9721033" y="2496397"/>
              <a:ext cx="196383" cy="2982574"/>
              <a:chOff x="1600200" y="152400"/>
              <a:chExt cx="318597" cy="4838699"/>
            </a:xfrm>
          </p:grpSpPr>
          <p:sp>
            <p:nvSpPr>
              <p:cNvPr id="685" name="Google Shape;685;p24"/>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86" name="Google Shape;686;p24"/>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687" name="Google Shape;687;p24"/>
            <p:cNvGrpSpPr/>
            <p:nvPr/>
          </p:nvGrpSpPr>
          <p:grpSpPr>
            <a:xfrm flipH="1" rot="-5400000">
              <a:off x="9625273" y="2631806"/>
              <a:ext cx="196383" cy="2982574"/>
              <a:chOff x="533400" y="152400"/>
              <a:chExt cx="318597" cy="4838699"/>
            </a:xfrm>
          </p:grpSpPr>
          <p:sp>
            <p:nvSpPr>
              <p:cNvPr id="688" name="Google Shape;688;p24"/>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89" name="Google Shape;689;p24"/>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690" name="Google Shape;690;p24"/>
            <p:cNvGrpSpPr/>
            <p:nvPr/>
          </p:nvGrpSpPr>
          <p:grpSpPr>
            <a:xfrm flipH="1" rot="-5400000">
              <a:off x="9657193" y="2767202"/>
              <a:ext cx="196383" cy="2982574"/>
              <a:chOff x="685800" y="152400"/>
              <a:chExt cx="318597" cy="4838699"/>
            </a:xfrm>
          </p:grpSpPr>
          <p:sp>
            <p:nvSpPr>
              <p:cNvPr id="691" name="Google Shape;691;p24"/>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92" name="Google Shape;692;p24"/>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693" name="Google Shape;693;p24"/>
            <p:cNvGrpSpPr/>
            <p:nvPr/>
          </p:nvGrpSpPr>
          <p:grpSpPr>
            <a:xfrm flipH="1" rot="-5400000">
              <a:off x="9816794" y="2902597"/>
              <a:ext cx="196383" cy="2982574"/>
              <a:chOff x="838200" y="152400"/>
              <a:chExt cx="318597" cy="4838699"/>
            </a:xfrm>
          </p:grpSpPr>
          <p:sp>
            <p:nvSpPr>
              <p:cNvPr id="694" name="Google Shape;694;p24"/>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95" name="Google Shape;695;p24"/>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696" name="Google Shape;696;p24"/>
            <p:cNvGrpSpPr/>
            <p:nvPr/>
          </p:nvGrpSpPr>
          <p:grpSpPr>
            <a:xfrm flipH="1" rot="-5400000">
              <a:off x="9625273" y="3037992"/>
              <a:ext cx="196383" cy="2982574"/>
              <a:chOff x="990600" y="152400"/>
              <a:chExt cx="318597" cy="4838699"/>
            </a:xfrm>
          </p:grpSpPr>
          <p:sp>
            <p:nvSpPr>
              <p:cNvPr id="697" name="Google Shape;697;p24"/>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698" name="Google Shape;698;p24"/>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699" name="Google Shape;699;p24"/>
            <p:cNvGrpSpPr/>
            <p:nvPr/>
          </p:nvGrpSpPr>
          <p:grpSpPr>
            <a:xfrm flipH="1" rot="-5400000">
              <a:off x="9944475" y="3173359"/>
              <a:ext cx="196383" cy="2982574"/>
              <a:chOff x="3663063" y="152400"/>
              <a:chExt cx="318597" cy="4838699"/>
            </a:xfrm>
          </p:grpSpPr>
          <p:sp>
            <p:nvSpPr>
              <p:cNvPr id="700" name="Google Shape;700;p24"/>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01" name="Google Shape;701;p24"/>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02" name="Google Shape;702;p24"/>
            <p:cNvGrpSpPr/>
            <p:nvPr/>
          </p:nvGrpSpPr>
          <p:grpSpPr>
            <a:xfrm flipH="1" rot="-5400000">
              <a:off x="9784874" y="3308783"/>
              <a:ext cx="196383" cy="2982574"/>
              <a:chOff x="1295400" y="152400"/>
              <a:chExt cx="318597" cy="4838699"/>
            </a:xfrm>
          </p:grpSpPr>
          <p:sp>
            <p:nvSpPr>
              <p:cNvPr id="703" name="Google Shape;703;p24"/>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04" name="Google Shape;704;p24"/>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
        <p:nvSpPr>
          <p:cNvPr id="705" name="Google Shape;705;p24"/>
          <p:cNvSpPr/>
          <p:nvPr/>
        </p:nvSpPr>
        <p:spPr>
          <a:xfrm rot="197195">
            <a:off x="572737" y="994041"/>
            <a:ext cx="2440148" cy="137295"/>
          </a:xfrm>
          <a:custGeom>
            <a:rect b="b" l="l" r="r" t="t"/>
            <a:pathLst>
              <a:path extrusionOk="0" h="8963" w="82170">
                <a:moveTo>
                  <a:pt x="60471" y="1"/>
                </a:moveTo>
                <a:lnTo>
                  <a:pt x="60547" y="39"/>
                </a:lnTo>
                <a:lnTo>
                  <a:pt x="60660" y="1"/>
                </a:lnTo>
                <a:close/>
                <a:moveTo>
                  <a:pt x="63019" y="95"/>
                </a:moveTo>
                <a:lnTo>
                  <a:pt x="62924" y="190"/>
                </a:lnTo>
                <a:lnTo>
                  <a:pt x="63019" y="190"/>
                </a:lnTo>
                <a:lnTo>
                  <a:pt x="63019" y="95"/>
                </a:lnTo>
                <a:close/>
                <a:moveTo>
                  <a:pt x="82075" y="944"/>
                </a:moveTo>
                <a:lnTo>
                  <a:pt x="82075" y="1039"/>
                </a:lnTo>
                <a:lnTo>
                  <a:pt x="81980" y="1133"/>
                </a:lnTo>
                <a:lnTo>
                  <a:pt x="81792" y="1133"/>
                </a:lnTo>
                <a:lnTo>
                  <a:pt x="81697" y="1039"/>
                </a:lnTo>
                <a:lnTo>
                  <a:pt x="81509" y="1227"/>
                </a:lnTo>
                <a:lnTo>
                  <a:pt x="81886" y="1227"/>
                </a:lnTo>
                <a:lnTo>
                  <a:pt x="82169" y="1039"/>
                </a:lnTo>
                <a:lnTo>
                  <a:pt x="82075" y="944"/>
                </a:lnTo>
                <a:close/>
                <a:moveTo>
                  <a:pt x="44151" y="1510"/>
                </a:moveTo>
                <a:lnTo>
                  <a:pt x="43962" y="1605"/>
                </a:lnTo>
                <a:lnTo>
                  <a:pt x="44245" y="1605"/>
                </a:lnTo>
                <a:lnTo>
                  <a:pt x="44151" y="1510"/>
                </a:lnTo>
                <a:close/>
                <a:moveTo>
                  <a:pt x="43019" y="1699"/>
                </a:moveTo>
                <a:lnTo>
                  <a:pt x="42830" y="1793"/>
                </a:lnTo>
                <a:lnTo>
                  <a:pt x="42956" y="1762"/>
                </a:lnTo>
                <a:lnTo>
                  <a:pt x="43019" y="1699"/>
                </a:lnTo>
                <a:close/>
                <a:moveTo>
                  <a:pt x="13585" y="5472"/>
                </a:moveTo>
                <a:lnTo>
                  <a:pt x="13585" y="5504"/>
                </a:lnTo>
                <a:lnTo>
                  <a:pt x="13585" y="5504"/>
                </a:lnTo>
                <a:lnTo>
                  <a:pt x="13680" y="5472"/>
                </a:lnTo>
                <a:close/>
                <a:moveTo>
                  <a:pt x="15095" y="6321"/>
                </a:moveTo>
                <a:lnTo>
                  <a:pt x="14812" y="6416"/>
                </a:lnTo>
                <a:lnTo>
                  <a:pt x="14812" y="6321"/>
                </a:lnTo>
                <a:close/>
                <a:moveTo>
                  <a:pt x="60547" y="39"/>
                </a:moveTo>
                <a:lnTo>
                  <a:pt x="60377" y="95"/>
                </a:lnTo>
                <a:lnTo>
                  <a:pt x="60471" y="190"/>
                </a:lnTo>
                <a:lnTo>
                  <a:pt x="60094" y="378"/>
                </a:lnTo>
                <a:lnTo>
                  <a:pt x="59811" y="473"/>
                </a:lnTo>
                <a:lnTo>
                  <a:pt x="59717" y="473"/>
                </a:lnTo>
                <a:lnTo>
                  <a:pt x="59622" y="378"/>
                </a:lnTo>
                <a:lnTo>
                  <a:pt x="59811" y="378"/>
                </a:lnTo>
                <a:lnTo>
                  <a:pt x="59811" y="284"/>
                </a:lnTo>
                <a:lnTo>
                  <a:pt x="59811" y="190"/>
                </a:lnTo>
                <a:lnTo>
                  <a:pt x="58962" y="190"/>
                </a:lnTo>
                <a:lnTo>
                  <a:pt x="58773" y="284"/>
                </a:lnTo>
                <a:lnTo>
                  <a:pt x="58396" y="473"/>
                </a:lnTo>
                <a:lnTo>
                  <a:pt x="58585" y="473"/>
                </a:lnTo>
                <a:lnTo>
                  <a:pt x="58396" y="661"/>
                </a:lnTo>
                <a:lnTo>
                  <a:pt x="58207" y="661"/>
                </a:lnTo>
                <a:lnTo>
                  <a:pt x="58302" y="567"/>
                </a:lnTo>
                <a:lnTo>
                  <a:pt x="58113" y="661"/>
                </a:lnTo>
                <a:lnTo>
                  <a:pt x="57924" y="661"/>
                </a:lnTo>
                <a:lnTo>
                  <a:pt x="57453" y="473"/>
                </a:lnTo>
                <a:lnTo>
                  <a:pt x="56981" y="284"/>
                </a:lnTo>
                <a:lnTo>
                  <a:pt x="56604" y="284"/>
                </a:lnTo>
                <a:lnTo>
                  <a:pt x="56604" y="473"/>
                </a:lnTo>
                <a:lnTo>
                  <a:pt x="56415" y="567"/>
                </a:lnTo>
                <a:lnTo>
                  <a:pt x="57075" y="473"/>
                </a:lnTo>
                <a:lnTo>
                  <a:pt x="56698" y="661"/>
                </a:lnTo>
                <a:lnTo>
                  <a:pt x="57170" y="567"/>
                </a:lnTo>
                <a:lnTo>
                  <a:pt x="57075" y="661"/>
                </a:lnTo>
                <a:lnTo>
                  <a:pt x="57075" y="756"/>
                </a:lnTo>
                <a:lnTo>
                  <a:pt x="56321" y="756"/>
                </a:lnTo>
                <a:lnTo>
                  <a:pt x="56226" y="567"/>
                </a:lnTo>
                <a:lnTo>
                  <a:pt x="56132" y="473"/>
                </a:lnTo>
                <a:lnTo>
                  <a:pt x="55849" y="473"/>
                </a:lnTo>
                <a:lnTo>
                  <a:pt x="55471" y="567"/>
                </a:lnTo>
                <a:lnTo>
                  <a:pt x="55000" y="661"/>
                </a:lnTo>
                <a:lnTo>
                  <a:pt x="55094" y="661"/>
                </a:lnTo>
                <a:lnTo>
                  <a:pt x="53868" y="850"/>
                </a:lnTo>
                <a:lnTo>
                  <a:pt x="52830" y="1039"/>
                </a:lnTo>
                <a:lnTo>
                  <a:pt x="52830" y="1039"/>
                </a:lnTo>
                <a:lnTo>
                  <a:pt x="52924" y="850"/>
                </a:lnTo>
                <a:lnTo>
                  <a:pt x="53019" y="756"/>
                </a:lnTo>
                <a:lnTo>
                  <a:pt x="53019" y="756"/>
                </a:lnTo>
                <a:lnTo>
                  <a:pt x="52358" y="944"/>
                </a:lnTo>
                <a:lnTo>
                  <a:pt x="51981" y="1039"/>
                </a:lnTo>
                <a:lnTo>
                  <a:pt x="51887" y="1133"/>
                </a:lnTo>
                <a:lnTo>
                  <a:pt x="51887" y="1227"/>
                </a:lnTo>
                <a:lnTo>
                  <a:pt x="51604" y="1039"/>
                </a:lnTo>
                <a:lnTo>
                  <a:pt x="50755" y="1039"/>
                </a:lnTo>
                <a:lnTo>
                  <a:pt x="50755" y="944"/>
                </a:lnTo>
                <a:lnTo>
                  <a:pt x="50755" y="850"/>
                </a:lnTo>
                <a:lnTo>
                  <a:pt x="50660" y="850"/>
                </a:lnTo>
                <a:lnTo>
                  <a:pt x="50660" y="1039"/>
                </a:lnTo>
                <a:lnTo>
                  <a:pt x="49623" y="1322"/>
                </a:lnTo>
                <a:lnTo>
                  <a:pt x="49151" y="1416"/>
                </a:lnTo>
                <a:lnTo>
                  <a:pt x="48679" y="1416"/>
                </a:lnTo>
                <a:lnTo>
                  <a:pt x="48679" y="1322"/>
                </a:lnTo>
                <a:lnTo>
                  <a:pt x="48773" y="1322"/>
                </a:lnTo>
                <a:lnTo>
                  <a:pt x="48585" y="1133"/>
                </a:lnTo>
                <a:lnTo>
                  <a:pt x="47547" y="1133"/>
                </a:lnTo>
                <a:lnTo>
                  <a:pt x="46981" y="1322"/>
                </a:lnTo>
                <a:lnTo>
                  <a:pt x="46038" y="1699"/>
                </a:lnTo>
                <a:lnTo>
                  <a:pt x="46038" y="1699"/>
                </a:lnTo>
                <a:lnTo>
                  <a:pt x="46132" y="1605"/>
                </a:lnTo>
                <a:lnTo>
                  <a:pt x="46038" y="1510"/>
                </a:lnTo>
                <a:lnTo>
                  <a:pt x="45755" y="1699"/>
                </a:lnTo>
                <a:lnTo>
                  <a:pt x="45660" y="1793"/>
                </a:lnTo>
                <a:lnTo>
                  <a:pt x="45566" y="1793"/>
                </a:lnTo>
                <a:lnTo>
                  <a:pt x="45472" y="1699"/>
                </a:lnTo>
                <a:lnTo>
                  <a:pt x="45472" y="1510"/>
                </a:lnTo>
                <a:lnTo>
                  <a:pt x="45755" y="1510"/>
                </a:lnTo>
                <a:lnTo>
                  <a:pt x="45566" y="1416"/>
                </a:lnTo>
                <a:lnTo>
                  <a:pt x="45189" y="1416"/>
                </a:lnTo>
                <a:lnTo>
                  <a:pt x="44245" y="1605"/>
                </a:lnTo>
                <a:lnTo>
                  <a:pt x="42736" y="2076"/>
                </a:lnTo>
                <a:lnTo>
                  <a:pt x="42736" y="2076"/>
                </a:lnTo>
                <a:lnTo>
                  <a:pt x="43113" y="1793"/>
                </a:lnTo>
                <a:lnTo>
                  <a:pt x="43491" y="1605"/>
                </a:lnTo>
                <a:lnTo>
                  <a:pt x="43208" y="1699"/>
                </a:lnTo>
                <a:lnTo>
                  <a:pt x="42956" y="1762"/>
                </a:lnTo>
                <a:lnTo>
                  <a:pt x="42924" y="1793"/>
                </a:lnTo>
                <a:lnTo>
                  <a:pt x="42453" y="1982"/>
                </a:lnTo>
                <a:lnTo>
                  <a:pt x="42075" y="1982"/>
                </a:lnTo>
                <a:lnTo>
                  <a:pt x="41981" y="1888"/>
                </a:lnTo>
                <a:lnTo>
                  <a:pt x="40377" y="1888"/>
                </a:lnTo>
                <a:lnTo>
                  <a:pt x="38962" y="1982"/>
                </a:lnTo>
                <a:lnTo>
                  <a:pt x="39057" y="2076"/>
                </a:lnTo>
                <a:lnTo>
                  <a:pt x="38962" y="2171"/>
                </a:lnTo>
                <a:lnTo>
                  <a:pt x="38679" y="2265"/>
                </a:lnTo>
                <a:lnTo>
                  <a:pt x="38774" y="2076"/>
                </a:lnTo>
                <a:lnTo>
                  <a:pt x="38679" y="2076"/>
                </a:lnTo>
                <a:lnTo>
                  <a:pt x="38585" y="2171"/>
                </a:lnTo>
                <a:lnTo>
                  <a:pt x="38491" y="2265"/>
                </a:lnTo>
                <a:lnTo>
                  <a:pt x="38302" y="2171"/>
                </a:lnTo>
                <a:lnTo>
                  <a:pt x="38208" y="1982"/>
                </a:lnTo>
                <a:lnTo>
                  <a:pt x="37453" y="1982"/>
                </a:lnTo>
                <a:lnTo>
                  <a:pt x="37736" y="2171"/>
                </a:lnTo>
                <a:lnTo>
                  <a:pt x="37264" y="2171"/>
                </a:lnTo>
                <a:lnTo>
                  <a:pt x="37076" y="2076"/>
                </a:lnTo>
                <a:lnTo>
                  <a:pt x="36793" y="2171"/>
                </a:lnTo>
                <a:lnTo>
                  <a:pt x="36887" y="1982"/>
                </a:lnTo>
                <a:lnTo>
                  <a:pt x="35943" y="2359"/>
                </a:lnTo>
                <a:lnTo>
                  <a:pt x="34906" y="2548"/>
                </a:lnTo>
                <a:lnTo>
                  <a:pt x="33868" y="2737"/>
                </a:lnTo>
                <a:lnTo>
                  <a:pt x="32925" y="2737"/>
                </a:lnTo>
                <a:lnTo>
                  <a:pt x="33113" y="2642"/>
                </a:lnTo>
                <a:lnTo>
                  <a:pt x="32830" y="2642"/>
                </a:lnTo>
                <a:lnTo>
                  <a:pt x="32547" y="2737"/>
                </a:lnTo>
                <a:lnTo>
                  <a:pt x="32076" y="2925"/>
                </a:lnTo>
                <a:lnTo>
                  <a:pt x="31321" y="2925"/>
                </a:lnTo>
                <a:lnTo>
                  <a:pt x="30472" y="3020"/>
                </a:lnTo>
                <a:lnTo>
                  <a:pt x="29623" y="3114"/>
                </a:lnTo>
                <a:lnTo>
                  <a:pt x="27736" y="3397"/>
                </a:lnTo>
                <a:lnTo>
                  <a:pt x="26698" y="3491"/>
                </a:lnTo>
                <a:lnTo>
                  <a:pt x="26415" y="3586"/>
                </a:lnTo>
                <a:lnTo>
                  <a:pt x="26321" y="3680"/>
                </a:lnTo>
                <a:lnTo>
                  <a:pt x="26132" y="3586"/>
                </a:lnTo>
                <a:lnTo>
                  <a:pt x="25944" y="3491"/>
                </a:lnTo>
                <a:lnTo>
                  <a:pt x="25755" y="3586"/>
                </a:lnTo>
                <a:lnTo>
                  <a:pt x="25661" y="3869"/>
                </a:lnTo>
                <a:lnTo>
                  <a:pt x="25189" y="3774"/>
                </a:lnTo>
                <a:lnTo>
                  <a:pt x="24623" y="3774"/>
                </a:lnTo>
                <a:lnTo>
                  <a:pt x="23491" y="3963"/>
                </a:lnTo>
                <a:lnTo>
                  <a:pt x="22642" y="4057"/>
                </a:lnTo>
                <a:lnTo>
                  <a:pt x="21793" y="4152"/>
                </a:lnTo>
                <a:lnTo>
                  <a:pt x="21887" y="4057"/>
                </a:lnTo>
                <a:lnTo>
                  <a:pt x="21698" y="4152"/>
                </a:lnTo>
                <a:lnTo>
                  <a:pt x="21510" y="4340"/>
                </a:lnTo>
                <a:lnTo>
                  <a:pt x="21415" y="4529"/>
                </a:lnTo>
                <a:lnTo>
                  <a:pt x="21227" y="4623"/>
                </a:lnTo>
                <a:lnTo>
                  <a:pt x="21132" y="4529"/>
                </a:lnTo>
                <a:lnTo>
                  <a:pt x="20944" y="4435"/>
                </a:lnTo>
                <a:lnTo>
                  <a:pt x="20378" y="4340"/>
                </a:lnTo>
                <a:lnTo>
                  <a:pt x="19906" y="4435"/>
                </a:lnTo>
                <a:lnTo>
                  <a:pt x="19529" y="4623"/>
                </a:lnTo>
                <a:lnTo>
                  <a:pt x="19434" y="4529"/>
                </a:lnTo>
                <a:lnTo>
                  <a:pt x="19340" y="4529"/>
                </a:lnTo>
                <a:lnTo>
                  <a:pt x="18868" y="4623"/>
                </a:lnTo>
                <a:lnTo>
                  <a:pt x="17925" y="5001"/>
                </a:lnTo>
                <a:lnTo>
                  <a:pt x="17925" y="4812"/>
                </a:lnTo>
                <a:lnTo>
                  <a:pt x="17736" y="5001"/>
                </a:lnTo>
                <a:lnTo>
                  <a:pt x="17548" y="5095"/>
                </a:lnTo>
                <a:lnTo>
                  <a:pt x="17359" y="5189"/>
                </a:lnTo>
                <a:lnTo>
                  <a:pt x="16887" y="5284"/>
                </a:lnTo>
                <a:lnTo>
                  <a:pt x="16982" y="5189"/>
                </a:lnTo>
                <a:lnTo>
                  <a:pt x="16982" y="5189"/>
                </a:lnTo>
                <a:lnTo>
                  <a:pt x="16321" y="5284"/>
                </a:lnTo>
                <a:lnTo>
                  <a:pt x="15755" y="5472"/>
                </a:lnTo>
                <a:lnTo>
                  <a:pt x="15189" y="5567"/>
                </a:lnTo>
                <a:lnTo>
                  <a:pt x="14623" y="5567"/>
                </a:lnTo>
                <a:lnTo>
                  <a:pt x="15283" y="5472"/>
                </a:lnTo>
                <a:lnTo>
                  <a:pt x="15189" y="5378"/>
                </a:lnTo>
                <a:lnTo>
                  <a:pt x="15095" y="5284"/>
                </a:lnTo>
                <a:lnTo>
                  <a:pt x="15095" y="5189"/>
                </a:lnTo>
                <a:lnTo>
                  <a:pt x="15095" y="5095"/>
                </a:lnTo>
                <a:lnTo>
                  <a:pt x="14906" y="5189"/>
                </a:lnTo>
                <a:lnTo>
                  <a:pt x="14529" y="5284"/>
                </a:lnTo>
                <a:lnTo>
                  <a:pt x="13680" y="5472"/>
                </a:lnTo>
                <a:lnTo>
                  <a:pt x="13680" y="5567"/>
                </a:lnTo>
                <a:lnTo>
                  <a:pt x="13585" y="5567"/>
                </a:lnTo>
                <a:lnTo>
                  <a:pt x="13585" y="5504"/>
                </a:lnTo>
                <a:lnTo>
                  <a:pt x="13585" y="5504"/>
                </a:lnTo>
                <a:lnTo>
                  <a:pt x="13397" y="5567"/>
                </a:lnTo>
                <a:lnTo>
                  <a:pt x="13208" y="5661"/>
                </a:lnTo>
                <a:lnTo>
                  <a:pt x="13302" y="5755"/>
                </a:lnTo>
                <a:lnTo>
                  <a:pt x="13585" y="5661"/>
                </a:lnTo>
                <a:lnTo>
                  <a:pt x="13868" y="5661"/>
                </a:lnTo>
                <a:lnTo>
                  <a:pt x="13585" y="5850"/>
                </a:lnTo>
                <a:lnTo>
                  <a:pt x="13302" y="5850"/>
                </a:lnTo>
                <a:lnTo>
                  <a:pt x="13019" y="5755"/>
                </a:lnTo>
                <a:lnTo>
                  <a:pt x="12736" y="5755"/>
                </a:lnTo>
                <a:lnTo>
                  <a:pt x="11133" y="6227"/>
                </a:lnTo>
                <a:lnTo>
                  <a:pt x="11038" y="6133"/>
                </a:lnTo>
                <a:lnTo>
                  <a:pt x="10472" y="6321"/>
                </a:lnTo>
                <a:lnTo>
                  <a:pt x="10001" y="6416"/>
                </a:lnTo>
                <a:lnTo>
                  <a:pt x="9434" y="6510"/>
                </a:lnTo>
                <a:lnTo>
                  <a:pt x="8680" y="6699"/>
                </a:lnTo>
                <a:lnTo>
                  <a:pt x="7642" y="6888"/>
                </a:lnTo>
                <a:lnTo>
                  <a:pt x="6416" y="7076"/>
                </a:lnTo>
                <a:lnTo>
                  <a:pt x="3963" y="7454"/>
                </a:lnTo>
                <a:lnTo>
                  <a:pt x="1604" y="7831"/>
                </a:lnTo>
                <a:lnTo>
                  <a:pt x="944" y="8020"/>
                </a:lnTo>
                <a:lnTo>
                  <a:pt x="567" y="7925"/>
                </a:lnTo>
                <a:lnTo>
                  <a:pt x="284" y="7831"/>
                </a:lnTo>
                <a:lnTo>
                  <a:pt x="189" y="7831"/>
                </a:lnTo>
                <a:lnTo>
                  <a:pt x="189" y="7925"/>
                </a:lnTo>
                <a:lnTo>
                  <a:pt x="189" y="8208"/>
                </a:lnTo>
                <a:lnTo>
                  <a:pt x="1" y="8397"/>
                </a:lnTo>
                <a:lnTo>
                  <a:pt x="1" y="8586"/>
                </a:lnTo>
                <a:lnTo>
                  <a:pt x="1" y="8680"/>
                </a:lnTo>
                <a:lnTo>
                  <a:pt x="95" y="8774"/>
                </a:lnTo>
                <a:lnTo>
                  <a:pt x="472" y="8869"/>
                </a:lnTo>
                <a:lnTo>
                  <a:pt x="755" y="8869"/>
                </a:lnTo>
                <a:lnTo>
                  <a:pt x="567" y="8963"/>
                </a:lnTo>
                <a:lnTo>
                  <a:pt x="755" y="8963"/>
                </a:lnTo>
                <a:lnTo>
                  <a:pt x="1038" y="8869"/>
                </a:lnTo>
                <a:lnTo>
                  <a:pt x="1416" y="8586"/>
                </a:lnTo>
                <a:lnTo>
                  <a:pt x="1416" y="8774"/>
                </a:lnTo>
                <a:lnTo>
                  <a:pt x="1510" y="8869"/>
                </a:lnTo>
                <a:lnTo>
                  <a:pt x="1699" y="8774"/>
                </a:lnTo>
                <a:lnTo>
                  <a:pt x="1793" y="8774"/>
                </a:lnTo>
                <a:lnTo>
                  <a:pt x="2265" y="8586"/>
                </a:lnTo>
                <a:lnTo>
                  <a:pt x="2642" y="8491"/>
                </a:lnTo>
                <a:lnTo>
                  <a:pt x="3397" y="8491"/>
                </a:lnTo>
                <a:lnTo>
                  <a:pt x="4152" y="8397"/>
                </a:lnTo>
                <a:lnTo>
                  <a:pt x="4623" y="8397"/>
                </a:lnTo>
                <a:lnTo>
                  <a:pt x="5001" y="8114"/>
                </a:lnTo>
                <a:lnTo>
                  <a:pt x="5001" y="8208"/>
                </a:lnTo>
                <a:lnTo>
                  <a:pt x="5284" y="8114"/>
                </a:lnTo>
                <a:lnTo>
                  <a:pt x="5850" y="7831"/>
                </a:lnTo>
                <a:lnTo>
                  <a:pt x="5944" y="7925"/>
                </a:lnTo>
                <a:lnTo>
                  <a:pt x="5850" y="8020"/>
                </a:lnTo>
                <a:lnTo>
                  <a:pt x="5850" y="8114"/>
                </a:lnTo>
                <a:lnTo>
                  <a:pt x="5944" y="8020"/>
                </a:lnTo>
                <a:lnTo>
                  <a:pt x="6416" y="7925"/>
                </a:lnTo>
                <a:lnTo>
                  <a:pt x="7170" y="7925"/>
                </a:lnTo>
                <a:lnTo>
                  <a:pt x="7170" y="8020"/>
                </a:lnTo>
                <a:lnTo>
                  <a:pt x="7076" y="8114"/>
                </a:lnTo>
                <a:lnTo>
                  <a:pt x="7265" y="8020"/>
                </a:lnTo>
                <a:lnTo>
                  <a:pt x="7359" y="7925"/>
                </a:lnTo>
                <a:lnTo>
                  <a:pt x="7359" y="7831"/>
                </a:lnTo>
                <a:lnTo>
                  <a:pt x="7548" y="8020"/>
                </a:lnTo>
                <a:lnTo>
                  <a:pt x="8397" y="7642"/>
                </a:lnTo>
                <a:lnTo>
                  <a:pt x="8963" y="7454"/>
                </a:lnTo>
                <a:lnTo>
                  <a:pt x="9151" y="7359"/>
                </a:lnTo>
                <a:lnTo>
                  <a:pt x="9246" y="7359"/>
                </a:lnTo>
                <a:lnTo>
                  <a:pt x="9151" y="7171"/>
                </a:lnTo>
                <a:lnTo>
                  <a:pt x="9246" y="7076"/>
                </a:lnTo>
                <a:lnTo>
                  <a:pt x="9340" y="7076"/>
                </a:lnTo>
                <a:lnTo>
                  <a:pt x="9340" y="7171"/>
                </a:lnTo>
                <a:lnTo>
                  <a:pt x="9434" y="7076"/>
                </a:lnTo>
                <a:lnTo>
                  <a:pt x="9529" y="7171"/>
                </a:lnTo>
                <a:lnTo>
                  <a:pt x="9434" y="7265"/>
                </a:lnTo>
                <a:lnTo>
                  <a:pt x="9340" y="7265"/>
                </a:lnTo>
                <a:lnTo>
                  <a:pt x="9340" y="7359"/>
                </a:lnTo>
                <a:lnTo>
                  <a:pt x="9717" y="7171"/>
                </a:lnTo>
                <a:lnTo>
                  <a:pt x="10095" y="7076"/>
                </a:lnTo>
                <a:lnTo>
                  <a:pt x="10095" y="7171"/>
                </a:lnTo>
                <a:lnTo>
                  <a:pt x="10001" y="7171"/>
                </a:lnTo>
                <a:lnTo>
                  <a:pt x="9906" y="7265"/>
                </a:lnTo>
                <a:lnTo>
                  <a:pt x="9906" y="7359"/>
                </a:lnTo>
                <a:lnTo>
                  <a:pt x="9623" y="7265"/>
                </a:lnTo>
                <a:lnTo>
                  <a:pt x="9717" y="7454"/>
                </a:lnTo>
                <a:lnTo>
                  <a:pt x="10850" y="7076"/>
                </a:lnTo>
                <a:lnTo>
                  <a:pt x="11038" y="7076"/>
                </a:lnTo>
                <a:lnTo>
                  <a:pt x="11133" y="7171"/>
                </a:lnTo>
                <a:lnTo>
                  <a:pt x="11321" y="7265"/>
                </a:lnTo>
                <a:lnTo>
                  <a:pt x="11416" y="7265"/>
                </a:lnTo>
                <a:lnTo>
                  <a:pt x="11604" y="7171"/>
                </a:lnTo>
                <a:lnTo>
                  <a:pt x="11793" y="6982"/>
                </a:lnTo>
                <a:lnTo>
                  <a:pt x="11887" y="6888"/>
                </a:lnTo>
                <a:lnTo>
                  <a:pt x="12170" y="6888"/>
                </a:lnTo>
                <a:lnTo>
                  <a:pt x="12076" y="7076"/>
                </a:lnTo>
                <a:lnTo>
                  <a:pt x="12265" y="7076"/>
                </a:lnTo>
                <a:lnTo>
                  <a:pt x="12359" y="6888"/>
                </a:lnTo>
                <a:lnTo>
                  <a:pt x="12548" y="6793"/>
                </a:lnTo>
                <a:lnTo>
                  <a:pt x="12736" y="6793"/>
                </a:lnTo>
                <a:lnTo>
                  <a:pt x="12453" y="6982"/>
                </a:lnTo>
                <a:lnTo>
                  <a:pt x="12925" y="6982"/>
                </a:lnTo>
                <a:lnTo>
                  <a:pt x="13491" y="6888"/>
                </a:lnTo>
                <a:lnTo>
                  <a:pt x="14434" y="6605"/>
                </a:lnTo>
                <a:lnTo>
                  <a:pt x="15849" y="6510"/>
                </a:lnTo>
                <a:lnTo>
                  <a:pt x="16510" y="6416"/>
                </a:lnTo>
                <a:lnTo>
                  <a:pt x="16982" y="6227"/>
                </a:lnTo>
                <a:lnTo>
                  <a:pt x="17831" y="6038"/>
                </a:lnTo>
                <a:lnTo>
                  <a:pt x="18680" y="6038"/>
                </a:lnTo>
                <a:lnTo>
                  <a:pt x="19057" y="5850"/>
                </a:lnTo>
                <a:lnTo>
                  <a:pt x="19340" y="5755"/>
                </a:lnTo>
                <a:lnTo>
                  <a:pt x="20472" y="5661"/>
                </a:lnTo>
                <a:lnTo>
                  <a:pt x="21604" y="5567"/>
                </a:lnTo>
                <a:lnTo>
                  <a:pt x="22736" y="5378"/>
                </a:lnTo>
                <a:lnTo>
                  <a:pt x="23774" y="5095"/>
                </a:lnTo>
                <a:lnTo>
                  <a:pt x="23774" y="5284"/>
                </a:lnTo>
                <a:lnTo>
                  <a:pt x="24151" y="5189"/>
                </a:lnTo>
                <a:lnTo>
                  <a:pt x="24246" y="5189"/>
                </a:lnTo>
                <a:lnTo>
                  <a:pt x="24246" y="5095"/>
                </a:lnTo>
                <a:lnTo>
                  <a:pt x="24623" y="5001"/>
                </a:lnTo>
                <a:lnTo>
                  <a:pt x="25000" y="5095"/>
                </a:lnTo>
                <a:lnTo>
                  <a:pt x="25378" y="5095"/>
                </a:lnTo>
                <a:lnTo>
                  <a:pt x="25755" y="4906"/>
                </a:lnTo>
                <a:lnTo>
                  <a:pt x="25755" y="5095"/>
                </a:lnTo>
                <a:lnTo>
                  <a:pt x="25849" y="5001"/>
                </a:lnTo>
                <a:lnTo>
                  <a:pt x="26132" y="4906"/>
                </a:lnTo>
                <a:lnTo>
                  <a:pt x="27264" y="4906"/>
                </a:lnTo>
                <a:lnTo>
                  <a:pt x="28491" y="4718"/>
                </a:lnTo>
                <a:lnTo>
                  <a:pt x="28302" y="4529"/>
                </a:lnTo>
                <a:lnTo>
                  <a:pt x="28491" y="4435"/>
                </a:lnTo>
                <a:lnTo>
                  <a:pt x="28585" y="4340"/>
                </a:lnTo>
                <a:lnTo>
                  <a:pt x="28774" y="4529"/>
                </a:lnTo>
                <a:lnTo>
                  <a:pt x="28679" y="4623"/>
                </a:lnTo>
                <a:lnTo>
                  <a:pt x="29717" y="4623"/>
                </a:lnTo>
                <a:lnTo>
                  <a:pt x="30189" y="4529"/>
                </a:lnTo>
                <a:lnTo>
                  <a:pt x="31510" y="4246"/>
                </a:lnTo>
                <a:lnTo>
                  <a:pt x="32076" y="4057"/>
                </a:lnTo>
                <a:lnTo>
                  <a:pt x="32547" y="3869"/>
                </a:lnTo>
                <a:lnTo>
                  <a:pt x="32642" y="3963"/>
                </a:lnTo>
                <a:lnTo>
                  <a:pt x="32830" y="4057"/>
                </a:lnTo>
                <a:lnTo>
                  <a:pt x="33019" y="4057"/>
                </a:lnTo>
                <a:lnTo>
                  <a:pt x="33679" y="3869"/>
                </a:lnTo>
                <a:lnTo>
                  <a:pt x="33962" y="3586"/>
                </a:lnTo>
                <a:lnTo>
                  <a:pt x="34623" y="3586"/>
                </a:lnTo>
                <a:lnTo>
                  <a:pt x="35660" y="3491"/>
                </a:lnTo>
                <a:lnTo>
                  <a:pt x="37170" y="3586"/>
                </a:lnTo>
                <a:lnTo>
                  <a:pt x="37547" y="3397"/>
                </a:lnTo>
                <a:lnTo>
                  <a:pt x="38019" y="3303"/>
                </a:lnTo>
                <a:lnTo>
                  <a:pt x="39151" y="3208"/>
                </a:lnTo>
                <a:lnTo>
                  <a:pt x="41038" y="3208"/>
                </a:lnTo>
                <a:lnTo>
                  <a:pt x="41038" y="3114"/>
                </a:lnTo>
                <a:lnTo>
                  <a:pt x="41226" y="3020"/>
                </a:lnTo>
                <a:lnTo>
                  <a:pt x="41981" y="2925"/>
                </a:lnTo>
                <a:lnTo>
                  <a:pt x="44811" y="2925"/>
                </a:lnTo>
                <a:lnTo>
                  <a:pt x="45000" y="2831"/>
                </a:lnTo>
                <a:lnTo>
                  <a:pt x="45189" y="2642"/>
                </a:lnTo>
                <a:lnTo>
                  <a:pt x="45283" y="2548"/>
                </a:lnTo>
                <a:lnTo>
                  <a:pt x="45566" y="2548"/>
                </a:lnTo>
                <a:lnTo>
                  <a:pt x="45472" y="2737"/>
                </a:lnTo>
                <a:lnTo>
                  <a:pt x="45472" y="2737"/>
                </a:lnTo>
                <a:lnTo>
                  <a:pt x="46132" y="2548"/>
                </a:lnTo>
                <a:lnTo>
                  <a:pt x="46887" y="2548"/>
                </a:lnTo>
                <a:lnTo>
                  <a:pt x="47547" y="2454"/>
                </a:lnTo>
                <a:lnTo>
                  <a:pt x="48207" y="2265"/>
                </a:lnTo>
                <a:lnTo>
                  <a:pt x="48302" y="2359"/>
                </a:lnTo>
                <a:lnTo>
                  <a:pt x="49434" y="2359"/>
                </a:lnTo>
                <a:lnTo>
                  <a:pt x="49717" y="2265"/>
                </a:lnTo>
                <a:lnTo>
                  <a:pt x="50094" y="2171"/>
                </a:lnTo>
                <a:lnTo>
                  <a:pt x="50755" y="2076"/>
                </a:lnTo>
                <a:lnTo>
                  <a:pt x="52170" y="1982"/>
                </a:lnTo>
                <a:lnTo>
                  <a:pt x="54056" y="1793"/>
                </a:lnTo>
                <a:lnTo>
                  <a:pt x="56132" y="1510"/>
                </a:lnTo>
                <a:lnTo>
                  <a:pt x="56037" y="1605"/>
                </a:lnTo>
                <a:lnTo>
                  <a:pt x="55943" y="1699"/>
                </a:lnTo>
                <a:lnTo>
                  <a:pt x="55754" y="1699"/>
                </a:lnTo>
                <a:lnTo>
                  <a:pt x="55471" y="1793"/>
                </a:lnTo>
                <a:lnTo>
                  <a:pt x="55377" y="1888"/>
                </a:lnTo>
                <a:lnTo>
                  <a:pt x="56415" y="1605"/>
                </a:lnTo>
                <a:lnTo>
                  <a:pt x="56887" y="1510"/>
                </a:lnTo>
                <a:lnTo>
                  <a:pt x="56981" y="1605"/>
                </a:lnTo>
                <a:lnTo>
                  <a:pt x="56887" y="1699"/>
                </a:lnTo>
                <a:lnTo>
                  <a:pt x="57358" y="1605"/>
                </a:lnTo>
                <a:lnTo>
                  <a:pt x="57736" y="1605"/>
                </a:lnTo>
                <a:lnTo>
                  <a:pt x="58207" y="1510"/>
                </a:lnTo>
                <a:lnTo>
                  <a:pt x="58679" y="1510"/>
                </a:lnTo>
                <a:lnTo>
                  <a:pt x="58773" y="1416"/>
                </a:lnTo>
                <a:lnTo>
                  <a:pt x="58868" y="1322"/>
                </a:lnTo>
                <a:lnTo>
                  <a:pt x="59056" y="1133"/>
                </a:lnTo>
                <a:lnTo>
                  <a:pt x="59151" y="1227"/>
                </a:lnTo>
                <a:lnTo>
                  <a:pt x="59339" y="1227"/>
                </a:lnTo>
                <a:lnTo>
                  <a:pt x="59434" y="1322"/>
                </a:lnTo>
                <a:lnTo>
                  <a:pt x="59339" y="1510"/>
                </a:lnTo>
                <a:lnTo>
                  <a:pt x="59811" y="1416"/>
                </a:lnTo>
                <a:lnTo>
                  <a:pt x="60000" y="1322"/>
                </a:lnTo>
                <a:lnTo>
                  <a:pt x="60094" y="1416"/>
                </a:lnTo>
                <a:lnTo>
                  <a:pt x="60377" y="1322"/>
                </a:lnTo>
                <a:lnTo>
                  <a:pt x="60660" y="1227"/>
                </a:lnTo>
                <a:lnTo>
                  <a:pt x="61320" y="1133"/>
                </a:lnTo>
                <a:lnTo>
                  <a:pt x="61981" y="1227"/>
                </a:lnTo>
                <a:lnTo>
                  <a:pt x="62641" y="1227"/>
                </a:lnTo>
                <a:lnTo>
                  <a:pt x="62547" y="1133"/>
                </a:lnTo>
                <a:lnTo>
                  <a:pt x="63207" y="1039"/>
                </a:lnTo>
                <a:lnTo>
                  <a:pt x="63019" y="1133"/>
                </a:lnTo>
                <a:lnTo>
                  <a:pt x="63585" y="1133"/>
                </a:lnTo>
                <a:lnTo>
                  <a:pt x="63302" y="1039"/>
                </a:lnTo>
                <a:lnTo>
                  <a:pt x="63773" y="850"/>
                </a:lnTo>
                <a:lnTo>
                  <a:pt x="64151" y="756"/>
                </a:lnTo>
                <a:lnTo>
                  <a:pt x="64434" y="850"/>
                </a:lnTo>
                <a:lnTo>
                  <a:pt x="64434" y="1133"/>
                </a:lnTo>
                <a:lnTo>
                  <a:pt x="65283" y="850"/>
                </a:lnTo>
                <a:lnTo>
                  <a:pt x="65283" y="944"/>
                </a:lnTo>
                <a:lnTo>
                  <a:pt x="65471" y="944"/>
                </a:lnTo>
                <a:lnTo>
                  <a:pt x="65566" y="850"/>
                </a:lnTo>
                <a:lnTo>
                  <a:pt x="65754" y="944"/>
                </a:lnTo>
                <a:lnTo>
                  <a:pt x="66132" y="850"/>
                </a:lnTo>
                <a:lnTo>
                  <a:pt x="66981" y="850"/>
                </a:lnTo>
                <a:lnTo>
                  <a:pt x="66981" y="944"/>
                </a:lnTo>
                <a:lnTo>
                  <a:pt x="66886" y="1039"/>
                </a:lnTo>
                <a:lnTo>
                  <a:pt x="66792" y="1039"/>
                </a:lnTo>
                <a:lnTo>
                  <a:pt x="66792" y="1133"/>
                </a:lnTo>
                <a:lnTo>
                  <a:pt x="67641" y="944"/>
                </a:lnTo>
                <a:lnTo>
                  <a:pt x="68113" y="850"/>
                </a:lnTo>
                <a:lnTo>
                  <a:pt x="68584" y="850"/>
                </a:lnTo>
                <a:lnTo>
                  <a:pt x="68773" y="944"/>
                </a:lnTo>
                <a:lnTo>
                  <a:pt x="68962" y="944"/>
                </a:lnTo>
                <a:lnTo>
                  <a:pt x="69150" y="850"/>
                </a:lnTo>
                <a:lnTo>
                  <a:pt x="70849" y="944"/>
                </a:lnTo>
                <a:lnTo>
                  <a:pt x="71509" y="850"/>
                </a:lnTo>
                <a:lnTo>
                  <a:pt x="72169" y="756"/>
                </a:lnTo>
                <a:lnTo>
                  <a:pt x="73207" y="756"/>
                </a:lnTo>
                <a:lnTo>
                  <a:pt x="73584" y="944"/>
                </a:lnTo>
                <a:lnTo>
                  <a:pt x="73962" y="944"/>
                </a:lnTo>
                <a:lnTo>
                  <a:pt x="73773" y="756"/>
                </a:lnTo>
                <a:lnTo>
                  <a:pt x="74056" y="567"/>
                </a:lnTo>
                <a:lnTo>
                  <a:pt x="74150" y="567"/>
                </a:lnTo>
                <a:lnTo>
                  <a:pt x="74150" y="756"/>
                </a:lnTo>
                <a:lnTo>
                  <a:pt x="74339" y="850"/>
                </a:lnTo>
                <a:lnTo>
                  <a:pt x="74433" y="756"/>
                </a:lnTo>
                <a:lnTo>
                  <a:pt x="74716" y="661"/>
                </a:lnTo>
                <a:lnTo>
                  <a:pt x="75188" y="661"/>
                </a:lnTo>
                <a:lnTo>
                  <a:pt x="75188" y="756"/>
                </a:lnTo>
                <a:lnTo>
                  <a:pt x="74999" y="850"/>
                </a:lnTo>
                <a:lnTo>
                  <a:pt x="75377" y="756"/>
                </a:lnTo>
                <a:lnTo>
                  <a:pt x="75754" y="756"/>
                </a:lnTo>
                <a:lnTo>
                  <a:pt x="75471" y="850"/>
                </a:lnTo>
                <a:lnTo>
                  <a:pt x="75565" y="944"/>
                </a:lnTo>
                <a:lnTo>
                  <a:pt x="76226" y="1039"/>
                </a:lnTo>
                <a:lnTo>
                  <a:pt x="76320" y="850"/>
                </a:lnTo>
                <a:lnTo>
                  <a:pt x="76509" y="850"/>
                </a:lnTo>
                <a:lnTo>
                  <a:pt x="76792" y="756"/>
                </a:lnTo>
                <a:lnTo>
                  <a:pt x="77075" y="661"/>
                </a:lnTo>
                <a:lnTo>
                  <a:pt x="76886" y="850"/>
                </a:lnTo>
                <a:lnTo>
                  <a:pt x="76981" y="944"/>
                </a:lnTo>
                <a:lnTo>
                  <a:pt x="77264" y="1039"/>
                </a:lnTo>
                <a:lnTo>
                  <a:pt x="77547" y="1133"/>
                </a:lnTo>
                <a:lnTo>
                  <a:pt x="77924" y="1227"/>
                </a:lnTo>
                <a:lnTo>
                  <a:pt x="78018" y="1133"/>
                </a:lnTo>
                <a:lnTo>
                  <a:pt x="77924" y="1039"/>
                </a:lnTo>
                <a:lnTo>
                  <a:pt x="78207" y="944"/>
                </a:lnTo>
                <a:lnTo>
                  <a:pt x="78490" y="1039"/>
                </a:lnTo>
                <a:lnTo>
                  <a:pt x="78773" y="1039"/>
                </a:lnTo>
                <a:lnTo>
                  <a:pt x="79056" y="1133"/>
                </a:lnTo>
                <a:lnTo>
                  <a:pt x="79716" y="944"/>
                </a:lnTo>
                <a:lnTo>
                  <a:pt x="80282" y="756"/>
                </a:lnTo>
                <a:lnTo>
                  <a:pt x="80282" y="850"/>
                </a:lnTo>
                <a:lnTo>
                  <a:pt x="80188" y="944"/>
                </a:lnTo>
                <a:lnTo>
                  <a:pt x="80848" y="1039"/>
                </a:lnTo>
                <a:lnTo>
                  <a:pt x="81131" y="1039"/>
                </a:lnTo>
                <a:lnTo>
                  <a:pt x="81131" y="1133"/>
                </a:lnTo>
                <a:lnTo>
                  <a:pt x="81037" y="1227"/>
                </a:lnTo>
                <a:lnTo>
                  <a:pt x="81697" y="1039"/>
                </a:lnTo>
                <a:lnTo>
                  <a:pt x="81886" y="944"/>
                </a:lnTo>
                <a:lnTo>
                  <a:pt x="81792" y="850"/>
                </a:lnTo>
                <a:lnTo>
                  <a:pt x="81414" y="850"/>
                </a:lnTo>
                <a:lnTo>
                  <a:pt x="80943" y="944"/>
                </a:lnTo>
                <a:lnTo>
                  <a:pt x="81037" y="756"/>
                </a:lnTo>
                <a:lnTo>
                  <a:pt x="80754" y="944"/>
                </a:lnTo>
                <a:lnTo>
                  <a:pt x="80660" y="756"/>
                </a:lnTo>
                <a:lnTo>
                  <a:pt x="80754" y="661"/>
                </a:lnTo>
                <a:lnTo>
                  <a:pt x="80188" y="661"/>
                </a:lnTo>
                <a:lnTo>
                  <a:pt x="80188" y="567"/>
                </a:lnTo>
                <a:lnTo>
                  <a:pt x="80282" y="567"/>
                </a:lnTo>
                <a:lnTo>
                  <a:pt x="79528" y="473"/>
                </a:lnTo>
                <a:lnTo>
                  <a:pt x="79339" y="567"/>
                </a:lnTo>
                <a:lnTo>
                  <a:pt x="79245" y="567"/>
                </a:lnTo>
                <a:lnTo>
                  <a:pt x="79245" y="661"/>
                </a:lnTo>
                <a:lnTo>
                  <a:pt x="79056" y="850"/>
                </a:lnTo>
                <a:lnTo>
                  <a:pt x="78867" y="378"/>
                </a:lnTo>
                <a:lnTo>
                  <a:pt x="78679" y="473"/>
                </a:lnTo>
                <a:lnTo>
                  <a:pt x="78396" y="567"/>
                </a:lnTo>
                <a:lnTo>
                  <a:pt x="78018" y="661"/>
                </a:lnTo>
                <a:lnTo>
                  <a:pt x="77924" y="661"/>
                </a:lnTo>
                <a:lnTo>
                  <a:pt x="77830" y="567"/>
                </a:lnTo>
                <a:lnTo>
                  <a:pt x="77075" y="567"/>
                </a:lnTo>
                <a:lnTo>
                  <a:pt x="77264" y="473"/>
                </a:lnTo>
                <a:lnTo>
                  <a:pt x="77169" y="284"/>
                </a:lnTo>
                <a:lnTo>
                  <a:pt x="76981" y="378"/>
                </a:lnTo>
                <a:lnTo>
                  <a:pt x="76792" y="473"/>
                </a:lnTo>
                <a:lnTo>
                  <a:pt x="76037" y="473"/>
                </a:lnTo>
                <a:lnTo>
                  <a:pt x="74716" y="190"/>
                </a:lnTo>
                <a:lnTo>
                  <a:pt x="74433" y="378"/>
                </a:lnTo>
                <a:lnTo>
                  <a:pt x="74056" y="378"/>
                </a:lnTo>
                <a:lnTo>
                  <a:pt x="74150" y="190"/>
                </a:lnTo>
                <a:lnTo>
                  <a:pt x="74056" y="190"/>
                </a:lnTo>
                <a:lnTo>
                  <a:pt x="73773" y="284"/>
                </a:lnTo>
                <a:lnTo>
                  <a:pt x="73773" y="95"/>
                </a:lnTo>
                <a:lnTo>
                  <a:pt x="73301" y="190"/>
                </a:lnTo>
                <a:lnTo>
                  <a:pt x="72830" y="190"/>
                </a:lnTo>
                <a:lnTo>
                  <a:pt x="72830" y="378"/>
                </a:lnTo>
                <a:lnTo>
                  <a:pt x="72924" y="473"/>
                </a:lnTo>
                <a:lnTo>
                  <a:pt x="72924" y="567"/>
                </a:lnTo>
                <a:lnTo>
                  <a:pt x="72735" y="661"/>
                </a:lnTo>
                <a:lnTo>
                  <a:pt x="72735" y="567"/>
                </a:lnTo>
                <a:lnTo>
                  <a:pt x="72547" y="473"/>
                </a:lnTo>
                <a:lnTo>
                  <a:pt x="72452" y="378"/>
                </a:lnTo>
                <a:lnTo>
                  <a:pt x="72641" y="284"/>
                </a:lnTo>
                <a:lnTo>
                  <a:pt x="71603" y="284"/>
                </a:lnTo>
                <a:lnTo>
                  <a:pt x="70849" y="190"/>
                </a:lnTo>
                <a:lnTo>
                  <a:pt x="70660" y="284"/>
                </a:lnTo>
                <a:lnTo>
                  <a:pt x="69905" y="473"/>
                </a:lnTo>
                <a:lnTo>
                  <a:pt x="69056" y="473"/>
                </a:lnTo>
                <a:lnTo>
                  <a:pt x="68207" y="378"/>
                </a:lnTo>
                <a:lnTo>
                  <a:pt x="67547" y="284"/>
                </a:lnTo>
                <a:lnTo>
                  <a:pt x="67641" y="190"/>
                </a:lnTo>
                <a:lnTo>
                  <a:pt x="67735" y="190"/>
                </a:lnTo>
                <a:lnTo>
                  <a:pt x="67169" y="95"/>
                </a:lnTo>
                <a:lnTo>
                  <a:pt x="66698" y="95"/>
                </a:lnTo>
                <a:lnTo>
                  <a:pt x="66886" y="190"/>
                </a:lnTo>
                <a:lnTo>
                  <a:pt x="65283" y="190"/>
                </a:lnTo>
                <a:lnTo>
                  <a:pt x="64905" y="95"/>
                </a:lnTo>
                <a:lnTo>
                  <a:pt x="64905" y="190"/>
                </a:lnTo>
                <a:lnTo>
                  <a:pt x="65000" y="190"/>
                </a:lnTo>
                <a:lnTo>
                  <a:pt x="65094" y="284"/>
                </a:lnTo>
                <a:lnTo>
                  <a:pt x="65094" y="378"/>
                </a:lnTo>
                <a:lnTo>
                  <a:pt x="64528" y="284"/>
                </a:lnTo>
                <a:lnTo>
                  <a:pt x="63962" y="190"/>
                </a:lnTo>
                <a:lnTo>
                  <a:pt x="63773" y="284"/>
                </a:lnTo>
                <a:lnTo>
                  <a:pt x="63585" y="473"/>
                </a:lnTo>
                <a:lnTo>
                  <a:pt x="63396" y="567"/>
                </a:lnTo>
                <a:lnTo>
                  <a:pt x="63302" y="567"/>
                </a:lnTo>
                <a:lnTo>
                  <a:pt x="63207" y="473"/>
                </a:lnTo>
                <a:lnTo>
                  <a:pt x="63207" y="284"/>
                </a:lnTo>
                <a:lnTo>
                  <a:pt x="63396" y="284"/>
                </a:lnTo>
                <a:lnTo>
                  <a:pt x="63490" y="190"/>
                </a:lnTo>
                <a:lnTo>
                  <a:pt x="63113" y="190"/>
                </a:lnTo>
                <a:lnTo>
                  <a:pt x="61981" y="284"/>
                </a:lnTo>
                <a:lnTo>
                  <a:pt x="61320" y="284"/>
                </a:lnTo>
                <a:lnTo>
                  <a:pt x="61226" y="190"/>
                </a:lnTo>
                <a:lnTo>
                  <a:pt x="61320" y="95"/>
                </a:lnTo>
                <a:lnTo>
                  <a:pt x="60849" y="190"/>
                </a:lnTo>
                <a:lnTo>
                  <a:pt x="60547" y="39"/>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6" name="Shape 706"/>
        <p:cNvGrpSpPr/>
        <p:nvPr/>
      </p:nvGrpSpPr>
      <p:grpSpPr>
        <a:xfrm>
          <a:off x="0" y="0"/>
          <a:ext cx="0" cy="0"/>
          <a:chOff x="0" y="0"/>
          <a:chExt cx="0" cy="0"/>
        </a:xfrm>
      </p:grpSpPr>
      <p:sp>
        <p:nvSpPr>
          <p:cNvPr id="707" name="Google Shape;707;p25"/>
          <p:cNvSpPr txBox="1"/>
          <p:nvPr>
            <p:ph idx="1" type="body"/>
          </p:nvPr>
        </p:nvSpPr>
        <p:spPr>
          <a:xfrm>
            <a:off x="457200" y="3872904"/>
            <a:ext cx="8229600" cy="311700"/>
          </a:xfrm>
          <a:prstGeom prst="rect">
            <a:avLst/>
          </a:prstGeom>
        </p:spPr>
        <p:txBody>
          <a:bodyPr anchorCtr="0" anchor="t" bIns="0" lIns="0" spcFirstLastPara="1" rIns="0" wrap="square" tIns="0">
            <a:noAutofit/>
          </a:bodyPr>
          <a:lstStyle>
            <a:lvl1pPr indent="-228600" lvl="0" marL="457200" rtl="0" algn="ctr">
              <a:spcBef>
                <a:spcPts val="360"/>
              </a:spcBef>
              <a:spcAft>
                <a:spcPts val="1000"/>
              </a:spcAft>
              <a:buSzPts val="1400"/>
              <a:buNone/>
              <a:defRPr sz="1400"/>
            </a:lvl1pPr>
          </a:lstStyle>
          <a:p/>
        </p:txBody>
      </p:sp>
      <p:sp>
        <p:nvSpPr>
          <p:cNvPr id="708" name="Google Shape;708;p25"/>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709" name="Google Shape;709;p25"/>
          <p:cNvGrpSpPr/>
          <p:nvPr/>
        </p:nvGrpSpPr>
        <p:grpSpPr>
          <a:xfrm flipH="1">
            <a:off x="3794023" y="4335120"/>
            <a:ext cx="1555943" cy="4055797"/>
            <a:chOff x="1494773" y="4335120"/>
            <a:chExt cx="1555943" cy="4055797"/>
          </a:xfrm>
        </p:grpSpPr>
        <p:grpSp>
          <p:nvGrpSpPr>
            <p:cNvPr id="710" name="Google Shape;710;p25"/>
            <p:cNvGrpSpPr/>
            <p:nvPr/>
          </p:nvGrpSpPr>
          <p:grpSpPr>
            <a:xfrm flipH="1">
              <a:off x="2783668" y="4335120"/>
              <a:ext cx="267048" cy="4055797"/>
              <a:chOff x="1447800" y="152400"/>
              <a:chExt cx="318597" cy="4838699"/>
            </a:xfrm>
          </p:grpSpPr>
          <p:sp>
            <p:nvSpPr>
              <p:cNvPr id="711" name="Google Shape;711;p25"/>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12" name="Google Shape;712;p25"/>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13" name="Google Shape;713;p25"/>
            <p:cNvGrpSpPr/>
            <p:nvPr/>
          </p:nvGrpSpPr>
          <p:grpSpPr>
            <a:xfrm flipH="1">
              <a:off x="2599550" y="4335120"/>
              <a:ext cx="267048" cy="4055797"/>
              <a:chOff x="1600200" y="152400"/>
              <a:chExt cx="318597" cy="4838699"/>
            </a:xfrm>
          </p:grpSpPr>
          <p:sp>
            <p:nvSpPr>
              <p:cNvPr id="714" name="Google Shape;714;p25"/>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15" name="Google Shape;715;p25"/>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16" name="Google Shape;716;p25"/>
            <p:cNvGrpSpPr/>
            <p:nvPr/>
          </p:nvGrpSpPr>
          <p:grpSpPr>
            <a:xfrm flipH="1">
              <a:off x="2415362" y="4335120"/>
              <a:ext cx="267048" cy="4055797"/>
              <a:chOff x="533400" y="152400"/>
              <a:chExt cx="318597" cy="4838699"/>
            </a:xfrm>
          </p:grpSpPr>
          <p:sp>
            <p:nvSpPr>
              <p:cNvPr id="717" name="Google Shape;717;p25"/>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18" name="Google Shape;718;p25"/>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19" name="Google Shape;719;p25"/>
            <p:cNvGrpSpPr/>
            <p:nvPr/>
          </p:nvGrpSpPr>
          <p:grpSpPr>
            <a:xfrm flipH="1">
              <a:off x="2231244" y="4335120"/>
              <a:ext cx="267048" cy="4055797"/>
              <a:chOff x="685800" y="152400"/>
              <a:chExt cx="318597" cy="4838699"/>
            </a:xfrm>
          </p:grpSpPr>
          <p:sp>
            <p:nvSpPr>
              <p:cNvPr id="720" name="Google Shape;720;p25"/>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21" name="Google Shape;721;p25"/>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22" name="Google Shape;722;p25"/>
            <p:cNvGrpSpPr/>
            <p:nvPr/>
          </p:nvGrpSpPr>
          <p:grpSpPr>
            <a:xfrm flipH="1">
              <a:off x="2047127" y="4335120"/>
              <a:ext cx="267048" cy="4055797"/>
              <a:chOff x="838200" y="152400"/>
              <a:chExt cx="318597" cy="4838699"/>
            </a:xfrm>
          </p:grpSpPr>
          <p:sp>
            <p:nvSpPr>
              <p:cNvPr id="723" name="Google Shape;723;p25"/>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24" name="Google Shape;724;p25"/>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25" name="Google Shape;725;p25"/>
            <p:cNvGrpSpPr/>
            <p:nvPr/>
          </p:nvGrpSpPr>
          <p:grpSpPr>
            <a:xfrm flipH="1">
              <a:off x="1863009" y="4335120"/>
              <a:ext cx="267048" cy="4055797"/>
              <a:chOff x="990600" y="152400"/>
              <a:chExt cx="318597" cy="4838699"/>
            </a:xfrm>
          </p:grpSpPr>
          <p:sp>
            <p:nvSpPr>
              <p:cNvPr id="726" name="Google Shape;726;p25"/>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27" name="Google Shape;727;p25"/>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28" name="Google Shape;728;p25"/>
            <p:cNvGrpSpPr/>
            <p:nvPr/>
          </p:nvGrpSpPr>
          <p:grpSpPr>
            <a:xfrm flipH="1">
              <a:off x="1679037" y="4335120"/>
              <a:ext cx="267048" cy="4055797"/>
              <a:chOff x="3663063" y="152400"/>
              <a:chExt cx="318597" cy="4838699"/>
            </a:xfrm>
          </p:grpSpPr>
          <p:sp>
            <p:nvSpPr>
              <p:cNvPr id="729" name="Google Shape;729;p25"/>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30" name="Google Shape;730;p25"/>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31" name="Google Shape;731;p25"/>
            <p:cNvGrpSpPr/>
            <p:nvPr/>
          </p:nvGrpSpPr>
          <p:grpSpPr>
            <a:xfrm flipH="1">
              <a:off x="1494773" y="4335120"/>
              <a:ext cx="267048" cy="4055797"/>
              <a:chOff x="1295400" y="152400"/>
              <a:chExt cx="318597" cy="4838699"/>
            </a:xfrm>
          </p:grpSpPr>
          <p:sp>
            <p:nvSpPr>
              <p:cNvPr id="732" name="Google Shape;732;p25"/>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33" name="Google Shape;733;p25"/>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34" name="Shape 734"/>
        <p:cNvGrpSpPr/>
        <p:nvPr/>
      </p:nvGrpSpPr>
      <p:grpSpPr>
        <a:xfrm>
          <a:off x="0" y="0"/>
          <a:ext cx="0" cy="0"/>
          <a:chOff x="0" y="0"/>
          <a:chExt cx="0" cy="0"/>
        </a:xfrm>
      </p:grpSpPr>
      <p:sp>
        <p:nvSpPr>
          <p:cNvPr id="735" name="Google Shape;735;p26"/>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736" name="Google Shape;736;p26"/>
          <p:cNvGrpSpPr/>
          <p:nvPr/>
        </p:nvGrpSpPr>
        <p:grpSpPr>
          <a:xfrm flipH="1" rot="-5400000">
            <a:off x="2172082" y="3352950"/>
            <a:ext cx="4799834" cy="6154586"/>
            <a:chOff x="8004404" y="372498"/>
            <a:chExt cx="3529549" cy="4525764"/>
          </a:xfrm>
        </p:grpSpPr>
        <p:grpSp>
          <p:nvGrpSpPr>
            <p:cNvPr id="737" name="Google Shape;737;p26"/>
            <p:cNvGrpSpPr/>
            <p:nvPr/>
          </p:nvGrpSpPr>
          <p:grpSpPr>
            <a:xfrm flipH="1" rot="-5400000">
              <a:off x="8541351" y="-164449"/>
              <a:ext cx="2227938" cy="3301831"/>
              <a:chOff x="3485371" y="1424851"/>
              <a:chExt cx="5318543" cy="7882145"/>
            </a:xfrm>
          </p:grpSpPr>
          <p:grpSp>
            <p:nvGrpSpPr>
              <p:cNvPr id="738" name="Google Shape;738;p26"/>
              <p:cNvGrpSpPr/>
              <p:nvPr/>
            </p:nvGrpSpPr>
            <p:grpSpPr>
              <a:xfrm>
                <a:off x="3485371" y="1958251"/>
                <a:ext cx="468816" cy="7120145"/>
                <a:chOff x="1447800" y="152400"/>
                <a:chExt cx="318597" cy="4838699"/>
              </a:xfrm>
            </p:grpSpPr>
            <p:sp>
              <p:nvSpPr>
                <p:cNvPr id="739" name="Google Shape;739;p26"/>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40" name="Google Shape;740;p26"/>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41" name="Google Shape;741;p26"/>
              <p:cNvGrpSpPr/>
              <p:nvPr/>
            </p:nvGrpSpPr>
            <p:grpSpPr>
              <a:xfrm>
                <a:off x="3808592" y="1577251"/>
                <a:ext cx="468816" cy="7120145"/>
                <a:chOff x="1600200" y="152400"/>
                <a:chExt cx="318597" cy="4838699"/>
              </a:xfrm>
            </p:grpSpPr>
            <p:sp>
              <p:nvSpPr>
                <p:cNvPr id="742" name="Google Shape;742;p26"/>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43" name="Google Shape;743;p26"/>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44" name="Google Shape;744;p26"/>
              <p:cNvGrpSpPr/>
              <p:nvPr/>
            </p:nvGrpSpPr>
            <p:grpSpPr>
              <a:xfrm>
                <a:off x="4131812" y="2186851"/>
                <a:ext cx="468816" cy="7120145"/>
                <a:chOff x="533400" y="152400"/>
                <a:chExt cx="318597" cy="4838699"/>
              </a:xfrm>
            </p:grpSpPr>
            <p:sp>
              <p:nvSpPr>
                <p:cNvPr id="745" name="Google Shape;745;p26"/>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46" name="Google Shape;746;p26"/>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47" name="Google Shape;747;p26"/>
              <p:cNvGrpSpPr/>
              <p:nvPr/>
            </p:nvGrpSpPr>
            <p:grpSpPr>
              <a:xfrm>
                <a:off x="4455033" y="1729651"/>
                <a:ext cx="468816" cy="7120145"/>
                <a:chOff x="685800" y="152400"/>
                <a:chExt cx="318597" cy="4838699"/>
              </a:xfrm>
            </p:grpSpPr>
            <p:sp>
              <p:nvSpPr>
                <p:cNvPr id="748" name="Google Shape;748;p26"/>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49" name="Google Shape;749;p26"/>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50" name="Google Shape;750;p26"/>
              <p:cNvGrpSpPr/>
              <p:nvPr/>
            </p:nvGrpSpPr>
            <p:grpSpPr>
              <a:xfrm>
                <a:off x="4778254" y="1424851"/>
                <a:ext cx="468816" cy="7120145"/>
                <a:chOff x="838200" y="152400"/>
                <a:chExt cx="318597" cy="4838699"/>
              </a:xfrm>
            </p:grpSpPr>
            <p:sp>
              <p:nvSpPr>
                <p:cNvPr id="751" name="Google Shape;751;p26"/>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52" name="Google Shape;752;p26"/>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53" name="Google Shape;753;p26"/>
              <p:cNvGrpSpPr/>
              <p:nvPr/>
            </p:nvGrpSpPr>
            <p:grpSpPr>
              <a:xfrm>
                <a:off x="5101474" y="1882051"/>
                <a:ext cx="468816" cy="7120145"/>
                <a:chOff x="990600" y="152400"/>
                <a:chExt cx="318597" cy="4838699"/>
              </a:xfrm>
            </p:grpSpPr>
            <p:sp>
              <p:nvSpPr>
                <p:cNvPr id="754" name="Google Shape;754;p26"/>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55" name="Google Shape;755;p26"/>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56" name="Google Shape;756;p26"/>
              <p:cNvGrpSpPr/>
              <p:nvPr/>
            </p:nvGrpSpPr>
            <p:grpSpPr>
              <a:xfrm>
                <a:off x="5424695" y="1729651"/>
                <a:ext cx="468816" cy="7120145"/>
                <a:chOff x="3663063" y="152400"/>
                <a:chExt cx="318597" cy="4838699"/>
              </a:xfrm>
            </p:grpSpPr>
            <p:sp>
              <p:nvSpPr>
                <p:cNvPr id="757" name="Google Shape;757;p26"/>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58" name="Google Shape;758;p26"/>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59" name="Google Shape;759;p26"/>
              <p:cNvGrpSpPr/>
              <p:nvPr/>
            </p:nvGrpSpPr>
            <p:grpSpPr>
              <a:xfrm>
                <a:off x="5929821" y="2034451"/>
                <a:ext cx="468816" cy="7120145"/>
                <a:chOff x="1419019" y="152400"/>
                <a:chExt cx="318597" cy="4838699"/>
              </a:xfrm>
            </p:grpSpPr>
            <p:sp>
              <p:nvSpPr>
                <p:cNvPr id="760" name="Google Shape;760;p26"/>
                <p:cNvSpPr/>
                <p:nvPr/>
              </p:nvSpPr>
              <p:spPr>
                <a:xfrm>
                  <a:off x="1423362"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61" name="Google Shape;761;p26"/>
                <p:cNvPicPr preferRelativeResize="0"/>
                <p:nvPr/>
              </p:nvPicPr>
              <p:blipFill>
                <a:blip r:embed="rId2">
                  <a:alphaModFix/>
                </a:blip>
                <a:stretch>
                  <a:fillRect/>
                </a:stretch>
              </p:blipFill>
              <p:spPr>
                <a:xfrm>
                  <a:off x="1419019" y="152400"/>
                  <a:ext cx="318597" cy="4838699"/>
                </a:xfrm>
                <a:prstGeom prst="rect">
                  <a:avLst/>
                </a:prstGeom>
                <a:noFill/>
                <a:ln>
                  <a:noFill/>
                </a:ln>
              </p:spPr>
            </p:pic>
          </p:grpSp>
          <p:grpSp>
            <p:nvGrpSpPr>
              <p:cNvPr id="762" name="Google Shape;762;p26"/>
              <p:cNvGrpSpPr/>
              <p:nvPr/>
            </p:nvGrpSpPr>
            <p:grpSpPr>
              <a:xfrm>
                <a:off x="6395774" y="1653451"/>
                <a:ext cx="468816" cy="7120145"/>
                <a:chOff x="1600200" y="152400"/>
                <a:chExt cx="318597" cy="4838699"/>
              </a:xfrm>
            </p:grpSpPr>
            <p:sp>
              <p:nvSpPr>
                <p:cNvPr id="763" name="Google Shape;763;p26"/>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64" name="Google Shape;764;p26"/>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65" name="Google Shape;765;p26"/>
              <p:cNvGrpSpPr/>
              <p:nvPr/>
            </p:nvGrpSpPr>
            <p:grpSpPr>
              <a:xfrm>
                <a:off x="6718994" y="1424851"/>
                <a:ext cx="468816" cy="7120145"/>
                <a:chOff x="533400" y="152400"/>
                <a:chExt cx="318597" cy="4838699"/>
              </a:xfrm>
            </p:grpSpPr>
            <p:sp>
              <p:nvSpPr>
                <p:cNvPr id="766" name="Google Shape;766;p26"/>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67" name="Google Shape;767;p26"/>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68" name="Google Shape;768;p26"/>
              <p:cNvGrpSpPr/>
              <p:nvPr/>
            </p:nvGrpSpPr>
            <p:grpSpPr>
              <a:xfrm>
                <a:off x="7042215" y="1501051"/>
                <a:ext cx="468816" cy="7120145"/>
                <a:chOff x="685800" y="152400"/>
                <a:chExt cx="318597" cy="4838699"/>
              </a:xfrm>
            </p:grpSpPr>
            <p:sp>
              <p:nvSpPr>
                <p:cNvPr id="769" name="Google Shape;769;p26"/>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70" name="Google Shape;770;p26"/>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71" name="Google Shape;771;p26"/>
              <p:cNvGrpSpPr/>
              <p:nvPr/>
            </p:nvGrpSpPr>
            <p:grpSpPr>
              <a:xfrm>
                <a:off x="7365436" y="1882051"/>
                <a:ext cx="468816" cy="7120145"/>
                <a:chOff x="838200" y="152400"/>
                <a:chExt cx="318597" cy="4838699"/>
              </a:xfrm>
            </p:grpSpPr>
            <p:sp>
              <p:nvSpPr>
                <p:cNvPr id="772" name="Google Shape;772;p26"/>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73" name="Google Shape;773;p26"/>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774" name="Google Shape;774;p26"/>
              <p:cNvGrpSpPr/>
              <p:nvPr/>
            </p:nvGrpSpPr>
            <p:grpSpPr>
              <a:xfrm>
                <a:off x="8011877" y="2186851"/>
                <a:ext cx="468816" cy="7120145"/>
                <a:chOff x="3663063" y="152400"/>
                <a:chExt cx="318597" cy="4838699"/>
              </a:xfrm>
            </p:grpSpPr>
            <p:sp>
              <p:nvSpPr>
                <p:cNvPr id="775" name="Google Shape;775;p26"/>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76" name="Google Shape;776;p26"/>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77" name="Google Shape;777;p26"/>
              <p:cNvGrpSpPr/>
              <p:nvPr/>
            </p:nvGrpSpPr>
            <p:grpSpPr>
              <a:xfrm>
                <a:off x="8335098" y="1805851"/>
                <a:ext cx="468816" cy="7120145"/>
                <a:chOff x="1295400" y="152400"/>
                <a:chExt cx="318597" cy="4838699"/>
              </a:xfrm>
            </p:grpSpPr>
            <p:sp>
              <p:nvSpPr>
                <p:cNvPr id="778" name="Google Shape;778;p26"/>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79" name="Google Shape;779;p26"/>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grpSp>
          <p:nvGrpSpPr>
            <p:cNvPr id="780" name="Google Shape;780;p26"/>
            <p:cNvGrpSpPr/>
            <p:nvPr/>
          </p:nvGrpSpPr>
          <p:grpSpPr>
            <a:xfrm flipH="1" rot="-5400000">
              <a:off x="9848714" y="1201031"/>
              <a:ext cx="196383" cy="2982574"/>
              <a:chOff x="1447800" y="152400"/>
              <a:chExt cx="318597" cy="4838699"/>
            </a:xfrm>
          </p:grpSpPr>
          <p:sp>
            <p:nvSpPr>
              <p:cNvPr id="781" name="Google Shape;781;p26"/>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82" name="Google Shape;782;p26"/>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783" name="Google Shape;783;p26"/>
            <p:cNvGrpSpPr/>
            <p:nvPr/>
          </p:nvGrpSpPr>
          <p:grpSpPr>
            <a:xfrm flipH="1" rot="-5400000">
              <a:off x="9689113" y="1336426"/>
              <a:ext cx="196383" cy="2982574"/>
              <a:chOff x="1600200" y="152400"/>
              <a:chExt cx="318597" cy="4838699"/>
            </a:xfrm>
          </p:grpSpPr>
          <p:sp>
            <p:nvSpPr>
              <p:cNvPr id="784" name="Google Shape;784;p26"/>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85" name="Google Shape;785;p26"/>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786" name="Google Shape;786;p26"/>
            <p:cNvGrpSpPr/>
            <p:nvPr/>
          </p:nvGrpSpPr>
          <p:grpSpPr>
            <a:xfrm flipH="1" rot="-5400000">
              <a:off x="9944475" y="1471836"/>
              <a:ext cx="196383" cy="2982574"/>
              <a:chOff x="533400" y="152400"/>
              <a:chExt cx="318597" cy="4838699"/>
            </a:xfrm>
          </p:grpSpPr>
          <p:sp>
            <p:nvSpPr>
              <p:cNvPr id="787" name="Google Shape;787;p26"/>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88" name="Google Shape;788;p26"/>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789" name="Google Shape;789;p26"/>
            <p:cNvGrpSpPr/>
            <p:nvPr/>
          </p:nvGrpSpPr>
          <p:grpSpPr>
            <a:xfrm flipH="1" rot="-5400000">
              <a:off x="9752954" y="1607231"/>
              <a:ext cx="196383" cy="2982574"/>
              <a:chOff x="685800" y="152400"/>
              <a:chExt cx="318597" cy="4838699"/>
            </a:xfrm>
          </p:grpSpPr>
          <p:sp>
            <p:nvSpPr>
              <p:cNvPr id="790" name="Google Shape;790;p26"/>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91" name="Google Shape;791;p26"/>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792" name="Google Shape;792;p26"/>
            <p:cNvGrpSpPr/>
            <p:nvPr/>
          </p:nvGrpSpPr>
          <p:grpSpPr>
            <a:xfrm flipH="1" rot="-5400000">
              <a:off x="9816794" y="1954222"/>
              <a:ext cx="196383" cy="2982574"/>
              <a:chOff x="990600" y="152400"/>
              <a:chExt cx="318597" cy="4838699"/>
            </a:xfrm>
          </p:grpSpPr>
          <p:sp>
            <p:nvSpPr>
              <p:cNvPr id="793" name="Google Shape;793;p26"/>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94" name="Google Shape;794;p26"/>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795" name="Google Shape;795;p26"/>
            <p:cNvGrpSpPr/>
            <p:nvPr/>
          </p:nvGrpSpPr>
          <p:grpSpPr>
            <a:xfrm flipH="1" rot="-5400000">
              <a:off x="9752954" y="2089589"/>
              <a:ext cx="196383" cy="2982574"/>
              <a:chOff x="3663063" y="152400"/>
              <a:chExt cx="318597" cy="4838699"/>
            </a:xfrm>
          </p:grpSpPr>
          <p:sp>
            <p:nvSpPr>
              <p:cNvPr id="796" name="Google Shape;796;p26"/>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797" name="Google Shape;797;p26"/>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798" name="Google Shape;798;p26"/>
            <p:cNvGrpSpPr/>
            <p:nvPr/>
          </p:nvGrpSpPr>
          <p:grpSpPr>
            <a:xfrm flipH="1" rot="-5400000">
              <a:off x="9880634" y="2225013"/>
              <a:ext cx="196383" cy="2982574"/>
              <a:chOff x="1295400" y="152400"/>
              <a:chExt cx="318597" cy="4838699"/>
            </a:xfrm>
          </p:grpSpPr>
          <p:sp>
            <p:nvSpPr>
              <p:cNvPr id="799" name="Google Shape;799;p26"/>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00" name="Google Shape;800;p26"/>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nvGrpSpPr>
            <p:cNvPr id="801" name="Google Shape;801;p26"/>
            <p:cNvGrpSpPr/>
            <p:nvPr/>
          </p:nvGrpSpPr>
          <p:grpSpPr>
            <a:xfrm flipH="1" rot="-5400000">
              <a:off x="9848714" y="2361002"/>
              <a:ext cx="196383" cy="2982574"/>
              <a:chOff x="1447800" y="152400"/>
              <a:chExt cx="318597" cy="4838699"/>
            </a:xfrm>
          </p:grpSpPr>
          <p:sp>
            <p:nvSpPr>
              <p:cNvPr id="802" name="Google Shape;802;p26"/>
              <p:cNvSpPr/>
              <p:nvPr/>
            </p:nvSpPr>
            <p:spPr>
              <a:xfrm>
                <a:off x="1452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03" name="Google Shape;803;p26"/>
              <p:cNvPicPr preferRelativeResize="0"/>
              <p:nvPr/>
            </p:nvPicPr>
            <p:blipFill>
              <a:blip r:embed="rId2">
                <a:alphaModFix/>
              </a:blip>
              <a:stretch>
                <a:fillRect/>
              </a:stretch>
            </p:blipFill>
            <p:spPr>
              <a:xfrm>
                <a:off x="1447800" y="152400"/>
                <a:ext cx="318597" cy="4838699"/>
              </a:xfrm>
              <a:prstGeom prst="rect">
                <a:avLst/>
              </a:prstGeom>
              <a:noFill/>
              <a:ln>
                <a:noFill/>
              </a:ln>
            </p:spPr>
          </p:pic>
        </p:grpSp>
        <p:grpSp>
          <p:nvGrpSpPr>
            <p:cNvPr id="804" name="Google Shape;804;p26"/>
            <p:cNvGrpSpPr/>
            <p:nvPr/>
          </p:nvGrpSpPr>
          <p:grpSpPr>
            <a:xfrm flipH="1" rot="-5400000">
              <a:off x="9721033" y="2496397"/>
              <a:ext cx="196383" cy="2982574"/>
              <a:chOff x="1600200" y="152400"/>
              <a:chExt cx="318597" cy="4838699"/>
            </a:xfrm>
          </p:grpSpPr>
          <p:sp>
            <p:nvSpPr>
              <p:cNvPr id="805" name="Google Shape;805;p26"/>
              <p:cNvSpPr/>
              <p:nvPr/>
            </p:nvSpPr>
            <p:spPr>
              <a:xfrm>
                <a:off x="1604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06" name="Google Shape;806;p26"/>
              <p:cNvPicPr preferRelativeResize="0"/>
              <p:nvPr/>
            </p:nvPicPr>
            <p:blipFill>
              <a:blip r:embed="rId2">
                <a:alphaModFix/>
              </a:blip>
              <a:stretch>
                <a:fillRect/>
              </a:stretch>
            </p:blipFill>
            <p:spPr>
              <a:xfrm>
                <a:off x="1600200" y="152400"/>
                <a:ext cx="318597" cy="4838699"/>
              </a:xfrm>
              <a:prstGeom prst="rect">
                <a:avLst/>
              </a:prstGeom>
              <a:noFill/>
              <a:ln>
                <a:noFill/>
              </a:ln>
            </p:spPr>
          </p:pic>
        </p:grpSp>
        <p:grpSp>
          <p:nvGrpSpPr>
            <p:cNvPr id="807" name="Google Shape;807;p26"/>
            <p:cNvGrpSpPr/>
            <p:nvPr/>
          </p:nvGrpSpPr>
          <p:grpSpPr>
            <a:xfrm flipH="1" rot="-5400000">
              <a:off x="9625273" y="2631806"/>
              <a:ext cx="196383" cy="2982574"/>
              <a:chOff x="533400" y="152400"/>
              <a:chExt cx="318597" cy="4838699"/>
            </a:xfrm>
          </p:grpSpPr>
          <p:sp>
            <p:nvSpPr>
              <p:cNvPr id="808" name="Google Shape;808;p26"/>
              <p:cNvSpPr/>
              <p:nvPr/>
            </p:nvSpPr>
            <p:spPr>
              <a:xfrm>
                <a:off x="537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09" name="Google Shape;809;p26"/>
              <p:cNvPicPr preferRelativeResize="0"/>
              <p:nvPr/>
            </p:nvPicPr>
            <p:blipFill>
              <a:blip r:embed="rId2">
                <a:alphaModFix/>
              </a:blip>
              <a:stretch>
                <a:fillRect/>
              </a:stretch>
            </p:blipFill>
            <p:spPr>
              <a:xfrm>
                <a:off x="533400" y="152400"/>
                <a:ext cx="318597" cy="4838699"/>
              </a:xfrm>
              <a:prstGeom prst="rect">
                <a:avLst/>
              </a:prstGeom>
              <a:noFill/>
              <a:ln>
                <a:noFill/>
              </a:ln>
            </p:spPr>
          </p:pic>
        </p:grpSp>
        <p:grpSp>
          <p:nvGrpSpPr>
            <p:cNvPr id="810" name="Google Shape;810;p26"/>
            <p:cNvGrpSpPr/>
            <p:nvPr/>
          </p:nvGrpSpPr>
          <p:grpSpPr>
            <a:xfrm flipH="1" rot="-5400000">
              <a:off x="9657193" y="2767202"/>
              <a:ext cx="196383" cy="2982574"/>
              <a:chOff x="685800" y="152400"/>
              <a:chExt cx="318597" cy="4838699"/>
            </a:xfrm>
          </p:grpSpPr>
          <p:sp>
            <p:nvSpPr>
              <p:cNvPr id="811" name="Google Shape;811;p26"/>
              <p:cNvSpPr/>
              <p:nvPr/>
            </p:nvSpPr>
            <p:spPr>
              <a:xfrm>
                <a:off x="6901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12" name="Google Shape;812;p26"/>
              <p:cNvPicPr preferRelativeResize="0"/>
              <p:nvPr/>
            </p:nvPicPr>
            <p:blipFill>
              <a:blip r:embed="rId2">
                <a:alphaModFix/>
              </a:blip>
              <a:stretch>
                <a:fillRect/>
              </a:stretch>
            </p:blipFill>
            <p:spPr>
              <a:xfrm>
                <a:off x="685800" y="152400"/>
                <a:ext cx="318597" cy="4838699"/>
              </a:xfrm>
              <a:prstGeom prst="rect">
                <a:avLst/>
              </a:prstGeom>
              <a:noFill/>
              <a:ln>
                <a:noFill/>
              </a:ln>
            </p:spPr>
          </p:pic>
        </p:grpSp>
        <p:grpSp>
          <p:nvGrpSpPr>
            <p:cNvPr id="813" name="Google Shape;813;p26"/>
            <p:cNvGrpSpPr/>
            <p:nvPr/>
          </p:nvGrpSpPr>
          <p:grpSpPr>
            <a:xfrm flipH="1" rot="-5400000">
              <a:off x="9816794" y="2902597"/>
              <a:ext cx="196383" cy="2982574"/>
              <a:chOff x="838200" y="152400"/>
              <a:chExt cx="318597" cy="4838699"/>
            </a:xfrm>
          </p:grpSpPr>
          <p:sp>
            <p:nvSpPr>
              <p:cNvPr id="814" name="Google Shape;814;p26"/>
              <p:cNvSpPr/>
              <p:nvPr/>
            </p:nvSpPr>
            <p:spPr>
              <a:xfrm>
                <a:off x="8425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15" name="Google Shape;815;p26"/>
              <p:cNvPicPr preferRelativeResize="0"/>
              <p:nvPr/>
            </p:nvPicPr>
            <p:blipFill>
              <a:blip r:embed="rId2">
                <a:alphaModFix/>
              </a:blip>
              <a:stretch>
                <a:fillRect/>
              </a:stretch>
            </p:blipFill>
            <p:spPr>
              <a:xfrm>
                <a:off x="838200" y="152400"/>
                <a:ext cx="318597" cy="4838699"/>
              </a:xfrm>
              <a:prstGeom prst="rect">
                <a:avLst/>
              </a:prstGeom>
              <a:noFill/>
              <a:ln>
                <a:noFill/>
              </a:ln>
            </p:spPr>
          </p:pic>
        </p:grpSp>
        <p:grpSp>
          <p:nvGrpSpPr>
            <p:cNvPr id="816" name="Google Shape;816;p26"/>
            <p:cNvGrpSpPr/>
            <p:nvPr/>
          </p:nvGrpSpPr>
          <p:grpSpPr>
            <a:xfrm flipH="1" rot="-5400000">
              <a:off x="9625273" y="3037992"/>
              <a:ext cx="196383" cy="2982574"/>
              <a:chOff x="990600" y="152400"/>
              <a:chExt cx="318597" cy="4838699"/>
            </a:xfrm>
          </p:grpSpPr>
          <p:sp>
            <p:nvSpPr>
              <p:cNvPr id="817" name="Google Shape;817;p26"/>
              <p:cNvSpPr/>
              <p:nvPr/>
            </p:nvSpPr>
            <p:spPr>
              <a:xfrm>
                <a:off x="9949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18" name="Google Shape;818;p26"/>
              <p:cNvPicPr preferRelativeResize="0"/>
              <p:nvPr/>
            </p:nvPicPr>
            <p:blipFill>
              <a:blip r:embed="rId2">
                <a:alphaModFix/>
              </a:blip>
              <a:stretch>
                <a:fillRect/>
              </a:stretch>
            </p:blipFill>
            <p:spPr>
              <a:xfrm>
                <a:off x="990600" y="152400"/>
                <a:ext cx="318597" cy="4838699"/>
              </a:xfrm>
              <a:prstGeom prst="rect">
                <a:avLst/>
              </a:prstGeom>
              <a:noFill/>
              <a:ln>
                <a:noFill/>
              </a:ln>
            </p:spPr>
          </p:pic>
        </p:grpSp>
        <p:grpSp>
          <p:nvGrpSpPr>
            <p:cNvPr id="819" name="Google Shape;819;p26"/>
            <p:cNvGrpSpPr/>
            <p:nvPr/>
          </p:nvGrpSpPr>
          <p:grpSpPr>
            <a:xfrm flipH="1" rot="-5400000">
              <a:off x="9944475" y="3173359"/>
              <a:ext cx="196383" cy="2982574"/>
              <a:chOff x="3663063" y="152400"/>
              <a:chExt cx="318597" cy="4838699"/>
            </a:xfrm>
          </p:grpSpPr>
          <p:sp>
            <p:nvSpPr>
              <p:cNvPr id="820" name="Google Shape;820;p26"/>
              <p:cNvSpPr/>
              <p:nvPr/>
            </p:nvSpPr>
            <p:spPr>
              <a:xfrm>
                <a:off x="3667406"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21" name="Google Shape;821;p26"/>
              <p:cNvPicPr preferRelativeResize="0"/>
              <p:nvPr/>
            </p:nvPicPr>
            <p:blipFill>
              <a:blip r:embed="rId2">
                <a:alphaModFix/>
              </a:blip>
              <a:stretch>
                <a:fillRect/>
              </a:stretch>
            </p:blipFill>
            <p:spPr>
              <a:xfrm>
                <a:off x="3663063" y="152400"/>
                <a:ext cx="318597" cy="4838699"/>
              </a:xfrm>
              <a:prstGeom prst="rect">
                <a:avLst/>
              </a:prstGeom>
              <a:noFill/>
              <a:ln>
                <a:noFill/>
              </a:ln>
            </p:spPr>
          </p:pic>
        </p:grpSp>
        <p:grpSp>
          <p:nvGrpSpPr>
            <p:cNvPr id="822" name="Google Shape;822;p26"/>
            <p:cNvGrpSpPr/>
            <p:nvPr/>
          </p:nvGrpSpPr>
          <p:grpSpPr>
            <a:xfrm flipH="1" rot="-5400000">
              <a:off x="9784874" y="3308783"/>
              <a:ext cx="196383" cy="2982574"/>
              <a:chOff x="1295400" y="152400"/>
              <a:chExt cx="318597" cy="4838699"/>
            </a:xfrm>
          </p:grpSpPr>
          <p:sp>
            <p:nvSpPr>
              <p:cNvPr id="823" name="Google Shape;823;p26"/>
              <p:cNvSpPr/>
              <p:nvPr/>
            </p:nvSpPr>
            <p:spPr>
              <a:xfrm>
                <a:off x="1299743" y="158450"/>
                <a:ext cx="215896" cy="4770665"/>
              </a:xfrm>
              <a:custGeom>
                <a:rect b="b" l="l" r="r" t="t"/>
                <a:pathLst>
                  <a:path extrusionOk="0" h="3641729" w="164806">
                    <a:moveTo>
                      <a:pt x="164807" y="394989"/>
                    </a:moveTo>
                    <a:cubicBezTo>
                      <a:pt x="156185" y="351574"/>
                      <a:pt x="93171" y="32822"/>
                      <a:pt x="88053" y="7536"/>
                    </a:cubicBezTo>
                    <a:cubicBezTo>
                      <a:pt x="87620" y="5242"/>
                      <a:pt x="87006" y="2988"/>
                      <a:pt x="86219" y="798"/>
                    </a:cubicBezTo>
                    <a:cubicBezTo>
                      <a:pt x="85017" y="-2343"/>
                      <a:pt x="77441" y="4604"/>
                      <a:pt x="76836" y="7526"/>
                    </a:cubicBezTo>
                    <a:cubicBezTo>
                      <a:pt x="71773" y="32822"/>
                      <a:pt x="8686" y="347473"/>
                      <a:pt x="0" y="391002"/>
                    </a:cubicBezTo>
                    <a:cubicBezTo>
                      <a:pt x="0" y="400985"/>
                      <a:pt x="294" y="3614959"/>
                      <a:pt x="294" y="3614959"/>
                    </a:cubicBezTo>
                    <a:cubicBezTo>
                      <a:pt x="294" y="3628282"/>
                      <a:pt x="37358" y="3641729"/>
                      <a:pt x="82403" y="3641729"/>
                    </a:cubicBezTo>
                    <a:cubicBezTo>
                      <a:pt x="127448" y="3641729"/>
                      <a:pt x="164531" y="3628292"/>
                      <a:pt x="164531" y="3614959"/>
                    </a:cubicBezTo>
                    <a:lnTo>
                      <a:pt x="164742" y="3614959"/>
                    </a:lnTo>
                    <a:cubicBezTo>
                      <a:pt x="164742" y="3614959"/>
                      <a:pt x="164807" y="406076"/>
                      <a:pt x="164807" y="39498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pic>
            <p:nvPicPr>
              <p:cNvPr id="824" name="Google Shape;824;p26"/>
              <p:cNvPicPr preferRelativeResize="0"/>
              <p:nvPr/>
            </p:nvPicPr>
            <p:blipFill>
              <a:blip r:embed="rId2">
                <a:alphaModFix/>
              </a:blip>
              <a:stretch>
                <a:fillRect/>
              </a:stretch>
            </p:blipFill>
            <p:spPr>
              <a:xfrm>
                <a:off x="1295400" y="152400"/>
                <a:ext cx="318597" cy="4838699"/>
              </a:xfrm>
              <a:prstGeom prst="rect">
                <a:avLst/>
              </a:prstGeom>
              <a:noFill/>
              <a:ln>
                <a:noFill/>
              </a:ln>
            </p:spPr>
          </p:pic>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no pencils">
  <p:cSld name="BLANK_1">
    <p:spTree>
      <p:nvGrpSpPr>
        <p:cNvPr id="825" name="Shape 825"/>
        <p:cNvGrpSpPr/>
        <p:nvPr/>
      </p:nvGrpSpPr>
      <p:grpSpPr>
        <a:xfrm>
          <a:off x="0" y="0"/>
          <a:ext cx="0" cy="0"/>
          <a:chOff x="0" y="0"/>
          <a:chExt cx="0" cy="0"/>
        </a:xfrm>
      </p:grpSpPr>
      <p:sp>
        <p:nvSpPr>
          <p:cNvPr id="826" name="Google Shape;826;p27"/>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encil - Light paper">
  <p:cSld name="BLANK_1_1">
    <p:bg>
      <p:bgPr>
        <a:solidFill>
          <a:schemeClr val="accent5"/>
        </a:solidFill>
      </p:bgPr>
    </p:bg>
    <p:spTree>
      <p:nvGrpSpPr>
        <p:cNvPr id="827" name="Shape 827"/>
        <p:cNvGrpSpPr/>
        <p:nvPr/>
      </p:nvGrpSpPr>
      <p:grpSpPr>
        <a:xfrm>
          <a:off x="0" y="0"/>
          <a:ext cx="0" cy="0"/>
          <a:chOff x="0" y="0"/>
          <a:chExt cx="0" cy="0"/>
        </a:xfrm>
      </p:grpSpPr>
      <p:pic>
        <p:nvPicPr>
          <p:cNvPr id="828" name="Google Shape;828;p28"/>
          <p:cNvPicPr preferRelativeResize="0"/>
          <p:nvPr/>
        </p:nvPicPr>
        <p:blipFill>
          <a:blip r:embed="rId2">
            <a:alphaModFix/>
          </a:blip>
          <a:stretch>
            <a:fillRect/>
          </a:stretch>
        </p:blipFill>
        <p:spPr>
          <a:xfrm>
            <a:off x="0" y="0"/>
            <a:ext cx="9144005" cy="5143500"/>
          </a:xfrm>
          <a:prstGeom prst="rect">
            <a:avLst/>
          </a:prstGeom>
          <a:noFill/>
          <a:ln>
            <a:noFill/>
          </a:ln>
        </p:spPr>
      </p:pic>
      <p:sp>
        <p:nvSpPr>
          <p:cNvPr id="829" name="Google Shape;829;p28"/>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encil - Dark paper">
  <p:cSld name="BLANK_1_1_1">
    <p:bg>
      <p:bgPr>
        <a:solidFill>
          <a:schemeClr val="accent5"/>
        </a:solidFill>
      </p:bgPr>
    </p:bg>
    <p:spTree>
      <p:nvGrpSpPr>
        <p:cNvPr id="830" name="Shape 830"/>
        <p:cNvGrpSpPr/>
        <p:nvPr/>
      </p:nvGrpSpPr>
      <p:grpSpPr>
        <a:xfrm>
          <a:off x="0" y="0"/>
          <a:ext cx="0" cy="0"/>
          <a:chOff x="0" y="0"/>
          <a:chExt cx="0" cy="0"/>
        </a:xfrm>
      </p:grpSpPr>
      <p:pic>
        <p:nvPicPr>
          <p:cNvPr id="831" name="Google Shape;831;p29"/>
          <p:cNvPicPr preferRelativeResize="0"/>
          <p:nvPr/>
        </p:nvPicPr>
        <p:blipFill rotWithShape="1">
          <a:blip r:embed="rId2">
            <a:alphaModFix/>
          </a:blip>
          <a:srcRect b="0" l="0" r="0" t="0"/>
          <a:stretch/>
        </p:blipFill>
        <p:spPr>
          <a:xfrm>
            <a:off x="0" y="0"/>
            <a:ext cx="9144005" cy="5143500"/>
          </a:xfrm>
          <a:prstGeom prst="rect">
            <a:avLst/>
          </a:prstGeom>
          <a:noFill/>
          <a:ln>
            <a:noFill/>
          </a:ln>
        </p:spPr>
      </p:pic>
      <p:sp>
        <p:nvSpPr>
          <p:cNvPr id="832" name="Google Shape;832;p29"/>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_2_1">
    <p:bg>
      <p:bgPr>
        <a:blipFill>
          <a:blip r:embed="rId2">
            <a:alphaModFix/>
          </a:blip>
          <a:stretch>
            <a:fillRect/>
          </a:stretch>
        </a:blipFill>
      </p:bgPr>
    </p:bg>
    <p:spTree>
      <p:nvGrpSpPr>
        <p:cNvPr id="833" name="Shape 833"/>
        <p:cNvGrpSpPr/>
        <p:nvPr/>
      </p:nvGrpSpPr>
      <p:grpSpPr>
        <a:xfrm>
          <a:off x="0" y="0"/>
          <a:ext cx="0" cy="0"/>
          <a:chOff x="0" y="0"/>
          <a:chExt cx="0" cy="0"/>
        </a:xfrm>
      </p:grpSpPr>
      <p:sp>
        <p:nvSpPr>
          <p:cNvPr id="834" name="Google Shape;834;p30"/>
          <p:cNvSpPr txBox="1"/>
          <p:nvPr>
            <p:ph idx="12" type="sldNum"/>
          </p:nvPr>
        </p:nvSpPr>
        <p:spPr>
          <a:xfrm>
            <a:off x="8716025" y="4676375"/>
            <a:ext cx="428100" cy="467100"/>
          </a:xfrm>
          <a:prstGeom prst="rect">
            <a:avLst/>
          </a:prstGeom>
        </p:spPr>
        <p:txBody>
          <a:bodyPr anchorCtr="0" anchor="t" bIns="0" lIns="0" spcFirstLastPara="1" rIns="0" wrap="square" tIns="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35" name="Shape 835"/>
        <p:cNvGrpSpPr/>
        <p:nvPr/>
      </p:nvGrpSpPr>
      <p:grpSpPr>
        <a:xfrm>
          <a:off x="0" y="0"/>
          <a:ext cx="0" cy="0"/>
          <a:chOff x="0" y="0"/>
          <a:chExt cx="0" cy="0"/>
        </a:xfrm>
      </p:grpSpPr>
      <p:sp>
        <p:nvSpPr>
          <p:cNvPr id="836" name="Google Shape;836;p31"/>
          <p:cNvSpPr txBox="1"/>
          <p:nvPr>
            <p:ph type="title"/>
          </p:nvPr>
        </p:nvSpPr>
        <p:spPr>
          <a:xfrm>
            <a:off x="508397" y="457200"/>
            <a:ext cx="6447300" cy="990600"/>
          </a:xfrm>
          <a:prstGeom prst="rect">
            <a:avLst/>
          </a:prstGeom>
          <a:noFill/>
          <a:ln>
            <a:noFill/>
          </a:ln>
        </p:spPr>
        <p:txBody>
          <a:bodyPr anchorCtr="0" anchor="t" bIns="0" lIns="0" spcFirstLastPara="1" rIns="0" wrap="square" tIns="0">
            <a:noAutofit/>
          </a:bodyPr>
          <a:lstStyle>
            <a:lvl1pPr indent="0" lvl="0" marL="0" marR="0" rtl="0" algn="l">
              <a:spcBef>
                <a:spcPts val="0"/>
              </a:spcBef>
              <a:spcAft>
                <a:spcPts val="0"/>
              </a:spcAft>
              <a:buClr>
                <a:schemeClr val="accent1"/>
              </a:buClr>
              <a:buSzPts val="2800"/>
              <a:buFont typeface="Trebuchet MS"/>
              <a:buNone/>
              <a:defRPr b="0" i="0" sz="2700" u="none" cap="none" strike="noStrike">
                <a:solidFill>
                  <a:schemeClr val="accent1"/>
                </a:solidFill>
                <a:latin typeface="Trebuchet MS"/>
                <a:ea typeface="Trebuchet MS"/>
                <a:cs typeface="Trebuchet MS"/>
                <a:sym typeface="Trebuchet MS"/>
              </a:defRPr>
            </a:lvl1pPr>
            <a:lvl2pPr indent="0" lvl="1" marL="0" marR="0" rtl="0" algn="l">
              <a:spcBef>
                <a:spcPts val="0"/>
              </a:spcBef>
              <a:spcAft>
                <a:spcPts val="0"/>
              </a:spcAft>
              <a:buSzPts val="2800"/>
              <a:buNone/>
              <a:defRPr b="0" i="0" sz="1400" u="none" cap="none" strike="noStrike">
                <a:solidFill>
                  <a:schemeClr val="dk2"/>
                </a:solidFill>
              </a:defRPr>
            </a:lvl2pPr>
            <a:lvl3pPr indent="0" lvl="2" marL="0" marR="0" rtl="0" algn="l">
              <a:spcBef>
                <a:spcPts val="0"/>
              </a:spcBef>
              <a:spcAft>
                <a:spcPts val="0"/>
              </a:spcAft>
              <a:buSzPts val="2800"/>
              <a:buNone/>
              <a:defRPr b="0" i="0" sz="1400" u="none" cap="none" strike="noStrike">
                <a:solidFill>
                  <a:schemeClr val="dk2"/>
                </a:solidFill>
              </a:defRPr>
            </a:lvl3pPr>
            <a:lvl4pPr indent="0" lvl="3" marL="0" marR="0" rtl="0" algn="l">
              <a:spcBef>
                <a:spcPts val="0"/>
              </a:spcBef>
              <a:spcAft>
                <a:spcPts val="0"/>
              </a:spcAft>
              <a:buSzPts val="2800"/>
              <a:buNone/>
              <a:defRPr b="0" i="0" sz="1400" u="none" cap="none" strike="noStrike">
                <a:solidFill>
                  <a:schemeClr val="dk2"/>
                </a:solidFill>
              </a:defRPr>
            </a:lvl4pPr>
            <a:lvl5pPr indent="0" lvl="4" marL="0" marR="0" rtl="0" algn="l">
              <a:spcBef>
                <a:spcPts val="0"/>
              </a:spcBef>
              <a:spcAft>
                <a:spcPts val="0"/>
              </a:spcAft>
              <a:buSzPts val="2800"/>
              <a:buNone/>
              <a:defRPr b="0" i="0" sz="1400" u="none" cap="none" strike="noStrike">
                <a:solidFill>
                  <a:schemeClr val="dk2"/>
                </a:solidFill>
              </a:defRPr>
            </a:lvl5pPr>
            <a:lvl6pPr indent="0" lvl="5" marL="0" marR="0" rtl="0" algn="l">
              <a:spcBef>
                <a:spcPts val="0"/>
              </a:spcBef>
              <a:spcAft>
                <a:spcPts val="0"/>
              </a:spcAft>
              <a:buSzPts val="2800"/>
              <a:buNone/>
              <a:defRPr b="0" i="0" sz="1400" u="none" cap="none" strike="noStrike">
                <a:solidFill>
                  <a:schemeClr val="dk2"/>
                </a:solidFill>
              </a:defRPr>
            </a:lvl6pPr>
            <a:lvl7pPr indent="0" lvl="6" marL="0" marR="0" rtl="0" algn="l">
              <a:spcBef>
                <a:spcPts val="0"/>
              </a:spcBef>
              <a:spcAft>
                <a:spcPts val="0"/>
              </a:spcAft>
              <a:buSzPts val="2800"/>
              <a:buNone/>
              <a:defRPr b="0" i="0" sz="1400" u="none" cap="none" strike="noStrike">
                <a:solidFill>
                  <a:schemeClr val="dk2"/>
                </a:solidFill>
              </a:defRPr>
            </a:lvl7pPr>
            <a:lvl8pPr indent="0" lvl="7" marL="0" marR="0" rtl="0" algn="l">
              <a:spcBef>
                <a:spcPts val="0"/>
              </a:spcBef>
              <a:spcAft>
                <a:spcPts val="0"/>
              </a:spcAft>
              <a:buSzPts val="2800"/>
              <a:buNone/>
              <a:defRPr b="0" i="0" sz="1400" u="none" cap="none" strike="noStrike">
                <a:solidFill>
                  <a:schemeClr val="dk2"/>
                </a:solidFill>
              </a:defRPr>
            </a:lvl8pPr>
            <a:lvl9pPr indent="0" lvl="8" marL="0" marR="0" rtl="0" algn="l">
              <a:spcBef>
                <a:spcPts val="0"/>
              </a:spcBef>
              <a:spcAft>
                <a:spcPts val="0"/>
              </a:spcAft>
              <a:buSzPts val="2800"/>
              <a:buNone/>
              <a:defRPr b="0" i="0" sz="1400" u="none" cap="none" strike="noStrike">
                <a:solidFill>
                  <a:schemeClr val="dk2"/>
                </a:solidFill>
              </a:defRPr>
            </a:lvl9pPr>
          </a:lstStyle>
          <a:p/>
        </p:txBody>
      </p:sp>
      <p:sp>
        <p:nvSpPr>
          <p:cNvPr id="837" name="Google Shape;837;p31"/>
          <p:cNvSpPr txBox="1"/>
          <p:nvPr>
            <p:ph idx="1" type="body"/>
          </p:nvPr>
        </p:nvSpPr>
        <p:spPr>
          <a:xfrm>
            <a:off x="508397" y="1620440"/>
            <a:ext cx="6447300" cy="2911200"/>
          </a:xfrm>
          <a:prstGeom prst="rect">
            <a:avLst/>
          </a:prstGeom>
          <a:noFill/>
          <a:ln>
            <a:noFill/>
          </a:ln>
        </p:spPr>
        <p:txBody>
          <a:bodyPr anchorCtr="0" anchor="t" bIns="0" lIns="0" spcFirstLastPara="1" rIns="0" wrap="square" tIns="0">
            <a:noAutofit/>
          </a:bodyPr>
          <a:lstStyle>
            <a:lvl1pPr indent="-298450" lvl="0" marL="457200" marR="0" rtl="0" algn="l">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838" name="Google Shape;838;p31"/>
          <p:cNvSpPr txBox="1"/>
          <p:nvPr>
            <p:ph idx="10" type="dt"/>
          </p:nvPr>
        </p:nvSpPr>
        <p:spPr>
          <a:xfrm>
            <a:off x="5404246" y="4531519"/>
            <a:ext cx="683400" cy="273900"/>
          </a:xfrm>
          <a:prstGeom prst="rect">
            <a:avLst/>
          </a:prstGeom>
          <a:noFill/>
          <a:ln>
            <a:noFill/>
          </a:ln>
        </p:spPr>
        <p:txBody>
          <a:bodyPr anchorCtr="0" anchor="ctr" bIns="68575" lIns="68575" spcFirstLastPara="1" rIns="68575" wrap="square" tIns="68575">
            <a:noAutofit/>
          </a:bodyPr>
          <a:lstStyle>
            <a:lvl1pPr indent="0" lvl="0" marL="0" marR="0" rtl="0" algn="r">
              <a:lnSpc>
                <a:spcPct val="100000"/>
              </a:lnSpc>
              <a:spcBef>
                <a:spcPts val="0"/>
              </a:spcBef>
              <a:spcAft>
                <a:spcPts val="0"/>
              </a:spcAft>
              <a:buSzPts val="1100"/>
              <a:buNone/>
              <a:defRPr b="0" i="0" sz="700" u="none">
                <a:solidFill>
                  <a:srgbClr val="898989"/>
                </a:solidFill>
                <a:latin typeface="Trebuchet MS"/>
                <a:ea typeface="Trebuchet MS"/>
                <a:cs typeface="Trebuchet MS"/>
                <a:sym typeface="Trebuchet MS"/>
              </a:defRPr>
            </a:lvl1pPr>
            <a:lvl2pPr indent="0" lvl="1" marL="3429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9pPr>
          </a:lstStyle>
          <a:p/>
        </p:txBody>
      </p:sp>
      <p:sp>
        <p:nvSpPr>
          <p:cNvPr id="839" name="Google Shape;839;p31"/>
          <p:cNvSpPr txBox="1"/>
          <p:nvPr>
            <p:ph idx="11" type="ftr"/>
          </p:nvPr>
        </p:nvSpPr>
        <p:spPr>
          <a:xfrm>
            <a:off x="508397" y="4531519"/>
            <a:ext cx="4723200" cy="273900"/>
          </a:xfrm>
          <a:prstGeom prst="rect">
            <a:avLst/>
          </a:prstGeom>
          <a:noFill/>
          <a:ln>
            <a:noFill/>
          </a:ln>
        </p:spPr>
        <p:txBody>
          <a:bodyPr anchorCtr="0" anchor="ctr" bIns="68575" lIns="68575" spcFirstLastPara="1" rIns="68575" wrap="square" tIns="68575">
            <a:noAutofit/>
          </a:bodyPr>
          <a:lstStyle>
            <a:lvl1pPr indent="0" lvl="0" marL="0" marR="0" rtl="0" algn="l">
              <a:lnSpc>
                <a:spcPct val="100000"/>
              </a:lnSpc>
              <a:spcBef>
                <a:spcPts val="0"/>
              </a:spcBef>
              <a:spcAft>
                <a:spcPts val="0"/>
              </a:spcAft>
              <a:buSzPts val="1100"/>
              <a:buNone/>
              <a:defRPr b="0" i="0" sz="1400" u="none">
                <a:solidFill>
                  <a:schemeClr val="dk1"/>
                </a:solidFill>
                <a:latin typeface="Trebuchet MS"/>
                <a:ea typeface="Trebuchet MS"/>
                <a:cs typeface="Trebuchet MS"/>
                <a:sym typeface="Trebuchet MS"/>
              </a:defRPr>
            </a:lvl1pPr>
            <a:lvl2pPr indent="0" lvl="1" marL="3429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SzPts val="1100"/>
              <a:buNone/>
              <a:defRPr b="0" i="0" sz="1400" u="none" cap="none" strike="noStrike">
                <a:solidFill>
                  <a:schemeClr val="dk1"/>
                </a:solidFill>
                <a:latin typeface="Trebuchet MS"/>
                <a:ea typeface="Trebuchet MS"/>
                <a:cs typeface="Trebuchet MS"/>
                <a:sym typeface="Trebuchet MS"/>
              </a:defRPr>
            </a:lvl9pPr>
          </a:lstStyle>
          <a:p/>
        </p:txBody>
      </p:sp>
      <p:sp>
        <p:nvSpPr>
          <p:cNvPr id="840" name="Google Shape;840;p31"/>
          <p:cNvSpPr txBox="1"/>
          <p:nvPr>
            <p:ph idx="12" type="sldNum"/>
          </p:nvPr>
        </p:nvSpPr>
        <p:spPr>
          <a:xfrm>
            <a:off x="6442471" y="4531519"/>
            <a:ext cx="5133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Font typeface="Trebuchet MS"/>
              <a:buNone/>
              <a:defRPr b="0" i="0" sz="700" u="non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sz="1000">
              <a:solidFill>
                <a:schemeClr val="dk1"/>
              </a:solidFill>
              <a:latin typeface="Mali SemiBold"/>
              <a:ea typeface="Mali SemiBold"/>
              <a:cs typeface="Mali SemiBold"/>
              <a:sym typeface="Mali SemiBo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41" name="Shape 841"/>
        <p:cNvGrpSpPr/>
        <p:nvPr/>
      </p:nvGrpSpPr>
      <p:grpSpPr>
        <a:xfrm>
          <a:off x="0" y="0"/>
          <a:ext cx="0" cy="0"/>
          <a:chOff x="0" y="0"/>
          <a:chExt cx="0" cy="0"/>
        </a:xfrm>
      </p:grpSpPr>
      <p:sp>
        <p:nvSpPr>
          <p:cNvPr id="842" name="Google Shape;842;p32"/>
          <p:cNvSpPr txBox="1"/>
          <p:nvPr>
            <p:ph type="title"/>
          </p:nvPr>
        </p:nvSpPr>
        <p:spPr>
          <a:xfrm>
            <a:off x="508397" y="457200"/>
            <a:ext cx="6447300" cy="990600"/>
          </a:xfrm>
          <a:prstGeom prst="rect">
            <a:avLst/>
          </a:prstGeom>
          <a:noFill/>
          <a:ln>
            <a:noFill/>
          </a:ln>
        </p:spPr>
        <p:txBody>
          <a:bodyPr anchorCtr="0" anchor="t" bIns="0" lIns="0" spcFirstLastPara="1" rIns="0" wrap="square" tIns="0">
            <a:noAutofit/>
          </a:bodyPr>
          <a:lstStyle>
            <a:lvl1pPr indent="0" lvl="0" marL="0" marR="0" rtl="0" algn="l">
              <a:lnSpc>
                <a:spcPct val="100000"/>
              </a:lnSpc>
              <a:spcBef>
                <a:spcPts val="0"/>
              </a:spcBef>
              <a:spcAft>
                <a:spcPts val="0"/>
              </a:spcAft>
              <a:buClr>
                <a:schemeClr val="accent1"/>
              </a:buClr>
              <a:buSzPts val="2800"/>
              <a:buFont typeface="Trebuchet MS"/>
              <a:buNone/>
              <a:defRPr b="0" i="0" sz="2700" u="none" cap="none" strike="noStrike">
                <a:solidFill>
                  <a:schemeClr val="accent1"/>
                </a:solidFill>
                <a:latin typeface="Trebuchet MS"/>
                <a:ea typeface="Trebuchet MS"/>
                <a:cs typeface="Trebuchet MS"/>
                <a:sym typeface="Trebuchet MS"/>
              </a:defRPr>
            </a:lvl1pPr>
            <a:lvl2pPr indent="0" lvl="1" marL="0" marR="0" rtl="0" algn="l">
              <a:spcBef>
                <a:spcPts val="0"/>
              </a:spcBef>
              <a:spcAft>
                <a:spcPts val="0"/>
              </a:spcAft>
              <a:buClr>
                <a:schemeClr val="dk2"/>
              </a:buClr>
              <a:buSzPts val="2800"/>
              <a:buFont typeface="Arial"/>
              <a:buNone/>
              <a:defRPr b="0" i="0" sz="1400" u="none" cap="none" strike="noStrike">
                <a:solidFill>
                  <a:schemeClr val="dk2"/>
                </a:solidFill>
              </a:defRPr>
            </a:lvl2pPr>
            <a:lvl3pPr indent="0" lvl="2" marL="0" marR="0" rtl="0" algn="l">
              <a:spcBef>
                <a:spcPts val="0"/>
              </a:spcBef>
              <a:spcAft>
                <a:spcPts val="0"/>
              </a:spcAft>
              <a:buClr>
                <a:schemeClr val="dk2"/>
              </a:buClr>
              <a:buSzPts val="2800"/>
              <a:buFont typeface="Arial"/>
              <a:buNone/>
              <a:defRPr b="0" i="0" sz="1400" u="none" cap="none" strike="noStrike">
                <a:solidFill>
                  <a:schemeClr val="dk2"/>
                </a:solidFill>
              </a:defRPr>
            </a:lvl3pPr>
            <a:lvl4pPr indent="0" lvl="3" marL="0" marR="0" rtl="0" algn="l">
              <a:spcBef>
                <a:spcPts val="0"/>
              </a:spcBef>
              <a:spcAft>
                <a:spcPts val="0"/>
              </a:spcAft>
              <a:buClr>
                <a:schemeClr val="dk2"/>
              </a:buClr>
              <a:buSzPts val="2800"/>
              <a:buFont typeface="Arial"/>
              <a:buNone/>
              <a:defRPr b="0" i="0" sz="1400" u="none" cap="none" strike="noStrike">
                <a:solidFill>
                  <a:schemeClr val="dk2"/>
                </a:solidFill>
              </a:defRPr>
            </a:lvl4pPr>
            <a:lvl5pPr indent="0" lvl="4" marL="0" marR="0" rtl="0" algn="l">
              <a:spcBef>
                <a:spcPts val="0"/>
              </a:spcBef>
              <a:spcAft>
                <a:spcPts val="0"/>
              </a:spcAft>
              <a:buClr>
                <a:schemeClr val="dk2"/>
              </a:buClr>
              <a:buSzPts val="2800"/>
              <a:buFont typeface="Arial"/>
              <a:buNone/>
              <a:defRPr b="0" i="0" sz="1400" u="none" cap="none" strike="noStrike">
                <a:solidFill>
                  <a:schemeClr val="dk2"/>
                </a:solidFill>
              </a:defRPr>
            </a:lvl5pPr>
            <a:lvl6pPr indent="0" lvl="5" marL="0" marR="0" rtl="0" algn="l">
              <a:spcBef>
                <a:spcPts val="0"/>
              </a:spcBef>
              <a:spcAft>
                <a:spcPts val="0"/>
              </a:spcAft>
              <a:buClr>
                <a:schemeClr val="dk2"/>
              </a:buClr>
              <a:buSzPts val="2800"/>
              <a:buFont typeface="Arial"/>
              <a:buNone/>
              <a:defRPr b="0" i="0" sz="1400" u="none" cap="none" strike="noStrike">
                <a:solidFill>
                  <a:schemeClr val="dk2"/>
                </a:solidFill>
              </a:defRPr>
            </a:lvl6pPr>
            <a:lvl7pPr indent="0" lvl="6" marL="0" marR="0" rtl="0" algn="l">
              <a:spcBef>
                <a:spcPts val="0"/>
              </a:spcBef>
              <a:spcAft>
                <a:spcPts val="0"/>
              </a:spcAft>
              <a:buClr>
                <a:schemeClr val="dk2"/>
              </a:buClr>
              <a:buSzPts val="2800"/>
              <a:buFont typeface="Arial"/>
              <a:buNone/>
              <a:defRPr b="0" i="0" sz="1400" u="none" cap="none" strike="noStrike">
                <a:solidFill>
                  <a:schemeClr val="dk2"/>
                </a:solidFill>
              </a:defRPr>
            </a:lvl7pPr>
            <a:lvl8pPr indent="0" lvl="7" marL="0" marR="0" rtl="0" algn="l">
              <a:spcBef>
                <a:spcPts val="0"/>
              </a:spcBef>
              <a:spcAft>
                <a:spcPts val="0"/>
              </a:spcAft>
              <a:buClr>
                <a:schemeClr val="dk2"/>
              </a:buClr>
              <a:buSzPts val="2800"/>
              <a:buFont typeface="Arial"/>
              <a:buNone/>
              <a:defRPr b="0" i="0" sz="1400" u="none" cap="none" strike="noStrike">
                <a:solidFill>
                  <a:schemeClr val="dk2"/>
                </a:solidFill>
              </a:defRPr>
            </a:lvl8pPr>
            <a:lvl9pPr indent="0" lvl="8" marL="0" marR="0" rtl="0" algn="l">
              <a:spcBef>
                <a:spcPts val="0"/>
              </a:spcBef>
              <a:spcAft>
                <a:spcPts val="0"/>
              </a:spcAft>
              <a:buClr>
                <a:schemeClr val="dk2"/>
              </a:buClr>
              <a:buSzPts val="2800"/>
              <a:buFont typeface="Arial"/>
              <a:buNone/>
              <a:defRPr b="0" i="0" sz="1400" u="none" cap="none" strike="noStrike">
                <a:solidFill>
                  <a:schemeClr val="dk2"/>
                </a:solidFill>
              </a:defRPr>
            </a:lvl9pPr>
          </a:lstStyle>
          <a:p/>
        </p:txBody>
      </p:sp>
      <p:sp>
        <p:nvSpPr>
          <p:cNvPr id="843" name="Google Shape;843;p32"/>
          <p:cNvSpPr txBox="1"/>
          <p:nvPr>
            <p:ph idx="1" type="body"/>
          </p:nvPr>
        </p:nvSpPr>
        <p:spPr>
          <a:xfrm>
            <a:off x="508000" y="1620442"/>
            <a:ext cx="3138000" cy="2910600"/>
          </a:xfrm>
          <a:prstGeom prst="rect">
            <a:avLst/>
          </a:prstGeom>
          <a:noFill/>
          <a:ln>
            <a:noFill/>
          </a:ln>
        </p:spPr>
        <p:txBody>
          <a:bodyPr anchorCtr="0" anchor="t" bIns="0" lIns="0" spcFirstLastPara="1" rIns="0" wrap="square" tIns="0">
            <a:noAutofit/>
          </a:bodyPr>
          <a:lstStyle>
            <a:lvl1pPr indent="-298450" lvl="0" marL="457200" marR="0" rtl="0" algn="l">
              <a:lnSpc>
                <a:spcPct val="100000"/>
              </a:lnSpc>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lnSpc>
                <a:spcPct val="100000"/>
              </a:lnSpc>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lnSpc>
                <a:spcPct val="100000"/>
              </a:lnSpc>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844" name="Google Shape;844;p32"/>
          <p:cNvSpPr txBox="1"/>
          <p:nvPr>
            <p:ph idx="2" type="body"/>
          </p:nvPr>
        </p:nvSpPr>
        <p:spPr>
          <a:xfrm>
            <a:off x="3817477" y="1620442"/>
            <a:ext cx="3138000" cy="2910600"/>
          </a:xfrm>
          <a:prstGeom prst="rect">
            <a:avLst/>
          </a:prstGeom>
          <a:noFill/>
          <a:ln>
            <a:noFill/>
          </a:ln>
        </p:spPr>
        <p:txBody>
          <a:bodyPr anchorCtr="0" anchor="t" bIns="0" lIns="0" spcFirstLastPara="1" rIns="0" wrap="square" tIns="0">
            <a:noAutofit/>
          </a:bodyPr>
          <a:lstStyle>
            <a:lvl1pPr indent="-298450" lvl="0" marL="457200" marR="0" rtl="0" algn="l">
              <a:lnSpc>
                <a:spcPct val="100000"/>
              </a:lnSpc>
              <a:spcBef>
                <a:spcPts val="800"/>
              </a:spcBef>
              <a:spcAft>
                <a:spcPts val="0"/>
              </a:spcAft>
              <a:buClr>
                <a:schemeClr val="accent1"/>
              </a:buClr>
              <a:buSzPts val="1100"/>
              <a:buFont typeface="Noto Sans Symbols"/>
              <a:buChar char="▶"/>
              <a:defRPr b="0" i="0" sz="1400" u="none" cap="none" strike="noStrike">
                <a:solidFill>
                  <a:srgbClr val="3F3F3F"/>
                </a:solidFill>
                <a:latin typeface="Trebuchet MS"/>
                <a:ea typeface="Trebuchet MS"/>
                <a:cs typeface="Trebuchet MS"/>
                <a:sym typeface="Trebuchet MS"/>
              </a:defRPr>
            </a:lvl1pPr>
            <a:lvl2pPr indent="-292100" lvl="1" marL="914400" marR="0" rtl="0" algn="l">
              <a:lnSpc>
                <a:spcPct val="100000"/>
              </a:lnSpc>
              <a:spcBef>
                <a:spcPts val="800"/>
              </a:spcBef>
              <a:spcAft>
                <a:spcPts val="0"/>
              </a:spcAft>
              <a:buClr>
                <a:schemeClr val="accent1"/>
              </a:buClr>
              <a:buSzPts val="1000"/>
              <a:buFont typeface="Noto Sans Symbols"/>
              <a:buChar char="▶"/>
              <a:defRPr b="0" i="0" sz="1200" u="none" cap="none" strike="noStrike">
                <a:solidFill>
                  <a:srgbClr val="3F3F3F"/>
                </a:solidFill>
                <a:latin typeface="Trebuchet MS"/>
                <a:ea typeface="Trebuchet MS"/>
                <a:cs typeface="Trebuchet MS"/>
                <a:sym typeface="Trebuchet MS"/>
              </a:defRPr>
            </a:lvl2pPr>
            <a:lvl3pPr indent="-279400" lvl="2" marL="1371600" marR="0" rtl="0" algn="l">
              <a:lnSpc>
                <a:spcPct val="100000"/>
              </a:lnSpc>
              <a:spcBef>
                <a:spcPts val="800"/>
              </a:spcBef>
              <a:spcAft>
                <a:spcPts val="0"/>
              </a:spcAft>
              <a:buClr>
                <a:schemeClr val="accent1"/>
              </a:buClr>
              <a:buSzPts val="800"/>
              <a:buFont typeface="Noto Sans Symbols"/>
              <a:buChar char="▶"/>
              <a:defRPr b="0" i="0" sz="1100" u="none" cap="none" strike="noStrike">
                <a:solidFill>
                  <a:srgbClr val="3F3F3F"/>
                </a:solidFill>
                <a:latin typeface="Trebuchet MS"/>
                <a:ea typeface="Trebuchet MS"/>
                <a:cs typeface="Trebuchet MS"/>
                <a:sym typeface="Trebuchet MS"/>
              </a:defRPr>
            </a:lvl3pPr>
            <a:lvl4pPr indent="-273050" lvl="3" marL="1828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4pPr>
            <a:lvl5pPr indent="-273050" lvl="4" marL="22860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5pPr>
            <a:lvl6pPr indent="-273050" lvl="5" marL="27432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6pPr>
            <a:lvl7pPr indent="-273050" lvl="6" marL="32004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7pPr>
            <a:lvl8pPr indent="-273050" lvl="7" marL="36576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8pPr>
            <a:lvl9pPr indent="-273050" lvl="8" marL="4114800" marR="0" rtl="0" algn="l">
              <a:lnSpc>
                <a:spcPct val="100000"/>
              </a:lnSpc>
              <a:spcBef>
                <a:spcPts val="800"/>
              </a:spcBef>
              <a:spcAft>
                <a:spcPts val="0"/>
              </a:spcAft>
              <a:buClr>
                <a:schemeClr val="accent1"/>
              </a:buClr>
              <a:buSzPts val="700"/>
              <a:buFont typeface="Noto Sans Symbols"/>
              <a:buChar char="▶"/>
              <a:defRPr b="0" i="0" sz="900" u="none" cap="none" strike="noStrike">
                <a:solidFill>
                  <a:srgbClr val="3F3F3F"/>
                </a:solidFill>
                <a:latin typeface="Trebuchet MS"/>
                <a:ea typeface="Trebuchet MS"/>
                <a:cs typeface="Trebuchet MS"/>
                <a:sym typeface="Trebuchet MS"/>
              </a:defRPr>
            </a:lvl9pPr>
          </a:lstStyle>
          <a:p/>
        </p:txBody>
      </p:sp>
      <p:sp>
        <p:nvSpPr>
          <p:cNvPr id="845" name="Google Shape;845;p32"/>
          <p:cNvSpPr txBox="1"/>
          <p:nvPr>
            <p:ph idx="10" type="dt"/>
          </p:nvPr>
        </p:nvSpPr>
        <p:spPr>
          <a:xfrm>
            <a:off x="5404246" y="4531519"/>
            <a:ext cx="683400" cy="273900"/>
          </a:xfrm>
          <a:prstGeom prst="rect">
            <a:avLst/>
          </a:prstGeom>
          <a:noFill/>
          <a:ln>
            <a:noFill/>
          </a:ln>
        </p:spPr>
        <p:txBody>
          <a:bodyPr anchorCtr="0" anchor="ctr" bIns="68575" lIns="68575" spcFirstLastPara="1" rIns="68575" wrap="square" tIns="68575">
            <a:noAutofit/>
          </a:bodyPr>
          <a:lstStyle>
            <a:lvl1pPr indent="0" lvl="0" marL="0" marR="0" rtl="0" algn="r">
              <a:lnSpc>
                <a:spcPct val="100000"/>
              </a:lnSpc>
              <a:spcBef>
                <a:spcPts val="0"/>
              </a:spcBef>
              <a:spcAft>
                <a:spcPts val="0"/>
              </a:spcAft>
              <a:buClr>
                <a:srgbClr val="898989"/>
              </a:buClr>
              <a:buSzPts val="1100"/>
              <a:buFont typeface="Trebuchet MS"/>
              <a:buNone/>
              <a:defRPr b="0" i="0" sz="700" u="none" cap="none" strike="noStrike">
                <a:solidFill>
                  <a:srgbClr val="898989"/>
                </a:solidFill>
                <a:latin typeface="Trebuchet MS"/>
                <a:ea typeface="Trebuchet MS"/>
                <a:cs typeface="Trebuchet MS"/>
                <a:sym typeface="Trebuchet MS"/>
              </a:defRPr>
            </a:lvl1pPr>
            <a:lvl2pPr indent="0" lvl="1" marL="3429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9pPr>
          </a:lstStyle>
          <a:p/>
        </p:txBody>
      </p:sp>
      <p:sp>
        <p:nvSpPr>
          <p:cNvPr id="846" name="Google Shape;846;p32"/>
          <p:cNvSpPr txBox="1"/>
          <p:nvPr>
            <p:ph idx="11" type="ftr"/>
          </p:nvPr>
        </p:nvSpPr>
        <p:spPr>
          <a:xfrm>
            <a:off x="508397" y="4531519"/>
            <a:ext cx="4723200" cy="273900"/>
          </a:xfrm>
          <a:prstGeom prst="rect">
            <a:avLst/>
          </a:prstGeom>
          <a:noFill/>
          <a:ln>
            <a:noFill/>
          </a:ln>
        </p:spPr>
        <p:txBody>
          <a:bodyPr anchorCtr="0" anchor="ctr" bIns="68575" lIns="68575" spcFirstLastPara="1" rIns="68575" wrap="square" tIns="68575">
            <a:noAutofit/>
          </a:bodyPr>
          <a:lstStyle>
            <a:lvl1pPr indent="0" lvl="0" marL="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1pPr>
            <a:lvl2pPr indent="0" lvl="1" marL="3429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2pPr>
            <a:lvl3pPr indent="0" lvl="2" marL="6858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3pPr>
            <a:lvl4pPr indent="0" lvl="3" marL="10287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4pPr>
            <a:lvl5pPr indent="0" lvl="4" marL="1371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5pPr>
            <a:lvl6pPr indent="0" lvl="5" marL="17145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6pPr>
            <a:lvl7pPr indent="0" lvl="6" marL="24003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7pPr>
            <a:lvl8pPr indent="0" lvl="7" marL="34290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8pPr>
            <a:lvl9pPr indent="0" lvl="8" marL="4800600" marR="0" rtl="0" algn="l">
              <a:lnSpc>
                <a:spcPct val="100000"/>
              </a:lnSpc>
              <a:spcBef>
                <a:spcPts val="0"/>
              </a:spcBef>
              <a:spcAft>
                <a:spcPts val="0"/>
              </a:spcAft>
              <a:buClr>
                <a:schemeClr val="dk1"/>
              </a:buClr>
              <a:buSzPts val="1100"/>
              <a:buFont typeface="Trebuchet MS"/>
              <a:buNone/>
              <a:defRPr b="0" i="0" sz="1400" u="none" cap="none" strike="noStrike">
                <a:solidFill>
                  <a:schemeClr val="dk1"/>
                </a:solidFill>
                <a:latin typeface="Trebuchet MS"/>
                <a:ea typeface="Trebuchet MS"/>
                <a:cs typeface="Trebuchet MS"/>
                <a:sym typeface="Trebuchet MS"/>
              </a:defRPr>
            </a:lvl9pPr>
          </a:lstStyle>
          <a:p/>
        </p:txBody>
      </p:sp>
      <p:sp>
        <p:nvSpPr>
          <p:cNvPr id="847" name="Google Shape;847;p32"/>
          <p:cNvSpPr txBox="1"/>
          <p:nvPr>
            <p:ph idx="12" type="sldNum"/>
          </p:nvPr>
        </p:nvSpPr>
        <p:spPr>
          <a:xfrm>
            <a:off x="6442471" y="4531519"/>
            <a:ext cx="5133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1pPr>
            <a:lvl2pPr indent="0" lvl="1"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2pPr>
            <a:lvl3pPr indent="0" lvl="2"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3pPr>
            <a:lvl4pPr indent="0" lvl="3"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4pPr>
            <a:lvl5pPr indent="0" lvl="4"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5pPr>
            <a:lvl6pPr indent="0" lvl="5"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6pPr>
            <a:lvl7pPr indent="0" lvl="6"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7pPr>
            <a:lvl8pPr indent="0" lvl="7"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8pPr>
            <a:lvl9pPr indent="0" lvl="8" marL="0" marR="0" rtl="0" algn="r">
              <a:lnSpc>
                <a:spcPct val="100000"/>
              </a:lnSpc>
              <a:spcBef>
                <a:spcPts val="0"/>
              </a:spcBef>
              <a:spcAft>
                <a:spcPts val="0"/>
              </a:spcAft>
              <a:buClr>
                <a:schemeClr val="accent1"/>
              </a:buClr>
              <a:buFont typeface="Trebuchet MS"/>
              <a:buNone/>
              <a:defRPr b="0" i="0" sz="700"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theme" Target="../theme/theme3.xml"/><Relationship Id="rId14" Type="http://schemas.openxmlformats.org/officeDocument/2006/relationships/slideLayout" Target="../slideLayouts/slideLayout1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0" Type="http://schemas.openxmlformats.org/officeDocument/2006/relationships/slideLayout" Target="../slideLayouts/slideLayout23.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image" Target="../media/image8.jpg"/><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6" Type="http://schemas.openxmlformats.org/officeDocument/2006/relationships/slideLayout" Target="../slideLayouts/slideLayout19.xml"/><Relationship Id="rId18" Type="http://schemas.openxmlformats.org/officeDocument/2006/relationships/theme" Target="../theme/theme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1pPr>
            <a:lvl2pPr lvl="1"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Open Sans"/>
                <a:ea typeface="Open Sans"/>
                <a:cs typeface="Open Sans"/>
                <a:sym typeface="Open Sans"/>
              </a:defRPr>
            </a:lvl1pPr>
            <a:lvl2pPr lvl="1" rtl="0" algn="r">
              <a:buNone/>
              <a:defRPr sz="1000">
                <a:solidFill>
                  <a:schemeClr val="dk2"/>
                </a:solidFill>
                <a:latin typeface="Open Sans"/>
                <a:ea typeface="Open Sans"/>
                <a:cs typeface="Open Sans"/>
                <a:sym typeface="Open Sans"/>
              </a:defRPr>
            </a:lvl2pPr>
            <a:lvl3pPr lvl="2" rtl="0" algn="r">
              <a:buNone/>
              <a:defRPr sz="1000">
                <a:solidFill>
                  <a:schemeClr val="dk2"/>
                </a:solidFill>
                <a:latin typeface="Open Sans"/>
                <a:ea typeface="Open Sans"/>
                <a:cs typeface="Open Sans"/>
                <a:sym typeface="Open Sans"/>
              </a:defRPr>
            </a:lvl3pPr>
            <a:lvl4pPr lvl="3" rtl="0" algn="r">
              <a:buNone/>
              <a:defRPr sz="1000">
                <a:solidFill>
                  <a:schemeClr val="dk2"/>
                </a:solidFill>
                <a:latin typeface="Open Sans"/>
                <a:ea typeface="Open Sans"/>
                <a:cs typeface="Open Sans"/>
                <a:sym typeface="Open Sans"/>
              </a:defRPr>
            </a:lvl4pPr>
            <a:lvl5pPr lvl="4" rtl="0" algn="r">
              <a:buNone/>
              <a:defRPr sz="1000">
                <a:solidFill>
                  <a:schemeClr val="dk2"/>
                </a:solidFill>
                <a:latin typeface="Open Sans"/>
                <a:ea typeface="Open Sans"/>
                <a:cs typeface="Open Sans"/>
                <a:sym typeface="Open Sans"/>
              </a:defRPr>
            </a:lvl5pPr>
            <a:lvl6pPr lvl="5" rtl="0" algn="r">
              <a:buNone/>
              <a:defRPr sz="1000">
                <a:solidFill>
                  <a:schemeClr val="dk2"/>
                </a:solidFill>
                <a:latin typeface="Open Sans"/>
                <a:ea typeface="Open Sans"/>
                <a:cs typeface="Open Sans"/>
                <a:sym typeface="Open Sans"/>
              </a:defRPr>
            </a:lvl6pPr>
            <a:lvl7pPr lvl="6" rtl="0" algn="r">
              <a:buNone/>
              <a:defRPr sz="1000">
                <a:solidFill>
                  <a:schemeClr val="dk2"/>
                </a:solidFill>
                <a:latin typeface="Open Sans"/>
                <a:ea typeface="Open Sans"/>
                <a:cs typeface="Open Sans"/>
                <a:sym typeface="Open Sans"/>
              </a:defRPr>
            </a:lvl7pPr>
            <a:lvl8pPr lvl="7" rtl="0" algn="r">
              <a:buNone/>
              <a:defRPr sz="1000">
                <a:solidFill>
                  <a:schemeClr val="dk2"/>
                </a:solidFill>
                <a:latin typeface="Open Sans"/>
                <a:ea typeface="Open Sans"/>
                <a:cs typeface="Open Sans"/>
                <a:sym typeface="Open Sans"/>
              </a:defRPr>
            </a:lvl8pPr>
            <a:lvl9pPr lvl="8" rtl="0"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75" name="Shape 75"/>
        <p:cNvGrpSpPr/>
        <p:nvPr/>
      </p:nvGrpSpPr>
      <p:grpSpPr>
        <a:xfrm>
          <a:off x="0" y="0"/>
          <a:ext cx="0" cy="0"/>
          <a:chOff x="0" y="0"/>
          <a:chExt cx="0" cy="0"/>
        </a:xfrm>
      </p:grpSpPr>
      <p:sp>
        <p:nvSpPr>
          <p:cNvPr id="76" name="Google Shape;76;p16"/>
          <p:cNvSpPr txBox="1"/>
          <p:nvPr>
            <p:ph type="title"/>
          </p:nvPr>
        </p:nvSpPr>
        <p:spPr>
          <a:xfrm>
            <a:off x="829000" y="526700"/>
            <a:ext cx="6902100" cy="460500"/>
          </a:xfrm>
          <a:prstGeom prst="rect">
            <a:avLst/>
          </a:prstGeom>
          <a:noFill/>
          <a:ln>
            <a:noFill/>
          </a:ln>
        </p:spPr>
        <p:txBody>
          <a:bodyPr anchorCtr="0" anchor="b" bIns="0" lIns="0" spcFirstLastPara="1" rIns="0" wrap="square" tIns="0">
            <a:noAutofit/>
          </a:bodyPr>
          <a:lstStyle>
            <a:lvl1pPr lvl="0"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1pPr>
            <a:lvl2pPr lvl="1"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2pPr>
            <a:lvl3pPr lvl="2"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3pPr>
            <a:lvl4pPr lvl="3"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4pPr>
            <a:lvl5pPr lvl="4"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5pPr>
            <a:lvl6pPr lvl="5"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6pPr>
            <a:lvl7pPr lvl="6"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7pPr>
            <a:lvl8pPr lvl="7"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8pPr>
            <a:lvl9pPr lvl="8" rtl="0">
              <a:lnSpc>
                <a:spcPct val="90000"/>
              </a:lnSpc>
              <a:spcBef>
                <a:spcPts val="0"/>
              </a:spcBef>
              <a:spcAft>
                <a:spcPts val="0"/>
              </a:spcAft>
              <a:buClr>
                <a:schemeClr val="dk1"/>
              </a:buClr>
              <a:buSzPts val="2800"/>
              <a:buFont typeface="Mali SemiBold"/>
              <a:buNone/>
              <a:defRPr sz="2800">
                <a:solidFill>
                  <a:schemeClr val="dk1"/>
                </a:solidFill>
                <a:latin typeface="Mali SemiBold"/>
                <a:ea typeface="Mali SemiBold"/>
                <a:cs typeface="Mali SemiBold"/>
                <a:sym typeface="Mali SemiBold"/>
              </a:defRPr>
            </a:lvl9pPr>
          </a:lstStyle>
          <a:p/>
        </p:txBody>
      </p:sp>
      <p:sp>
        <p:nvSpPr>
          <p:cNvPr id="77" name="Google Shape;77;p16"/>
          <p:cNvSpPr txBox="1"/>
          <p:nvPr>
            <p:ph idx="1" type="body"/>
          </p:nvPr>
        </p:nvSpPr>
        <p:spPr>
          <a:xfrm>
            <a:off x="829000" y="1352549"/>
            <a:ext cx="6902100" cy="3341400"/>
          </a:xfrm>
          <a:prstGeom prst="rect">
            <a:avLst/>
          </a:prstGeom>
          <a:noFill/>
          <a:ln>
            <a:noFill/>
          </a:ln>
        </p:spPr>
        <p:txBody>
          <a:bodyPr anchorCtr="0" anchor="t" bIns="0" lIns="0" spcFirstLastPara="1" rIns="0" wrap="square" tIns="0">
            <a:noAutofit/>
          </a:bodyPr>
          <a:lstStyle>
            <a:lvl1pPr indent="-317500" lvl="0" marL="457200" rtl="0">
              <a:lnSpc>
                <a:spcPct val="100000"/>
              </a:lnSpc>
              <a:spcBef>
                <a:spcPts val="600"/>
              </a:spcBef>
              <a:spcAft>
                <a:spcPts val="0"/>
              </a:spcAft>
              <a:buClr>
                <a:schemeClr val="accent5"/>
              </a:buClr>
              <a:buSzPts val="1400"/>
              <a:buFont typeface="Nunito Light"/>
              <a:buChar char="✘"/>
              <a:defRPr sz="2400">
                <a:solidFill>
                  <a:schemeClr val="dk1"/>
                </a:solidFill>
                <a:latin typeface="Nunito Light"/>
                <a:ea typeface="Nunito Light"/>
                <a:cs typeface="Nunito Light"/>
                <a:sym typeface="Nunito Light"/>
              </a:defRPr>
            </a:lvl1pPr>
            <a:lvl2pPr indent="-381000" lvl="1" marL="914400" rtl="0">
              <a:lnSpc>
                <a:spcPct val="100000"/>
              </a:lnSpc>
              <a:spcBef>
                <a:spcPts val="1000"/>
              </a:spcBef>
              <a:spcAft>
                <a:spcPts val="0"/>
              </a:spcAft>
              <a:buClr>
                <a:schemeClr val="accent5"/>
              </a:buClr>
              <a:buSzPts val="2400"/>
              <a:buFont typeface="Nunito Light"/>
              <a:buChar char="-"/>
              <a:defRPr sz="2400">
                <a:solidFill>
                  <a:schemeClr val="dk1"/>
                </a:solidFill>
                <a:latin typeface="Nunito Light"/>
                <a:ea typeface="Nunito Light"/>
                <a:cs typeface="Nunito Light"/>
                <a:sym typeface="Nunito Light"/>
              </a:defRPr>
            </a:lvl2pPr>
            <a:lvl3pPr indent="-381000" lvl="2" marL="1371600" rtl="0">
              <a:lnSpc>
                <a:spcPct val="100000"/>
              </a:lnSpc>
              <a:spcBef>
                <a:spcPts val="1000"/>
              </a:spcBef>
              <a:spcAft>
                <a:spcPts val="0"/>
              </a:spcAft>
              <a:buClr>
                <a:schemeClr val="accent5"/>
              </a:buClr>
              <a:buSzPts val="2400"/>
              <a:buFont typeface="Nunito Light"/>
              <a:buChar char="-"/>
              <a:defRPr sz="2400">
                <a:solidFill>
                  <a:schemeClr val="dk1"/>
                </a:solidFill>
                <a:latin typeface="Nunito Light"/>
                <a:ea typeface="Nunito Light"/>
                <a:cs typeface="Nunito Light"/>
                <a:sym typeface="Nunito Light"/>
              </a:defRPr>
            </a:lvl3pPr>
            <a:lvl4pPr indent="-381000" lvl="3" marL="1828800" rtl="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4pPr>
            <a:lvl5pPr indent="-381000" lvl="4" marL="2286000" rtl="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5pPr>
            <a:lvl6pPr indent="-381000" lvl="5" marL="2743200" rtl="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6pPr>
            <a:lvl7pPr indent="-381000" lvl="6" marL="3200400" rtl="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7pPr>
            <a:lvl8pPr indent="-381000" lvl="7" marL="3657600" rtl="0">
              <a:lnSpc>
                <a:spcPct val="100000"/>
              </a:lnSpc>
              <a:spcBef>
                <a:spcPts val="1000"/>
              </a:spcBef>
              <a:spcAft>
                <a:spcPts val="0"/>
              </a:spcAft>
              <a:buClr>
                <a:schemeClr val="dk1"/>
              </a:buClr>
              <a:buSzPts val="2400"/>
              <a:buFont typeface="Nunito Light"/>
              <a:buChar char="○"/>
              <a:defRPr sz="2400">
                <a:solidFill>
                  <a:schemeClr val="dk1"/>
                </a:solidFill>
                <a:latin typeface="Nunito Light"/>
                <a:ea typeface="Nunito Light"/>
                <a:cs typeface="Nunito Light"/>
                <a:sym typeface="Nunito Light"/>
              </a:defRPr>
            </a:lvl8pPr>
            <a:lvl9pPr indent="-381000" lvl="8" marL="4114800" rtl="0">
              <a:lnSpc>
                <a:spcPct val="100000"/>
              </a:lnSpc>
              <a:spcBef>
                <a:spcPts val="1000"/>
              </a:spcBef>
              <a:spcAft>
                <a:spcPts val="1000"/>
              </a:spcAft>
              <a:buClr>
                <a:schemeClr val="dk1"/>
              </a:buClr>
              <a:buSzPts val="2400"/>
              <a:buFont typeface="Nunito Light"/>
              <a:buChar char="■"/>
              <a:defRPr sz="2400">
                <a:solidFill>
                  <a:schemeClr val="dk1"/>
                </a:solidFill>
                <a:latin typeface="Nunito Light"/>
                <a:ea typeface="Nunito Light"/>
                <a:cs typeface="Nunito Light"/>
                <a:sym typeface="Nunito Light"/>
              </a:defRPr>
            </a:lvl9pPr>
          </a:lstStyle>
          <a:p/>
        </p:txBody>
      </p:sp>
      <p:sp>
        <p:nvSpPr>
          <p:cNvPr id="78" name="Google Shape;78;p16"/>
          <p:cNvSpPr txBox="1"/>
          <p:nvPr>
            <p:ph idx="12" type="sldNum"/>
          </p:nvPr>
        </p:nvSpPr>
        <p:spPr>
          <a:xfrm>
            <a:off x="8665029" y="127279"/>
            <a:ext cx="326700" cy="272700"/>
          </a:xfrm>
          <a:prstGeom prst="rect">
            <a:avLst/>
          </a:prstGeom>
          <a:noFill/>
          <a:ln>
            <a:noFill/>
          </a:ln>
        </p:spPr>
        <p:txBody>
          <a:bodyPr anchorCtr="0" anchor="t" bIns="0" lIns="0" spcFirstLastPara="1" rIns="0" wrap="square" tIns="0">
            <a:noAutofit/>
          </a:bodyPr>
          <a:lstStyle>
            <a:lvl1pPr lvl="0" rtl="0" algn="r">
              <a:buNone/>
              <a:defRPr sz="1000">
                <a:solidFill>
                  <a:schemeClr val="dk1"/>
                </a:solidFill>
                <a:latin typeface="Mali SemiBold"/>
                <a:ea typeface="Mali SemiBold"/>
                <a:cs typeface="Mali SemiBold"/>
                <a:sym typeface="Mali SemiBold"/>
              </a:defRPr>
            </a:lvl1pPr>
            <a:lvl2pPr lvl="1" rtl="0" algn="r">
              <a:buNone/>
              <a:defRPr sz="1000">
                <a:solidFill>
                  <a:schemeClr val="dk1"/>
                </a:solidFill>
                <a:latin typeface="Mali SemiBold"/>
                <a:ea typeface="Mali SemiBold"/>
                <a:cs typeface="Mali SemiBold"/>
                <a:sym typeface="Mali SemiBold"/>
              </a:defRPr>
            </a:lvl2pPr>
            <a:lvl3pPr lvl="2" rtl="0" algn="r">
              <a:buNone/>
              <a:defRPr sz="1000">
                <a:solidFill>
                  <a:schemeClr val="dk1"/>
                </a:solidFill>
                <a:latin typeface="Mali SemiBold"/>
                <a:ea typeface="Mali SemiBold"/>
                <a:cs typeface="Mali SemiBold"/>
                <a:sym typeface="Mali SemiBold"/>
              </a:defRPr>
            </a:lvl3pPr>
            <a:lvl4pPr lvl="3" rtl="0" algn="r">
              <a:buNone/>
              <a:defRPr sz="1000">
                <a:solidFill>
                  <a:schemeClr val="dk1"/>
                </a:solidFill>
                <a:latin typeface="Mali SemiBold"/>
                <a:ea typeface="Mali SemiBold"/>
                <a:cs typeface="Mali SemiBold"/>
                <a:sym typeface="Mali SemiBold"/>
              </a:defRPr>
            </a:lvl4pPr>
            <a:lvl5pPr lvl="4" rtl="0" algn="r">
              <a:buNone/>
              <a:defRPr sz="1000">
                <a:solidFill>
                  <a:schemeClr val="dk1"/>
                </a:solidFill>
                <a:latin typeface="Mali SemiBold"/>
                <a:ea typeface="Mali SemiBold"/>
                <a:cs typeface="Mali SemiBold"/>
                <a:sym typeface="Mali SemiBold"/>
              </a:defRPr>
            </a:lvl5pPr>
            <a:lvl6pPr lvl="5" rtl="0" algn="r">
              <a:buNone/>
              <a:defRPr sz="1000">
                <a:solidFill>
                  <a:schemeClr val="dk1"/>
                </a:solidFill>
                <a:latin typeface="Mali SemiBold"/>
                <a:ea typeface="Mali SemiBold"/>
                <a:cs typeface="Mali SemiBold"/>
                <a:sym typeface="Mali SemiBold"/>
              </a:defRPr>
            </a:lvl6pPr>
            <a:lvl7pPr lvl="6" rtl="0" algn="r">
              <a:buNone/>
              <a:defRPr sz="1000">
                <a:solidFill>
                  <a:schemeClr val="dk1"/>
                </a:solidFill>
                <a:latin typeface="Mali SemiBold"/>
                <a:ea typeface="Mali SemiBold"/>
                <a:cs typeface="Mali SemiBold"/>
                <a:sym typeface="Mali SemiBold"/>
              </a:defRPr>
            </a:lvl7pPr>
            <a:lvl8pPr lvl="7" rtl="0" algn="r">
              <a:buNone/>
              <a:defRPr sz="1000">
                <a:solidFill>
                  <a:schemeClr val="dk1"/>
                </a:solidFill>
                <a:latin typeface="Mali SemiBold"/>
                <a:ea typeface="Mali SemiBold"/>
                <a:cs typeface="Mali SemiBold"/>
                <a:sym typeface="Mali SemiBold"/>
              </a:defRPr>
            </a:lvl8pPr>
            <a:lvl9pPr lvl="8" rtl="0" algn="r">
              <a:buNone/>
              <a:defRPr sz="1000">
                <a:solidFill>
                  <a:schemeClr val="dk1"/>
                </a:solidFill>
                <a:latin typeface="Mali SemiBold"/>
                <a:ea typeface="Mali SemiBold"/>
                <a:cs typeface="Mali SemiBold"/>
                <a:sym typeface="Mali SemiBold"/>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ransition>
    <p:fade thruBlk="1"/>
  </p:transition>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drive.google.com/file/d/1Pa7ydzGSUTMWgbjUdfIUnFDl-Z7ZnfLa/view?usp=sharin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hs-articulation.ucop.edu/agcourselis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3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400"/>
              <a:t>Chat </a:t>
            </a:r>
            <a:r>
              <a:rPr lang="en" sz="4400"/>
              <a:t>with the Counselors</a:t>
            </a:r>
            <a:endParaRPr sz="4400"/>
          </a:p>
        </p:txBody>
      </p:sp>
      <p:sp>
        <p:nvSpPr>
          <p:cNvPr id="853" name="Google Shape;853;p33"/>
          <p:cNvSpPr txBox="1"/>
          <p:nvPr>
            <p:ph idx="4294967295" type="subTitle"/>
          </p:nvPr>
        </p:nvSpPr>
        <p:spPr>
          <a:xfrm>
            <a:off x="1792975" y="1756800"/>
            <a:ext cx="5531700" cy="11613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en" sz="2100"/>
              <a:t>Preparing for the 2026-27 school year</a:t>
            </a:r>
            <a:endParaRPr b="1" sz="2100"/>
          </a:p>
        </p:txBody>
      </p:sp>
      <p:pic>
        <p:nvPicPr>
          <p:cNvPr id="854" name="Google Shape;854;p33"/>
          <p:cNvPicPr preferRelativeResize="0"/>
          <p:nvPr/>
        </p:nvPicPr>
        <p:blipFill>
          <a:blip r:embed="rId3">
            <a:alphaModFix/>
          </a:blip>
          <a:stretch>
            <a:fillRect/>
          </a:stretch>
        </p:blipFill>
        <p:spPr>
          <a:xfrm>
            <a:off x="1569050" y="2577175"/>
            <a:ext cx="5979550" cy="24914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3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Meet the FHS School Counseling Team</a:t>
            </a:r>
            <a:endParaRPr/>
          </a:p>
        </p:txBody>
      </p:sp>
      <p:sp>
        <p:nvSpPr>
          <p:cNvPr id="860" name="Google Shape;86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61" name="Google Shape;861;p34"/>
          <p:cNvSpPr txBox="1"/>
          <p:nvPr/>
        </p:nvSpPr>
        <p:spPr>
          <a:xfrm>
            <a:off x="1871600" y="2970750"/>
            <a:ext cx="1136400" cy="1582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sz="1300">
              <a:latin typeface="Nunito"/>
              <a:ea typeface="Nunito"/>
              <a:cs typeface="Nunito"/>
              <a:sym typeface="Nunito"/>
            </a:endParaRPr>
          </a:p>
          <a:p>
            <a:pPr indent="0" lvl="0" marL="457200" rtl="0" algn="l">
              <a:spcBef>
                <a:spcPts val="400"/>
              </a:spcBef>
              <a:spcAft>
                <a:spcPts val="0"/>
              </a:spcAft>
              <a:buNone/>
            </a:pPr>
            <a:r>
              <a:t/>
            </a:r>
            <a:endParaRPr sz="1200">
              <a:latin typeface="Nunito"/>
              <a:ea typeface="Nunito"/>
              <a:cs typeface="Nunito"/>
              <a:sym typeface="Nunito"/>
            </a:endParaRPr>
          </a:p>
          <a:p>
            <a:pPr indent="0" lvl="0" marL="0" rtl="0" algn="ctr">
              <a:spcBef>
                <a:spcPts val="400"/>
              </a:spcBef>
              <a:spcAft>
                <a:spcPts val="400"/>
              </a:spcAft>
              <a:buNone/>
            </a:pPr>
            <a:r>
              <a:t/>
            </a:r>
            <a:endParaRPr sz="1700">
              <a:latin typeface="Nunito"/>
              <a:ea typeface="Nunito"/>
              <a:cs typeface="Nunito"/>
              <a:sym typeface="Nunito"/>
            </a:endParaRPr>
          </a:p>
        </p:txBody>
      </p:sp>
      <p:sp>
        <p:nvSpPr>
          <p:cNvPr id="862" name="Google Shape;862;p34"/>
          <p:cNvSpPr txBox="1"/>
          <p:nvPr/>
        </p:nvSpPr>
        <p:spPr>
          <a:xfrm>
            <a:off x="348300" y="2970750"/>
            <a:ext cx="1462200" cy="1582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sz="1300">
              <a:latin typeface="Nunito"/>
              <a:ea typeface="Nunito"/>
              <a:cs typeface="Nunito"/>
              <a:sym typeface="Nunito"/>
            </a:endParaRPr>
          </a:p>
          <a:p>
            <a:pPr indent="0" lvl="0" marL="457200" rtl="0" algn="l">
              <a:spcBef>
                <a:spcPts val="400"/>
              </a:spcBef>
              <a:spcAft>
                <a:spcPts val="0"/>
              </a:spcAft>
              <a:buNone/>
            </a:pPr>
            <a:r>
              <a:t/>
            </a:r>
            <a:endParaRPr sz="1200">
              <a:latin typeface="Nunito"/>
              <a:ea typeface="Nunito"/>
              <a:cs typeface="Nunito"/>
              <a:sym typeface="Nunito"/>
            </a:endParaRPr>
          </a:p>
          <a:p>
            <a:pPr indent="0" lvl="0" marL="0" rtl="0" algn="ctr">
              <a:spcBef>
                <a:spcPts val="0"/>
              </a:spcBef>
              <a:spcAft>
                <a:spcPts val="400"/>
              </a:spcAft>
              <a:buNone/>
            </a:pPr>
            <a:r>
              <a:t/>
            </a:r>
            <a:endParaRPr sz="1700">
              <a:latin typeface="Nunito"/>
              <a:ea typeface="Nunito"/>
              <a:cs typeface="Nunito"/>
              <a:sym typeface="Nunito"/>
            </a:endParaRPr>
          </a:p>
        </p:txBody>
      </p:sp>
      <p:sp>
        <p:nvSpPr>
          <p:cNvPr id="863" name="Google Shape;863;p34"/>
          <p:cNvSpPr txBox="1"/>
          <p:nvPr/>
        </p:nvSpPr>
        <p:spPr>
          <a:xfrm>
            <a:off x="3102250" y="2970750"/>
            <a:ext cx="1136400" cy="1582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sz="1300">
              <a:latin typeface="Nunito"/>
              <a:ea typeface="Nunito"/>
              <a:cs typeface="Nunito"/>
              <a:sym typeface="Nunito"/>
            </a:endParaRPr>
          </a:p>
          <a:p>
            <a:pPr indent="0" lvl="0" marL="0" rtl="0" algn="l">
              <a:spcBef>
                <a:spcPts val="400"/>
              </a:spcBef>
              <a:spcAft>
                <a:spcPts val="0"/>
              </a:spcAft>
              <a:buNone/>
            </a:pPr>
            <a:r>
              <a:t/>
            </a:r>
            <a:endParaRPr sz="1200">
              <a:latin typeface="Nunito"/>
              <a:ea typeface="Nunito"/>
              <a:cs typeface="Nunito"/>
              <a:sym typeface="Nunito"/>
            </a:endParaRPr>
          </a:p>
          <a:p>
            <a:pPr indent="0" lvl="0" marL="0" rtl="0" algn="ctr">
              <a:spcBef>
                <a:spcPts val="400"/>
              </a:spcBef>
              <a:spcAft>
                <a:spcPts val="400"/>
              </a:spcAft>
              <a:buNone/>
            </a:pPr>
            <a:r>
              <a:t/>
            </a:r>
            <a:endParaRPr sz="1700">
              <a:latin typeface="Nunito"/>
              <a:ea typeface="Nunito"/>
              <a:cs typeface="Nunito"/>
              <a:sym typeface="Nunito"/>
            </a:endParaRPr>
          </a:p>
        </p:txBody>
      </p:sp>
      <p:sp>
        <p:nvSpPr>
          <p:cNvPr id="864" name="Google Shape;864;p34"/>
          <p:cNvSpPr txBox="1"/>
          <p:nvPr/>
        </p:nvSpPr>
        <p:spPr>
          <a:xfrm>
            <a:off x="4238650" y="2970750"/>
            <a:ext cx="1379100" cy="1582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sz="1300">
              <a:latin typeface="Nunito"/>
              <a:ea typeface="Nunito"/>
              <a:cs typeface="Nunito"/>
              <a:sym typeface="Nunito"/>
            </a:endParaRPr>
          </a:p>
          <a:p>
            <a:pPr indent="0" lvl="0" marL="457200" rtl="0" algn="l">
              <a:lnSpc>
                <a:spcPct val="115000"/>
              </a:lnSpc>
              <a:spcBef>
                <a:spcPts val="400"/>
              </a:spcBef>
              <a:spcAft>
                <a:spcPts val="0"/>
              </a:spcAft>
              <a:buNone/>
            </a:pPr>
            <a:r>
              <a:t/>
            </a:r>
            <a:endParaRPr sz="1200">
              <a:latin typeface="Nunito"/>
              <a:ea typeface="Nunito"/>
              <a:cs typeface="Nunito"/>
              <a:sym typeface="Nunito"/>
            </a:endParaRPr>
          </a:p>
          <a:p>
            <a:pPr indent="0" lvl="0" marL="0" rtl="0" algn="ctr">
              <a:spcBef>
                <a:spcPts val="0"/>
              </a:spcBef>
              <a:spcAft>
                <a:spcPts val="400"/>
              </a:spcAft>
              <a:buNone/>
            </a:pPr>
            <a:r>
              <a:t/>
            </a:r>
            <a:endParaRPr sz="1700">
              <a:latin typeface="Nunito"/>
              <a:ea typeface="Nunito"/>
              <a:cs typeface="Nunito"/>
              <a:sym typeface="Nunito"/>
            </a:endParaRPr>
          </a:p>
        </p:txBody>
      </p:sp>
      <p:sp>
        <p:nvSpPr>
          <p:cNvPr id="865" name="Google Shape;865;p34"/>
          <p:cNvSpPr txBox="1"/>
          <p:nvPr/>
        </p:nvSpPr>
        <p:spPr>
          <a:xfrm>
            <a:off x="7127800" y="2970750"/>
            <a:ext cx="1341000" cy="1582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sz="1300">
              <a:latin typeface="Nunito"/>
              <a:ea typeface="Nunito"/>
              <a:cs typeface="Nunito"/>
              <a:sym typeface="Nunito"/>
            </a:endParaRPr>
          </a:p>
          <a:p>
            <a:pPr indent="0" lvl="0" marL="457200" rtl="0" algn="l">
              <a:lnSpc>
                <a:spcPct val="115000"/>
              </a:lnSpc>
              <a:spcBef>
                <a:spcPts val="400"/>
              </a:spcBef>
              <a:spcAft>
                <a:spcPts val="0"/>
              </a:spcAft>
              <a:buNone/>
            </a:pPr>
            <a:r>
              <a:t/>
            </a:r>
            <a:endParaRPr sz="1200">
              <a:latin typeface="Nunito"/>
              <a:ea typeface="Nunito"/>
              <a:cs typeface="Nunito"/>
              <a:sym typeface="Nunito"/>
            </a:endParaRPr>
          </a:p>
          <a:p>
            <a:pPr indent="0" lvl="0" marL="0" rtl="0" algn="ctr">
              <a:spcBef>
                <a:spcPts val="0"/>
              </a:spcBef>
              <a:spcAft>
                <a:spcPts val="400"/>
              </a:spcAft>
              <a:buNone/>
            </a:pPr>
            <a:r>
              <a:t/>
            </a:r>
            <a:endParaRPr sz="1700">
              <a:latin typeface="Nunito"/>
              <a:ea typeface="Nunito"/>
              <a:cs typeface="Nunito"/>
              <a:sym typeface="Nunito"/>
            </a:endParaRPr>
          </a:p>
        </p:txBody>
      </p:sp>
      <p:sp>
        <p:nvSpPr>
          <p:cNvPr id="866" name="Google Shape;866;p34"/>
          <p:cNvSpPr txBox="1"/>
          <p:nvPr/>
        </p:nvSpPr>
        <p:spPr>
          <a:xfrm>
            <a:off x="5764900" y="2970750"/>
            <a:ext cx="1292700" cy="15822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t/>
            </a:r>
            <a:endParaRPr sz="1300">
              <a:latin typeface="Nunito"/>
              <a:ea typeface="Nunito"/>
              <a:cs typeface="Nunito"/>
              <a:sym typeface="Nunito"/>
            </a:endParaRPr>
          </a:p>
          <a:p>
            <a:pPr indent="0" lvl="0" marL="0" rtl="0" algn="l">
              <a:lnSpc>
                <a:spcPct val="115000"/>
              </a:lnSpc>
              <a:spcBef>
                <a:spcPts val="400"/>
              </a:spcBef>
              <a:spcAft>
                <a:spcPts val="0"/>
              </a:spcAft>
              <a:buNone/>
            </a:pPr>
            <a:r>
              <a:t/>
            </a:r>
            <a:endParaRPr sz="1200">
              <a:latin typeface="Nunito"/>
              <a:ea typeface="Nunito"/>
              <a:cs typeface="Nunito"/>
              <a:sym typeface="Nunito"/>
            </a:endParaRPr>
          </a:p>
        </p:txBody>
      </p:sp>
      <p:pic>
        <p:nvPicPr>
          <p:cNvPr id="867" name="Google Shape;867;p34"/>
          <p:cNvPicPr preferRelativeResize="0"/>
          <p:nvPr/>
        </p:nvPicPr>
        <p:blipFill>
          <a:blip r:embed="rId3">
            <a:alphaModFix/>
          </a:blip>
          <a:stretch>
            <a:fillRect/>
          </a:stretch>
        </p:blipFill>
        <p:spPr>
          <a:xfrm>
            <a:off x="187163" y="1551100"/>
            <a:ext cx="8539227" cy="21806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3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Counseling Curriculum</a:t>
            </a:r>
            <a:endParaRPr/>
          </a:p>
        </p:txBody>
      </p:sp>
      <p:sp>
        <p:nvSpPr>
          <p:cNvPr id="873" name="Google Shape;873;p3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2400">
                <a:solidFill>
                  <a:srgbClr val="5E696C"/>
                </a:solidFill>
                <a:latin typeface="PT Sans Narrow"/>
                <a:ea typeface="PT Sans Narrow"/>
                <a:cs typeface="PT Sans Narrow"/>
                <a:sym typeface="PT Sans Narrow"/>
              </a:rPr>
              <a:t>9</a:t>
            </a:r>
            <a:r>
              <a:rPr b="1" baseline="30000" lang="en" sz="2400">
                <a:solidFill>
                  <a:srgbClr val="5E696C"/>
                </a:solidFill>
                <a:latin typeface="PT Sans Narrow"/>
                <a:ea typeface="PT Sans Narrow"/>
                <a:cs typeface="PT Sans Narrow"/>
                <a:sym typeface="PT Sans Narrow"/>
              </a:rPr>
              <a:t>th</a:t>
            </a:r>
            <a:r>
              <a:rPr b="1" lang="en" sz="2400">
                <a:solidFill>
                  <a:srgbClr val="5E696C"/>
                </a:solidFill>
                <a:latin typeface="PT Sans Narrow"/>
                <a:ea typeface="PT Sans Narrow"/>
                <a:cs typeface="PT Sans Narrow"/>
                <a:sym typeface="PT Sans Narrow"/>
              </a:rPr>
              <a:t> grade – Foundation for Success</a:t>
            </a:r>
            <a:endParaRPr b="1" sz="2400">
              <a:solidFill>
                <a:srgbClr val="5E696C"/>
              </a:solidFill>
              <a:latin typeface="PT Sans Narrow"/>
              <a:ea typeface="PT Sans Narrow"/>
              <a:cs typeface="PT Sans Narrow"/>
              <a:sym typeface="PT Sans Narrow"/>
            </a:endParaRPr>
          </a:p>
          <a:p>
            <a:pPr indent="-355600" lvl="0" marL="457200" rtl="0" algn="l">
              <a:lnSpc>
                <a:spcPct val="90000"/>
              </a:lnSpc>
              <a:spcBef>
                <a:spcPts val="500"/>
              </a:spcBef>
              <a:spcAft>
                <a:spcPts val="0"/>
              </a:spcAft>
              <a:buClr>
                <a:srgbClr val="5E696C"/>
              </a:buClr>
              <a:buSzPts val="2000"/>
              <a:buFont typeface="PT Sans Narrow"/>
              <a:buChar char="●"/>
            </a:pPr>
            <a:r>
              <a:rPr lang="en" sz="2000">
                <a:solidFill>
                  <a:srgbClr val="5E696C"/>
                </a:solidFill>
                <a:latin typeface="PT Sans Narrow"/>
                <a:ea typeface="PT Sans Narrow"/>
                <a:cs typeface="PT Sans Narrow"/>
                <a:sym typeface="PT Sans Narrow"/>
              </a:rPr>
              <a:t>Laying the foundation for your high school career, establish yourself through your academics and extracurricular activities</a:t>
            </a:r>
            <a:endParaRPr sz="2000">
              <a:solidFill>
                <a:srgbClr val="5E696C"/>
              </a:solidFill>
              <a:latin typeface="PT Sans Narrow"/>
              <a:ea typeface="PT Sans Narrow"/>
              <a:cs typeface="PT Sans Narrow"/>
              <a:sym typeface="PT Sans Narrow"/>
            </a:endParaRPr>
          </a:p>
          <a:p>
            <a:pPr indent="-355600" lvl="0" marL="457200" rtl="0" algn="l">
              <a:lnSpc>
                <a:spcPct val="90000"/>
              </a:lnSpc>
              <a:spcBef>
                <a:spcPts val="0"/>
              </a:spcBef>
              <a:spcAft>
                <a:spcPts val="0"/>
              </a:spcAft>
              <a:buClr>
                <a:srgbClr val="5E696C"/>
              </a:buClr>
              <a:buSzPts val="2000"/>
              <a:buFont typeface="PT Sans Narrow"/>
              <a:buChar char="●"/>
            </a:pPr>
            <a:r>
              <a:rPr lang="en" sz="2000">
                <a:solidFill>
                  <a:srgbClr val="5E696C"/>
                </a:solidFill>
                <a:latin typeface="PT Sans Narrow"/>
                <a:ea typeface="PT Sans Narrow"/>
                <a:cs typeface="PT Sans Narrow"/>
                <a:sym typeface="PT Sans Narrow"/>
              </a:rPr>
              <a:t>Parents should have open conversations with students about progress in classes, as well as extra curricular activities</a:t>
            </a:r>
            <a:endParaRPr sz="2000">
              <a:solidFill>
                <a:srgbClr val="5E696C"/>
              </a:solidFill>
              <a:latin typeface="PT Sans Narrow"/>
              <a:ea typeface="PT Sans Narrow"/>
              <a:cs typeface="PT Sans Narrow"/>
              <a:sym typeface="PT Sans Narrow"/>
            </a:endParaRPr>
          </a:p>
          <a:p>
            <a:pPr indent="-355600" lvl="0" marL="457200" rtl="0" algn="l">
              <a:lnSpc>
                <a:spcPct val="90000"/>
              </a:lnSpc>
              <a:spcBef>
                <a:spcPts val="0"/>
              </a:spcBef>
              <a:spcAft>
                <a:spcPts val="0"/>
              </a:spcAft>
              <a:buClr>
                <a:srgbClr val="5E696C"/>
              </a:buClr>
              <a:buSzPts val="2000"/>
              <a:buFont typeface="PT Sans Narrow"/>
              <a:buChar char="●"/>
            </a:pPr>
            <a:r>
              <a:rPr lang="en" sz="2000">
                <a:solidFill>
                  <a:srgbClr val="5E696C"/>
                </a:solidFill>
                <a:latin typeface="PT Sans Narrow"/>
                <a:ea typeface="PT Sans Narrow"/>
                <a:cs typeface="PT Sans Narrow"/>
                <a:sym typeface="PT Sans Narrow"/>
              </a:rPr>
              <a:t>There should be a healthy balance between academics and social activities: importance of getting involved</a:t>
            </a:r>
            <a:endParaRPr sz="2000">
              <a:solidFill>
                <a:srgbClr val="5E696C"/>
              </a:solidFill>
              <a:latin typeface="PT Sans Narrow"/>
              <a:ea typeface="PT Sans Narrow"/>
              <a:cs typeface="PT Sans Narrow"/>
              <a:sym typeface="PT Sans Narrow"/>
            </a:endParaRPr>
          </a:p>
          <a:p>
            <a:pPr indent="-355600" lvl="0" marL="457200" rtl="0" algn="l">
              <a:lnSpc>
                <a:spcPct val="90000"/>
              </a:lnSpc>
              <a:spcBef>
                <a:spcPts val="0"/>
              </a:spcBef>
              <a:spcAft>
                <a:spcPts val="0"/>
              </a:spcAft>
              <a:buClr>
                <a:srgbClr val="5E696C"/>
              </a:buClr>
              <a:buSzPts val="2000"/>
              <a:buFont typeface="PT Sans Narrow"/>
              <a:buChar char="●"/>
            </a:pPr>
            <a:r>
              <a:rPr lang="en" sz="2000">
                <a:solidFill>
                  <a:srgbClr val="5E696C"/>
                </a:solidFill>
                <a:latin typeface="PT Sans Narrow"/>
                <a:ea typeface="PT Sans Narrow"/>
                <a:cs typeface="PT Sans Narrow"/>
                <a:sym typeface="PT Sans Narrow"/>
              </a:rPr>
              <a:t>Development of a four year plan; high school and college requirements</a:t>
            </a:r>
            <a:endParaRPr sz="2000">
              <a:solidFill>
                <a:srgbClr val="5E696C"/>
              </a:solidFill>
              <a:latin typeface="PT Sans Narrow"/>
              <a:ea typeface="PT Sans Narrow"/>
              <a:cs typeface="PT Sans Narrow"/>
              <a:sym typeface="PT Sans Narrow"/>
            </a:endParaRPr>
          </a:p>
          <a:p>
            <a:pPr indent="-355600" lvl="0" marL="457200" rtl="0" algn="l">
              <a:lnSpc>
                <a:spcPct val="90000"/>
              </a:lnSpc>
              <a:spcBef>
                <a:spcPts val="0"/>
              </a:spcBef>
              <a:spcAft>
                <a:spcPts val="0"/>
              </a:spcAft>
              <a:buClr>
                <a:srgbClr val="5E696C"/>
              </a:buClr>
              <a:buSzPts val="2000"/>
              <a:buFont typeface="PT Sans Narrow"/>
              <a:buChar char="●"/>
            </a:pPr>
            <a:r>
              <a:rPr lang="en" sz="2000">
                <a:solidFill>
                  <a:srgbClr val="5E696C"/>
                </a:solidFill>
                <a:latin typeface="PT Sans Narrow"/>
                <a:ea typeface="PT Sans Narrow"/>
                <a:cs typeface="PT Sans Narrow"/>
                <a:sym typeface="PT Sans Narrow"/>
              </a:rPr>
              <a:t>Academic and Social Emotional Resources available to all students</a:t>
            </a:r>
            <a:endParaRPr sz="2000">
              <a:solidFill>
                <a:srgbClr val="5E696C"/>
              </a:solidFill>
              <a:latin typeface="PT Sans Narrow"/>
              <a:ea typeface="PT Sans Narrow"/>
              <a:cs typeface="PT Sans Narrow"/>
              <a:sym typeface="PT Sans Narrow"/>
            </a:endParaRPr>
          </a:p>
          <a:p>
            <a:pPr indent="0" lvl="0" marL="0" rtl="0" algn="l">
              <a:lnSpc>
                <a:spcPct val="90000"/>
              </a:lnSpc>
              <a:spcBef>
                <a:spcPts val="500"/>
              </a:spcBef>
              <a:spcAft>
                <a:spcPts val="0"/>
              </a:spcAft>
              <a:buNone/>
            </a:pPr>
            <a:r>
              <a:t/>
            </a:r>
            <a:endParaRPr>
              <a:solidFill>
                <a:srgbClr val="5E696C"/>
              </a:solidFill>
              <a:latin typeface="Arial"/>
              <a:ea typeface="Arial"/>
              <a:cs typeface="Arial"/>
              <a:sym typeface="Arial"/>
            </a:endParaRPr>
          </a:p>
          <a:p>
            <a:pPr indent="0" lvl="0" marL="0" rtl="0" algn="l">
              <a:spcBef>
                <a:spcPts val="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3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3"/>
              </a:rPr>
              <a:t>Ethnic Studies/Health</a:t>
            </a:r>
            <a:endParaRPr/>
          </a:p>
        </p:txBody>
      </p:sp>
      <p:sp>
        <p:nvSpPr>
          <p:cNvPr id="879" name="Google Shape;879;p3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lnSpc>
                <a:spcPct val="100000"/>
              </a:lnSpc>
              <a:spcBef>
                <a:spcPts val="600"/>
              </a:spcBef>
              <a:spcAft>
                <a:spcPts val="0"/>
              </a:spcAft>
              <a:buNone/>
            </a:pPr>
            <a:r>
              <a:rPr b="1" lang="en" sz="2400" u="sng">
                <a:solidFill>
                  <a:srgbClr val="21355A"/>
                </a:solidFill>
                <a:latin typeface="Nunito"/>
                <a:ea typeface="Nunito"/>
                <a:cs typeface="Nunito"/>
                <a:sym typeface="Nunito"/>
              </a:rPr>
              <a:t>NEW CLASS</a:t>
            </a:r>
            <a:r>
              <a:rPr lang="en" sz="2400">
                <a:solidFill>
                  <a:srgbClr val="21355A"/>
                </a:solidFill>
                <a:latin typeface="Nunito Light"/>
                <a:ea typeface="Nunito Light"/>
                <a:cs typeface="Nunito Light"/>
                <a:sym typeface="Nunito Light"/>
              </a:rPr>
              <a:t> →</a:t>
            </a:r>
            <a:r>
              <a:rPr b="1" lang="en" sz="2400">
                <a:solidFill>
                  <a:srgbClr val="21355A"/>
                </a:solidFill>
                <a:latin typeface="Nunito"/>
                <a:ea typeface="Nunito"/>
                <a:cs typeface="Nunito"/>
                <a:sym typeface="Nunito"/>
              </a:rPr>
              <a:t> **</a:t>
            </a:r>
            <a:r>
              <a:rPr b="1" lang="en" sz="2400">
                <a:solidFill>
                  <a:srgbClr val="21355A"/>
                </a:solidFill>
                <a:highlight>
                  <a:srgbClr val="FFFF00"/>
                </a:highlight>
                <a:latin typeface="Nunito"/>
                <a:ea typeface="Nunito"/>
                <a:cs typeface="Nunito"/>
                <a:sym typeface="Nunito"/>
              </a:rPr>
              <a:t>New Graduation Requirement for class of 2030</a:t>
            </a:r>
            <a:r>
              <a:rPr lang="en" sz="2400">
                <a:solidFill>
                  <a:srgbClr val="21355A"/>
                </a:solidFill>
                <a:latin typeface="Nunito Light"/>
                <a:ea typeface="Nunito Light"/>
                <a:cs typeface="Nunito Light"/>
                <a:sym typeface="Nunito Light"/>
              </a:rPr>
              <a:t>**</a:t>
            </a:r>
            <a:endParaRPr sz="2400">
              <a:solidFill>
                <a:srgbClr val="21355A"/>
              </a:solidFill>
              <a:latin typeface="Nunito Light"/>
              <a:ea typeface="Nunito Light"/>
              <a:cs typeface="Nunito Light"/>
              <a:sym typeface="Nunito Light"/>
            </a:endParaRPr>
          </a:p>
          <a:p>
            <a:pPr indent="-381000" lvl="0" marL="914400" rtl="0" algn="l">
              <a:lnSpc>
                <a:spcPct val="100000"/>
              </a:lnSpc>
              <a:spcBef>
                <a:spcPts val="1000"/>
              </a:spcBef>
              <a:spcAft>
                <a:spcPts val="0"/>
              </a:spcAft>
              <a:buClr>
                <a:srgbClr val="FF8200"/>
              </a:buClr>
              <a:buSzPts val="2400"/>
              <a:buFont typeface="Nunito"/>
              <a:buChar char="✘"/>
            </a:pPr>
            <a:r>
              <a:rPr i="1" lang="en" sz="2100">
                <a:solidFill>
                  <a:srgbClr val="000000"/>
                </a:solidFill>
                <a:latin typeface="Nunito"/>
                <a:ea typeface="Nunito"/>
                <a:cs typeface="Nunito"/>
                <a:sym typeface="Nunito"/>
              </a:rPr>
              <a:t>The goal of Ethnic Studies is for students to develop the ability to analyze systems and structures of power with a particular focus on the experiences, cultures, and histories of historically excluded and marginalized groups</a:t>
            </a:r>
            <a:endParaRPr i="1" sz="2100">
              <a:solidFill>
                <a:srgbClr val="000000"/>
              </a:solidFill>
              <a:latin typeface="Nunito"/>
              <a:ea typeface="Nunito"/>
              <a:cs typeface="Nunito"/>
              <a:sym typeface="Nunito"/>
            </a:endParaRPr>
          </a:p>
          <a:p>
            <a:pPr indent="-361950" lvl="0" marL="914400" rtl="0" algn="l">
              <a:lnSpc>
                <a:spcPct val="100000"/>
              </a:lnSpc>
              <a:spcBef>
                <a:spcPts val="1000"/>
              </a:spcBef>
              <a:spcAft>
                <a:spcPts val="1000"/>
              </a:spcAft>
              <a:buClr>
                <a:srgbClr val="000000"/>
              </a:buClr>
              <a:buSzPts val="2100"/>
              <a:buFont typeface="Nunito"/>
              <a:buChar char="✘"/>
            </a:pPr>
            <a:r>
              <a:rPr b="1" i="1" lang="en" sz="2100">
                <a:solidFill>
                  <a:srgbClr val="000000"/>
                </a:solidFill>
                <a:highlight>
                  <a:srgbClr val="FFFF00"/>
                </a:highlight>
                <a:latin typeface="Nunito"/>
                <a:ea typeface="Nunito"/>
                <a:cs typeface="Nunito"/>
                <a:sym typeface="Nunito"/>
              </a:rPr>
              <a:t>MUST TAKE IN 9TH OR 12TH GRADE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sp>
        <p:nvSpPr>
          <p:cNvPr id="884" name="Google Shape;884;p37"/>
          <p:cNvSpPr txBox="1"/>
          <p:nvPr>
            <p:ph type="title"/>
          </p:nvPr>
        </p:nvSpPr>
        <p:spPr>
          <a:xfrm>
            <a:off x="311700" y="-161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Some Frequently Asked Questions</a:t>
            </a:r>
            <a:endParaRPr/>
          </a:p>
        </p:txBody>
      </p:sp>
      <p:sp>
        <p:nvSpPr>
          <p:cNvPr id="885" name="Google Shape;885;p37"/>
          <p:cNvSpPr txBox="1"/>
          <p:nvPr>
            <p:ph idx="1" type="body"/>
          </p:nvPr>
        </p:nvSpPr>
        <p:spPr>
          <a:xfrm>
            <a:off x="311700" y="691275"/>
            <a:ext cx="8766300" cy="10521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sz="2400">
                <a:latin typeface="PT Sans Narrow"/>
                <a:ea typeface="PT Sans Narrow"/>
                <a:cs typeface="PT Sans Narrow"/>
                <a:sym typeface="PT Sans Narrow"/>
              </a:rPr>
              <a:t>What does a course of study look like for most students? </a:t>
            </a:r>
            <a:r>
              <a:rPr lang="en" sz="1600">
                <a:solidFill>
                  <a:srgbClr val="333333"/>
                </a:solidFill>
                <a:latin typeface="PT Sans Narrow"/>
                <a:ea typeface="PT Sans Narrow"/>
                <a:cs typeface="PT Sans Narrow"/>
                <a:sym typeface="PT Sans Narrow"/>
              </a:rPr>
              <a:t>This represents what FHS students </a:t>
            </a:r>
            <a:r>
              <a:rPr i="1" lang="en" sz="1600">
                <a:solidFill>
                  <a:srgbClr val="333333"/>
                </a:solidFill>
                <a:latin typeface="PT Sans Narrow"/>
                <a:ea typeface="PT Sans Narrow"/>
                <a:cs typeface="PT Sans Narrow"/>
                <a:sym typeface="PT Sans Narrow"/>
              </a:rPr>
              <a:t>typically</a:t>
            </a:r>
            <a:r>
              <a:rPr lang="en" sz="1600">
                <a:solidFill>
                  <a:srgbClr val="333333"/>
                </a:solidFill>
                <a:latin typeface="PT Sans Narrow"/>
                <a:ea typeface="PT Sans Narrow"/>
                <a:cs typeface="PT Sans Narrow"/>
                <a:sym typeface="PT Sans Narrow"/>
              </a:rPr>
              <a:t> take year to year.  Some subjects listed in the table below are required, some are not.</a:t>
            </a:r>
            <a:endParaRPr sz="1600">
              <a:solidFill>
                <a:srgbClr val="333333"/>
              </a:solidFill>
              <a:latin typeface="PT Sans Narrow"/>
              <a:ea typeface="PT Sans Narrow"/>
              <a:cs typeface="PT Sans Narrow"/>
              <a:sym typeface="PT Sans Narrow"/>
            </a:endParaRPr>
          </a:p>
          <a:p>
            <a:pPr indent="0" lvl="0" marL="0" rtl="0" algn="l">
              <a:spcBef>
                <a:spcPts val="1600"/>
              </a:spcBef>
              <a:spcAft>
                <a:spcPts val="0"/>
              </a:spcAft>
              <a:buNone/>
            </a:pPr>
            <a:r>
              <a:t/>
            </a:r>
            <a:endParaRPr sz="1400">
              <a:solidFill>
                <a:srgbClr val="333333"/>
              </a:solidFill>
              <a:latin typeface="PT Sans Narrow"/>
              <a:ea typeface="PT Sans Narrow"/>
              <a:cs typeface="PT Sans Narrow"/>
              <a:sym typeface="PT Sans Narrow"/>
            </a:endParaRPr>
          </a:p>
          <a:p>
            <a:pPr indent="0" lvl="0" marL="0" rtl="0" algn="l">
              <a:spcBef>
                <a:spcPts val="1600"/>
              </a:spcBef>
              <a:spcAft>
                <a:spcPts val="0"/>
              </a:spcAft>
              <a:buNone/>
            </a:pPr>
            <a:r>
              <a:t/>
            </a:r>
            <a:endParaRPr sz="1400">
              <a:solidFill>
                <a:srgbClr val="333333"/>
              </a:solidFill>
              <a:latin typeface="PT Sans Narrow"/>
              <a:ea typeface="PT Sans Narrow"/>
              <a:cs typeface="PT Sans Narrow"/>
              <a:sym typeface="PT Sans Narrow"/>
            </a:endParaRPr>
          </a:p>
          <a:p>
            <a:pPr indent="0" lvl="0" marL="0" rtl="0" algn="l">
              <a:spcBef>
                <a:spcPts val="1600"/>
              </a:spcBef>
              <a:spcAft>
                <a:spcPts val="0"/>
              </a:spcAft>
              <a:buNone/>
            </a:pPr>
            <a:r>
              <a:t/>
            </a:r>
            <a:endParaRPr sz="1400">
              <a:solidFill>
                <a:srgbClr val="333333"/>
              </a:solidFill>
              <a:latin typeface="PT Sans Narrow"/>
              <a:ea typeface="PT Sans Narrow"/>
              <a:cs typeface="PT Sans Narrow"/>
              <a:sym typeface="PT Sans Narrow"/>
            </a:endParaRPr>
          </a:p>
          <a:p>
            <a:pPr indent="0" lvl="0" marL="0" rtl="0" algn="l">
              <a:spcBef>
                <a:spcPts val="1600"/>
              </a:spcBef>
              <a:spcAft>
                <a:spcPts val="0"/>
              </a:spcAft>
              <a:buNone/>
            </a:pPr>
            <a:r>
              <a:t/>
            </a:r>
            <a:endParaRPr sz="1400">
              <a:solidFill>
                <a:srgbClr val="333333"/>
              </a:solidFill>
              <a:latin typeface="PT Sans Narrow"/>
              <a:ea typeface="PT Sans Narrow"/>
              <a:cs typeface="PT Sans Narrow"/>
              <a:sym typeface="PT Sans Narrow"/>
            </a:endParaRPr>
          </a:p>
          <a:p>
            <a:pPr indent="0" lvl="0" marL="0" rtl="0" algn="ctr">
              <a:lnSpc>
                <a:spcPct val="100000"/>
              </a:lnSpc>
              <a:spcBef>
                <a:spcPts val="1600"/>
              </a:spcBef>
              <a:spcAft>
                <a:spcPts val="0"/>
              </a:spcAft>
              <a:buNone/>
            </a:pPr>
            <a:r>
              <a:t/>
            </a:r>
            <a:endParaRPr/>
          </a:p>
          <a:p>
            <a:pPr indent="0" lvl="0" marL="0" rtl="0" algn="l">
              <a:spcBef>
                <a:spcPts val="0"/>
              </a:spcBef>
              <a:spcAft>
                <a:spcPts val="0"/>
              </a:spcAft>
              <a:buNone/>
            </a:pPr>
            <a:r>
              <a:t/>
            </a:r>
            <a:endParaRPr i="1" sz="1600">
              <a:solidFill>
                <a:srgbClr val="333333"/>
              </a:solidFill>
              <a:latin typeface="PT Sans Narrow"/>
              <a:ea typeface="PT Sans Narrow"/>
              <a:cs typeface="PT Sans Narrow"/>
              <a:sym typeface="PT Sans Narrow"/>
            </a:endParaRPr>
          </a:p>
          <a:p>
            <a:pPr indent="0" lvl="0" marL="0" rtl="0" algn="l">
              <a:spcBef>
                <a:spcPts val="1600"/>
              </a:spcBef>
              <a:spcAft>
                <a:spcPts val="0"/>
              </a:spcAft>
              <a:buNone/>
            </a:pPr>
            <a:r>
              <a:t/>
            </a:r>
            <a:endParaRPr i="1" sz="1600">
              <a:solidFill>
                <a:srgbClr val="333333"/>
              </a:solidFill>
              <a:latin typeface="PT Sans Narrow"/>
              <a:ea typeface="PT Sans Narrow"/>
              <a:cs typeface="PT Sans Narrow"/>
              <a:sym typeface="PT Sans Narrow"/>
            </a:endParaRPr>
          </a:p>
          <a:p>
            <a:pPr indent="0" lvl="0" marL="0" rtl="0" algn="l">
              <a:spcBef>
                <a:spcPts val="1600"/>
              </a:spcBef>
              <a:spcAft>
                <a:spcPts val="1600"/>
              </a:spcAft>
              <a:buNone/>
            </a:pPr>
            <a:r>
              <a:t/>
            </a:r>
            <a:endParaRPr sz="1400">
              <a:latin typeface="PT Sans Narrow"/>
              <a:ea typeface="PT Sans Narrow"/>
              <a:cs typeface="PT Sans Narrow"/>
              <a:sym typeface="PT Sans Narrow"/>
            </a:endParaRPr>
          </a:p>
        </p:txBody>
      </p:sp>
      <p:sp>
        <p:nvSpPr>
          <p:cNvPr id="886" name="Google Shape;886;p37"/>
          <p:cNvSpPr txBox="1"/>
          <p:nvPr/>
        </p:nvSpPr>
        <p:spPr>
          <a:xfrm>
            <a:off x="0" y="3675496"/>
            <a:ext cx="3217500" cy="19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Open Sans"/>
                <a:ea typeface="Open Sans"/>
                <a:cs typeface="Open Sans"/>
                <a:sym typeface="Open Sans"/>
              </a:rPr>
              <a:t>Ethnic Studies/Health</a:t>
            </a:r>
            <a:endParaRPr b="1" sz="1100">
              <a:solidFill>
                <a:srgbClr val="FF0000"/>
              </a:solidFill>
              <a:latin typeface="Open Sans"/>
              <a:ea typeface="Open Sans"/>
              <a:cs typeface="Open Sans"/>
              <a:sym typeface="Open Sans"/>
            </a:endParaRPr>
          </a:p>
          <a:p>
            <a:pPr indent="0" lvl="0" marL="0" rtl="0" algn="ctr">
              <a:spcBef>
                <a:spcPts val="0"/>
              </a:spcBef>
              <a:spcAft>
                <a:spcPts val="0"/>
              </a:spcAft>
              <a:buNone/>
            </a:pPr>
            <a:r>
              <a:rPr lang="en" sz="1100">
                <a:solidFill>
                  <a:srgbClr val="FF0000"/>
                </a:solidFill>
                <a:latin typeface="Open Sans"/>
                <a:ea typeface="Open Sans"/>
                <a:cs typeface="Open Sans"/>
                <a:sym typeface="Open Sans"/>
              </a:rPr>
              <a:t>(Take either in 9th or 12th grade ONLY)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100">
              <a:solidFill>
                <a:srgbClr val="FF0000"/>
              </a:solidFill>
              <a:latin typeface="Open Sans"/>
              <a:ea typeface="Open Sans"/>
              <a:cs typeface="Open Sans"/>
              <a:sym typeface="Open Sans"/>
            </a:endParaRPr>
          </a:p>
          <a:p>
            <a:pPr indent="0" lvl="0" marL="0" rtl="0" algn="ctr">
              <a:spcBef>
                <a:spcPts val="0"/>
              </a:spcBef>
              <a:spcAft>
                <a:spcPts val="0"/>
              </a:spcAft>
              <a:buNone/>
            </a:pPr>
            <a:r>
              <a:t/>
            </a:r>
            <a:endParaRPr sz="1100">
              <a:solidFill>
                <a:srgbClr val="FF0000"/>
              </a:solidFill>
              <a:latin typeface="Open Sans"/>
              <a:ea typeface="Open Sans"/>
              <a:cs typeface="Open Sans"/>
              <a:sym typeface="Open Sans"/>
            </a:endParaRPr>
          </a:p>
        </p:txBody>
      </p:sp>
      <p:pic>
        <p:nvPicPr>
          <p:cNvPr id="887" name="Google Shape;887;p37"/>
          <p:cNvPicPr preferRelativeResize="0"/>
          <p:nvPr/>
        </p:nvPicPr>
        <p:blipFill>
          <a:blip r:embed="rId3">
            <a:alphaModFix/>
          </a:blip>
          <a:stretch>
            <a:fillRect/>
          </a:stretch>
        </p:blipFill>
        <p:spPr>
          <a:xfrm>
            <a:off x="766438" y="1685800"/>
            <a:ext cx="7856825" cy="2058275"/>
          </a:xfrm>
          <a:prstGeom prst="rect">
            <a:avLst/>
          </a:prstGeom>
          <a:noFill/>
          <a:ln>
            <a:noFill/>
          </a:ln>
        </p:spPr>
      </p:pic>
      <p:sp>
        <p:nvSpPr>
          <p:cNvPr id="888" name="Google Shape;888;p37"/>
          <p:cNvSpPr txBox="1"/>
          <p:nvPr/>
        </p:nvSpPr>
        <p:spPr>
          <a:xfrm>
            <a:off x="5840906" y="3626506"/>
            <a:ext cx="3217500" cy="195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100">
                <a:solidFill>
                  <a:srgbClr val="FF0000"/>
                </a:solidFill>
                <a:latin typeface="Open Sans"/>
                <a:ea typeface="Open Sans"/>
                <a:cs typeface="Open Sans"/>
                <a:sym typeface="Open Sans"/>
              </a:rPr>
              <a:t>Ethnic Studies/Health</a:t>
            </a:r>
            <a:endParaRPr b="1" sz="1100">
              <a:solidFill>
                <a:srgbClr val="FF0000"/>
              </a:solidFill>
              <a:latin typeface="Open Sans"/>
              <a:ea typeface="Open Sans"/>
              <a:cs typeface="Open Sans"/>
              <a:sym typeface="Open Sans"/>
            </a:endParaRPr>
          </a:p>
          <a:p>
            <a:pPr indent="0" lvl="0" marL="0" rtl="0" algn="ctr">
              <a:spcBef>
                <a:spcPts val="0"/>
              </a:spcBef>
              <a:spcAft>
                <a:spcPts val="0"/>
              </a:spcAft>
              <a:buNone/>
            </a:pPr>
            <a:r>
              <a:rPr lang="en" sz="1100">
                <a:solidFill>
                  <a:srgbClr val="FF0000"/>
                </a:solidFill>
                <a:latin typeface="Open Sans"/>
                <a:ea typeface="Open Sans"/>
                <a:cs typeface="Open Sans"/>
                <a:sym typeface="Open Sans"/>
              </a:rPr>
              <a:t>(Take either in 9th or 12th grade ONLY) </a:t>
            </a:r>
            <a:endParaRPr sz="18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100">
              <a:solidFill>
                <a:srgbClr val="FF0000"/>
              </a:solidFill>
              <a:latin typeface="Open Sans"/>
              <a:ea typeface="Open Sans"/>
              <a:cs typeface="Open Sans"/>
              <a:sym typeface="Open Sans"/>
            </a:endParaRPr>
          </a:p>
          <a:p>
            <a:pPr indent="0" lvl="0" marL="0" rtl="0" algn="ctr">
              <a:spcBef>
                <a:spcPts val="0"/>
              </a:spcBef>
              <a:spcAft>
                <a:spcPts val="0"/>
              </a:spcAft>
              <a:buNone/>
            </a:pPr>
            <a:r>
              <a:t/>
            </a:r>
            <a:endParaRPr sz="1100">
              <a:solidFill>
                <a:srgbClr val="FF0000"/>
              </a:solidFill>
              <a:latin typeface="Open Sans"/>
              <a:ea typeface="Open Sans"/>
              <a:cs typeface="Open Sans"/>
              <a:sym typeface="Open Sans"/>
            </a:endParaRPr>
          </a:p>
        </p:txBody>
      </p:sp>
      <p:sp>
        <p:nvSpPr>
          <p:cNvPr id="889" name="Google Shape;889;p37"/>
          <p:cNvSpPr txBox="1"/>
          <p:nvPr/>
        </p:nvSpPr>
        <p:spPr>
          <a:xfrm>
            <a:off x="1466700" y="4428300"/>
            <a:ext cx="6456300" cy="382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1" i="1" lang="en">
                <a:solidFill>
                  <a:srgbClr val="333333"/>
                </a:solidFill>
                <a:latin typeface="PT Sans Narrow"/>
                <a:ea typeface="PT Sans Narrow"/>
                <a:cs typeface="PT Sans Narrow"/>
                <a:sym typeface="PT Sans Narrow"/>
              </a:rPr>
              <a:t>As mentioned, FUHSD guarantees each student six classes IF a student chooses six classes. Students are welcome to request a 7</a:t>
            </a:r>
            <a:r>
              <a:rPr b="1" baseline="30000" i="1" lang="en">
                <a:solidFill>
                  <a:srgbClr val="333333"/>
                </a:solidFill>
                <a:latin typeface="PT Sans Narrow"/>
                <a:ea typeface="PT Sans Narrow"/>
                <a:cs typeface="PT Sans Narrow"/>
                <a:sym typeface="PT Sans Narrow"/>
              </a:rPr>
              <a:t>th</a:t>
            </a:r>
            <a:r>
              <a:rPr b="1" i="1" lang="en">
                <a:solidFill>
                  <a:srgbClr val="333333"/>
                </a:solidFill>
                <a:latin typeface="PT Sans Narrow"/>
                <a:ea typeface="PT Sans Narrow"/>
                <a:cs typeface="PT Sans Narrow"/>
                <a:sym typeface="PT Sans Narrow"/>
              </a:rPr>
              <a:t> class, but this class is not guaranteed. </a:t>
            </a:r>
            <a:endParaRPr sz="1600">
              <a:solidFill>
                <a:schemeClr val="dk2"/>
              </a:solidFill>
              <a:latin typeface="Open Sans"/>
              <a:ea typeface="Open Sans"/>
              <a:cs typeface="Open Sans"/>
              <a:sym typeface="Ope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sp>
        <p:nvSpPr>
          <p:cNvPr id="894" name="Google Shape;894;p38"/>
          <p:cNvSpPr txBox="1"/>
          <p:nvPr>
            <p:ph type="title"/>
          </p:nvPr>
        </p:nvSpPr>
        <p:spPr>
          <a:xfrm>
            <a:off x="311700" y="-13900"/>
            <a:ext cx="8520600" cy="707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World Language Placement</a:t>
            </a:r>
            <a:endParaRPr/>
          </a:p>
          <a:p>
            <a:pPr indent="0" lvl="0" marL="0" rtl="0" algn="ctr">
              <a:spcBef>
                <a:spcPts val="0"/>
              </a:spcBef>
              <a:spcAft>
                <a:spcPts val="0"/>
              </a:spcAft>
              <a:buNone/>
            </a:pPr>
            <a:r>
              <a:t/>
            </a:r>
            <a:endParaRPr sz="1300">
              <a:highlight>
                <a:srgbClr val="FFFF00"/>
              </a:highlight>
            </a:endParaRPr>
          </a:p>
        </p:txBody>
      </p:sp>
      <p:sp>
        <p:nvSpPr>
          <p:cNvPr id="895" name="Google Shape;89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896" name="Google Shape;896;p38"/>
          <p:cNvSpPr/>
          <p:nvPr/>
        </p:nvSpPr>
        <p:spPr>
          <a:xfrm>
            <a:off x="1587650" y="771975"/>
            <a:ext cx="1680600" cy="1336500"/>
          </a:xfrm>
          <a:prstGeom prst="homePlate">
            <a:avLst>
              <a:gd fmla="val 30129" name="adj"/>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9900"/>
                </a:solidFill>
                <a:latin typeface="Pangolin"/>
                <a:ea typeface="Pangolin"/>
                <a:cs typeface="Pangolin"/>
                <a:sym typeface="Pangolin"/>
              </a:rPr>
              <a:t>No world language experience</a:t>
            </a:r>
            <a:endParaRPr sz="1800">
              <a:solidFill>
                <a:srgbClr val="FF9900"/>
              </a:solidFill>
              <a:latin typeface="Pangolin"/>
              <a:ea typeface="Pangolin"/>
              <a:cs typeface="Pangolin"/>
              <a:sym typeface="Pangolin"/>
            </a:endParaRPr>
          </a:p>
        </p:txBody>
      </p:sp>
      <p:sp>
        <p:nvSpPr>
          <p:cNvPr id="897" name="Google Shape;897;p38"/>
          <p:cNvSpPr/>
          <p:nvPr/>
        </p:nvSpPr>
        <p:spPr>
          <a:xfrm>
            <a:off x="1587650" y="2238165"/>
            <a:ext cx="1680600" cy="1336500"/>
          </a:xfrm>
          <a:prstGeom prst="homePlate">
            <a:avLst>
              <a:gd fmla="val 30129" name="adj"/>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solidFill>
                  <a:srgbClr val="FF9900"/>
                </a:solidFill>
                <a:latin typeface="Pangolin"/>
                <a:ea typeface="Pangolin"/>
                <a:cs typeface="Pangolin"/>
                <a:sym typeface="Pangolin"/>
              </a:rPr>
              <a:t>Successful completion of Level 1 in middle school</a:t>
            </a:r>
            <a:endParaRPr sz="1700">
              <a:solidFill>
                <a:srgbClr val="FF9900"/>
              </a:solidFill>
              <a:latin typeface="Pangolin"/>
              <a:ea typeface="Pangolin"/>
              <a:cs typeface="Pangolin"/>
              <a:sym typeface="Pangolin"/>
            </a:endParaRPr>
          </a:p>
        </p:txBody>
      </p:sp>
      <p:sp>
        <p:nvSpPr>
          <p:cNvPr id="898" name="Google Shape;898;p38"/>
          <p:cNvSpPr/>
          <p:nvPr/>
        </p:nvSpPr>
        <p:spPr>
          <a:xfrm>
            <a:off x="1618525" y="3704355"/>
            <a:ext cx="1680600" cy="1336500"/>
          </a:xfrm>
          <a:prstGeom prst="homePlate">
            <a:avLst>
              <a:gd fmla="val 30129" name="adj"/>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FF9900"/>
                </a:solidFill>
                <a:latin typeface="Pangolin"/>
                <a:ea typeface="Pangolin"/>
                <a:cs typeface="Pangolin"/>
                <a:sym typeface="Pangolin"/>
              </a:rPr>
              <a:t>Home language experience</a:t>
            </a:r>
            <a:endParaRPr sz="1800">
              <a:solidFill>
                <a:srgbClr val="FF9900"/>
              </a:solidFill>
              <a:latin typeface="Pangolin"/>
              <a:ea typeface="Pangolin"/>
              <a:cs typeface="Pangolin"/>
              <a:sym typeface="Pangolin"/>
            </a:endParaRPr>
          </a:p>
        </p:txBody>
      </p:sp>
      <p:sp>
        <p:nvSpPr>
          <p:cNvPr id="899" name="Google Shape;899;p38"/>
          <p:cNvSpPr/>
          <p:nvPr/>
        </p:nvSpPr>
        <p:spPr>
          <a:xfrm>
            <a:off x="3268250" y="845900"/>
            <a:ext cx="3913800" cy="1306200"/>
          </a:xfrm>
          <a:prstGeom prst="rect">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0B5394"/>
                </a:solidFill>
                <a:latin typeface="Pangolin"/>
                <a:ea typeface="Pangolin"/>
                <a:cs typeface="Pangolin"/>
                <a:sym typeface="Pangolin"/>
              </a:rPr>
              <a:t>Level 1</a:t>
            </a:r>
            <a:endParaRPr sz="1800">
              <a:solidFill>
                <a:srgbClr val="0B5394"/>
              </a:solidFill>
              <a:latin typeface="Pangolin"/>
              <a:ea typeface="Pangolin"/>
              <a:cs typeface="Pangolin"/>
              <a:sym typeface="Pangolin"/>
            </a:endParaRPr>
          </a:p>
          <a:p>
            <a:pPr indent="0" lvl="0" marL="0" rtl="0" algn="l">
              <a:spcBef>
                <a:spcPts val="0"/>
              </a:spcBef>
              <a:spcAft>
                <a:spcPts val="0"/>
              </a:spcAft>
              <a:buNone/>
            </a:pPr>
            <a:r>
              <a:t/>
            </a:r>
            <a:endParaRPr/>
          </a:p>
        </p:txBody>
      </p:sp>
      <p:sp>
        <p:nvSpPr>
          <p:cNvPr id="900" name="Google Shape;900;p38"/>
          <p:cNvSpPr/>
          <p:nvPr/>
        </p:nvSpPr>
        <p:spPr>
          <a:xfrm>
            <a:off x="3341300" y="2238175"/>
            <a:ext cx="3913800" cy="1336500"/>
          </a:xfrm>
          <a:prstGeom prst="rect">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800">
              <a:solidFill>
                <a:srgbClr val="0B5394"/>
              </a:solidFill>
              <a:latin typeface="Pangolin"/>
              <a:ea typeface="Pangolin"/>
              <a:cs typeface="Pangolin"/>
              <a:sym typeface="Pangolin"/>
            </a:endParaRPr>
          </a:p>
          <a:p>
            <a:pPr indent="0" lvl="0" marL="0" rtl="0" algn="ctr">
              <a:spcBef>
                <a:spcPts val="0"/>
              </a:spcBef>
              <a:spcAft>
                <a:spcPts val="0"/>
              </a:spcAft>
              <a:buNone/>
            </a:pPr>
            <a:r>
              <a:t/>
            </a:r>
            <a:endParaRPr sz="1800">
              <a:solidFill>
                <a:srgbClr val="0B5394"/>
              </a:solidFill>
              <a:latin typeface="Pangolin"/>
              <a:ea typeface="Pangolin"/>
              <a:cs typeface="Pangolin"/>
              <a:sym typeface="Pangolin"/>
            </a:endParaRPr>
          </a:p>
          <a:p>
            <a:pPr indent="0" lvl="0" marL="0" rtl="0" algn="ctr">
              <a:spcBef>
                <a:spcPts val="0"/>
              </a:spcBef>
              <a:spcAft>
                <a:spcPts val="0"/>
              </a:spcAft>
              <a:buNone/>
            </a:pPr>
            <a:r>
              <a:rPr lang="en" sz="1800">
                <a:solidFill>
                  <a:srgbClr val="0B5394"/>
                </a:solidFill>
                <a:latin typeface="Pangolin"/>
                <a:ea typeface="Pangolin"/>
                <a:cs typeface="Pangolin"/>
                <a:sym typeface="Pangolin"/>
              </a:rPr>
              <a:t>Level 2</a:t>
            </a:r>
            <a:endParaRPr sz="1800">
              <a:solidFill>
                <a:srgbClr val="0B5394"/>
              </a:solidFill>
              <a:latin typeface="Pangolin"/>
              <a:ea typeface="Pangolin"/>
              <a:cs typeface="Pangolin"/>
              <a:sym typeface="Pangolin"/>
            </a:endParaRPr>
          </a:p>
          <a:p>
            <a:pPr indent="0" lvl="0" marL="0" rtl="0" algn="ctr">
              <a:spcBef>
                <a:spcPts val="0"/>
              </a:spcBef>
              <a:spcAft>
                <a:spcPts val="0"/>
              </a:spcAft>
              <a:buNone/>
            </a:pPr>
            <a:r>
              <a:t/>
            </a:r>
            <a:endParaRPr sz="1000">
              <a:solidFill>
                <a:srgbClr val="0B5394"/>
              </a:solidFill>
              <a:latin typeface="Pangolin"/>
              <a:ea typeface="Pangolin"/>
              <a:cs typeface="Pangolin"/>
              <a:sym typeface="Pangolin"/>
            </a:endParaRPr>
          </a:p>
          <a:p>
            <a:pPr indent="-304800" lvl="0" marL="457200" rtl="0" algn="l">
              <a:spcBef>
                <a:spcPts val="0"/>
              </a:spcBef>
              <a:spcAft>
                <a:spcPts val="0"/>
              </a:spcAft>
              <a:buClr>
                <a:srgbClr val="E36C09"/>
              </a:buClr>
              <a:buSzPts val="1200"/>
              <a:buFont typeface="Pangolin"/>
              <a:buChar char="➔"/>
            </a:pPr>
            <a:r>
              <a:rPr lang="en" sz="1200">
                <a:solidFill>
                  <a:srgbClr val="0B5394"/>
                </a:solidFill>
                <a:latin typeface="Pangolin"/>
                <a:ea typeface="Pangolin"/>
                <a:cs typeface="Pangolin"/>
                <a:sym typeface="Pangolin"/>
              </a:rPr>
              <a:t>Placement test will be administered, more information to follow</a:t>
            </a:r>
            <a:endParaRPr sz="1200">
              <a:solidFill>
                <a:srgbClr val="0B5394"/>
              </a:solidFill>
              <a:latin typeface="Pangolin"/>
              <a:ea typeface="Pangolin"/>
              <a:cs typeface="Pangolin"/>
              <a:sym typeface="Pangolin"/>
            </a:endParaRPr>
          </a:p>
          <a:p>
            <a:pPr indent="0" lvl="0" marL="457200" rtl="0" algn="l">
              <a:spcBef>
                <a:spcPts val="0"/>
              </a:spcBef>
              <a:spcAft>
                <a:spcPts val="0"/>
              </a:spcAft>
              <a:buNone/>
            </a:pPr>
            <a:r>
              <a:t/>
            </a:r>
            <a:endParaRPr sz="1200">
              <a:solidFill>
                <a:srgbClr val="0B5394"/>
              </a:solidFill>
              <a:latin typeface="Pangolin"/>
              <a:ea typeface="Pangolin"/>
              <a:cs typeface="Pangolin"/>
              <a:sym typeface="Pangolin"/>
            </a:endParaRPr>
          </a:p>
          <a:p>
            <a:pPr indent="0" lvl="0" marL="457200" rtl="0" algn="ctr">
              <a:spcBef>
                <a:spcPts val="0"/>
              </a:spcBef>
              <a:spcAft>
                <a:spcPts val="0"/>
              </a:spcAft>
              <a:buNone/>
            </a:pPr>
            <a:r>
              <a:t/>
            </a:r>
            <a:endParaRPr sz="1800">
              <a:solidFill>
                <a:srgbClr val="0B5394"/>
              </a:solidFill>
              <a:latin typeface="Pangolin"/>
              <a:ea typeface="Pangolin"/>
              <a:cs typeface="Pangolin"/>
              <a:sym typeface="Pangolin"/>
            </a:endParaRPr>
          </a:p>
          <a:p>
            <a:pPr indent="0" lvl="0" marL="0" rtl="0" algn="l">
              <a:spcBef>
                <a:spcPts val="0"/>
              </a:spcBef>
              <a:spcAft>
                <a:spcPts val="0"/>
              </a:spcAft>
              <a:buNone/>
            </a:pPr>
            <a:r>
              <a:t/>
            </a:r>
            <a:endParaRPr/>
          </a:p>
        </p:txBody>
      </p:sp>
      <p:sp>
        <p:nvSpPr>
          <p:cNvPr id="901" name="Google Shape;901;p38"/>
          <p:cNvSpPr/>
          <p:nvPr/>
        </p:nvSpPr>
        <p:spPr>
          <a:xfrm>
            <a:off x="3365875" y="3730700"/>
            <a:ext cx="3913800" cy="1336500"/>
          </a:xfrm>
          <a:prstGeom prst="rect">
            <a:avLst/>
          </a:prstGeom>
          <a:noFill/>
          <a:ln cap="flat" cmpd="sng" w="9525">
            <a:solidFill>
              <a:srgbClr val="0B5394"/>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800">
                <a:solidFill>
                  <a:srgbClr val="0B5394"/>
                </a:solidFill>
                <a:latin typeface="Pangolin"/>
                <a:ea typeface="Pangolin"/>
                <a:cs typeface="Pangolin"/>
                <a:sym typeface="Pangolin"/>
              </a:rPr>
              <a:t>Sign up for Level 2 AND check off the</a:t>
            </a:r>
            <a:endParaRPr sz="1800">
              <a:solidFill>
                <a:srgbClr val="0B5394"/>
              </a:solidFill>
              <a:latin typeface="Pangolin"/>
              <a:ea typeface="Pangolin"/>
              <a:cs typeface="Pangolin"/>
              <a:sym typeface="Pangolin"/>
            </a:endParaRPr>
          </a:p>
          <a:p>
            <a:pPr indent="0" lvl="0" marL="0" rtl="0" algn="ctr">
              <a:spcBef>
                <a:spcPts val="0"/>
              </a:spcBef>
              <a:spcAft>
                <a:spcPts val="0"/>
              </a:spcAft>
              <a:buNone/>
            </a:pPr>
            <a:r>
              <a:rPr lang="en" sz="1800">
                <a:solidFill>
                  <a:srgbClr val="0B5394"/>
                </a:solidFill>
                <a:latin typeface="Pangolin"/>
                <a:ea typeface="Pangolin"/>
                <a:cs typeface="Pangolin"/>
                <a:sym typeface="Pangolin"/>
              </a:rPr>
              <a:t>Native Speaker box on the form</a:t>
            </a:r>
            <a:endParaRPr sz="1800">
              <a:solidFill>
                <a:srgbClr val="0B5394"/>
              </a:solidFill>
              <a:latin typeface="Pangolin"/>
              <a:ea typeface="Pangolin"/>
              <a:cs typeface="Pangolin"/>
              <a:sym typeface="Pangolin"/>
            </a:endParaRPr>
          </a:p>
          <a:p>
            <a:pPr indent="-304800" lvl="0" marL="457200" rtl="0" algn="l">
              <a:spcBef>
                <a:spcPts val="0"/>
              </a:spcBef>
              <a:spcAft>
                <a:spcPts val="0"/>
              </a:spcAft>
              <a:buClr>
                <a:srgbClr val="E36C09"/>
              </a:buClr>
              <a:buSzPts val="1200"/>
              <a:buFont typeface="Pangolin"/>
              <a:buChar char="➔"/>
            </a:pPr>
            <a:r>
              <a:rPr lang="en" sz="1200">
                <a:solidFill>
                  <a:srgbClr val="0B5394"/>
                </a:solidFill>
                <a:latin typeface="Pangolin"/>
                <a:ea typeface="Pangolin"/>
                <a:cs typeface="Pangolin"/>
                <a:sym typeface="Pangolin"/>
              </a:rPr>
              <a:t>Placement test will be administered, more information to follow </a:t>
            </a:r>
            <a:endParaRPr sz="1200">
              <a:solidFill>
                <a:srgbClr val="0B5394"/>
              </a:solidFill>
              <a:latin typeface="Pangolin"/>
              <a:ea typeface="Pangolin"/>
              <a:cs typeface="Pangolin"/>
              <a:sym typeface="Pangolin"/>
            </a:endParaRPr>
          </a:p>
          <a:p>
            <a:pPr indent="0" lvl="0" marL="0" rtl="0" algn="l">
              <a:spcBef>
                <a:spcPts val="0"/>
              </a:spcBef>
              <a:spcAft>
                <a:spcPts val="0"/>
              </a:spcAft>
              <a:buNone/>
            </a:pPr>
            <a:r>
              <a:t/>
            </a:r>
            <a:endParaRPr sz="1000">
              <a:solidFill>
                <a:srgbClr val="0B5394"/>
              </a:solidFill>
              <a:latin typeface="Pangolin"/>
              <a:ea typeface="Pangolin"/>
              <a:cs typeface="Pangolin"/>
              <a:sym typeface="Pangoli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39"/>
          <p:cNvSpPr txBox="1"/>
          <p:nvPr/>
        </p:nvSpPr>
        <p:spPr>
          <a:xfrm>
            <a:off x="177000" y="63975"/>
            <a:ext cx="87900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3600">
                <a:solidFill>
                  <a:schemeClr val="accent1"/>
                </a:solidFill>
                <a:latin typeface="PT Sans Narrow"/>
                <a:ea typeface="PT Sans Narrow"/>
                <a:cs typeface="PT Sans Narrow"/>
                <a:sym typeface="PT Sans Narrow"/>
              </a:rPr>
              <a:t>Language Placement Test Dates and Times</a:t>
            </a:r>
            <a:endParaRPr b="1" sz="3600">
              <a:solidFill>
                <a:schemeClr val="accent1"/>
              </a:solidFill>
              <a:latin typeface="PT Sans Narrow"/>
              <a:ea typeface="PT Sans Narrow"/>
              <a:cs typeface="PT Sans Narrow"/>
              <a:sym typeface="PT Sans Narrow"/>
            </a:endParaRPr>
          </a:p>
        </p:txBody>
      </p:sp>
      <p:sp>
        <p:nvSpPr>
          <p:cNvPr id="907" name="Google Shape;907;p39"/>
          <p:cNvSpPr txBox="1"/>
          <p:nvPr/>
        </p:nvSpPr>
        <p:spPr>
          <a:xfrm>
            <a:off x="638025" y="999975"/>
            <a:ext cx="3712800" cy="3728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u="sng">
                <a:latin typeface="Nunito"/>
                <a:ea typeface="Nunito"/>
                <a:cs typeface="Nunito"/>
                <a:sym typeface="Nunito"/>
              </a:rPr>
              <a:t>Chinese</a:t>
            </a:r>
            <a:r>
              <a:rPr lang="en" sz="1600" u="sng">
                <a:latin typeface="Nunito"/>
                <a:ea typeface="Nunito"/>
                <a:cs typeface="Nunito"/>
                <a:sym typeface="Nunito"/>
              </a:rPr>
              <a:t> </a:t>
            </a:r>
            <a:r>
              <a:rPr lang="en" sz="1600">
                <a:latin typeface="Nunito"/>
                <a:ea typeface="Nunito"/>
                <a:cs typeface="Nunito"/>
                <a:sym typeface="Nunito"/>
              </a:rPr>
              <a:t>                  </a:t>
            </a:r>
            <a:endParaRPr sz="1600">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Tuesday, March 3: 4pm - 6pm</a:t>
            </a:r>
            <a:endParaRPr sz="1600">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FHS Library</a:t>
            </a:r>
            <a:endParaRPr sz="1600">
              <a:latin typeface="Nunito"/>
              <a:ea typeface="Nunito"/>
              <a:cs typeface="Nunito"/>
              <a:sym typeface="Nunito"/>
            </a:endParaRPr>
          </a:p>
          <a:p>
            <a:pPr indent="0" lvl="0" marL="0" rtl="0" algn="l">
              <a:lnSpc>
                <a:spcPct val="115000"/>
              </a:lnSpc>
              <a:spcBef>
                <a:spcPts val="0"/>
              </a:spcBef>
              <a:spcAft>
                <a:spcPts val="0"/>
              </a:spcAft>
              <a:buNone/>
            </a:pPr>
            <a:r>
              <a:t/>
            </a:r>
            <a:endParaRPr sz="1600">
              <a:latin typeface="Nunito"/>
              <a:ea typeface="Nunito"/>
              <a:cs typeface="Nunito"/>
              <a:sym typeface="Nunito"/>
            </a:endParaRPr>
          </a:p>
          <a:p>
            <a:pPr indent="0" lvl="0" marL="0" rtl="0" algn="l">
              <a:lnSpc>
                <a:spcPct val="115000"/>
              </a:lnSpc>
              <a:spcBef>
                <a:spcPts val="0"/>
              </a:spcBef>
              <a:spcAft>
                <a:spcPts val="0"/>
              </a:spcAft>
              <a:buNone/>
            </a:pPr>
            <a:r>
              <a:rPr b="1" lang="en" sz="1600" u="sng">
                <a:latin typeface="Nunito"/>
                <a:ea typeface="Nunito"/>
                <a:cs typeface="Nunito"/>
                <a:sym typeface="Nunito"/>
              </a:rPr>
              <a:t>French</a:t>
            </a:r>
            <a:r>
              <a:rPr lang="en" sz="1600">
                <a:latin typeface="Nunito"/>
                <a:ea typeface="Nunito"/>
                <a:cs typeface="Nunito"/>
                <a:sym typeface="Nunito"/>
              </a:rPr>
              <a:t>                   </a:t>
            </a:r>
            <a:endParaRPr sz="1600">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Contact teacher (Janene Rich) for an appointment: janene_rich@fuhsd.org </a:t>
            </a:r>
            <a:endParaRPr sz="1600">
              <a:latin typeface="Nunito"/>
              <a:ea typeface="Nunito"/>
              <a:cs typeface="Nunito"/>
              <a:sym typeface="Nunito"/>
            </a:endParaRPr>
          </a:p>
          <a:p>
            <a:pPr indent="0" lvl="0" marL="0" rtl="0" algn="l">
              <a:lnSpc>
                <a:spcPct val="115000"/>
              </a:lnSpc>
              <a:spcBef>
                <a:spcPts val="0"/>
              </a:spcBef>
              <a:spcAft>
                <a:spcPts val="0"/>
              </a:spcAft>
              <a:buNone/>
            </a:pPr>
            <a:r>
              <a:t/>
            </a:r>
            <a:endParaRPr sz="1600">
              <a:latin typeface="Nunito"/>
              <a:ea typeface="Nunito"/>
              <a:cs typeface="Nunito"/>
              <a:sym typeface="Nunito"/>
            </a:endParaRPr>
          </a:p>
          <a:p>
            <a:pPr indent="0" lvl="0" marL="0" rtl="0" algn="l">
              <a:lnSpc>
                <a:spcPct val="115000"/>
              </a:lnSpc>
              <a:spcBef>
                <a:spcPts val="0"/>
              </a:spcBef>
              <a:spcAft>
                <a:spcPts val="0"/>
              </a:spcAft>
              <a:buNone/>
            </a:pPr>
            <a:r>
              <a:rPr b="1" lang="en" sz="1600" u="sng">
                <a:latin typeface="Nunito"/>
                <a:ea typeface="Nunito"/>
                <a:cs typeface="Nunito"/>
                <a:sym typeface="Nunito"/>
              </a:rPr>
              <a:t>Japanese</a:t>
            </a:r>
            <a:r>
              <a:rPr lang="en" sz="1600">
                <a:latin typeface="Nunito"/>
                <a:ea typeface="Nunito"/>
                <a:cs typeface="Nunito"/>
                <a:sym typeface="Nunito"/>
              </a:rPr>
              <a:t>       </a:t>
            </a:r>
            <a:endParaRPr sz="1600">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Contact teacher (Erik Duus) for an appointment: erik_duus@fuhsd.org </a:t>
            </a:r>
            <a:endParaRPr sz="1200">
              <a:latin typeface="Nunito"/>
              <a:ea typeface="Nunito"/>
              <a:cs typeface="Nunito"/>
              <a:sym typeface="Nunito"/>
            </a:endParaRPr>
          </a:p>
          <a:p>
            <a:pPr indent="0" lvl="0" marL="0" rtl="0" algn="l">
              <a:lnSpc>
                <a:spcPct val="115000"/>
              </a:lnSpc>
              <a:spcBef>
                <a:spcPts val="0"/>
              </a:spcBef>
              <a:spcAft>
                <a:spcPts val="0"/>
              </a:spcAft>
              <a:buNone/>
            </a:pPr>
            <a:r>
              <a:t/>
            </a:r>
            <a:endParaRPr sz="1200">
              <a:latin typeface="Nunito"/>
              <a:ea typeface="Nunito"/>
              <a:cs typeface="Nunito"/>
              <a:sym typeface="Nunito"/>
            </a:endParaRPr>
          </a:p>
          <a:p>
            <a:pPr indent="0" lvl="0" marL="0" rtl="0" algn="l">
              <a:spcBef>
                <a:spcPts val="0"/>
              </a:spcBef>
              <a:spcAft>
                <a:spcPts val="0"/>
              </a:spcAft>
              <a:buNone/>
            </a:pPr>
            <a:r>
              <a:t/>
            </a:r>
            <a:endParaRPr>
              <a:latin typeface="Nunito Light"/>
              <a:ea typeface="Nunito Light"/>
              <a:cs typeface="Nunito Light"/>
              <a:sym typeface="Nunito Light"/>
            </a:endParaRPr>
          </a:p>
        </p:txBody>
      </p:sp>
      <p:sp>
        <p:nvSpPr>
          <p:cNvPr id="908" name="Google Shape;908;p39"/>
          <p:cNvSpPr txBox="1"/>
          <p:nvPr/>
        </p:nvSpPr>
        <p:spPr>
          <a:xfrm>
            <a:off x="4311850" y="716500"/>
            <a:ext cx="4350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Nunito Light"/>
              <a:ea typeface="Nunito Light"/>
              <a:cs typeface="Nunito Light"/>
              <a:sym typeface="Nunito Light"/>
            </a:endParaRPr>
          </a:p>
        </p:txBody>
      </p:sp>
      <p:sp>
        <p:nvSpPr>
          <p:cNvPr id="909" name="Google Shape;909;p39"/>
          <p:cNvSpPr txBox="1"/>
          <p:nvPr/>
        </p:nvSpPr>
        <p:spPr>
          <a:xfrm>
            <a:off x="4677100" y="1021300"/>
            <a:ext cx="4090800" cy="3829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u="sng">
                <a:latin typeface="Nunito"/>
                <a:ea typeface="Nunito"/>
                <a:cs typeface="Nunito"/>
                <a:sym typeface="Nunito"/>
              </a:rPr>
              <a:t>Spanish </a:t>
            </a:r>
            <a:endParaRPr b="1" sz="1600" u="sng">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Columbia MS - March 11th at Columbia</a:t>
            </a:r>
            <a:endParaRPr sz="1600">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Sunnyvale MS - March 10th at SMS</a:t>
            </a:r>
            <a:endParaRPr b="1" sz="1600">
              <a:latin typeface="Nunito"/>
              <a:ea typeface="Nunito"/>
              <a:cs typeface="Nunito"/>
              <a:sym typeface="Nunito"/>
            </a:endParaRPr>
          </a:p>
          <a:p>
            <a:pPr indent="0" lvl="0" marL="0" rtl="0" algn="l">
              <a:lnSpc>
                <a:spcPct val="115000"/>
              </a:lnSpc>
              <a:spcBef>
                <a:spcPts val="0"/>
              </a:spcBef>
              <a:spcAft>
                <a:spcPts val="0"/>
              </a:spcAft>
              <a:buNone/>
            </a:pPr>
            <a:r>
              <a:t/>
            </a:r>
            <a:endParaRPr b="1" sz="1600">
              <a:latin typeface="Nunito"/>
              <a:ea typeface="Nunito"/>
              <a:cs typeface="Nunito"/>
              <a:sym typeface="Nunito"/>
            </a:endParaRPr>
          </a:p>
          <a:p>
            <a:pPr indent="0" lvl="0" marL="0" rtl="0" algn="l">
              <a:lnSpc>
                <a:spcPct val="115000"/>
              </a:lnSpc>
              <a:spcBef>
                <a:spcPts val="0"/>
              </a:spcBef>
              <a:spcAft>
                <a:spcPts val="0"/>
              </a:spcAft>
              <a:buNone/>
            </a:pPr>
            <a:r>
              <a:rPr b="1" lang="en" sz="1600" u="sng">
                <a:latin typeface="Nunito"/>
                <a:ea typeface="Nunito"/>
                <a:cs typeface="Nunito"/>
                <a:sym typeface="Nunito"/>
              </a:rPr>
              <a:t>All other feeder Middle schools or makeups</a:t>
            </a:r>
            <a:endParaRPr b="1" sz="1600" u="sng">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Monday, March 2: 4pm - 6pm</a:t>
            </a:r>
            <a:endParaRPr sz="1600">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Location - Room C-108 @ FHS</a:t>
            </a:r>
            <a:endParaRPr sz="1600">
              <a:latin typeface="Nunito"/>
              <a:ea typeface="Nunito"/>
              <a:cs typeface="Nunito"/>
              <a:sym typeface="Nunito"/>
            </a:endParaRPr>
          </a:p>
          <a:p>
            <a:pPr indent="0" lvl="0" marL="0" rtl="0" algn="l">
              <a:lnSpc>
                <a:spcPct val="115000"/>
              </a:lnSpc>
              <a:spcBef>
                <a:spcPts val="0"/>
              </a:spcBef>
              <a:spcAft>
                <a:spcPts val="0"/>
              </a:spcAft>
              <a:buNone/>
            </a:pPr>
            <a:r>
              <a:t/>
            </a:r>
            <a:endParaRPr sz="1600">
              <a:latin typeface="Nunito"/>
              <a:ea typeface="Nunito"/>
              <a:cs typeface="Nunito"/>
              <a:sym typeface="Nunito"/>
            </a:endParaRPr>
          </a:p>
          <a:p>
            <a:pPr indent="0" lvl="0" marL="0" rtl="0" algn="l">
              <a:lnSpc>
                <a:spcPct val="115000"/>
              </a:lnSpc>
              <a:spcBef>
                <a:spcPts val="0"/>
              </a:spcBef>
              <a:spcAft>
                <a:spcPts val="0"/>
              </a:spcAft>
              <a:buNone/>
            </a:pPr>
            <a:r>
              <a:rPr lang="en" sz="1600">
                <a:latin typeface="Nunito"/>
                <a:ea typeface="Nunito"/>
                <a:cs typeface="Nunito"/>
                <a:sym typeface="Nunito"/>
              </a:rPr>
              <a:t>Contact teacher (Israel Gonzalez)for Spanish questions: israel_gonzalez@fuhsd.org</a:t>
            </a:r>
            <a:endParaRPr sz="1600">
              <a:latin typeface="Nunito"/>
              <a:ea typeface="Nunito"/>
              <a:cs typeface="Nunito"/>
              <a:sym typeface="Nunito"/>
            </a:endParaRPr>
          </a:p>
          <a:p>
            <a:pPr indent="0" lvl="0" marL="0" rtl="0" algn="l">
              <a:lnSpc>
                <a:spcPct val="115000"/>
              </a:lnSpc>
              <a:spcBef>
                <a:spcPts val="0"/>
              </a:spcBef>
              <a:spcAft>
                <a:spcPts val="0"/>
              </a:spcAft>
              <a:buNone/>
            </a:pPr>
            <a:r>
              <a:t/>
            </a:r>
            <a:endParaRPr sz="1600">
              <a:latin typeface="Nunito"/>
              <a:ea typeface="Nunito"/>
              <a:cs typeface="Nunito"/>
              <a:sym typeface="Nunito"/>
            </a:endParaRPr>
          </a:p>
        </p:txBody>
      </p:sp>
      <p:sp>
        <p:nvSpPr>
          <p:cNvPr id="910" name="Google Shape;910;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40"/>
          <p:cNvSpPr txBox="1"/>
          <p:nvPr>
            <p:ph idx="4294967295" type="ctrTitle"/>
          </p:nvPr>
        </p:nvSpPr>
        <p:spPr>
          <a:xfrm>
            <a:off x="710600" y="127275"/>
            <a:ext cx="7485900" cy="483900"/>
          </a:xfrm>
          <a:prstGeom prst="rect">
            <a:avLst/>
          </a:prstGeom>
        </p:spPr>
        <p:txBody>
          <a:bodyPr anchorCtr="0" anchor="b" bIns="0" lIns="0" spcFirstLastPara="1" rIns="0" wrap="square" tIns="0">
            <a:noAutofit/>
          </a:bodyPr>
          <a:lstStyle/>
          <a:p>
            <a:pPr indent="0" lvl="0" marL="0" rtl="0" algn="ctr">
              <a:spcBef>
                <a:spcPts val="0"/>
              </a:spcBef>
              <a:spcAft>
                <a:spcPts val="0"/>
              </a:spcAft>
              <a:buNone/>
            </a:pPr>
            <a:r>
              <a:rPr b="1" lang="en" sz="3600">
                <a:latin typeface="PT Sans Narrow"/>
                <a:ea typeface="PT Sans Narrow"/>
                <a:cs typeface="PT Sans Narrow"/>
                <a:sym typeface="PT Sans Narrow"/>
              </a:rPr>
              <a:t>Mathematics Courses</a:t>
            </a:r>
            <a:endParaRPr b="1" sz="3600">
              <a:latin typeface="PT Sans Narrow"/>
              <a:ea typeface="PT Sans Narrow"/>
              <a:cs typeface="PT Sans Narrow"/>
              <a:sym typeface="PT Sans Narrow"/>
            </a:endParaRPr>
          </a:p>
        </p:txBody>
      </p:sp>
      <p:sp>
        <p:nvSpPr>
          <p:cNvPr id="916" name="Google Shape;916;p40"/>
          <p:cNvSpPr txBox="1"/>
          <p:nvPr>
            <p:ph idx="12" type="sldNum"/>
          </p:nvPr>
        </p:nvSpPr>
        <p:spPr>
          <a:xfrm>
            <a:off x="8665029" y="127279"/>
            <a:ext cx="326700" cy="272700"/>
          </a:xfrm>
          <a:prstGeom prst="rect">
            <a:avLst/>
          </a:prstGeom>
        </p:spPr>
        <p:txBody>
          <a:bodyPr anchorCtr="0" anchor="t" bIns="0" lIns="0" spcFirstLastPara="1" rIns="0" wrap="square" tIns="0">
            <a:noAutofit/>
          </a:bodyPr>
          <a:lstStyle/>
          <a:p>
            <a:pPr indent="0" lvl="0" marL="0" rtl="0" algn="r">
              <a:spcBef>
                <a:spcPts val="0"/>
              </a:spcBef>
              <a:spcAft>
                <a:spcPts val="0"/>
              </a:spcAft>
              <a:buNone/>
            </a:pPr>
            <a:fld id="{00000000-1234-1234-1234-123412341234}" type="slidenum">
              <a:rPr lang="en" sz="900">
                <a:latin typeface="Nunito"/>
                <a:ea typeface="Nunito"/>
                <a:cs typeface="Nunito"/>
                <a:sym typeface="Nunito"/>
              </a:rPr>
              <a:t>‹#›</a:t>
            </a:fld>
            <a:endParaRPr sz="900">
              <a:latin typeface="Nunito"/>
              <a:ea typeface="Nunito"/>
              <a:cs typeface="Nunito"/>
              <a:sym typeface="Nunito"/>
            </a:endParaRPr>
          </a:p>
        </p:txBody>
      </p:sp>
      <p:sp>
        <p:nvSpPr>
          <p:cNvPr id="917" name="Google Shape;917;p40"/>
          <p:cNvSpPr/>
          <p:nvPr/>
        </p:nvSpPr>
        <p:spPr>
          <a:xfrm>
            <a:off x="815455" y="1104540"/>
            <a:ext cx="2477100" cy="7719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Nunito"/>
                <a:ea typeface="Nunito"/>
                <a:cs typeface="Nunito"/>
                <a:sym typeface="Nunito"/>
              </a:rPr>
              <a:t>If you are successfully completing ... </a:t>
            </a:r>
            <a:endParaRPr b="1">
              <a:solidFill>
                <a:srgbClr val="FFFFFF"/>
              </a:solidFill>
              <a:latin typeface="Nunito"/>
              <a:ea typeface="Nunito"/>
              <a:cs typeface="Nunito"/>
              <a:sym typeface="Nunito"/>
            </a:endParaRPr>
          </a:p>
        </p:txBody>
      </p:sp>
      <p:sp>
        <p:nvSpPr>
          <p:cNvPr id="918" name="Google Shape;918;p40"/>
          <p:cNvSpPr/>
          <p:nvPr/>
        </p:nvSpPr>
        <p:spPr>
          <a:xfrm>
            <a:off x="5842244" y="1104525"/>
            <a:ext cx="2477100" cy="7719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Nunito"/>
                <a:ea typeface="Nunito"/>
                <a:cs typeface="Nunito"/>
                <a:sym typeface="Nunito"/>
              </a:rPr>
              <a:t>And in 10th grade you may take ...</a:t>
            </a:r>
            <a:endParaRPr b="1">
              <a:solidFill>
                <a:srgbClr val="FFFFFF"/>
              </a:solidFill>
              <a:latin typeface="Nunito"/>
              <a:ea typeface="Nunito"/>
              <a:cs typeface="Nunito"/>
              <a:sym typeface="Nunito"/>
            </a:endParaRPr>
          </a:p>
        </p:txBody>
      </p:sp>
      <p:sp>
        <p:nvSpPr>
          <p:cNvPr id="919" name="Google Shape;919;p40"/>
          <p:cNvSpPr/>
          <p:nvPr/>
        </p:nvSpPr>
        <p:spPr>
          <a:xfrm>
            <a:off x="3328849" y="1104525"/>
            <a:ext cx="2477100" cy="771900"/>
          </a:xfrm>
          <a:prstGeom prst="chevron">
            <a:avLst>
              <a:gd fmla="val 50000" name="adj"/>
            </a:avLst>
          </a:prstGeom>
          <a:solidFill>
            <a:schemeClr val="accent1"/>
          </a:solidFill>
          <a:ln cap="flat" cmpd="sng" w="9525">
            <a:solidFill>
              <a:srgbClr val="50504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FFFFFF"/>
                </a:solidFill>
                <a:latin typeface="Nunito"/>
                <a:ea typeface="Nunito"/>
                <a:cs typeface="Nunito"/>
                <a:sym typeface="Nunito"/>
              </a:rPr>
              <a:t>For 9th grade you should sign up for…</a:t>
            </a:r>
            <a:endParaRPr b="1" sz="1600">
              <a:solidFill>
                <a:srgbClr val="FFFFFF"/>
              </a:solidFill>
              <a:latin typeface="Nunito"/>
              <a:ea typeface="Nunito"/>
              <a:cs typeface="Nunito"/>
              <a:sym typeface="Nunito"/>
            </a:endParaRPr>
          </a:p>
        </p:txBody>
      </p:sp>
      <p:sp>
        <p:nvSpPr>
          <p:cNvPr id="920" name="Google Shape;920;p40"/>
          <p:cNvSpPr/>
          <p:nvPr/>
        </p:nvSpPr>
        <p:spPr>
          <a:xfrm>
            <a:off x="855025" y="2012325"/>
            <a:ext cx="2423400" cy="7104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Math 8</a:t>
            </a:r>
            <a:endParaRPr b="1" sz="1300">
              <a:solidFill>
                <a:schemeClr val="dk1"/>
              </a:solidFill>
              <a:latin typeface="Nunito"/>
              <a:ea typeface="Nunito"/>
              <a:cs typeface="Nunito"/>
              <a:sym typeface="Nunito"/>
            </a:endParaRPr>
          </a:p>
        </p:txBody>
      </p:sp>
      <p:sp>
        <p:nvSpPr>
          <p:cNvPr id="921" name="Google Shape;921;p40"/>
          <p:cNvSpPr/>
          <p:nvPr/>
        </p:nvSpPr>
        <p:spPr>
          <a:xfrm>
            <a:off x="5773102" y="2012325"/>
            <a:ext cx="2423400" cy="710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Geometry</a:t>
            </a:r>
            <a:endParaRPr b="1" sz="1300">
              <a:solidFill>
                <a:schemeClr val="dk1"/>
              </a:solidFill>
              <a:latin typeface="Nunito"/>
              <a:ea typeface="Nunito"/>
              <a:cs typeface="Nunito"/>
              <a:sym typeface="Nunito"/>
            </a:endParaRPr>
          </a:p>
        </p:txBody>
      </p:sp>
      <p:sp>
        <p:nvSpPr>
          <p:cNvPr id="922" name="Google Shape;922;p40"/>
          <p:cNvSpPr/>
          <p:nvPr/>
        </p:nvSpPr>
        <p:spPr>
          <a:xfrm>
            <a:off x="3314063" y="2012325"/>
            <a:ext cx="2423400" cy="710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Algebra 1 </a:t>
            </a:r>
            <a:endParaRPr b="1" sz="1300">
              <a:solidFill>
                <a:schemeClr val="dk1"/>
              </a:solidFill>
              <a:latin typeface="Nunito"/>
              <a:ea typeface="Nunito"/>
              <a:cs typeface="Nunito"/>
              <a:sym typeface="Nunito"/>
            </a:endParaRPr>
          </a:p>
        </p:txBody>
      </p:sp>
      <p:sp>
        <p:nvSpPr>
          <p:cNvPr id="923" name="Google Shape;923;p40"/>
          <p:cNvSpPr/>
          <p:nvPr/>
        </p:nvSpPr>
        <p:spPr>
          <a:xfrm>
            <a:off x="952570" y="2887297"/>
            <a:ext cx="2423400" cy="7104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Algebra 1</a:t>
            </a:r>
            <a:endParaRPr b="1" sz="1300">
              <a:solidFill>
                <a:schemeClr val="dk1"/>
              </a:solidFill>
              <a:latin typeface="Nunito"/>
              <a:ea typeface="Nunito"/>
              <a:cs typeface="Nunito"/>
              <a:sym typeface="Nunito"/>
            </a:endParaRPr>
          </a:p>
        </p:txBody>
      </p:sp>
      <p:sp>
        <p:nvSpPr>
          <p:cNvPr id="924" name="Google Shape;924;p40"/>
          <p:cNvSpPr/>
          <p:nvPr/>
        </p:nvSpPr>
        <p:spPr>
          <a:xfrm>
            <a:off x="5870646" y="2887297"/>
            <a:ext cx="2423400" cy="710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Algebra 2 or Algebra 2/Trig</a:t>
            </a:r>
            <a:endParaRPr b="1" sz="1300">
              <a:solidFill>
                <a:schemeClr val="dk1"/>
              </a:solidFill>
              <a:latin typeface="Nunito"/>
              <a:ea typeface="Nunito"/>
              <a:cs typeface="Nunito"/>
              <a:sym typeface="Nunito"/>
            </a:endParaRPr>
          </a:p>
        </p:txBody>
      </p:sp>
      <p:sp>
        <p:nvSpPr>
          <p:cNvPr id="925" name="Google Shape;925;p40"/>
          <p:cNvSpPr/>
          <p:nvPr/>
        </p:nvSpPr>
        <p:spPr>
          <a:xfrm>
            <a:off x="3411608" y="2887297"/>
            <a:ext cx="2423400" cy="710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Geometry</a:t>
            </a:r>
            <a:r>
              <a:rPr b="1" lang="en" sz="1300">
                <a:solidFill>
                  <a:schemeClr val="accent5"/>
                </a:solidFill>
                <a:latin typeface="Nunito"/>
                <a:ea typeface="Nunito"/>
                <a:cs typeface="Nunito"/>
                <a:sym typeface="Nunito"/>
              </a:rPr>
              <a:t>	</a:t>
            </a:r>
            <a:endParaRPr b="1" sz="1300">
              <a:solidFill>
                <a:schemeClr val="accent5"/>
              </a:solidFill>
              <a:latin typeface="Nunito"/>
              <a:ea typeface="Nunito"/>
              <a:cs typeface="Nunito"/>
              <a:sym typeface="Nunito"/>
            </a:endParaRPr>
          </a:p>
        </p:txBody>
      </p:sp>
      <p:sp>
        <p:nvSpPr>
          <p:cNvPr id="926" name="Google Shape;926;p40"/>
          <p:cNvSpPr/>
          <p:nvPr/>
        </p:nvSpPr>
        <p:spPr>
          <a:xfrm>
            <a:off x="999320" y="3850166"/>
            <a:ext cx="2423400" cy="710400"/>
          </a:xfrm>
          <a:prstGeom prst="chevron">
            <a:avLst>
              <a:gd fmla="val 50000" name="adj"/>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   Geometry	***	</a:t>
            </a:r>
            <a:endParaRPr b="1" sz="1300">
              <a:solidFill>
                <a:schemeClr val="dk1"/>
              </a:solidFill>
              <a:latin typeface="Nunito"/>
              <a:ea typeface="Nunito"/>
              <a:cs typeface="Nunito"/>
              <a:sym typeface="Nunito"/>
            </a:endParaRPr>
          </a:p>
        </p:txBody>
      </p:sp>
      <p:sp>
        <p:nvSpPr>
          <p:cNvPr id="927" name="Google Shape;927;p40"/>
          <p:cNvSpPr/>
          <p:nvPr/>
        </p:nvSpPr>
        <p:spPr>
          <a:xfrm>
            <a:off x="5917396" y="3850166"/>
            <a:ext cx="2423400" cy="710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Options Vary</a:t>
            </a:r>
            <a:endParaRPr b="1" sz="1300">
              <a:solidFill>
                <a:schemeClr val="dk1"/>
              </a:solidFill>
              <a:latin typeface="Nunito"/>
              <a:ea typeface="Nunito"/>
              <a:cs typeface="Nunito"/>
              <a:sym typeface="Nunito"/>
            </a:endParaRPr>
          </a:p>
        </p:txBody>
      </p:sp>
      <p:sp>
        <p:nvSpPr>
          <p:cNvPr id="928" name="Google Shape;928;p40"/>
          <p:cNvSpPr/>
          <p:nvPr/>
        </p:nvSpPr>
        <p:spPr>
          <a:xfrm>
            <a:off x="3458358" y="3850166"/>
            <a:ext cx="2423400" cy="710400"/>
          </a:xfrm>
          <a:prstGeom prst="chevron">
            <a:avLst>
              <a:gd fmla="val 50000" name="adj"/>
            </a:avLst>
          </a:prstGeom>
          <a:solidFill>
            <a:srgbClr val="CFE2F3"/>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sz="1300">
                <a:solidFill>
                  <a:schemeClr val="dk1"/>
                </a:solidFill>
                <a:latin typeface="Nunito"/>
                <a:ea typeface="Nunito"/>
                <a:cs typeface="Nunito"/>
                <a:sym typeface="Nunito"/>
              </a:rPr>
              <a:t>Algebra 2 or Algebra 2/Trig</a:t>
            </a:r>
            <a:endParaRPr b="1" sz="1300">
              <a:solidFill>
                <a:schemeClr val="dk1"/>
              </a:solidFill>
              <a:latin typeface="Nunito"/>
              <a:ea typeface="Nunito"/>
              <a:cs typeface="Nunito"/>
              <a:sym typeface="Nunito"/>
            </a:endParaRPr>
          </a:p>
        </p:txBody>
      </p:sp>
      <p:sp>
        <p:nvSpPr>
          <p:cNvPr id="929" name="Google Shape;929;p40"/>
          <p:cNvSpPr/>
          <p:nvPr/>
        </p:nvSpPr>
        <p:spPr>
          <a:xfrm rot="10800000">
            <a:off x="3431817" y="603298"/>
            <a:ext cx="1928758" cy="60527"/>
          </a:xfrm>
          <a:custGeom>
            <a:rect b="b" l="l" r="r" t="t"/>
            <a:pathLst>
              <a:path extrusionOk="0" h="2831" w="27831">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40"/>
          <p:cNvSpPr txBox="1"/>
          <p:nvPr/>
        </p:nvSpPr>
        <p:spPr>
          <a:xfrm>
            <a:off x="855900" y="4695175"/>
            <a:ext cx="76053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highlight>
                  <a:srgbClr val="FFFF00"/>
                </a:highlight>
                <a:latin typeface="Nunito"/>
                <a:ea typeface="Nunito"/>
                <a:cs typeface="Nunito"/>
                <a:sym typeface="Nunito"/>
              </a:rPr>
              <a:t>***UC/CSUs require all students MUST take Geometry in 7th grade or later</a:t>
            </a:r>
            <a:endParaRPr b="1" sz="1600">
              <a:highlight>
                <a:srgbClr val="FFFF00"/>
              </a:highlight>
              <a:latin typeface="Nunito"/>
              <a:ea typeface="Nunito"/>
              <a:cs typeface="Nunito"/>
              <a:sym typeface="Nuni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41"/>
          <p:cNvSpPr txBox="1"/>
          <p:nvPr>
            <p:ph idx="1" type="body"/>
          </p:nvPr>
        </p:nvSpPr>
        <p:spPr>
          <a:xfrm>
            <a:off x="0" y="0"/>
            <a:ext cx="8886300" cy="4702500"/>
          </a:xfrm>
          <a:prstGeom prst="rect">
            <a:avLst/>
          </a:prstGeom>
        </p:spPr>
        <p:txBody>
          <a:bodyPr anchorCtr="0" anchor="t" bIns="91425" lIns="91425" spcFirstLastPara="1" rIns="91425" wrap="square" tIns="91425">
            <a:noAutofit/>
          </a:bodyPr>
          <a:lstStyle/>
          <a:p>
            <a:pPr indent="-381000" lvl="0" marL="457200" rtl="0" algn="l">
              <a:spcBef>
                <a:spcPts val="1800"/>
              </a:spcBef>
              <a:spcAft>
                <a:spcPts val="0"/>
              </a:spcAft>
              <a:buClr>
                <a:srgbClr val="000000"/>
              </a:buClr>
              <a:buSzPts val="2400"/>
              <a:buFont typeface="PT Sans Narrow"/>
              <a:buChar char="●"/>
            </a:pPr>
            <a:r>
              <a:rPr b="1" lang="en" sz="2400">
                <a:solidFill>
                  <a:srgbClr val="000000"/>
                </a:solidFill>
                <a:latin typeface="PT Sans Narrow"/>
                <a:ea typeface="PT Sans Narrow"/>
                <a:cs typeface="PT Sans Narrow"/>
                <a:sym typeface="PT Sans Narrow"/>
              </a:rPr>
              <a:t>As a 9th grader, can playing a sport exempt your student from taking PE 9?</a:t>
            </a:r>
            <a:endParaRPr b="1" sz="2400">
              <a:solidFill>
                <a:srgbClr val="000000"/>
              </a:solidFill>
              <a:latin typeface="PT Sans Narrow"/>
              <a:ea typeface="PT Sans Narrow"/>
              <a:cs typeface="PT Sans Narrow"/>
              <a:sym typeface="PT Sans Narrow"/>
            </a:endParaRPr>
          </a:p>
          <a:p>
            <a:pPr indent="-330200" lvl="1" marL="914400" rtl="0" algn="l">
              <a:spcBef>
                <a:spcPts val="0"/>
              </a:spcBef>
              <a:spcAft>
                <a:spcPts val="0"/>
              </a:spcAft>
              <a:buSzPts val="1600"/>
              <a:buFont typeface="PT Sans Narrow"/>
              <a:buChar char="○"/>
            </a:pPr>
            <a:r>
              <a:rPr lang="en" sz="1600">
                <a:solidFill>
                  <a:srgbClr val="000000"/>
                </a:solidFill>
                <a:latin typeface="PT Sans Narrow"/>
                <a:ea typeface="PT Sans Narrow"/>
                <a:cs typeface="PT Sans Narrow"/>
                <a:sym typeface="PT Sans Narrow"/>
              </a:rPr>
              <a:t>No, PE 9 is a state requirement for all freshmen students, therefore no 9th grader is exempt from taking PE 9. We do encourage 9th grade students to try out for an athletic team, and depending on their schedule and the number of credits they are taking (6 classes), they may be able to earn 5 </a:t>
            </a:r>
            <a:r>
              <a:rPr lang="en" sz="1600" u="sng">
                <a:solidFill>
                  <a:srgbClr val="000000"/>
                </a:solidFill>
                <a:latin typeface="PT Sans Narrow"/>
                <a:ea typeface="PT Sans Narrow"/>
                <a:cs typeface="PT Sans Narrow"/>
                <a:sym typeface="PT Sans Narrow"/>
              </a:rPr>
              <a:t>elective</a:t>
            </a:r>
            <a:r>
              <a:rPr lang="en" sz="1600">
                <a:solidFill>
                  <a:srgbClr val="000000"/>
                </a:solidFill>
                <a:latin typeface="PT Sans Narrow"/>
                <a:ea typeface="PT Sans Narrow"/>
                <a:cs typeface="PT Sans Narrow"/>
                <a:sym typeface="PT Sans Narrow"/>
              </a:rPr>
              <a:t> credits for each sport.</a:t>
            </a:r>
            <a:endParaRPr sz="1600">
              <a:solidFill>
                <a:srgbClr val="000000"/>
              </a:solidFill>
              <a:latin typeface="PT Sans Narrow"/>
              <a:ea typeface="PT Sans Narrow"/>
              <a:cs typeface="PT Sans Narrow"/>
              <a:sym typeface="PT Sans Narrow"/>
            </a:endParaRPr>
          </a:p>
          <a:p>
            <a:pPr indent="0" lvl="0" marL="914400" rtl="0" algn="l">
              <a:spcBef>
                <a:spcPts val="1600"/>
              </a:spcBef>
              <a:spcAft>
                <a:spcPts val="0"/>
              </a:spcAft>
              <a:buNone/>
            </a:pPr>
            <a:r>
              <a:t/>
            </a:r>
            <a:endParaRPr sz="1600">
              <a:solidFill>
                <a:srgbClr val="000000"/>
              </a:solidFill>
              <a:latin typeface="PT Sans Narrow"/>
              <a:ea typeface="PT Sans Narrow"/>
              <a:cs typeface="PT Sans Narrow"/>
              <a:sym typeface="PT Sans Narrow"/>
            </a:endParaRPr>
          </a:p>
          <a:p>
            <a:pPr indent="-381000" lvl="0" marL="457200" rtl="0" algn="l">
              <a:spcBef>
                <a:spcPts val="1600"/>
              </a:spcBef>
              <a:spcAft>
                <a:spcPts val="0"/>
              </a:spcAft>
              <a:buClr>
                <a:srgbClr val="000000"/>
              </a:buClr>
              <a:buSzPts val="2400"/>
              <a:buFont typeface="PT Sans Narrow"/>
              <a:buChar char="●"/>
            </a:pPr>
            <a:r>
              <a:rPr b="1" lang="en" sz="2400">
                <a:solidFill>
                  <a:srgbClr val="000000"/>
                </a:solidFill>
                <a:latin typeface="PT Sans Narrow"/>
                <a:ea typeface="PT Sans Narrow"/>
                <a:cs typeface="PT Sans Narrow"/>
                <a:sym typeface="PT Sans Narrow"/>
              </a:rPr>
              <a:t>Can an 8th grade student/parent meet with a FHS School Counselor?</a:t>
            </a:r>
            <a:endParaRPr b="1" sz="2400">
              <a:solidFill>
                <a:srgbClr val="000000"/>
              </a:solidFill>
              <a:latin typeface="PT Sans Narrow"/>
              <a:ea typeface="PT Sans Narrow"/>
              <a:cs typeface="PT Sans Narrow"/>
              <a:sym typeface="PT Sans Narrow"/>
            </a:endParaRPr>
          </a:p>
          <a:p>
            <a:pPr indent="-381000" lvl="1" marL="914400" rtl="0" algn="l">
              <a:spcBef>
                <a:spcPts val="0"/>
              </a:spcBef>
              <a:spcAft>
                <a:spcPts val="0"/>
              </a:spcAft>
              <a:buClr>
                <a:srgbClr val="000000"/>
              </a:buClr>
              <a:buSzPts val="2400"/>
              <a:buFont typeface="PT Sans Narrow"/>
              <a:buChar char="○"/>
            </a:pPr>
            <a:r>
              <a:rPr lang="en" sz="1600">
                <a:solidFill>
                  <a:srgbClr val="000000"/>
                </a:solidFill>
                <a:latin typeface="PT Sans Narrow"/>
                <a:ea typeface="PT Sans Narrow"/>
                <a:cs typeface="PT Sans Narrow"/>
                <a:sym typeface="PT Sans Narrow"/>
              </a:rPr>
              <a:t>The School Counselors will be happy to meet with you or your students </a:t>
            </a:r>
            <a:r>
              <a:rPr i="1" lang="en" sz="1600">
                <a:solidFill>
                  <a:srgbClr val="000000"/>
                </a:solidFill>
                <a:latin typeface="PT Sans Narrow"/>
                <a:ea typeface="PT Sans Narrow"/>
                <a:cs typeface="PT Sans Narrow"/>
                <a:sym typeface="PT Sans Narrow"/>
              </a:rPr>
              <a:t>after </a:t>
            </a:r>
            <a:r>
              <a:rPr lang="en" sz="1600">
                <a:solidFill>
                  <a:srgbClr val="000000"/>
                </a:solidFill>
                <a:latin typeface="PT Sans Narrow"/>
                <a:ea typeface="PT Sans Narrow"/>
                <a:cs typeface="PT Sans Narrow"/>
                <a:sym typeface="PT Sans Narrow"/>
              </a:rPr>
              <a:t>they begin their first day of high school. We do not have capacity to meet with 8th grade students/parents prior to that. </a:t>
            </a:r>
            <a:endParaRPr b="1" sz="1600">
              <a:solidFill>
                <a:srgbClr val="000000"/>
              </a:solidFill>
              <a:latin typeface="PT Sans Narrow"/>
              <a:ea typeface="PT Sans Narrow"/>
              <a:cs typeface="PT Sans Narrow"/>
              <a:sym typeface="PT Sans Narrow"/>
            </a:endParaRPr>
          </a:p>
          <a:p>
            <a:pPr indent="-381000" lvl="1" marL="914400" rtl="0" algn="l">
              <a:spcBef>
                <a:spcPts val="0"/>
              </a:spcBef>
              <a:spcAft>
                <a:spcPts val="0"/>
              </a:spcAft>
              <a:buClr>
                <a:srgbClr val="000000"/>
              </a:buClr>
              <a:buSzPts val="2400"/>
              <a:buFont typeface="PT Sans Narrow"/>
              <a:buChar char="○"/>
            </a:pPr>
            <a:r>
              <a:rPr lang="en" sz="1600">
                <a:solidFill>
                  <a:srgbClr val="000000"/>
                </a:solidFill>
                <a:latin typeface="PT Sans Narrow"/>
                <a:ea typeface="PT Sans Narrow"/>
                <a:cs typeface="PT Sans Narrow"/>
                <a:sym typeface="PT Sans Narrow"/>
              </a:rPr>
              <a:t>All incoming 9th graders will have to attend the </a:t>
            </a:r>
            <a:r>
              <a:rPr b="1" lang="en" sz="1600">
                <a:solidFill>
                  <a:srgbClr val="000000"/>
                </a:solidFill>
                <a:latin typeface="PT Sans Narrow"/>
                <a:ea typeface="PT Sans Narrow"/>
                <a:cs typeface="PT Sans Narrow"/>
                <a:sym typeface="PT Sans Narrow"/>
              </a:rPr>
              <a:t>Freshman Firebird Fiesta Orientation on </a:t>
            </a:r>
            <a:r>
              <a:rPr b="1" lang="en" sz="1600">
                <a:solidFill>
                  <a:srgbClr val="000000"/>
                </a:solidFill>
                <a:highlight>
                  <a:schemeClr val="lt1"/>
                </a:highlight>
                <a:latin typeface="PT Sans Narrow"/>
                <a:ea typeface="PT Sans Narrow"/>
                <a:cs typeface="PT Sans Narrow"/>
                <a:sym typeface="PT Sans Narrow"/>
              </a:rPr>
              <a:t>August 10th </a:t>
            </a:r>
            <a:r>
              <a:rPr lang="en" sz="1600">
                <a:solidFill>
                  <a:srgbClr val="000000"/>
                </a:solidFill>
                <a:latin typeface="PT Sans Narrow"/>
                <a:ea typeface="PT Sans Narrow"/>
                <a:cs typeface="PT Sans Narrow"/>
                <a:sym typeface="PT Sans Narrow"/>
              </a:rPr>
              <a:t> to become more familiar with the FHS community and resources. Parents will also have an opportunity to attend an evening event where we will discuss in detail the resources and supports available on campus.</a:t>
            </a:r>
            <a:endParaRPr sz="1600">
              <a:solidFill>
                <a:srgbClr val="000000"/>
              </a:solidFill>
              <a:latin typeface="PT Sans Narrow"/>
              <a:ea typeface="PT Sans Narrow"/>
              <a:cs typeface="PT Sans Narrow"/>
              <a:sym typeface="PT Sans Narrow"/>
            </a:endParaRPr>
          </a:p>
          <a:p>
            <a:pPr indent="0" lvl="0" marL="0" rtl="0" algn="l">
              <a:spcBef>
                <a:spcPts val="1600"/>
              </a:spcBef>
              <a:spcAft>
                <a:spcPts val="1600"/>
              </a:spcAft>
              <a:buNone/>
            </a:pPr>
            <a:r>
              <a:t/>
            </a:r>
            <a:endParaRPr>
              <a:latin typeface="PT Sans Narrow"/>
              <a:ea typeface="PT Sans Narrow"/>
              <a:cs typeface="PT Sans Narrow"/>
              <a:sym typeface="PT Sans Narrow"/>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42"/>
          <p:cNvSpPr txBox="1"/>
          <p:nvPr>
            <p:ph idx="1" type="body"/>
          </p:nvPr>
        </p:nvSpPr>
        <p:spPr>
          <a:xfrm>
            <a:off x="311700" y="152400"/>
            <a:ext cx="8520600" cy="3367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400">
                <a:solidFill>
                  <a:srgbClr val="333333"/>
                </a:solidFill>
                <a:latin typeface="PT Sans Narrow"/>
                <a:ea typeface="PT Sans Narrow"/>
                <a:cs typeface="PT Sans Narrow"/>
                <a:sym typeface="PT Sans Narrow"/>
              </a:rPr>
              <a:t>Can 8th grade students earn credit before starting high school? </a:t>
            </a:r>
            <a:endParaRPr b="1" sz="1400">
              <a:solidFill>
                <a:srgbClr val="333333"/>
              </a:solidFill>
              <a:latin typeface="PT Sans Narrow"/>
              <a:ea typeface="PT Sans Narrow"/>
              <a:cs typeface="PT Sans Narrow"/>
              <a:sym typeface="PT Sans Narrow"/>
            </a:endParaRPr>
          </a:p>
          <a:p>
            <a:pPr indent="-330200" lvl="0" marL="457200" rtl="0" algn="l">
              <a:lnSpc>
                <a:spcPct val="115000"/>
              </a:lnSpc>
              <a:spcBef>
                <a:spcPts val="1600"/>
              </a:spcBef>
              <a:spcAft>
                <a:spcPts val="0"/>
              </a:spcAft>
              <a:buClr>
                <a:srgbClr val="333333"/>
              </a:buClr>
              <a:buSzPts val="1600"/>
              <a:buFont typeface="PT Sans Narrow"/>
              <a:buChar char="●"/>
            </a:pPr>
            <a:r>
              <a:rPr b="1" lang="en" sz="1600">
                <a:solidFill>
                  <a:srgbClr val="333333"/>
                </a:solidFill>
                <a:latin typeface="PT Sans Narrow"/>
                <a:ea typeface="PT Sans Narrow"/>
                <a:cs typeface="PT Sans Narrow"/>
                <a:sym typeface="PT Sans Narrow"/>
              </a:rPr>
              <a:t>No. </a:t>
            </a:r>
            <a:r>
              <a:rPr lang="en" sz="1600">
                <a:solidFill>
                  <a:srgbClr val="333333"/>
                </a:solidFill>
                <a:latin typeface="PT Sans Narrow"/>
                <a:ea typeface="PT Sans Narrow"/>
                <a:cs typeface="PT Sans Narrow"/>
                <a:sym typeface="PT Sans Narrow"/>
              </a:rPr>
              <a:t>You cannot earn FHS high school credit prior to your August start date of freshman year. Although a student may not earn high school credit for work completed in the summer between 8th and 9th grade year, coursework completed at an accredited institution that is also on the </a:t>
            </a:r>
            <a:r>
              <a:rPr lang="en" sz="1600" u="sng">
                <a:solidFill>
                  <a:schemeClr val="hlink"/>
                </a:solidFill>
                <a:latin typeface="PT Sans Narrow"/>
                <a:ea typeface="PT Sans Narrow"/>
                <a:cs typeface="PT Sans Narrow"/>
                <a:sym typeface="PT Sans Narrow"/>
                <a:hlinkClick r:id="rId3"/>
              </a:rPr>
              <a:t>UC A-G course list</a:t>
            </a:r>
            <a:r>
              <a:rPr lang="en" sz="1600">
                <a:solidFill>
                  <a:srgbClr val="333333"/>
                </a:solidFill>
                <a:latin typeface="PT Sans Narrow"/>
                <a:ea typeface="PT Sans Narrow"/>
                <a:cs typeface="PT Sans Narrow"/>
                <a:sym typeface="PT Sans Narrow"/>
              </a:rPr>
              <a:t> may be used for high school placement purposes.</a:t>
            </a:r>
            <a:endParaRPr b="1" sz="1600">
              <a:solidFill>
                <a:srgbClr val="333333"/>
              </a:solidFill>
              <a:latin typeface="PT Sans Narrow"/>
              <a:ea typeface="PT Sans Narrow"/>
              <a:cs typeface="PT Sans Narrow"/>
              <a:sym typeface="PT Sans Narrow"/>
            </a:endParaRPr>
          </a:p>
          <a:p>
            <a:pPr indent="-330200" lvl="0" marL="457200" rtl="0" algn="l">
              <a:lnSpc>
                <a:spcPct val="115000"/>
              </a:lnSpc>
              <a:spcBef>
                <a:spcPts val="1000"/>
              </a:spcBef>
              <a:spcAft>
                <a:spcPts val="0"/>
              </a:spcAft>
              <a:buClr>
                <a:srgbClr val="333333"/>
              </a:buClr>
              <a:buSzPts val="1600"/>
              <a:buFont typeface="PT Sans Narrow"/>
              <a:buChar char="●"/>
            </a:pPr>
            <a:r>
              <a:rPr lang="en" sz="1600">
                <a:solidFill>
                  <a:srgbClr val="333333"/>
                </a:solidFill>
                <a:latin typeface="PT Sans Narrow"/>
                <a:ea typeface="PT Sans Narrow"/>
                <a:cs typeface="PT Sans Narrow"/>
                <a:sym typeface="PT Sans Narrow"/>
              </a:rPr>
              <a:t>A summer Geometry or Algebra I course </a:t>
            </a:r>
            <a:r>
              <a:rPr i="1" lang="en" sz="1600">
                <a:solidFill>
                  <a:srgbClr val="333333"/>
                </a:solidFill>
                <a:latin typeface="PT Sans Narrow"/>
                <a:ea typeface="PT Sans Narrow"/>
                <a:cs typeface="PT Sans Narrow"/>
                <a:sym typeface="PT Sans Narrow"/>
              </a:rPr>
              <a:t>will not</a:t>
            </a:r>
            <a:r>
              <a:rPr lang="en" sz="1600">
                <a:solidFill>
                  <a:srgbClr val="333333"/>
                </a:solidFill>
                <a:latin typeface="PT Sans Narrow"/>
                <a:ea typeface="PT Sans Narrow"/>
                <a:cs typeface="PT Sans Narrow"/>
                <a:sym typeface="PT Sans Narrow"/>
              </a:rPr>
              <a:t> be recorded on your transcript for a grade or credit. </a:t>
            </a:r>
            <a:endParaRPr sz="1600">
              <a:solidFill>
                <a:srgbClr val="333333"/>
              </a:solidFill>
              <a:latin typeface="PT Sans Narrow"/>
              <a:ea typeface="PT Sans Narrow"/>
              <a:cs typeface="PT Sans Narrow"/>
              <a:sym typeface="PT Sans Narrow"/>
            </a:endParaRPr>
          </a:p>
          <a:p>
            <a:pPr indent="-330200" lvl="0" marL="457200" rtl="0" algn="l">
              <a:lnSpc>
                <a:spcPct val="115000"/>
              </a:lnSpc>
              <a:spcBef>
                <a:spcPts val="1000"/>
              </a:spcBef>
              <a:spcAft>
                <a:spcPts val="0"/>
              </a:spcAft>
              <a:buClr>
                <a:srgbClr val="333333"/>
              </a:buClr>
              <a:buSzPts val="1600"/>
              <a:buFont typeface="PT Sans Narrow"/>
              <a:buChar char="●"/>
            </a:pPr>
            <a:r>
              <a:rPr lang="en" sz="1600">
                <a:solidFill>
                  <a:srgbClr val="333333"/>
                </a:solidFill>
                <a:latin typeface="PT Sans Narrow"/>
                <a:ea typeface="PT Sans Narrow"/>
                <a:cs typeface="PT Sans Narrow"/>
                <a:sym typeface="PT Sans Narrow"/>
              </a:rPr>
              <a:t>All students who wish to go to a CSU or UC MUST take one year of Geometry in 7th grade or later, </a:t>
            </a:r>
            <a:r>
              <a:rPr b="1" lang="en" sz="1600" u="sng">
                <a:solidFill>
                  <a:srgbClr val="333333"/>
                </a:solidFill>
                <a:latin typeface="PT Sans Narrow"/>
                <a:ea typeface="PT Sans Narrow"/>
                <a:cs typeface="PT Sans Narrow"/>
                <a:sym typeface="PT Sans Narrow"/>
              </a:rPr>
              <a:t>DO NOT SKIP</a:t>
            </a:r>
            <a:r>
              <a:rPr lang="en" sz="1600">
                <a:solidFill>
                  <a:srgbClr val="333333"/>
                </a:solidFill>
                <a:latin typeface="PT Sans Narrow"/>
                <a:ea typeface="PT Sans Narrow"/>
                <a:cs typeface="PT Sans Narrow"/>
                <a:sym typeface="PT Sans Narrow"/>
              </a:rPr>
              <a:t>.</a:t>
            </a:r>
            <a:endParaRPr sz="1600">
              <a:solidFill>
                <a:srgbClr val="333333"/>
              </a:solidFill>
              <a:latin typeface="PT Sans Narrow"/>
              <a:ea typeface="PT Sans Narrow"/>
              <a:cs typeface="PT Sans Narrow"/>
              <a:sym typeface="PT Sans Narrow"/>
            </a:endParaRPr>
          </a:p>
          <a:p>
            <a:pPr indent="0" lvl="0" marL="0" rtl="0" algn="l">
              <a:spcBef>
                <a:spcPts val="1800"/>
              </a:spcBef>
              <a:spcAft>
                <a:spcPts val="0"/>
              </a:spcAft>
              <a:buNone/>
            </a:pPr>
            <a:r>
              <a:rPr b="1" lang="en" sz="2300">
                <a:solidFill>
                  <a:srgbClr val="000000"/>
                </a:solidFill>
                <a:latin typeface="PT Sans Narrow"/>
                <a:ea typeface="PT Sans Narrow"/>
                <a:cs typeface="PT Sans Narrow"/>
                <a:sym typeface="PT Sans Narrow"/>
              </a:rPr>
              <a:t>Can your student take two classes in the same subject in the year (i.e. two science class or two math classes)?</a:t>
            </a:r>
            <a:endParaRPr b="1" sz="2300">
              <a:solidFill>
                <a:srgbClr val="000000"/>
              </a:solidFill>
              <a:latin typeface="PT Sans Narrow"/>
              <a:ea typeface="PT Sans Narrow"/>
              <a:cs typeface="PT Sans Narrow"/>
              <a:sym typeface="PT Sans Narrow"/>
            </a:endParaRPr>
          </a:p>
          <a:p>
            <a:pPr indent="-330200" lvl="1" marL="914400" rtl="0" algn="l">
              <a:spcBef>
                <a:spcPts val="400"/>
              </a:spcBef>
              <a:spcAft>
                <a:spcPts val="0"/>
              </a:spcAft>
              <a:buSzPts val="1600"/>
              <a:buFont typeface="PT Sans Narrow"/>
              <a:buChar char="○"/>
            </a:pPr>
            <a:r>
              <a:rPr lang="en" sz="1600">
                <a:solidFill>
                  <a:srgbClr val="000000"/>
                </a:solidFill>
                <a:latin typeface="PT Sans Narrow"/>
                <a:ea typeface="PT Sans Narrow"/>
                <a:cs typeface="PT Sans Narrow"/>
                <a:sym typeface="PT Sans Narrow"/>
              </a:rPr>
              <a:t>No, Our district policy  is that students cannot "double-up" in any one subject area.  The reality is, due to limited section allocation (directly related to limited school funding), we do not have space available for students to take two of any subject area in any one year.</a:t>
            </a:r>
            <a:endParaRPr>
              <a:solidFill>
                <a:srgbClr val="333333"/>
              </a:solidFill>
              <a:latin typeface="PT Sans Narrow"/>
              <a:ea typeface="PT Sans Narrow"/>
              <a:cs typeface="PT Sans Narrow"/>
              <a:sym typeface="PT Sans Narrow"/>
            </a:endParaRPr>
          </a:p>
          <a:p>
            <a:pPr indent="0" lvl="0" marL="457200" rtl="0" algn="l">
              <a:lnSpc>
                <a:spcPct val="115000"/>
              </a:lnSpc>
              <a:spcBef>
                <a:spcPts val="1600"/>
              </a:spcBef>
              <a:spcAft>
                <a:spcPts val="1600"/>
              </a:spcAft>
              <a:buNone/>
            </a:pPr>
            <a:r>
              <a:t/>
            </a:r>
            <a:endParaRPr sz="1600">
              <a:solidFill>
                <a:srgbClr val="333333"/>
              </a:solidFill>
              <a:latin typeface="PT Sans Narrow"/>
              <a:ea typeface="PT Sans Narrow"/>
              <a:cs typeface="PT Sans Narrow"/>
              <a:sym typeface="PT Sans Narrow"/>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sp>
        <p:nvSpPr>
          <p:cNvPr id="945" name="Google Shape;945;p43"/>
          <p:cNvSpPr txBox="1"/>
          <p:nvPr>
            <p:ph idx="1" type="body"/>
          </p:nvPr>
        </p:nvSpPr>
        <p:spPr>
          <a:xfrm>
            <a:off x="311700" y="217450"/>
            <a:ext cx="8520600" cy="330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400">
                <a:solidFill>
                  <a:srgbClr val="333333"/>
                </a:solidFill>
                <a:latin typeface="PT Sans Narrow"/>
                <a:ea typeface="PT Sans Narrow"/>
                <a:cs typeface="PT Sans Narrow"/>
                <a:sym typeface="PT Sans Narrow"/>
              </a:rPr>
              <a:t>My student wants to take a math class over the summer to move to the next level, what class should they sign up for?</a:t>
            </a:r>
            <a:endParaRPr b="1" sz="1400">
              <a:solidFill>
                <a:srgbClr val="333333"/>
              </a:solidFill>
              <a:latin typeface="PT Sans Narrow"/>
              <a:ea typeface="PT Sans Narrow"/>
              <a:cs typeface="PT Sans Narrow"/>
              <a:sym typeface="PT Sans Narrow"/>
            </a:endParaRPr>
          </a:p>
          <a:p>
            <a:pPr indent="-342900" lvl="0" marL="457200" rtl="0" algn="l">
              <a:lnSpc>
                <a:spcPct val="115000"/>
              </a:lnSpc>
              <a:spcBef>
                <a:spcPts val="1600"/>
              </a:spcBef>
              <a:spcAft>
                <a:spcPts val="0"/>
              </a:spcAft>
              <a:buClr>
                <a:srgbClr val="333333"/>
              </a:buClr>
              <a:buSzPts val="1800"/>
              <a:buFont typeface="PT Sans Narrow"/>
              <a:buChar char="●"/>
            </a:pPr>
            <a:r>
              <a:rPr lang="en">
                <a:solidFill>
                  <a:srgbClr val="333333"/>
                </a:solidFill>
                <a:latin typeface="PT Sans Narrow"/>
                <a:ea typeface="PT Sans Narrow"/>
                <a:cs typeface="PT Sans Narrow"/>
                <a:sym typeface="PT Sans Narrow"/>
              </a:rPr>
              <a:t>Sign up for the math class you plan to take in 9th grade. (Ex: 8th grade in Algebra 1, summer Geometry class planned, </a:t>
            </a:r>
            <a:r>
              <a:rPr lang="en">
                <a:solidFill>
                  <a:srgbClr val="333333"/>
                </a:solidFill>
                <a:latin typeface="PT Sans Narrow"/>
                <a:ea typeface="PT Sans Narrow"/>
                <a:cs typeface="PT Sans Narrow"/>
                <a:sym typeface="PT Sans Narrow"/>
              </a:rPr>
              <a:t>sign up for Algebra 2 or Algebra 2/Trig</a:t>
            </a:r>
            <a:r>
              <a:rPr lang="en">
                <a:solidFill>
                  <a:srgbClr val="333333"/>
                </a:solidFill>
                <a:latin typeface="PT Sans Narrow"/>
                <a:ea typeface="PT Sans Narrow"/>
                <a:cs typeface="PT Sans Narrow"/>
                <a:sym typeface="PT Sans Narrow"/>
              </a:rPr>
              <a:t> on your course request form. )</a:t>
            </a:r>
            <a:endParaRPr>
              <a:solidFill>
                <a:srgbClr val="333333"/>
              </a:solidFill>
              <a:latin typeface="PT Sans Narrow"/>
              <a:ea typeface="PT Sans Narrow"/>
              <a:cs typeface="PT Sans Narrow"/>
              <a:sym typeface="PT Sans Narrow"/>
            </a:endParaRPr>
          </a:p>
          <a:p>
            <a:pPr indent="-342900" lvl="0" marL="457200" rtl="0" algn="l">
              <a:lnSpc>
                <a:spcPct val="115000"/>
              </a:lnSpc>
              <a:spcBef>
                <a:spcPts val="1000"/>
              </a:spcBef>
              <a:spcAft>
                <a:spcPts val="0"/>
              </a:spcAft>
              <a:buClr>
                <a:srgbClr val="333333"/>
              </a:buClr>
              <a:buSzPts val="1800"/>
              <a:buFont typeface="PT Sans Narrow"/>
              <a:buChar char="●"/>
            </a:pPr>
            <a:r>
              <a:rPr lang="en">
                <a:solidFill>
                  <a:srgbClr val="333333"/>
                </a:solidFill>
                <a:latin typeface="PT Sans Narrow"/>
                <a:ea typeface="PT Sans Narrow"/>
                <a:cs typeface="PT Sans Narrow"/>
                <a:sym typeface="PT Sans Narrow"/>
              </a:rPr>
              <a:t>If your summer plans change, you MUST let us know by </a:t>
            </a:r>
            <a:r>
              <a:rPr b="1" lang="en" u="sng">
                <a:solidFill>
                  <a:srgbClr val="333333"/>
                </a:solidFill>
                <a:latin typeface="PT Sans Narrow"/>
                <a:ea typeface="PT Sans Narrow"/>
                <a:cs typeface="PT Sans Narrow"/>
                <a:sym typeface="PT Sans Narrow"/>
              </a:rPr>
              <a:t>April 3rd</a:t>
            </a:r>
            <a:r>
              <a:rPr lang="en" u="sng">
                <a:solidFill>
                  <a:srgbClr val="333333"/>
                </a:solidFill>
                <a:latin typeface="PT Sans Narrow"/>
                <a:ea typeface="PT Sans Narrow"/>
                <a:cs typeface="PT Sans Narrow"/>
                <a:sym typeface="PT Sans Narrow"/>
              </a:rPr>
              <a:t> </a:t>
            </a:r>
            <a:r>
              <a:rPr lang="en">
                <a:solidFill>
                  <a:srgbClr val="333333"/>
                </a:solidFill>
                <a:latin typeface="PT Sans Narrow"/>
                <a:ea typeface="PT Sans Narrow"/>
                <a:cs typeface="PT Sans Narrow"/>
                <a:sym typeface="PT Sans Narrow"/>
              </a:rPr>
              <a:t>so we can update your course requests</a:t>
            </a:r>
            <a:endParaRPr>
              <a:solidFill>
                <a:srgbClr val="333333"/>
              </a:solidFill>
              <a:latin typeface="PT Sans Narrow"/>
              <a:ea typeface="PT Sans Narrow"/>
              <a:cs typeface="PT Sans Narrow"/>
              <a:sym typeface="PT Sans Narrow"/>
            </a:endParaRPr>
          </a:p>
          <a:p>
            <a:pPr indent="-342900" lvl="0" marL="457200" rtl="0" algn="l">
              <a:lnSpc>
                <a:spcPct val="115000"/>
              </a:lnSpc>
              <a:spcBef>
                <a:spcPts val="1000"/>
              </a:spcBef>
              <a:spcAft>
                <a:spcPts val="0"/>
              </a:spcAft>
              <a:buClr>
                <a:srgbClr val="333333"/>
              </a:buClr>
              <a:buSzPts val="1800"/>
              <a:buFont typeface="PT Sans Narrow"/>
              <a:buChar char="●"/>
            </a:pPr>
            <a:r>
              <a:rPr lang="en">
                <a:solidFill>
                  <a:srgbClr val="333333"/>
                </a:solidFill>
                <a:latin typeface="PT Sans Narrow"/>
                <a:ea typeface="PT Sans Narrow"/>
                <a:cs typeface="PT Sans Narrow"/>
                <a:sym typeface="PT Sans Narrow"/>
              </a:rPr>
              <a:t>If you do not let us know, we will not be able to reserve a spot for you in the correct class and there may not be space to move classes in August.</a:t>
            </a:r>
            <a:endParaRPr>
              <a:solidFill>
                <a:srgbClr val="333333"/>
              </a:solidFill>
              <a:latin typeface="PT Sans Narrow"/>
              <a:ea typeface="PT Sans Narrow"/>
              <a:cs typeface="PT Sans Narrow"/>
              <a:sym typeface="PT Sans Narrow"/>
            </a:endParaRPr>
          </a:p>
          <a:p>
            <a:pPr indent="0" lvl="0" marL="0" rtl="0" algn="l">
              <a:spcBef>
                <a:spcPts val="1800"/>
              </a:spcBef>
              <a:spcAft>
                <a:spcPts val="0"/>
              </a:spcAft>
              <a:buNone/>
            </a:pPr>
            <a:r>
              <a:t/>
            </a:r>
            <a:endParaRPr>
              <a:solidFill>
                <a:srgbClr val="333333"/>
              </a:solidFill>
              <a:latin typeface="PT Sans Narrow"/>
              <a:ea typeface="PT Sans Narrow"/>
              <a:cs typeface="PT Sans Narrow"/>
              <a:sym typeface="PT Sans Narrow"/>
            </a:endParaRPr>
          </a:p>
          <a:p>
            <a:pPr indent="0" lvl="0" marL="457200" rtl="0" algn="l">
              <a:lnSpc>
                <a:spcPct val="115000"/>
              </a:lnSpc>
              <a:spcBef>
                <a:spcPts val="400"/>
              </a:spcBef>
              <a:spcAft>
                <a:spcPts val="1600"/>
              </a:spcAft>
              <a:buNone/>
            </a:pPr>
            <a:r>
              <a:t/>
            </a:r>
            <a:endParaRPr sz="1600">
              <a:solidFill>
                <a:srgbClr val="333333"/>
              </a:solidFill>
              <a:latin typeface="PT Sans Narrow"/>
              <a:ea typeface="PT Sans Narrow"/>
              <a:cs typeface="PT Sans Narrow"/>
              <a:sym typeface="PT Sans Narrow"/>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44"/>
          <p:cNvSpPr txBox="1"/>
          <p:nvPr/>
        </p:nvSpPr>
        <p:spPr>
          <a:xfrm>
            <a:off x="2857500" y="228600"/>
            <a:ext cx="3264000" cy="482700"/>
          </a:xfrm>
          <a:prstGeom prst="rect">
            <a:avLst/>
          </a:prstGeom>
          <a:noFill/>
          <a:ln>
            <a:noFill/>
          </a:ln>
        </p:spPr>
        <p:txBody>
          <a:bodyPr anchorCtr="0" anchor="t" bIns="68575" lIns="68575" spcFirstLastPara="1" rIns="68575" wrap="square" tIns="68575">
            <a:noAutofit/>
          </a:bodyPr>
          <a:lstStyle/>
          <a:p>
            <a:pPr indent="0" lvl="0" marL="0" rtl="0" algn="ctr">
              <a:spcBef>
                <a:spcPts val="0"/>
              </a:spcBef>
              <a:spcAft>
                <a:spcPts val="0"/>
              </a:spcAft>
              <a:buNone/>
            </a:pPr>
            <a:r>
              <a:rPr b="1" lang="en" sz="3600">
                <a:solidFill>
                  <a:schemeClr val="accent1"/>
                </a:solidFill>
                <a:latin typeface="PT Sans Narrow"/>
                <a:ea typeface="PT Sans Narrow"/>
                <a:cs typeface="PT Sans Narrow"/>
                <a:sym typeface="PT Sans Narrow"/>
              </a:rPr>
              <a:t>Upcoming Dates</a:t>
            </a:r>
            <a:endParaRPr b="1" sz="3600">
              <a:solidFill>
                <a:schemeClr val="accent1"/>
              </a:solidFill>
              <a:latin typeface="PT Sans Narrow"/>
              <a:ea typeface="PT Sans Narrow"/>
              <a:cs typeface="PT Sans Narrow"/>
              <a:sym typeface="PT Sans Narrow"/>
            </a:endParaRPr>
          </a:p>
        </p:txBody>
      </p:sp>
      <p:sp>
        <p:nvSpPr>
          <p:cNvPr id="952" name="Google Shape;952;p4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953" name="Google Shape;953;p44"/>
          <p:cNvSpPr txBox="1"/>
          <p:nvPr/>
        </p:nvSpPr>
        <p:spPr>
          <a:xfrm>
            <a:off x="239200" y="809750"/>
            <a:ext cx="8003400" cy="2942400"/>
          </a:xfrm>
          <a:prstGeom prst="rect">
            <a:avLst/>
          </a:prstGeom>
          <a:noFill/>
          <a:ln>
            <a:noFill/>
          </a:ln>
        </p:spPr>
        <p:txBody>
          <a:bodyPr anchorCtr="0" anchor="t" bIns="91425" lIns="91425" spcFirstLastPara="1" rIns="91425" wrap="square" tIns="91425">
            <a:spAutoFit/>
          </a:bodyPr>
          <a:lstStyle/>
          <a:p>
            <a:pPr indent="0" lvl="0" marL="457200" rtl="0" algn="l">
              <a:spcBef>
                <a:spcPts val="800"/>
              </a:spcBef>
              <a:spcAft>
                <a:spcPts val="0"/>
              </a:spcAft>
              <a:buNone/>
            </a:pPr>
            <a:r>
              <a:t/>
            </a:r>
            <a:endParaRPr sz="2000">
              <a:latin typeface="PT Sans Narrow"/>
              <a:ea typeface="PT Sans Narrow"/>
              <a:cs typeface="PT Sans Narrow"/>
              <a:sym typeface="PT Sans Narrow"/>
            </a:endParaRPr>
          </a:p>
          <a:p>
            <a:pPr indent="-355600" lvl="0" marL="457200" rtl="0" algn="l">
              <a:spcBef>
                <a:spcPts val="800"/>
              </a:spcBef>
              <a:spcAft>
                <a:spcPts val="0"/>
              </a:spcAft>
              <a:buClr>
                <a:srgbClr val="FF9900"/>
              </a:buClr>
              <a:buSzPts val="2000"/>
              <a:buFont typeface="PT Sans Narrow"/>
              <a:buAutoNum type="arabicPeriod"/>
            </a:pPr>
            <a:r>
              <a:rPr b="1" lang="en" sz="2000">
                <a:latin typeface="PT Sans Narrow"/>
                <a:ea typeface="PT Sans Narrow"/>
                <a:cs typeface="PT Sans Narrow"/>
                <a:sym typeface="PT Sans Narrow"/>
              </a:rPr>
              <a:t>Friday, February 6th </a:t>
            </a:r>
            <a:r>
              <a:rPr lang="en" sz="2000">
                <a:highlight>
                  <a:schemeClr val="lt1"/>
                </a:highlight>
                <a:latin typeface="PT Sans Narrow"/>
                <a:ea typeface="PT Sans Narrow"/>
                <a:cs typeface="PT Sans Narrow"/>
                <a:sym typeface="PT Sans Narrow"/>
              </a:rPr>
              <a:t>- </a:t>
            </a:r>
            <a:r>
              <a:rPr lang="en" sz="2000">
                <a:latin typeface="PT Sans Narrow"/>
                <a:ea typeface="PT Sans Narrow"/>
                <a:cs typeface="PT Sans Narrow"/>
                <a:sym typeface="PT Sans Narrow"/>
              </a:rPr>
              <a:t>Final course selection form is due this Friday, February 6th via electronic submission of IK12 form.</a:t>
            </a:r>
            <a:endParaRPr sz="2000">
              <a:latin typeface="PT Sans Narrow"/>
              <a:ea typeface="PT Sans Narrow"/>
              <a:cs typeface="PT Sans Narrow"/>
              <a:sym typeface="PT Sans Narrow"/>
            </a:endParaRPr>
          </a:p>
          <a:p>
            <a:pPr indent="-355600" lvl="0" marL="457200" rtl="0" algn="l">
              <a:lnSpc>
                <a:spcPct val="90000"/>
              </a:lnSpc>
              <a:spcBef>
                <a:spcPts val="900"/>
              </a:spcBef>
              <a:spcAft>
                <a:spcPts val="0"/>
              </a:spcAft>
              <a:buClr>
                <a:srgbClr val="FF9900"/>
              </a:buClr>
              <a:buSzPts val="2000"/>
              <a:buFont typeface="PT Sans Narrow"/>
              <a:buAutoNum type="arabicPeriod"/>
            </a:pPr>
            <a:r>
              <a:rPr b="1" lang="en" sz="2000">
                <a:latin typeface="PT Sans Narrow"/>
                <a:ea typeface="PT Sans Narrow"/>
                <a:cs typeface="PT Sans Narrow"/>
                <a:sym typeface="PT Sans Narrow"/>
              </a:rPr>
              <a:t>March 31st </a:t>
            </a:r>
            <a:r>
              <a:rPr lang="en" sz="2000">
                <a:highlight>
                  <a:schemeClr val="lt1"/>
                </a:highlight>
                <a:latin typeface="PT Sans Narrow"/>
                <a:ea typeface="PT Sans Narrow"/>
                <a:cs typeface="PT Sans Narrow"/>
                <a:sym typeface="PT Sans Narrow"/>
              </a:rPr>
              <a:t>- </a:t>
            </a:r>
            <a:r>
              <a:rPr lang="en" sz="2000">
                <a:latin typeface="PT Sans Narrow"/>
                <a:ea typeface="PT Sans Narrow"/>
                <a:cs typeface="PT Sans Narrow"/>
                <a:sym typeface="PT Sans Narrow"/>
              </a:rPr>
              <a:t>you’ll get an email with a copy of what you requested and will be given one last chance to request a change. </a:t>
            </a:r>
            <a:r>
              <a:rPr b="1" lang="en" sz="2000">
                <a:latin typeface="PT Sans Narrow"/>
                <a:ea typeface="PT Sans Narrow"/>
                <a:cs typeface="PT Sans Narrow"/>
                <a:sym typeface="PT Sans Narrow"/>
              </a:rPr>
              <a:t>This is due April 3rd.</a:t>
            </a:r>
            <a:endParaRPr b="1" sz="2000">
              <a:latin typeface="PT Sans Narrow"/>
              <a:ea typeface="PT Sans Narrow"/>
              <a:cs typeface="PT Sans Narrow"/>
              <a:sym typeface="PT Sans Narrow"/>
            </a:endParaRPr>
          </a:p>
          <a:p>
            <a:pPr indent="-355600" lvl="0" marL="457200" rtl="0" algn="l">
              <a:lnSpc>
                <a:spcPct val="90000"/>
              </a:lnSpc>
              <a:spcBef>
                <a:spcPts val="900"/>
              </a:spcBef>
              <a:spcAft>
                <a:spcPts val="0"/>
              </a:spcAft>
              <a:buClr>
                <a:srgbClr val="FF9900"/>
              </a:buClr>
              <a:buSzPts val="2000"/>
              <a:buFont typeface="PT Sans Narrow"/>
              <a:buAutoNum type="arabicPeriod"/>
            </a:pPr>
            <a:r>
              <a:rPr b="1" lang="en" sz="2000">
                <a:highlight>
                  <a:schemeClr val="lt1"/>
                </a:highlight>
                <a:latin typeface="PT Sans Narrow"/>
                <a:ea typeface="PT Sans Narrow"/>
                <a:cs typeface="PT Sans Narrow"/>
                <a:sym typeface="PT Sans Narrow"/>
              </a:rPr>
              <a:t>August 10th</a:t>
            </a:r>
            <a:r>
              <a:rPr lang="en" sz="2000">
                <a:highlight>
                  <a:schemeClr val="lt1"/>
                </a:highlight>
                <a:latin typeface="PT Sans Narrow"/>
                <a:ea typeface="PT Sans Narrow"/>
                <a:cs typeface="PT Sans Narrow"/>
                <a:sym typeface="PT Sans Narrow"/>
              </a:rPr>
              <a:t> - </a:t>
            </a:r>
            <a:r>
              <a:rPr lang="en" sz="2000">
                <a:latin typeface="PT Sans Narrow"/>
                <a:ea typeface="PT Sans Narrow"/>
                <a:cs typeface="PT Sans Narrow"/>
                <a:sym typeface="PT Sans Narrow"/>
              </a:rPr>
              <a:t>Firebird Fiesta (Freshman Orientation)</a:t>
            </a:r>
            <a:endParaRPr sz="2000">
              <a:highlight>
                <a:schemeClr val="lt1"/>
              </a:highlight>
              <a:latin typeface="PT Sans Narrow"/>
              <a:ea typeface="PT Sans Narrow"/>
              <a:cs typeface="PT Sans Narrow"/>
              <a:sym typeface="PT Sans Narrow"/>
            </a:endParaRPr>
          </a:p>
          <a:p>
            <a:pPr indent="-355600" lvl="0" marL="457200" rtl="0" algn="l">
              <a:lnSpc>
                <a:spcPct val="90000"/>
              </a:lnSpc>
              <a:spcBef>
                <a:spcPts val="900"/>
              </a:spcBef>
              <a:spcAft>
                <a:spcPts val="0"/>
              </a:spcAft>
              <a:buClr>
                <a:srgbClr val="FF9900"/>
              </a:buClr>
              <a:buSzPts val="2000"/>
              <a:buFont typeface="PT Sans Narrow"/>
              <a:buAutoNum type="arabicPeriod"/>
            </a:pPr>
            <a:r>
              <a:rPr b="1" lang="en" sz="2000">
                <a:latin typeface="PT Sans Narrow"/>
                <a:ea typeface="PT Sans Narrow"/>
                <a:cs typeface="PT Sans Narrow"/>
                <a:sym typeface="PT Sans Narrow"/>
              </a:rPr>
              <a:t>August 17th </a:t>
            </a:r>
            <a:r>
              <a:rPr lang="en" sz="2000">
                <a:latin typeface="PT Sans Narrow"/>
                <a:ea typeface="PT Sans Narrow"/>
                <a:cs typeface="PT Sans Narrow"/>
                <a:sym typeface="PT Sans Narrow"/>
              </a:rPr>
              <a:t>- </a:t>
            </a:r>
            <a:r>
              <a:rPr lang="en" sz="2000">
                <a:latin typeface="PT Sans Narrow"/>
                <a:ea typeface="PT Sans Narrow"/>
                <a:cs typeface="PT Sans Narrow"/>
                <a:sym typeface="PT Sans Narrow"/>
              </a:rPr>
              <a:t>First Day of School</a:t>
            </a:r>
            <a:endParaRPr sz="2000">
              <a:latin typeface="PT Sans Narrow"/>
              <a:ea typeface="PT Sans Narrow"/>
              <a:cs typeface="PT Sans Narrow"/>
              <a:sym typeface="PT Sans Narrow"/>
            </a:endParaRPr>
          </a:p>
          <a:p>
            <a:pPr indent="0" lvl="0" marL="0" rtl="0" algn="l">
              <a:spcBef>
                <a:spcPts val="0"/>
              </a:spcBef>
              <a:spcAft>
                <a:spcPts val="0"/>
              </a:spcAft>
              <a:buNone/>
            </a:pPr>
            <a:r>
              <a:t/>
            </a:r>
            <a:endParaRPr b="1" sz="1800">
              <a:latin typeface="Nunito"/>
              <a:ea typeface="Nunito"/>
              <a:cs typeface="Nunito"/>
              <a:sym typeface="Nuni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7" name="Shape 957"/>
        <p:cNvGrpSpPr/>
        <p:nvPr/>
      </p:nvGrpSpPr>
      <p:grpSpPr>
        <a:xfrm>
          <a:off x="0" y="0"/>
          <a:ext cx="0" cy="0"/>
          <a:chOff x="0" y="0"/>
          <a:chExt cx="0" cy="0"/>
        </a:xfrm>
      </p:grpSpPr>
      <p:sp>
        <p:nvSpPr>
          <p:cNvPr id="958" name="Google Shape;958;p45"/>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t>Q &amp; A with the Counselors</a:t>
            </a:r>
            <a:endParaRPr sz="4800"/>
          </a:p>
        </p:txBody>
      </p:sp>
      <p:pic>
        <p:nvPicPr>
          <p:cNvPr id="959" name="Google Shape;959;p45"/>
          <p:cNvPicPr preferRelativeResize="0"/>
          <p:nvPr/>
        </p:nvPicPr>
        <p:blipFill>
          <a:blip r:embed="rId3">
            <a:alphaModFix/>
          </a:blip>
          <a:stretch>
            <a:fillRect/>
          </a:stretch>
        </p:blipFill>
        <p:spPr>
          <a:xfrm>
            <a:off x="2505025" y="1841175"/>
            <a:ext cx="3524250" cy="31337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Ely template">
  <a:themeElements>
    <a:clrScheme name="Custom 347">
      <a:dk1>
        <a:srgbClr val="21355A"/>
      </a:dk1>
      <a:lt1>
        <a:srgbClr val="FFFFFF"/>
      </a:lt1>
      <a:dk2>
        <a:srgbClr val="59BB00"/>
      </a:dk2>
      <a:lt2>
        <a:srgbClr val="00BABE"/>
      </a:lt2>
      <a:accent1>
        <a:srgbClr val="3AA0FF"/>
      </a:accent1>
      <a:accent2>
        <a:srgbClr val="3924BB"/>
      </a:accent2>
      <a:accent3>
        <a:srgbClr val="D63ED1"/>
      </a:accent3>
      <a:accent4>
        <a:srgbClr val="FF0000"/>
      </a:accent4>
      <a:accent5>
        <a:srgbClr val="FF8200"/>
      </a:accent5>
      <a:accent6>
        <a:srgbClr val="FFCC00"/>
      </a:accent6>
      <a:hlink>
        <a:srgbClr val="1C7AD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