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65"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Lst>
  <p:sldSz cy="5143500" cx="9144000"/>
  <p:notesSz cx="6858000" cy="9144000"/>
  <p:embeddedFontLst>
    <p:embeddedFont>
      <p:font typeface="Nunito SemiBold"/>
      <p:regular r:id="rId36"/>
      <p:bold r:id="rId37"/>
      <p:italic r:id="rId38"/>
      <p:boldItalic r:id="rId39"/>
    </p:embeddedFont>
    <p:embeddedFont>
      <p:font typeface="Architects Daughter"/>
      <p:regular r:id="rId40"/>
    </p:embeddedFont>
    <p:embeddedFont>
      <p:font typeface="Caveat"/>
      <p:regular r:id="rId41"/>
      <p:bold r:id="rId42"/>
    </p:embeddedFont>
    <p:embeddedFont>
      <p:font typeface="Roboto"/>
      <p:regular r:id="rId43"/>
      <p:bold r:id="rId44"/>
      <p:italic r:id="rId45"/>
      <p:boldItalic r:id="rId46"/>
    </p:embeddedFont>
    <p:embeddedFont>
      <p:font typeface="Nunito"/>
      <p:regular r:id="rId47"/>
      <p:bold r:id="rId48"/>
      <p:italic r:id="rId49"/>
      <p:boldItalic r:id="rId50"/>
    </p:embeddedFont>
    <p:embeddedFont>
      <p:font typeface="Pangolin"/>
      <p:regular r:id="rId51"/>
    </p:embeddedFont>
    <p:embeddedFont>
      <p:font typeface="Mali"/>
      <p:regular r:id="rId52"/>
      <p:bold r:id="rId53"/>
      <p:italic r:id="rId54"/>
      <p:boldItalic r:id="rId55"/>
    </p:embeddedFont>
    <p:embeddedFont>
      <p:font typeface="Mali Medium"/>
      <p:regular r:id="rId56"/>
      <p:bold r:id="rId57"/>
      <p:italic r:id="rId58"/>
      <p:boldItalic r:id="rId59"/>
    </p:embeddedFont>
    <p:embeddedFont>
      <p:font typeface="Mali SemiBold"/>
      <p:regular r:id="rId60"/>
      <p:bold r:id="rId61"/>
      <p:italic r:id="rId62"/>
      <p:boldItalic r:id="rId63"/>
    </p:embeddedFont>
    <p:embeddedFont>
      <p:font typeface="Nunito Black"/>
      <p:bold r:id="rId64"/>
      <p:boldItalic r:id="rId65"/>
    </p:embeddedFont>
    <p:embeddedFont>
      <p:font typeface="Nunito Light"/>
      <p:regular r:id="rId66"/>
      <p:bold r:id="rId67"/>
      <p:italic r:id="rId68"/>
      <p:boldItalic r:id="rId6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ArchitectsDaughter-regular.fntdata"/><Relationship Id="rId42" Type="http://schemas.openxmlformats.org/officeDocument/2006/relationships/font" Target="fonts/Caveat-bold.fntdata"/><Relationship Id="rId41" Type="http://schemas.openxmlformats.org/officeDocument/2006/relationships/font" Target="fonts/Caveat-regular.fntdata"/><Relationship Id="rId44" Type="http://schemas.openxmlformats.org/officeDocument/2006/relationships/font" Target="fonts/Roboto-bold.fntdata"/><Relationship Id="rId43" Type="http://schemas.openxmlformats.org/officeDocument/2006/relationships/font" Target="fonts/Roboto-regular.fntdata"/><Relationship Id="rId46" Type="http://schemas.openxmlformats.org/officeDocument/2006/relationships/font" Target="fonts/Roboto-boldItalic.fntdata"/><Relationship Id="rId45" Type="http://schemas.openxmlformats.org/officeDocument/2006/relationships/font" Target="fonts/Roboto-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font" Target="fonts/Nunito-bold.fntdata"/><Relationship Id="rId47" Type="http://schemas.openxmlformats.org/officeDocument/2006/relationships/font" Target="fonts/Nunito-regular.fntdata"/><Relationship Id="rId49" Type="http://schemas.openxmlformats.org/officeDocument/2006/relationships/font" Target="fonts/Nunito-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font" Target="fonts/NunitoSemiBold-bold.fntdata"/><Relationship Id="rId36" Type="http://schemas.openxmlformats.org/officeDocument/2006/relationships/font" Target="fonts/NunitoSemiBold-regular.fntdata"/><Relationship Id="rId39" Type="http://schemas.openxmlformats.org/officeDocument/2006/relationships/font" Target="fonts/NunitoSemiBold-boldItalic.fntdata"/><Relationship Id="rId38" Type="http://schemas.openxmlformats.org/officeDocument/2006/relationships/font" Target="fonts/NunitoSemiBold-italic.fntdata"/><Relationship Id="rId62" Type="http://schemas.openxmlformats.org/officeDocument/2006/relationships/font" Target="fonts/MaliSemiBold-italic.fntdata"/><Relationship Id="rId61" Type="http://schemas.openxmlformats.org/officeDocument/2006/relationships/font" Target="fonts/MaliSemiBold-bold.fntdata"/><Relationship Id="rId20" Type="http://schemas.openxmlformats.org/officeDocument/2006/relationships/slide" Target="slides/slide16.xml"/><Relationship Id="rId64" Type="http://schemas.openxmlformats.org/officeDocument/2006/relationships/font" Target="fonts/NunitoBlack-bold.fntdata"/><Relationship Id="rId63" Type="http://schemas.openxmlformats.org/officeDocument/2006/relationships/font" Target="fonts/MaliSemiBold-boldItalic.fntdata"/><Relationship Id="rId22" Type="http://schemas.openxmlformats.org/officeDocument/2006/relationships/slide" Target="slides/slide18.xml"/><Relationship Id="rId66" Type="http://schemas.openxmlformats.org/officeDocument/2006/relationships/font" Target="fonts/NunitoLight-regular.fntdata"/><Relationship Id="rId21" Type="http://schemas.openxmlformats.org/officeDocument/2006/relationships/slide" Target="slides/slide17.xml"/><Relationship Id="rId65" Type="http://schemas.openxmlformats.org/officeDocument/2006/relationships/font" Target="fonts/NunitoBlack-boldItalic.fntdata"/><Relationship Id="rId24" Type="http://schemas.openxmlformats.org/officeDocument/2006/relationships/slide" Target="slides/slide20.xml"/><Relationship Id="rId68" Type="http://schemas.openxmlformats.org/officeDocument/2006/relationships/font" Target="fonts/NunitoLight-italic.fntdata"/><Relationship Id="rId23" Type="http://schemas.openxmlformats.org/officeDocument/2006/relationships/slide" Target="slides/slide19.xml"/><Relationship Id="rId67" Type="http://schemas.openxmlformats.org/officeDocument/2006/relationships/font" Target="fonts/NunitoLight-bold.fntdata"/><Relationship Id="rId60" Type="http://schemas.openxmlformats.org/officeDocument/2006/relationships/font" Target="fonts/MaliSemiBold-regular.fntdata"/><Relationship Id="rId26" Type="http://schemas.openxmlformats.org/officeDocument/2006/relationships/slide" Target="slides/slide22.xml"/><Relationship Id="rId25" Type="http://schemas.openxmlformats.org/officeDocument/2006/relationships/slide" Target="slides/slide21.xml"/><Relationship Id="rId69" Type="http://schemas.openxmlformats.org/officeDocument/2006/relationships/font" Target="fonts/NunitoLight-boldItalic.fntdata"/><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font" Target="fonts/Pangolin-regular.fntdata"/><Relationship Id="rId50" Type="http://schemas.openxmlformats.org/officeDocument/2006/relationships/font" Target="fonts/Nunito-boldItalic.fntdata"/><Relationship Id="rId53" Type="http://schemas.openxmlformats.org/officeDocument/2006/relationships/font" Target="fonts/Mali-bold.fntdata"/><Relationship Id="rId52" Type="http://schemas.openxmlformats.org/officeDocument/2006/relationships/font" Target="fonts/Mali-regular.fntdata"/><Relationship Id="rId11" Type="http://schemas.openxmlformats.org/officeDocument/2006/relationships/slide" Target="slides/slide7.xml"/><Relationship Id="rId55" Type="http://schemas.openxmlformats.org/officeDocument/2006/relationships/font" Target="fonts/Mali-boldItalic.fntdata"/><Relationship Id="rId10" Type="http://schemas.openxmlformats.org/officeDocument/2006/relationships/slide" Target="slides/slide6.xml"/><Relationship Id="rId54" Type="http://schemas.openxmlformats.org/officeDocument/2006/relationships/font" Target="fonts/Mali-italic.fntdata"/><Relationship Id="rId13" Type="http://schemas.openxmlformats.org/officeDocument/2006/relationships/slide" Target="slides/slide9.xml"/><Relationship Id="rId57" Type="http://schemas.openxmlformats.org/officeDocument/2006/relationships/font" Target="fonts/MaliMedium-bold.fntdata"/><Relationship Id="rId12" Type="http://schemas.openxmlformats.org/officeDocument/2006/relationships/slide" Target="slides/slide8.xml"/><Relationship Id="rId56" Type="http://schemas.openxmlformats.org/officeDocument/2006/relationships/font" Target="fonts/MaliMedium-regular.fntdata"/><Relationship Id="rId15" Type="http://schemas.openxmlformats.org/officeDocument/2006/relationships/slide" Target="slides/slide11.xml"/><Relationship Id="rId59" Type="http://schemas.openxmlformats.org/officeDocument/2006/relationships/font" Target="fonts/MaliMedium-boldItalic.fntdata"/><Relationship Id="rId14" Type="http://schemas.openxmlformats.org/officeDocument/2006/relationships/slide" Target="slides/slide10.xml"/><Relationship Id="rId58" Type="http://schemas.openxmlformats.org/officeDocument/2006/relationships/font" Target="fonts/MaliMedium-italic.fntdata"/><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presentation/d/10fpG3lc_igogS1dgKRF1q0nzd3iYxvRRjAxAlFYMYsQ/edit#slide=id.gb72129b356_0_95"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4" name="Shape 784"/>
        <p:cNvGrpSpPr/>
        <p:nvPr/>
      </p:nvGrpSpPr>
      <p:grpSpPr>
        <a:xfrm>
          <a:off x="0" y="0"/>
          <a:ext cx="0" cy="0"/>
          <a:chOff x="0" y="0"/>
          <a:chExt cx="0" cy="0"/>
        </a:xfrm>
      </p:grpSpPr>
      <p:sp>
        <p:nvSpPr>
          <p:cNvPr id="785" name="Google Shape;785;g35f391192_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86" name="Google Shape;786;g35f391192_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Are we recording this?</a:t>
            </a:r>
            <a:endParaRPr/>
          </a:p>
          <a:p>
            <a:pPr indent="0" lvl="0" marL="0" rtl="0" algn="l">
              <a:spcBef>
                <a:spcPts val="0"/>
              </a:spcBef>
              <a:spcAft>
                <a:spcPts val="0"/>
              </a:spcAft>
              <a:buNone/>
            </a:pPr>
            <a:r>
              <a:t/>
            </a:r>
            <a:endParaRPr/>
          </a:p>
          <a:p>
            <a:pPr indent="0" lvl="0" marL="0" rtl="0" algn="l">
              <a:spcBef>
                <a:spcPts val="0"/>
              </a:spcBef>
              <a:spcAft>
                <a:spcPts val="0"/>
              </a:spcAft>
              <a:buNone/>
            </a:pPr>
            <a:r>
              <a:rPr lang="en" u="sng">
                <a:solidFill>
                  <a:schemeClr val="hlink"/>
                </a:solidFill>
                <a:hlinkClick r:id="rId2"/>
              </a:rPr>
              <a:t>Previous ppt</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4" name="Shape 794"/>
        <p:cNvGrpSpPr/>
        <p:nvPr/>
      </p:nvGrpSpPr>
      <p:grpSpPr>
        <a:xfrm>
          <a:off x="0" y="0"/>
          <a:ext cx="0" cy="0"/>
          <a:chOff x="0" y="0"/>
          <a:chExt cx="0" cy="0"/>
        </a:xfrm>
      </p:grpSpPr>
      <p:sp>
        <p:nvSpPr>
          <p:cNvPr id="795" name="Google Shape;795;g35ed75ccf_0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96" name="Google Shape;796;g35ed75ccf_0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0" name="Shape 800"/>
        <p:cNvGrpSpPr/>
        <p:nvPr/>
      </p:nvGrpSpPr>
      <p:grpSpPr>
        <a:xfrm>
          <a:off x="0" y="0"/>
          <a:ext cx="0" cy="0"/>
          <a:chOff x="0" y="0"/>
          <a:chExt cx="0" cy="0"/>
        </a:xfrm>
      </p:grpSpPr>
      <p:sp>
        <p:nvSpPr>
          <p:cNvPr id="801" name="Google Shape;801;g1f08c9ab849_1_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2" name="Google Shape;802;g1f08c9ab849_1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7" name="Shape 807"/>
        <p:cNvGrpSpPr/>
        <p:nvPr/>
      </p:nvGrpSpPr>
      <p:grpSpPr>
        <a:xfrm>
          <a:off x="0" y="0"/>
          <a:ext cx="0" cy="0"/>
          <a:chOff x="0" y="0"/>
          <a:chExt cx="0" cy="0"/>
        </a:xfrm>
      </p:grpSpPr>
      <p:sp>
        <p:nvSpPr>
          <p:cNvPr id="808" name="Google Shape;808;g1075ce3b5b1_0_41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9" name="Google Shape;809;g1075ce3b5b1_0_4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6" name="Shape 816"/>
        <p:cNvGrpSpPr/>
        <p:nvPr/>
      </p:nvGrpSpPr>
      <p:grpSpPr>
        <a:xfrm>
          <a:off x="0" y="0"/>
          <a:ext cx="0" cy="0"/>
          <a:chOff x="0" y="0"/>
          <a:chExt cx="0" cy="0"/>
        </a:xfrm>
      </p:grpSpPr>
      <p:sp>
        <p:nvSpPr>
          <p:cNvPr id="817" name="Google Shape;817;g1075ce3b5b1_0_41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18" name="Google Shape;818;g1075ce3b5b1_0_4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Update picture of incoming students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6" name="Shape 826"/>
        <p:cNvGrpSpPr/>
        <p:nvPr/>
      </p:nvGrpSpPr>
      <p:grpSpPr>
        <a:xfrm>
          <a:off x="0" y="0"/>
          <a:ext cx="0" cy="0"/>
          <a:chOff x="0" y="0"/>
          <a:chExt cx="0" cy="0"/>
        </a:xfrm>
      </p:grpSpPr>
      <p:sp>
        <p:nvSpPr>
          <p:cNvPr id="827" name="Google Shape;827;g1075ce3b5b1_0_419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28" name="Google Shape;828;g1075ce3b5b1_0_4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4" name="Shape 834"/>
        <p:cNvGrpSpPr/>
        <p:nvPr/>
      </p:nvGrpSpPr>
      <p:grpSpPr>
        <a:xfrm>
          <a:off x="0" y="0"/>
          <a:ext cx="0" cy="0"/>
          <a:chOff x="0" y="0"/>
          <a:chExt cx="0" cy="0"/>
        </a:xfrm>
      </p:grpSpPr>
      <p:sp>
        <p:nvSpPr>
          <p:cNvPr id="835" name="Google Shape;835;g1d3c3d9b555_0_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36" name="Google Shape;836;g1d3c3d9b555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1" name="Shape 841"/>
        <p:cNvGrpSpPr/>
        <p:nvPr/>
      </p:nvGrpSpPr>
      <p:grpSpPr>
        <a:xfrm>
          <a:off x="0" y="0"/>
          <a:ext cx="0" cy="0"/>
          <a:chOff x="0" y="0"/>
          <a:chExt cx="0" cy="0"/>
        </a:xfrm>
      </p:grpSpPr>
      <p:sp>
        <p:nvSpPr>
          <p:cNvPr id="842" name="Google Shape;842;g1075ce3b5b1_0_416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43" name="Google Shape;843;g1075ce3b5b1_0_4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8" name="Shape 848"/>
        <p:cNvGrpSpPr/>
        <p:nvPr/>
      </p:nvGrpSpPr>
      <p:grpSpPr>
        <a:xfrm>
          <a:off x="0" y="0"/>
          <a:ext cx="0" cy="0"/>
          <a:chOff x="0" y="0"/>
          <a:chExt cx="0" cy="0"/>
        </a:xfrm>
      </p:grpSpPr>
      <p:sp>
        <p:nvSpPr>
          <p:cNvPr id="849" name="Google Shape;849;g1075ce3b5b1_0_422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50" name="Google Shape;850;g1075ce3b5b1_0_42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6" name="Shape 856"/>
        <p:cNvGrpSpPr/>
        <p:nvPr/>
      </p:nvGrpSpPr>
      <p:grpSpPr>
        <a:xfrm>
          <a:off x="0" y="0"/>
          <a:ext cx="0" cy="0"/>
          <a:chOff x="0" y="0"/>
          <a:chExt cx="0" cy="0"/>
        </a:xfrm>
      </p:grpSpPr>
      <p:sp>
        <p:nvSpPr>
          <p:cNvPr id="857" name="Google Shape;857;g1075ce3b5b1_0_423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58" name="Google Shape;858;g1075ce3b5b1_0_4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7" name="Shape 867"/>
        <p:cNvGrpSpPr/>
        <p:nvPr/>
      </p:nvGrpSpPr>
      <p:grpSpPr>
        <a:xfrm>
          <a:off x="0" y="0"/>
          <a:ext cx="0" cy="0"/>
          <a:chOff x="0" y="0"/>
          <a:chExt cx="0" cy="0"/>
        </a:xfrm>
      </p:grpSpPr>
      <p:sp>
        <p:nvSpPr>
          <p:cNvPr id="868" name="Google Shape;868;g35f391192_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69" name="Google Shape;869;g35f391192_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4" name="Shape 874"/>
        <p:cNvGrpSpPr/>
        <p:nvPr/>
      </p:nvGrpSpPr>
      <p:grpSpPr>
        <a:xfrm>
          <a:off x="0" y="0"/>
          <a:ext cx="0" cy="0"/>
          <a:chOff x="0" y="0"/>
          <a:chExt cx="0" cy="0"/>
        </a:xfrm>
      </p:grpSpPr>
      <p:sp>
        <p:nvSpPr>
          <p:cNvPr id="875" name="Google Shape;875;g3ace514f146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76" name="Google Shape;876;g3ace514f14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1" name="Shape 881"/>
        <p:cNvGrpSpPr/>
        <p:nvPr/>
      </p:nvGrpSpPr>
      <p:grpSpPr>
        <a:xfrm>
          <a:off x="0" y="0"/>
          <a:ext cx="0" cy="0"/>
          <a:chOff x="0" y="0"/>
          <a:chExt cx="0" cy="0"/>
        </a:xfrm>
      </p:grpSpPr>
      <p:sp>
        <p:nvSpPr>
          <p:cNvPr id="882" name="Google Shape;882;g35f391192_0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83" name="Google Shape;883;g35f391192_0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FYI add a note about transcripts for GEOMETRY</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1" name="Shape 901"/>
        <p:cNvGrpSpPr/>
        <p:nvPr/>
      </p:nvGrpSpPr>
      <p:grpSpPr>
        <a:xfrm>
          <a:off x="0" y="0"/>
          <a:ext cx="0" cy="0"/>
          <a:chOff x="0" y="0"/>
          <a:chExt cx="0" cy="0"/>
        </a:xfrm>
      </p:grpSpPr>
      <p:sp>
        <p:nvSpPr>
          <p:cNvPr id="902" name="Google Shape;902;g31ee03e6b0a_6_77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03" name="Google Shape;903;g31ee03e6b0a_6_7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9" name="Shape 909"/>
        <p:cNvGrpSpPr/>
        <p:nvPr/>
      </p:nvGrpSpPr>
      <p:grpSpPr>
        <a:xfrm>
          <a:off x="0" y="0"/>
          <a:ext cx="0" cy="0"/>
          <a:chOff x="0" y="0"/>
          <a:chExt cx="0" cy="0"/>
        </a:xfrm>
      </p:grpSpPr>
      <p:sp>
        <p:nvSpPr>
          <p:cNvPr id="910" name="Google Shape;910;gcfd6ce39d1_0_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11" name="Google Shape;911;gcfd6ce39d1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Districtwide </a:t>
            </a:r>
            <a:r>
              <a:rPr lang="en"/>
              <a:t>declining</a:t>
            </a:r>
            <a:r>
              <a:rPr lang="en"/>
              <a:t> enrollment and every school is phasing out one language</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7" name="Shape 917"/>
        <p:cNvGrpSpPr/>
        <p:nvPr/>
      </p:nvGrpSpPr>
      <p:grpSpPr>
        <a:xfrm>
          <a:off x="0" y="0"/>
          <a:ext cx="0" cy="0"/>
          <a:chOff x="0" y="0"/>
          <a:chExt cx="0" cy="0"/>
        </a:xfrm>
      </p:grpSpPr>
      <p:sp>
        <p:nvSpPr>
          <p:cNvPr id="918" name="Google Shape;918;g35f391192_0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19" name="Google Shape;919;g35f391192_0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0" name="Shape 930"/>
        <p:cNvGrpSpPr/>
        <p:nvPr/>
      </p:nvGrpSpPr>
      <p:grpSpPr>
        <a:xfrm>
          <a:off x="0" y="0"/>
          <a:ext cx="0" cy="0"/>
          <a:chOff x="0" y="0"/>
          <a:chExt cx="0" cy="0"/>
        </a:xfrm>
      </p:grpSpPr>
      <p:sp>
        <p:nvSpPr>
          <p:cNvPr id="931" name="Google Shape;931;g1cb41ade777_0_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32" name="Google Shape;932;g1cb41ade777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Clr>
                <a:schemeClr val="dk1"/>
              </a:buClr>
              <a:buSzPts val="1400"/>
              <a:buChar char="●"/>
            </a:pPr>
            <a:r>
              <a:rPr lang="en" sz="1400">
                <a:solidFill>
                  <a:schemeClr val="dk1"/>
                </a:solidFill>
              </a:rPr>
              <a:t>These courses meet Fine Art requirement for 4 year colleges</a:t>
            </a:r>
            <a:endParaRPr sz="1400">
              <a:solidFill>
                <a:schemeClr val="dk1"/>
              </a:solidFill>
            </a:endParaRPr>
          </a:p>
          <a:p>
            <a:pPr indent="-317500" lvl="0" marL="457200" rtl="0" algn="l">
              <a:spcBef>
                <a:spcPts val="0"/>
              </a:spcBef>
              <a:spcAft>
                <a:spcPts val="0"/>
              </a:spcAft>
              <a:buClr>
                <a:schemeClr val="dk1"/>
              </a:buClr>
              <a:buSzPts val="1400"/>
              <a:buChar char="●"/>
            </a:pPr>
            <a:r>
              <a:rPr lang="en" sz="1400">
                <a:solidFill>
                  <a:schemeClr val="dk1"/>
                </a:solidFill>
              </a:rPr>
              <a:t>Music Genesis - history of music, learn how to play various beginner instruments, no musical background is needed. </a:t>
            </a:r>
            <a:endParaRPr sz="1400">
              <a:solidFill>
                <a:schemeClr val="dk1"/>
              </a:solidFill>
            </a:endParaRPr>
          </a:p>
          <a:p>
            <a:pPr indent="-317500" lvl="0" marL="457200" rtl="0" algn="l">
              <a:spcBef>
                <a:spcPts val="0"/>
              </a:spcBef>
              <a:spcAft>
                <a:spcPts val="0"/>
              </a:spcAft>
              <a:buSzPts val="1400"/>
              <a:buChar char="●"/>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3" name="Shape 943"/>
        <p:cNvGrpSpPr/>
        <p:nvPr/>
      </p:nvGrpSpPr>
      <p:grpSpPr>
        <a:xfrm>
          <a:off x="0" y="0"/>
          <a:ext cx="0" cy="0"/>
          <a:chOff x="0" y="0"/>
          <a:chExt cx="0" cy="0"/>
        </a:xfrm>
      </p:grpSpPr>
      <p:sp>
        <p:nvSpPr>
          <p:cNvPr id="944" name="Google Shape;944;g1075ce3b5b1_0_240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45" name="Google Shape;945;g1075ce3b5b1_0_24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Clr>
                <a:schemeClr val="dk1"/>
              </a:buClr>
              <a:buSzPts val="1200"/>
              <a:buFont typeface="Mali"/>
              <a:buChar char="●"/>
            </a:pPr>
            <a:r>
              <a:rPr lang="en" sz="1200">
                <a:solidFill>
                  <a:schemeClr val="dk1"/>
                </a:solidFill>
                <a:latin typeface="Mali"/>
                <a:ea typeface="Mali"/>
                <a:cs typeface="Mali"/>
                <a:sym typeface="Mali"/>
              </a:rPr>
              <a:t>Outside of class work (performance)</a:t>
            </a:r>
            <a:endParaRPr sz="1200">
              <a:solidFill>
                <a:schemeClr val="dk1"/>
              </a:solidFill>
              <a:latin typeface="Mali"/>
              <a:ea typeface="Mali"/>
              <a:cs typeface="Mali"/>
              <a:sym typeface="Mali"/>
            </a:endParaRPr>
          </a:p>
          <a:p>
            <a:pPr indent="-304800" lvl="0" marL="457200" rtl="0" algn="l">
              <a:spcBef>
                <a:spcPts val="0"/>
              </a:spcBef>
              <a:spcAft>
                <a:spcPts val="0"/>
              </a:spcAft>
              <a:buClr>
                <a:schemeClr val="dk1"/>
              </a:buClr>
              <a:buSzPts val="1200"/>
              <a:buFont typeface="Mali"/>
              <a:buChar char="●"/>
            </a:pPr>
            <a:r>
              <a:rPr lang="en" sz="1200">
                <a:solidFill>
                  <a:schemeClr val="dk1"/>
                </a:solidFill>
                <a:latin typeface="Mali"/>
                <a:ea typeface="Mali"/>
                <a:cs typeface="Mali"/>
                <a:sym typeface="Mali"/>
              </a:rPr>
              <a:t>These courses meet Fine Art requirement for 4 year colleges</a:t>
            </a:r>
            <a:endParaRPr sz="1200">
              <a:solidFill>
                <a:schemeClr val="dk1"/>
              </a:solidFill>
              <a:latin typeface="Mali"/>
              <a:ea typeface="Mali"/>
              <a:cs typeface="Mali"/>
              <a:sym typeface="Mali"/>
            </a:endParaRPr>
          </a:p>
          <a:p>
            <a:pPr indent="-304800" lvl="0" marL="457200" rtl="0" algn="l">
              <a:spcBef>
                <a:spcPts val="0"/>
              </a:spcBef>
              <a:spcAft>
                <a:spcPts val="0"/>
              </a:spcAft>
              <a:buClr>
                <a:schemeClr val="dk1"/>
              </a:buClr>
              <a:buSzPts val="1200"/>
              <a:buFont typeface="Mali"/>
              <a:buChar char="●"/>
            </a:pPr>
            <a:r>
              <a:rPr lang="en" sz="1200">
                <a:solidFill>
                  <a:schemeClr val="dk1"/>
                </a:solidFill>
                <a:latin typeface="Mali"/>
                <a:ea typeface="Mali"/>
                <a:cs typeface="Mali"/>
                <a:sym typeface="Mali"/>
              </a:rPr>
              <a:t>Music Genesis </a:t>
            </a:r>
            <a:endParaRPr sz="1200">
              <a:solidFill>
                <a:schemeClr val="dk1"/>
              </a:solidFill>
              <a:latin typeface="Mali"/>
              <a:ea typeface="Mali"/>
              <a:cs typeface="Mali"/>
              <a:sym typeface="Mali"/>
            </a:endParaRPr>
          </a:p>
          <a:p>
            <a:pPr indent="-304800" lvl="1" marL="914400" rtl="0" algn="l">
              <a:spcBef>
                <a:spcPts val="0"/>
              </a:spcBef>
              <a:spcAft>
                <a:spcPts val="0"/>
              </a:spcAft>
              <a:buClr>
                <a:schemeClr val="dk1"/>
              </a:buClr>
              <a:buSzPts val="1200"/>
              <a:buFont typeface="Mali"/>
              <a:buChar char="○"/>
            </a:pPr>
            <a:r>
              <a:rPr lang="en" sz="1200">
                <a:solidFill>
                  <a:schemeClr val="dk1"/>
                </a:solidFill>
                <a:latin typeface="Mali"/>
                <a:ea typeface="Mali"/>
                <a:cs typeface="Mali"/>
                <a:sym typeface="Mali"/>
              </a:rPr>
              <a:t> history of music, learn how to play various beginner instruments, no musical background is needed. </a:t>
            </a:r>
            <a:endParaRPr sz="1200">
              <a:solidFill>
                <a:schemeClr val="dk1"/>
              </a:solidFill>
              <a:latin typeface="Mali"/>
              <a:ea typeface="Mali"/>
              <a:cs typeface="Mali"/>
              <a:sym typeface="Mali"/>
            </a:endParaRPr>
          </a:p>
          <a:p>
            <a:pPr indent="-304800" lvl="1" marL="914400" rtl="0" algn="l">
              <a:spcBef>
                <a:spcPts val="0"/>
              </a:spcBef>
              <a:spcAft>
                <a:spcPts val="0"/>
              </a:spcAft>
              <a:buClr>
                <a:schemeClr val="dk1"/>
              </a:buClr>
              <a:buSzPts val="1200"/>
              <a:buFont typeface="Mali"/>
              <a:buChar char="○"/>
            </a:pPr>
            <a:r>
              <a:rPr lang="en" sz="1200">
                <a:solidFill>
                  <a:schemeClr val="dk1"/>
                </a:solidFill>
                <a:latin typeface="Mali"/>
                <a:ea typeface="Mali"/>
                <a:cs typeface="Mali"/>
                <a:sym typeface="Mali"/>
              </a:rPr>
              <a:t>Music appreciation, Introduction to music reading, Different time periods with music, You’ll make your own music instrument</a:t>
            </a:r>
            <a:endParaRPr sz="1200">
              <a:solidFill>
                <a:schemeClr val="dk1"/>
              </a:solidFill>
              <a:latin typeface="Mali"/>
              <a:ea typeface="Mali"/>
              <a:cs typeface="Mali"/>
              <a:sym typeface="Mali"/>
            </a:endParaRPr>
          </a:p>
          <a:p>
            <a:pPr indent="-304800" lvl="0" marL="457200" rtl="0" algn="l">
              <a:spcBef>
                <a:spcPts val="0"/>
              </a:spcBef>
              <a:spcAft>
                <a:spcPts val="0"/>
              </a:spcAft>
              <a:buClr>
                <a:schemeClr val="dk1"/>
              </a:buClr>
              <a:buSzPts val="1200"/>
              <a:buFont typeface="Mali"/>
              <a:buChar char="●"/>
            </a:pPr>
            <a:r>
              <a:rPr lang="en" sz="1200">
                <a:solidFill>
                  <a:schemeClr val="dk1"/>
                </a:solidFill>
                <a:latin typeface="Mali"/>
                <a:ea typeface="Mali"/>
                <a:cs typeface="Mali"/>
                <a:sym typeface="Mali"/>
              </a:rPr>
              <a:t>Drama</a:t>
            </a:r>
            <a:endParaRPr sz="1200">
              <a:solidFill>
                <a:schemeClr val="dk1"/>
              </a:solidFill>
              <a:latin typeface="Mali"/>
              <a:ea typeface="Mali"/>
              <a:cs typeface="Mali"/>
              <a:sym typeface="Mali"/>
            </a:endParaRPr>
          </a:p>
          <a:p>
            <a:pPr indent="-304800" lvl="1" marL="914400" rtl="0" algn="l">
              <a:spcBef>
                <a:spcPts val="0"/>
              </a:spcBef>
              <a:spcAft>
                <a:spcPts val="0"/>
              </a:spcAft>
              <a:buClr>
                <a:schemeClr val="dk1"/>
              </a:buClr>
              <a:buSzPts val="1200"/>
              <a:buFont typeface="Mali"/>
              <a:buChar char="○"/>
            </a:pPr>
            <a:r>
              <a:rPr lang="en" sz="1200">
                <a:solidFill>
                  <a:schemeClr val="dk1"/>
                </a:solidFill>
                <a:latin typeface="Mali"/>
                <a:ea typeface="Mali"/>
                <a:cs typeface="Mali"/>
                <a:sym typeface="Mali"/>
              </a:rPr>
              <a:t>Theatre history, improv, scene work, monologues</a:t>
            </a:r>
            <a:endParaRPr sz="1200">
              <a:solidFill>
                <a:schemeClr val="dk1"/>
              </a:solidFill>
              <a:latin typeface="Mali"/>
              <a:ea typeface="Mali"/>
              <a:cs typeface="Mali"/>
              <a:sym typeface="Mal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0" name="Shape 960"/>
        <p:cNvGrpSpPr/>
        <p:nvPr/>
      </p:nvGrpSpPr>
      <p:grpSpPr>
        <a:xfrm>
          <a:off x="0" y="0"/>
          <a:ext cx="0" cy="0"/>
          <a:chOff x="0" y="0"/>
          <a:chExt cx="0" cy="0"/>
        </a:xfrm>
      </p:grpSpPr>
      <p:sp>
        <p:nvSpPr>
          <p:cNvPr id="961" name="Google Shape;961;g2b5b3d66086_0_78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62" name="Google Shape;962;g2b5b3d66086_0_7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lang="en" sz="1400">
                <a:solidFill>
                  <a:schemeClr val="dk1"/>
                </a:solidFill>
              </a:rPr>
              <a:t>Pathways</a:t>
            </a:r>
            <a:endParaRPr sz="1400">
              <a:solidFill>
                <a:schemeClr val="dk1"/>
              </a:solidFill>
            </a:endParaRPr>
          </a:p>
          <a:p>
            <a:pPr indent="-317500" lvl="0" marL="457200" rtl="0" algn="l">
              <a:spcBef>
                <a:spcPts val="0"/>
              </a:spcBef>
              <a:spcAft>
                <a:spcPts val="0"/>
              </a:spcAft>
              <a:buClr>
                <a:schemeClr val="dk1"/>
              </a:buClr>
              <a:buSzPts val="1400"/>
              <a:buChar char="●"/>
            </a:pPr>
            <a:r>
              <a:rPr lang="en" sz="1400">
                <a:solidFill>
                  <a:schemeClr val="dk1"/>
                </a:solidFill>
              </a:rPr>
              <a:t>Recommend Engineering Essentials is the intro course, no specific math level, no engineering experience, what they do, different fields. You’ve heard about engineering but you’re not really sure what they do. In this class you will be exposed to a broad range of the engineering field and get the opportunity to explore the various fields. If you’re a returning parent and your kid took IED in the past it’s going to be different.</a:t>
            </a:r>
            <a:endParaRPr sz="1400">
              <a:solidFill>
                <a:schemeClr val="dk1"/>
              </a:solidFill>
            </a:endParaRPr>
          </a:p>
          <a:p>
            <a:pPr indent="-304800" lvl="0" marL="457200" rtl="0" algn="l">
              <a:lnSpc>
                <a:spcPct val="115000"/>
              </a:lnSpc>
              <a:spcBef>
                <a:spcPts val="0"/>
              </a:spcBef>
              <a:spcAft>
                <a:spcPts val="0"/>
              </a:spcAft>
              <a:buClr>
                <a:schemeClr val="dk1"/>
              </a:buClr>
              <a:buSzPts val="1200"/>
              <a:buChar char="●"/>
            </a:pPr>
            <a:r>
              <a:rPr b="1" lang="en" sz="1200">
                <a:solidFill>
                  <a:srgbClr val="262626"/>
                </a:solidFill>
              </a:rPr>
              <a:t>DID:</a:t>
            </a:r>
            <a:endParaRPr b="1" sz="1200">
              <a:solidFill>
                <a:srgbClr val="262626"/>
              </a:solidFill>
            </a:endParaRPr>
          </a:p>
          <a:p>
            <a:pPr indent="-304800" lvl="1" marL="914400" rtl="0" algn="l">
              <a:lnSpc>
                <a:spcPct val="115000"/>
              </a:lnSpc>
              <a:spcBef>
                <a:spcPts val="0"/>
              </a:spcBef>
              <a:spcAft>
                <a:spcPts val="0"/>
              </a:spcAft>
              <a:buClr>
                <a:schemeClr val="dk1"/>
              </a:buClr>
              <a:buSzPts val="1200"/>
              <a:buChar char="○"/>
            </a:pPr>
            <a:r>
              <a:rPr lang="en" sz="1200">
                <a:solidFill>
                  <a:srgbClr val="262626"/>
                </a:solidFill>
              </a:rPr>
              <a:t>Learn the inside of a computer (software)—where is the brain?</a:t>
            </a:r>
            <a:endParaRPr sz="1200">
              <a:solidFill>
                <a:srgbClr val="262626"/>
              </a:solidFill>
            </a:endParaRPr>
          </a:p>
          <a:p>
            <a:pPr indent="-304800" lvl="1" marL="914400" rtl="0" algn="l">
              <a:lnSpc>
                <a:spcPct val="115000"/>
              </a:lnSpc>
              <a:spcBef>
                <a:spcPts val="0"/>
              </a:spcBef>
              <a:spcAft>
                <a:spcPts val="0"/>
              </a:spcAft>
              <a:buClr>
                <a:schemeClr val="dk1"/>
              </a:buClr>
              <a:buSzPts val="1200"/>
              <a:buChar char="○"/>
            </a:pPr>
            <a:r>
              <a:rPr lang="en" sz="1200">
                <a:solidFill>
                  <a:srgbClr val="262626"/>
                </a:solidFill>
              </a:rPr>
              <a:t>How the Internet works—why is it so powerful?</a:t>
            </a:r>
            <a:endParaRPr sz="1200">
              <a:solidFill>
                <a:srgbClr val="262626"/>
              </a:solidFill>
            </a:endParaRPr>
          </a:p>
          <a:p>
            <a:pPr indent="-304800" lvl="1" marL="914400" rtl="0" algn="l">
              <a:lnSpc>
                <a:spcPct val="115000"/>
              </a:lnSpc>
              <a:spcBef>
                <a:spcPts val="0"/>
              </a:spcBef>
              <a:spcAft>
                <a:spcPts val="0"/>
              </a:spcAft>
              <a:buClr>
                <a:schemeClr val="dk1"/>
              </a:buClr>
              <a:buSzPts val="1200"/>
              <a:buChar char="○"/>
            </a:pPr>
            <a:r>
              <a:rPr lang="en" sz="1200">
                <a:solidFill>
                  <a:srgbClr val="262626"/>
                </a:solidFill>
              </a:rPr>
              <a:t>Coding—Telling computer what to do</a:t>
            </a:r>
            <a:endParaRPr sz="1200">
              <a:solidFill>
                <a:srgbClr val="262626"/>
              </a:solidFill>
            </a:endParaRPr>
          </a:p>
          <a:p>
            <a:pPr indent="-304800" lvl="1" marL="914400" rtl="0" algn="l">
              <a:spcBef>
                <a:spcPts val="0"/>
              </a:spcBef>
              <a:spcAft>
                <a:spcPts val="0"/>
              </a:spcAft>
              <a:buClr>
                <a:schemeClr val="dk1"/>
              </a:buClr>
              <a:buSzPts val="1200"/>
              <a:buFont typeface="Trebuchet MS"/>
              <a:buChar char="○"/>
            </a:pPr>
            <a:r>
              <a:rPr lang="en" sz="1200">
                <a:solidFill>
                  <a:schemeClr val="dk1"/>
                </a:solidFill>
                <a:latin typeface="Trebuchet MS"/>
                <a:ea typeface="Trebuchet MS"/>
                <a:cs typeface="Trebuchet MS"/>
                <a:sym typeface="Trebuchet MS"/>
              </a:rPr>
              <a:t>You will Design a game like the ones you play on the computer and Design an app that helps address real life problems</a:t>
            </a:r>
            <a:endParaRPr sz="1200">
              <a:solidFill>
                <a:srgbClr val="262626"/>
              </a:solidFill>
            </a:endParaRPr>
          </a:p>
          <a:p>
            <a:pPr indent="-317500" lvl="0" marL="457200" rtl="0" algn="l">
              <a:spcBef>
                <a:spcPts val="0"/>
              </a:spcBef>
              <a:spcAft>
                <a:spcPts val="0"/>
              </a:spcAft>
              <a:buClr>
                <a:schemeClr val="dk1"/>
              </a:buClr>
              <a:buSzPts val="1400"/>
              <a:buChar char="●"/>
            </a:pPr>
            <a:r>
              <a:rPr lang="en" sz="1400">
                <a:solidFill>
                  <a:schemeClr val="dk1"/>
                </a:solidFill>
              </a:rPr>
              <a:t>Stagecraft→ sets, lights, sound, props, costumes, helps to build sets </a:t>
            </a:r>
            <a:endParaRPr sz="14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5" name="Shape 985"/>
        <p:cNvGrpSpPr/>
        <p:nvPr/>
      </p:nvGrpSpPr>
      <p:grpSpPr>
        <a:xfrm>
          <a:off x="0" y="0"/>
          <a:ext cx="0" cy="0"/>
          <a:chOff x="0" y="0"/>
          <a:chExt cx="0" cy="0"/>
        </a:xfrm>
      </p:grpSpPr>
      <p:sp>
        <p:nvSpPr>
          <p:cNvPr id="986" name="Google Shape;986;g1075ce3b5b1_0_40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87" name="Google Shape;987;g1075ce3b5b1_0_40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1" name="Shape 991"/>
        <p:cNvGrpSpPr/>
        <p:nvPr/>
      </p:nvGrpSpPr>
      <p:grpSpPr>
        <a:xfrm>
          <a:off x="0" y="0"/>
          <a:ext cx="0" cy="0"/>
          <a:chOff x="0" y="0"/>
          <a:chExt cx="0" cy="0"/>
        </a:xfrm>
      </p:grpSpPr>
      <p:sp>
        <p:nvSpPr>
          <p:cNvPr id="992" name="Google Shape;992;g106e0876ceb_0_188:notes"/>
          <p:cNvSpPr txBox="1"/>
          <p:nvPr>
            <p:ph idx="1" type="body"/>
          </p:nvPr>
        </p:nvSpPr>
        <p:spPr>
          <a:xfrm>
            <a:off x="685800" y="4400550"/>
            <a:ext cx="5486400" cy="3600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Explain what an IEP is for those who don’t</a:t>
            </a:r>
            <a:endParaRPr/>
          </a:p>
        </p:txBody>
      </p:sp>
      <p:sp>
        <p:nvSpPr>
          <p:cNvPr id="993" name="Google Shape;993;g106e0876ceb_0_1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2" name="Shape 1002"/>
        <p:cNvGrpSpPr/>
        <p:nvPr/>
      </p:nvGrpSpPr>
      <p:grpSpPr>
        <a:xfrm>
          <a:off x="0" y="0"/>
          <a:ext cx="0" cy="0"/>
          <a:chOff x="0" y="0"/>
          <a:chExt cx="0" cy="0"/>
        </a:xfrm>
      </p:grpSpPr>
      <p:sp>
        <p:nvSpPr>
          <p:cNvPr id="1003" name="Google Shape;1003;g106e0876ceb_0_194:notes"/>
          <p:cNvSpPr txBox="1"/>
          <p:nvPr>
            <p:ph idx="1" type="body"/>
          </p:nvPr>
        </p:nvSpPr>
        <p:spPr>
          <a:xfrm>
            <a:off x="685800" y="4400550"/>
            <a:ext cx="5486400" cy="3600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Explain what an IEP is for those who don’t</a:t>
            </a:r>
            <a:endParaRPr/>
          </a:p>
        </p:txBody>
      </p:sp>
      <p:sp>
        <p:nvSpPr>
          <p:cNvPr id="1004" name="Google Shape;1004;g106e0876ceb_0_1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0" name="Shape 1010"/>
        <p:cNvGrpSpPr/>
        <p:nvPr/>
      </p:nvGrpSpPr>
      <p:grpSpPr>
        <a:xfrm>
          <a:off x="0" y="0"/>
          <a:ext cx="0" cy="0"/>
          <a:chOff x="0" y="0"/>
          <a:chExt cx="0" cy="0"/>
        </a:xfrm>
      </p:grpSpPr>
      <p:sp>
        <p:nvSpPr>
          <p:cNvPr id="1011" name="Google Shape;1011;g106e0859d5d_0_204:notes"/>
          <p:cNvSpPr txBox="1"/>
          <p:nvPr>
            <p:ph idx="1" type="body"/>
          </p:nvPr>
        </p:nvSpPr>
        <p:spPr>
          <a:xfrm>
            <a:off x="685800" y="4400550"/>
            <a:ext cx="5486400" cy="3600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Everyone is in the same english, pe, and bio - you get to choose your math. Remember: this is practice! </a:t>
            </a:r>
            <a:endParaRPr/>
          </a:p>
        </p:txBody>
      </p:sp>
      <p:sp>
        <p:nvSpPr>
          <p:cNvPr id="1012" name="Google Shape;1012;g106e0859d5d_0_20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0" name="Shape 1030"/>
        <p:cNvGrpSpPr/>
        <p:nvPr/>
      </p:nvGrpSpPr>
      <p:grpSpPr>
        <a:xfrm>
          <a:off x="0" y="0"/>
          <a:ext cx="0" cy="0"/>
          <a:chOff x="0" y="0"/>
          <a:chExt cx="0" cy="0"/>
        </a:xfrm>
      </p:grpSpPr>
      <p:sp>
        <p:nvSpPr>
          <p:cNvPr id="1031" name="Google Shape;1031;g2b5b3d66086_0_1584:notes"/>
          <p:cNvSpPr txBox="1"/>
          <p:nvPr>
            <p:ph idx="1" type="body"/>
          </p:nvPr>
        </p:nvSpPr>
        <p:spPr>
          <a:xfrm>
            <a:off x="685800" y="4400550"/>
            <a:ext cx="5486400" cy="3600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2" name="Google Shape;1032;g2b5b3d66086_0_158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2" name="Shape 1042"/>
        <p:cNvGrpSpPr/>
        <p:nvPr/>
      </p:nvGrpSpPr>
      <p:grpSpPr>
        <a:xfrm>
          <a:off x="0" y="0"/>
          <a:ext cx="0" cy="0"/>
          <a:chOff x="0" y="0"/>
          <a:chExt cx="0" cy="0"/>
        </a:xfrm>
      </p:grpSpPr>
      <p:sp>
        <p:nvSpPr>
          <p:cNvPr id="1043" name="Google Shape;1043;gcfd6ce39d1_1_792:notes"/>
          <p:cNvSpPr txBox="1"/>
          <p:nvPr>
            <p:ph idx="1" type="body"/>
          </p:nvPr>
        </p:nvSpPr>
        <p:spPr>
          <a:xfrm>
            <a:off x="685800" y="4400550"/>
            <a:ext cx="5486400" cy="3600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Just as important. Happy with back up choices</a:t>
            </a:r>
            <a:endParaRPr/>
          </a:p>
        </p:txBody>
      </p:sp>
      <p:sp>
        <p:nvSpPr>
          <p:cNvPr id="1044" name="Google Shape;1044;gcfd6ce39d1_1_79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9" name="Shape 1049"/>
        <p:cNvGrpSpPr/>
        <p:nvPr/>
      </p:nvGrpSpPr>
      <p:grpSpPr>
        <a:xfrm>
          <a:off x="0" y="0"/>
          <a:ext cx="0" cy="0"/>
          <a:chOff x="0" y="0"/>
          <a:chExt cx="0" cy="0"/>
        </a:xfrm>
      </p:grpSpPr>
      <p:sp>
        <p:nvSpPr>
          <p:cNvPr id="1050" name="Google Shape;1050;g2b5b3d66086_0_23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051" name="Google Shape;1051;g2b5b3d66086_0_2369:notes"/>
          <p:cNvSpPr txBox="1"/>
          <p:nvPr>
            <p:ph idx="1" type="body"/>
          </p:nvPr>
        </p:nvSpPr>
        <p:spPr>
          <a:xfrm>
            <a:off x="685800" y="4400550"/>
            <a:ext cx="5486400" cy="3600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rPr>
              <a:t>.</a:t>
            </a:r>
            <a:endParaRPr sz="1200">
              <a:solidFill>
                <a:schemeClr val="dk1"/>
              </a:solidFill>
            </a:endParaRPr>
          </a:p>
        </p:txBody>
      </p:sp>
      <p:sp>
        <p:nvSpPr>
          <p:cNvPr id="1052" name="Google Shape;1052;g2b5b3d66086_0_2369:notes"/>
          <p:cNvSpPr txBox="1"/>
          <p:nvPr>
            <p:ph idx="12" type="sldNum"/>
          </p:nvPr>
        </p:nvSpPr>
        <p:spPr>
          <a:xfrm>
            <a:off x="3884612" y="8685212"/>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Calibri"/>
              <a:buNone/>
            </a:pPr>
            <a:fld id="{00000000-1234-1234-1234-123412341234}" type="slidenum">
              <a:rPr lang="en"/>
              <a:t>‹#›</a:t>
            </a:fld>
            <a:endParaRPr sz="1400">
              <a:latin typeface="Arial"/>
              <a:ea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9" name="Shape 1059"/>
        <p:cNvGrpSpPr/>
        <p:nvPr/>
      </p:nvGrpSpPr>
      <p:grpSpPr>
        <a:xfrm>
          <a:off x="0" y="0"/>
          <a:ext cx="0" cy="0"/>
          <a:chOff x="0" y="0"/>
          <a:chExt cx="0" cy="0"/>
        </a:xfrm>
      </p:grpSpPr>
      <p:sp>
        <p:nvSpPr>
          <p:cNvPr id="1060" name="Google Shape;1060;gcfd6ce39d1_1_8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061" name="Google Shape;1061;gcfd6ce39d1_1_815:notes"/>
          <p:cNvSpPr txBox="1"/>
          <p:nvPr>
            <p:ph idx="1" type="body"/>
          </p:nvPr>
        </p:nvSpPr>
        <p:spPr>
          <a:xfrm>
            <a:off x="685800" y="4400550"/>
            <a:ext cx="5486400" cy="3600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2" name="Google Shape;1062;gcfd6ce39d1_1_815:notes"/>
          <p:cNvSpPr txBox="1"/>
          <p:nvPr>
            <p:ph idx="12" type="sldNum"/>
          </p:nvPr>
        </p:nvSpPr>
        <p:spPr>
          <a:xfrm>
            <a:off x="3884612" y="8685212"/>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sz="1400">
              <a:latin typeface="Arial"/>
              <a:ea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7" name="Shape 1067"/>
        <p:cNvGrpSpPr/>
        <p:nvPr/>
      </p:nvGrpSpPr>
      <p:grpSpPr>
        <a:xfrm>
          <a:off x="0" y="0"/>
          <a:ext cx="0" cy="0"/>
          <a:chOff x="0" y="0"/>
          <a:chExt cx="0" cy="0"/>
        </a:xfrm>
      </p:grpSpPr>
      <p:sp>
        <p:nvSpPr>
          <p:cNvPr id="1068" name="Google Shape;1068;g1075ce3b5b1_0_426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69" name="Google Shape;1069;g1075ce3b5b1_0_42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4" name="Shape 1074"/>
        <p:cNvGrpSpPr/>
        <p:nvPr/>
      </p:nvGrpSpPr>
      <p:grpSpPr>
        <a:xfrm>
          <a:off x="0" y="0"/>
          <a:ext cx="0" cy="0"/>
          <a:chOff x="0" y="0"/>
          <a:chExt cx="0" cy="0"/>
        </a:xfrm>
      </p:grpSpPr>
      <p:sp>
        <p:nvSpPr>
          <p:cNvPr id="1075" name="Google Shape;1075;g106e0859d5d_0_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76" name="Google Shape;1076;g106e0859d5d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highlight>
                <a:schemeClr val="accent4"/>
              </a:highlight>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9" name="Shape 1089"/>
        <p:cNvGrpSpPr/>
        <p:nvPr/>
      </p:nvGrpSpPr>
      <p:grpSpPr>
        <a:xfrm>
          <a:off x="0" y="0"/>
          <a:ext cx="0" cy="0"/>
          <a:chOff x="0" y="0"/>
          <a:chExt cx="0" cy="0"/>
        </a:xfrm>
      </p:grpSpPr>
      <p:sp>
        <p:nvSpPr>
          <p:cNvPr id="1090" name="Google Shape;1090;g1075ce3b5b1_0_42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91" name="Google Shape;1091;g1075ce3b5b1_0_42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9" name="Shape 1099"/>
        <p:cNvGrpSpPr/>
        <p:nvPr/>
      </p:nvGrpSpPr>
      <p:grpSpPr>
        <a:xfrm>
          <a:off x="0" y="0"/>
          <a:ext cx="0" cy="0"/>
          <a:chOff x="0" y="0"/>
          <a:chExt cx="0" cy="0"/>
        </a:xfrm>
      </p:grpSpPr>
      <p:sp>
        <p:nvSpPr>
          <p:cNvPr id="1100" name="Google Shape;1100;g32feea7b8c6_3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01" name="Google Shape;1101;g32feea7b8c6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jpg"/><Relationship Id="rId3"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9.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jp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829000" y="772625"/>
            <a:ext cx="7146900" cy="1159800"/>
          </a:xfrm>
          <a:prstGeom prst="rect">
            <a:avLst/>
          </a:prstGeom>
        </p:spPr>
        <p:txBody>
          <a:bodyPr anchorCtr="0" anchor="t" bIns="0" lIns="0" spcFirstLastPara="1" rIns="0" wrap="square" tIns="0">
            <a:noAutofit/>
          </a:bodyPr>
          <a:lstStyle>
            <a:lvl1pPr lvl="0">
              <a:spcBef>
                <a:spcPts val="0"/>
              </a:spcBef>
              <a:spcAft>
                <a:spcPts val="0"/>
              </a:spcAft>
              <a:buSzPts val="5200"/>
              <a:buNone/>
              <a:defRPr sz="5200"/>
            </a:lvl1pPr>
            <a:lvl2pPr lvl="1">
              <a:spcBef>
                <a:spcPts val="0"/>
              </a:spcBef>
              <a:spcAft>
                <a:spcPts val="0"/>
              </a:spcAft>
              <a:buSzPts val="5200"/>
              <a:buNone/>
              <a:defRPr sz="5200"/>
            </a:lvl2pPr>
            <a:lvl3pPr lvl="2">
              <a:spcBef>
                <a:spcPts val="0"/>
              </a:spcBef>
              <a:spcAft>
                <a:spcPts val="0"/>
              </a:spcAft>
              <a:buSzPts val="5200"/>
              <a:buNone/>
              <a:defRPr sz="5200"/>
            </a:lvl3pPr>
            <a:lvl4pPr lvl="3">
              <a:spcBef>
                <a:spcPts val="0"/>
              </a:spcBef>
              <a:spcAft>
                <a:spcPts val="0"/>
              </a:spcAft>
              <a:buSzPts val="5200"/>
              <a:buNone/>
              <a:defRPr sz="5200"/>
            </a:lvl4pPr>
            <a:lvl5pPr lvl="4">
              <a:spcBef>
                <a:spcPts val="0"/>
              </a:spcBef>
              <a:spcAft>
                <a:spcPts val="0"/>
              </a:spcAft>
              <a:buSzPts val="5200"/>
              <a:buNone/>
              <a:defRPr sz="5200"/>
            </a:lvl5pPr>
            <a:lvl6pPr lvl="5">
              <a:spcBef>
                <a:spcPts val="0"/>
              </a:spcBef>
              <a:spcAft>
                <a:spcPts val="0"/>
              </a:spcAft>
              <a:buSzPts val="5200"/>
              <a:buNone/>
              <a:defRPr sz="5200"/>
            </a:lvl6pPr>
            <a:lvl7pPr lvl="6">
              <a:spcBef>
                <a:spcPts val="0"/>
              </a:spcBef>
              <a:spcAft>
                <a:spcPts val="0"/>
              </a:spcAft>
              <a:buSzPts val="5200"/>
              <a:buNone/>
              <a:defRPr sz="5200"/>
            </a:lvl7pPr>
            <a:lvl8pPr lvl="7">
              <a:spcBef>
                <a:spcPts val="0"/>
              </a:spcBef>
              <a:spcAft>
                <a:spcPts val="0"/>
              </a:spcAft>
              <a:buSzPts val="5200"/>
              <a:buNone/>
              <a:defRPr sz="5200"/>
            </a:lvl8pPr>
            <a:lvl9pPr lvl="8">
              <a:spcBef>
                <a:spcPts val="0"/>
              </a:spcBef>
              <a:spcAft>
                <a:spcPts val="0"/>
              </a:spcAft>
              <a:buSzPts val="5200"/>
              <a:buNone/>
              <a:defRPr sz="5200"/>
            </a:lvl9pPr>
          </a:lstStyle>
          <a:p/>
        </p:txBody>
      </p:sp>
      <p:grpSp>
        <p:nvGrpSpPr>
          <p:cNvPr id="11" name="Google Shape;11;p2"/>
          <p:cNvGrpSpPr/>
          <p:nvPr/>
        </p:nvGrpSpPr>
        <p:grpSpPr>
          <a:xfrm>
            <a:off x="3409171" y="2429676"/>
            <a:ext cx="5318543" cy="7882145"/>
            <a:chOff x="3485371" y="1424851"/>
            <a:chExt cx="5318543" cy="7882145"/>
          </a:xfrm>
        </p:grpSpPr>
        <p:grpSp>
          <p:nvGrpSpPr>
            <p:cNvPr id="12" name="Google Shape;12;p2"/>
            <p:cNvGrpSpPr/>
            <p:nvPr/>
          </p:nvGrpSpPr>
          <p:grpSpPr>
            <a:xfrm>
              <a:off x="3485371" y="1958251"/>
              <a:ext cx="468816" cy="7120145"/>
              <a:chOff x="1447800" y="152400"/>
              <a:chExt cx="318597" cy="4838699"/>
            </a:xfrm>
          </p:grpSpPr>
          <p:sp>
            <p:nvSpPr>
              <p:cNvPr id="13" name="Google Shape;13;p2"/>
              <p:cNvSpPr/>
              <p:nvPr/>
            </p:nvSpPr>
            <p:spPr>
              <a:xfrm>
                <a:off x="1452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4" name="Google Shape;14;p2"/>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15" name="Google Shape;15;p2"/>
            <p:cNvGrpSpPr/>
            <p:nvPr/>
          </p:nvGrpSpPr>
          <p:grpSpPr>
            <a:xfrm>
              <a:off x="3808592" y="1577251"/>
              <a:ext cx="468816" cy="7120145"/>
              <a:chOff x="1600200" y="152400"/>
              <a:chExt cx="318597" cy="4838699"/>
            </a:xfrm>
          </p:grpSpPr>
          <p:sp>
            <p:nvSpPr>
              <p:cNvPr id="16" name="Google Shape;16;p2"/>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7" name="Google Shape;17;p2"/>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18" name="Google Shape;18;p2"/>
            <p:cNvGrpSpPr/>
            <p:nvPr/>
          </p:nvGrpSpPr>
          <p:grpSpPr>
            <a:xfrm>
              <a:off x="4131812" y="2186851"/>
              <a:ext cx="468816" cy="7120145"/>
              <a:chOff x="533400" y="152400"/>
              <a:chExt cx="318597" cy="4838699"/>
            </a:xfrm>
          </p:grpSpPr>
          <p:sp>
            <p:nvSpPr>
              <p:cNvPr id="19" name="Google Shape;19;p2"/>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0" name="Google Shape;20;p2"/>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21" name="Google Shape;21;p2"/>
            <p:cNvGrpSpPr/>
            <p:nvPr/>
          </p:nvGrpSpPr>
          <p:grpSpPr>
            <a:xfrm>
              <a:off x="4455033" y="1729651"/>
              <a:ext cx="468816" cy="7120145"/>
              <a:chOff x="685800" y="152400"/>
              <a:chExt cx="318597" cy="4838699"/>
            </a:xfrm>
          </p:grpSpPr>
          <p:sp>
            <p:nvSpPr>
              <p:cNvPr id="22" name="Google Shape;22;p2"/>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3" name="Google Shape;23;p2"/>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24" name="Google Shape;24;p2"/>
            <p:cNvGrpSpPr/>
            <p:nvPr/>
          </p:nvGrpSpPr>
          <p:grpSpPr>
            <a:xfrm>
              <a:off x="4778254" y="1424851"/>
              <a:ext cx="468816" cy="7120145"/>
              <a:chOff x="838200" y="152400"/>
              <a:chExt cx="318597" cy="4838699"/>
            </a:xfrm>
          </p:grpSpPr>
          <p:sp>
            <p:nvSpPr>
              <p:cNvPr id="25" name="Google Shape;25;p2"/>
              <p:cNvSpPr/>
              <p:nvPr/>
            </p:nvSpPr>
            <p:spPr>
              <a:xfrm>
                <a:off x="842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6" name="Google Shape;26;p2"/>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27" name="Google Shape;27;p2"/>
            <p:cNvGrpSpPr/>
            <p:nvPr/>
          </p:nvGrpSpPr>
          <p:grpSpPr>
            <a:xfrm>
              <a:off x="5101474" y="1882051"/>
              <a:ext cx="468816" cy="7120145"/>
              <a:chOff x="990600" y="152400"/>
              <a:chExt cx="318597" cy="4838699"/>
            </a:xfrm>
          </p:grpSpPr>
          <p:sp>
            <p:nvSpPr>
              <p:cNvPr id="28" name="Google Shape;28;p2"/>
              <p:cNvSpPr/>
              <p:nvPr/>
            </p:nvSpPr>
            <p:spPr>
              <a:xfrm>
                <a:off x="9949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9" name="Google Shape;29;p2"/>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30" name="Google Shape;30;p2"/>
            <p:cNvGrpSpPr/>
            <p:nvPr/>
          </p:nvGrpSpPr>
          <p:grpSpPr>
            <a:xfrm>
              <a:off x="5424695" y="1729651"/>
              <a:ext cx="468816" cy="7120145"/>
              <a:chOff x="3663063" y="152400"/>
              <a:chExt cx="318597" cy="4838699"/>
            </a:xfrm>
          </p:grpSpPr>
          <p:sp>
            <p:nvSpPr>
              <p:cNvPr id="31" name="Google Shape;31;p2"/>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2" name="Google Shape;32;p2"/>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33" name="Google Shape;33;p2"/>
            <p:cNvGrpSpPr/>
            <p:nvPr/>
          </p:nvGrpSpPr>
          <p:grpSpPr>
            <a:xfrm>
              <a:off x="5747916" y="2034451"/>
              <a:ext cx="468816" cy="7120145"/>
              <a:chOff x="1295400" y="152400"/>
              <a:chExt cx="318597" cy="4838699"/>
            </a:xfrm>
          </p:grpSpPr>
          <p:sp>
            <p:nvSpPr>
              <p:cNvPr id="34" name="Google Shape;34;p2"/>
              <p:cNvSpPr/>
              <p:nvPr/>
            </p:nvSpPr>
            <p:spPr>
              <a:xfrm>
                <a:off x="1299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5" name="Google Shape;35;p2"/>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nvGrpSpPr>
            <p:cNvPr id="36" name="Google Shape;36;p2"/>
            <p:cNvGrpSpPr/>
            <p:nvPr/>
          </p:nvGrpSpPr>
          <p:grpSpPr>
            <a:xfrm>
              <a:off x="6072553" y="1958251"/>
              <a:ext cx="468816" cy="7120145"/>
              <a:chOff x="1447800" y="152400"/>
              <a:chExt cx="318597" cy="4838699"/>
            </a:xfrm>
          </p:grpSpPr>
          <p:sp>
            <p:nvSpPr>
              <p:cNvPr id="37" name="Google Shape;37;p2"/>
              <p:cNvSpPr/>
              <p:nvPr/>
            </p:nvSpPr>
            <p:spPr>
              <a:xfrm>
                <a:off x="1452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8" name="Google Shape;38;p2"/>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39" name="Google Shape;39;p2"/>
            <p:cNvGrpSpPr/>
            <p:nvPr/>
          </p:nvGrpSpPr>
          <p:grpSpPr>
            <a:xfrm>
              <a:off x="6395774" y="1653451"/>
              <a:ext cx="468816" cy="7120145"/>
              <a:chOff x="1600200" y="152400"/>
              <a:chExt cx="318597" cy="4838699"/>
            </a:xfrm>
          </p:grpSpPr>
          <p:sp>
            <p:nvSpPr>
              <p:cNvPr id="40" name="Google Shape;40;p2"/>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1" name="Google Shape;41;p2"/>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42" name="Google Shape;42;p2"/>
            <p:cNvGrpSpPr/>
            <p:nvPr/>
          </p:nvGrpSpPr>
          <p:grpSpPr>
            <a:xfrm>
              <a:off x="6718994" y="1424851"/>
              <a:ext cx="468816" cy="7120145"/>
              <a:chOff x="533400" y="152400"/>
              <a:chExt cx="318597" cy="4838699"/>
            </a:xfrm>
          </p:grpSpPr>
          <p:sp>
            <p:nvSpPr>
              <p:cNvPr id="43" name="Google Shape;43;p2"/>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4" name="Google Shape;44;p2"/>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45" name="Google Shape;45;p2"/>
            <p:cNvGrpSpPr/>
            <p:nvPr/>
          </p:nvGrpSpPr>
          <p:grpSpPr>
            <a:xfrm>
              <a:off x="7042215" y="1501051"/>
              <a:ext cx="468816" cy="7120145"/>
              <a:chOff x="685800" y="152400"/>
              <a:chExt cx="318597" cy="4838699"/>
            </a:xfrm>
          </p:grpSpPr>
          <p:sp>
            <p:nvSpPr>
              <p:cNvPr id="46" name="Google Shape;46;p2"/>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7" name="Google Shape;47;p2"/>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48" name="Google Shape;48;p2"/>
            <p:cNvGrpSpPr/>
            <p:nvPr/>
          </p:nvGrpSpPr>
          <p:grpSpPr>
            <a:xfrm>
              <a:off x="7365436" y="1882051"/>
              <a:ext cx="468816" cy="7120145"/>
              <a:chOff x="838200" y="152400"/>
              <a:chExt cx="318597" cy="4838699"/>
            </a:xfrm>
          </p:grpSpPr>
          <p:sp>
            <p:nvSpPr>
              <p:cNvPr id="49" name="Google Shape;49;p2"/>
              <p:cNvSpPr/>
              <p:nvPr/>
            </p:nvSpPr>
            <p:spPr>
              <a:xfrm>
                <a:off x="842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0" name="Google Shape;50;p2"/>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51" name="Google Shape;51;p2"/>
            <p:cNvGrpSpPr/>
            <p:nvPr/>
          </p:nvGrpSpPr>
          <p:grpSpPr>
            <a:xfrm>
              <a:off x="7688656" y="1424851"/>
              <a:ext cx="468816" cy="7120145"/>
              <a:chOff x="990600" y="152400"/>
              <a:chExt cx="318597" cy="4838699"/>
            </a:xfrm>
          </p:grpSpPr>
          <p:sp>
            <p:nvSpPr>
              <p:cNvPr id="52" name="Google Shape;52;p2"/>
              <p:cNvSpPr/>
              <p:nvPr/>
            </p:nvSpPr>
            <p:spPr>
              <a:xfrm>
                <a:off x="9949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3" name="Google Shape;53;p2"/>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54" name="Google Shape;54;p2"/>
            <p:cNvGrpSpPr/>
            <p:nvPr/>
          </p:nvGrpSpPr>
          <p:grpSpPr>
            <a:xfrm>
              <a:off x="8011877" y="2186851"/>
              <a:ext cx="468816" cy="7120145"/>
              <a:chOff x="3663063" y="152400"/>
              <a:chExt cx="318597" cy="4838699"/>
            </a:xfrm>
          </p:grpSpPr>
          <p:sp>
            <p:nvSpPr>
              <p:cNvPr id="55" name="Google Shape;55;p2"/>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6" name="Google Shape;56;p2"/>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57" name="Google Shape;57;p2"/>
            <p:cNvGrpSpPr/>
            <p:nvPr/>
          </p:nvGrpSpPr>
          <p:grpSpPr>
            <a:xfrm>
              <a:off x="8335098" y="1805851"/>
              <a:ext cx="468816" cy="7120145"/>
              <a:chOff x="1295400" y="152400"/>
              <a:chExt cx="318597" cy="4838699"/>
            </a:xfrm>
          </p:grpSpPr>
          <p:sp>
            <p:nvSpPr>
              <p:cNvPr id="58" name="Google Shape;58;p2"/>
              <p:cNvSpPr/>
              <p:nvPr/>
            </p:nvSpPr>
            <p:spPr>
              <a:xfrm>
                <a:off x="1299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9" name="Google Shape;59;p2"/>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60" name="Shape 60"/>
        <p:cNvGrpSpPr/>
        <p:nvPr/>
      </p:nvGrpSpPr>
      <p:grpSpPr>
        <a:xfrm>
          <a:off x="0" y="0"/>
          <a:ext cx="0" cy="0"/>
          <a:chOff x="0" y="0"/>
          <a:chExt cx="0" cy="0"/>
        </a:xfrm>
      </p:grpSpPr>
      <p:sp>
        <p:nvSpPr>
          <p:cNvPr id="61" name="Google Shape;61;p3"/>
          <p:cNvSpPr txBox="1"/>
          <p:nvPr>
            <p:ph type="ctrTitle"/>
          </p:nvPr>
        </p:nvSpPr>
        <p:spPr>
          <a:xfrm>
            <a:off x="752800" y="440350"/>
            <a:ext cx="7485900" cy="1159800"/>
          </a:xfrm>
          <a:prstGeom prst="rect">
            <a:avLst/>
          </a:prstGeom>
        </p:spPr>
        <p:txBody>
          <a:bodyPr anchorCtr="0" anchor="b" bIns="0" lIns="0" spcFirstLastPara="1" rIns="0" wrap="square" tIns="0">
            <a:noAutofit/>
          </a:bodyPr>
          <a:lstStyle>
            <a:lvl1pPr lvl="0" rtl="0">
              <a:spcBef>
                <a:spcPts val="0"/>
              </a:spcBef>
              <a:spcAft>
                <a:spcPts val="0"/>
              </a:spcAft>
              <a:buSzPts val="4600"/>
              <a:buNone/>
              <a:defRPr sz="4600"/>
            </a:lvl1pPr>
            <a:lvl2pPr lvl="1" rtl="0">
              <a:spcBef>
                <a:spcPts val="0"/>
              </a:spcBef>
              <a:spcAft>
                <a:spcPts val="0"/>
              </a:spcAft>
              <a:buSzPts val="4600"/>
              <a:buNone/>
              <a:defRPr sz="4600"/>
            </a:lvl2pPr>
            <a:lvl3pPr lvl="2" rtl="0">
              <a:spcBef>
                <a:spcPts val="0"/>
              </a:spcBef>
              <a:spcAft>
                <a:spcPts val="0"/>
              </a:spcAft>
              <a:buSzPts val="4600"/>
              <a:buNone/>
              <a:defRPr sz="4600"/>
            </a:lvl3pPr>
            <a:lvl4pPr lvl="3" rtl="0">
              <a:spcBef>
                <a:spcPts val="0"/>
              </a:spcBef>
              <a:spcAft>
                <a:spcPts val="0"/>
              </a:spcAft>
              <a:buSzPts val="4600"/>
              <a:buNone/>
              <a:defRPr sz="4600"/>
            </a:lvl4pPr>
            <a:lvl5pPr lvl="4" rtl="0">
              <a:spcBef>
                <a:spcPts val="0"/>
              </a:spcBef>
              <a:spcAft>
                <a:spcPts val="0"/>
              </a:spcAft>
              <a:buSzPts val="4600"/>
              <a:buNone/>
              <a:defRPr sz="4600"/>
            </a:lvl5pPr>
            <a:lvl6pPr lvl="5" rtl="0">
              <a:spcBef>
                <a:spcPts val="0"/>
              </a:spcBef>
              <a:spcAft>
                <a:spcPts val="0"/>
              </a:spcAft>
              <a:buSzPts val="4600"/>
              <a:buNone/>
              <a:defRPr sz="4600"/>
            </a:lvl6pPr>
            <a:lvl7pPr lvl="6" rtl="0">
              <a:spcBef>
                <a:spcPts val="0"/>
              </a:spcBef>
              <a:spcAft>
                <a:spcPts val="0"/>
              </a:spcAft>
              <a:buSzPts val="4600"/>
              <a:buNone/>
              <a:defRPr sz="4600"/>
            </a:lvl7pPr>
            <a:lvl8pPr lvl="7" rtl="0">
              <a:spcBef>
                <a:spcPts val="0"/>
              </a:spcBef>
              <a:spcAft>
                <a:spcPts val="0"/>
              </a:spcAft>
              <a:buSzPts val="4600"/>
              <a:buNone/>
              <a:defRPr sz="4600"/>
            </a:lvl8pPr>
            <a:lvl9pPr lvl="8" rtl="0">
              <a:spcBef>
                <a:spcPts val="0"/>
              </a:spcBef>
              <a:spcAft>
                <a:spcPts val="0"/>
              </a:spcAft>
              <a:buSzPts val="4600"/>
              <a:buNone/>
              <a:defRPr sz="4600"/>
            </a:lvl9pPr>
          </a:lstStyle>
          <a:p/>
        </p:txBody>
      </p:sp>
      <p:sp>
        <p:nvSpPr>
          <p:cNvPr id="62" name="Google Shape;62;p3"/>
          <p:cNvSpPr txBox="1"/>
          <p:nvPr>
            <p:ph idx="1" type="subTitle"/>
          </p:nvPr>
        </p:nvSpPr>
        <p:spPr>
          <a:xfrm>
            <a:off x="752800" y="1697054"/>
            <a:ext cx="7485900" cy="784800"/>
          </a:xfrm>
          <a:prstGeom prst="rect">
            <a:avLst/>
          </a:prstGeom>
        </p:spPr>
        <p:txBody>
          <a:bodyPr anchorCtr="0" anchor="t" bIns="0" lIns="0" spcFirstLastPara="1" rIns="0" wrap="square" tIns="0">
            <a:noAutofit/>
          </a:bodyPr>
          <a:lstStyle>
            <a:lvl1pPr lvl="0" rtl="0">
              <a:spcBef>
                <a:spcPts val="0"/>
              </a:spcBef>
              <a:spcAft>
                <a:spcPts val="0"/>
              </a:spcAft>
              <a:buSzPts val="1400"/>
              <a:buNone/>
              <a:defRPr>
                <a:solidFill>
                  <a:schemeClr val="accent5"/>
                </a:solidFill>
              </a:defRPr>
            </a:lvl1pPr>
            <a:lvl2pPr lvl="1" rtl="0">
              <a:spcBef>
                <a:spcPts val="1000"/>
              </a:spcBef>
              <a:spcAft>
                <a:spcPts val="0"/>
              </a:spcAft>
              <a:buSzPts val="3000"/>
              <a:buNone/>
              <a:defRPr sz="3000">
                <a:solidFill>
                  <a:schemeClr val="accent5"/>
                </a:solidFill>
              </a:defRPr>
            </a:lvl2pPr>
            <a:lvl3pPr lvl="2" rtl="0">
              <a:spcBef>
                <a:spcPts val="1000"/>
              </a:spcBef>
              <a:spcAft>
                <a:spcPts val="0"/>
              </a:spcAft>
              <a:buSzPts val="3000"/>
              <a:buNone/>
              <a:defRPr sz="3000">
                <a:solidFill>
                  <a:schemeClr val="accent5"/>
                </a:solidFill>
              </a:defRPr>
            </a:lvl3pPr>
            <a:lvl4pPr lvl="3" rtl="0">
              <a:spcBef>
                <a:spcPts val="1000"/>
              </a:spcBef>
              <a:spcAft>
                <a:spcPts val="0"/>
              </a:spcAft>
              <a:buClr>
                <a:schemeClr val="accent5"/>
              </a:buClr>
              <a:buSzPts val="3000"/>
              <a:buNone/>
              <a:defRPr sz="3000">
                <a:solidFill>
                  <a:schemeClr val="accent5"/>
                </a:solidFill>
              </a:defRPr>
            </a:lvl4pPr>
            <a:lvl5pPr lvl="4" rtl="0">
              <a:spcBef>
                <a:spcPts val="1000"/>
              </a:spcBef>
              <a:spcAft>
                <a:spcPts val="0"/>
              </a:spcAft>
              <a:buClr>
                <a:schemeClr val="accent5"/>
              </a:buClr>
              <a:buSzPts val="3000"/>
              <a:buNone/>
              <a:defRPr sz="3000">
                <a:solidFill>
                  <a:schemeClr val="accent5"/>
                </a:solidFill>
              </a:defRPr>
            </a:lvl5pPr>
            <a:lvl6pPr lvl="5" rtl="0">
              <a:spcBef>
                <a:spcPts val="1000"/>
              </a:spcBef>
              <a:spcAft>
                <a:spcPts val="0"/>
              </a:spcAft>
              <a:buClr>
                <a:schemeClr val="accent5"/>
              </a:buClr>
              <a:buSzPts val="3000"/>
              <a:buNone/>
              <a:defRPr sz="3000">
                <a:solidFill>
                  <a:schemeClr val="accent5"/>
                </a:solidFill>
              </a:defRPr>
            </a:lvl6pPr>
            <a:lvl7pPr lvl="6" rtl="0">
              <a:spcBef>
                <a:spcPts val="1000"/>
              </a:spcBef>
              <a:spcAft>
                <a:spcPts val="0"/>
              </a:spcAft>
              <a:buClr>
                <a:schemeClr val="accent5"/>
              </a:buClr>
              <a:buSzPts val="3000"/>
              <a:buNone/>
              <a:defRPr sz="3000">
                <a:solidFill>
                  <a:schemeClr val="accent5"/>
                </a:solidFill>
              </a:defRPr>
            </a:lvl7pPr>
            <a:lvl8pPr lvl="7" rtl="0">
              <a:spcBef>
                <a:spcPts val="1000"/>
              </a:spcBef>
              <a:spcAft>
                <a:spcPts val="0"/>
              </a:spcAft>
              <a:buClr>
                <a:schemeClr val="accent5"/>
              </a:buClr>
              <a:buSzPts val="3000"/>
              <a:buNone/>
              <a:defRPr sz="3000">
                <a:solidFill>
                  <a:schemeClr val="accent5"/>
                </a:solidFill>
              </a:defRPr>
            </a:lvl8pPr>
            <a:lvl9pPr lvl="8" rtl="0">
              <a:spcBef>
                <a:spcPts val="1000"/>
              </a:spcBef>
              <a:spcAft>
                <a:spcPts val="1000"/>
              </a:spcAft>
              <a:buClr>
                <a:schemeClr val="accent5"/>
              </a:buClr>
              <a:buSzPts val="3000"/>
              <a:buNone/>
              <a:defRPr sz="3000">
                <a:solidFill>
                  <a:schemeClr val="accent5"/>
                </a:solidFill>
              </a:defRPr>
            </a:lvl9pPr>
          </a:lstStyle>
          <a:p/>
        </p:txBody>
      </p:sp>
      <p:grpSp>
        <p:nvGrpSpPr>
          <p:cNvPr id="63" name="Google Shape;63;p3"/>
          <p:cNvGrpSpPr/>
          <p:nvPr/>
        </p:nvGrpSpPr>
        <p:grpSpPr>
          <a:xfrm>
            <a:off x="3409171" y="2429676"/>
            <a:ext cx="5318543" cy="7882145"/>
            <a:chOff x="3485371" y="1424851"/>
            <a:chExt cx="5318543" cy="7882145"/>
          </a:xfrm>
        </p:grpSpPr>
        <p:grpSp>
          <p:nvGrpSpPr>
            <p:cNvPr id="64" name="Google Shape;64;p3"/>
            <p:cNvGrpSpPr/>
            <p:nvPr/>
          </p:nvGrpSpPr>
          <p:grpSpPr>
            <a:xfrm>
              <a:off x="3485371" y="1958251"/>
              <a:ext cx="468816" cy="7120145"/>
              <a:chOff x="1447800" y="152400"/>
              <a:chExt cx="318597" cy="4838699"/>
            </a:xfrm>
          </p:grpSpPr>
          <p:sp>
            <p:nvSpPr>
              <p:cNvPr id="65" name="Google Shape;65;p3"/>
              <p:cNvSpPr/>
              <p:nvPr/>
            </p:nvSpPr>
            <p:spPr>
              <a:xfrm>
                <a:off x="1452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6" name="Google Shape;66;p3"/>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67" name="Google Shape;67;p3"/>
            <p:cNvGrpSpPr/>
            <p:nvPr/>
          </p:nvGrpSpPr>
          <p:grpSpPr>
            <a:xfrm>
              <a:off x="3808592" y="1577251"/>
              <a:ext cx="468816" cy="7120145"/>
              <a:chOff x="1600200" y="152400"/>
              <a:chExt cx="318597" cy="4838699"/>
            </a:xfrm>
          </p:grpSpPr>
          <p:sp>
            <p:nvSpPr>
              <p:cNvPr id="68" name="Google Shape;68;p3"/>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9" name="Google Shape;69;p3"/>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70" name="Google Shape;70;p3"/>
            <p:cNvGrpSpPr/>
            <p:nvPr/>
          </p:nvGrpSpPr>
          <p:grpSpPr>
            <a:xfrm>
              <a:off x="4131812" y="2186851"/>
              <a:ext cx="468816" cy="7120145"/>
              <a:chOff x="533400" y="152400"/>
              <a:chExt cx="318597" cy="4838699"/>
            </a:xfrm>
          </p:grpSpPr>
          <p:sp>
            <p:nvSpPr>
              <p:cNvPr id="71" name="Google Shape;71;p3"/>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72" name="Google Shape;72;p3"/>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73" name="Google Shape;73;p3"/>
            <p:cNvGrpSpPr/>
            <p:nvPr/>
          </p:nvGrpSpPr>
          <p:grpSpPr>
            <a:xfrm>
              <a:off x="4455033" y="1729651"/>
              <a:ext cx="468816" cy="7120145"/>
              <a:chOff x="685800" y="152400"/>
              <a:chExt cx="318597" cy="4838699"/>
            </a:xfrm>
          </p:grpSpPr>
          <p:sp>
            <p:nvSpPr>
              <p:cNvPr id="74" name="Google Shape;74;p3"/>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75" name="Google Shape;75;p3"/>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76" name="Google Shape;76;p3"/>
            <p:cNvGrpSpPr/>
            <p:nvPr/>
          </p:nvGrpSpPr>
          <p:grpSpPr>
            <a:xfrm>
              <a:off x="4778254" y="1424851"/>
              <a:ext cx="468816" cy="7120145"/>
              <a:chOff x="838200" y="152400"/>
              <a:chExt cx="318597" cy="4838699"/>
            </a:xfrm>
          </p:grpSpPr>
          <p:sp>
            <p:nvSpPr>
              <p:cNvPr id="77" name="Google Shape;77;p3"/>
              <p:cNvSpPr/>
              <p:nvPr/>
            </p:nvSpPr>
            <p:spPr>
              <a:xfrm>
                <a:off x="842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78" name="Google Shape;78;p3"/>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79" name="Google Shape;79;p3"/>
            <p:cNvGrpSpPr/>
            <p:nvPr/>
          </p:nvGrpSpPr>
          <p:grpSpPr>
            <a:xfrm>
              <a:off x="5101474" y="1882051"/>
              <a:ext cx="468816" cy="7120145"/>
              <a:chOff x="990600" y="152400"/>
              <a:chExt cx="318597" cy="4838699"/>
            </a:xfrm>
          </p:grpSpPr>
          <p:sp>
            <p:nvSpPr>
              <p:cNvPr id="80" name="Google Shape;80;p3"/>
              <p:cNvSpPr/>
              <p:nvPr/>
            </p:nvSpPr>
            <p:spPr>
              <a:xfrm>
                <a:off x="9949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81" name="Google Shape;81;p3"/>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82" name="Google Shape;82;p3"/>
            <p:cNvGrpSpPr/>
            <p:nvPr/>
          </p:nvGrpSpPr>
          <p:grpSpPr>
            <a:xfrm>
              <a:off x="5424695" y="1729651"/>
              <a:ext cx="468816" cy="7120145"/>
              <a:chOff x="3663063" y="152400"/>
              <a:chExt cx="318597" cy="4838699"/>
            </a:xfrm>
          </p:grpSpPr>
          <p:sp>
            <p:nvSpPr>
              <p:cNvPr id="83" name="Google Shape;83;p3"/>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84" name="Google Shape;84;p3"/>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85" name="Google Shape;85;p3"/>
            <p:cNvGrpSpPr/>
            <p:nvPr/>
          </p:nvGrpSpPr>
          <p:grpSpPr>
            <a:xfrm>
              <a:off x="5747916" y="2034451"/>
              <a:ext cx="468816" cy="7120145"/>
              <a:chOff x="1295400" y="152400"/>
              <a:chExt cx="318597" cy="4838699"/>
            </a:xfrm>
          </p:grpSpPr>
          <p:sp>
            <p:nvSpPr>
              <p:cNvPr id="86" name="Google Shape;86;p3"/>
              <p:cNvSpPr/>
              <p:nvPr/>
            </p:nvSpPr>
            <p:spPr>
              <a:xfrm>
                <a:off x="1299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87" name="Google Shape;87;p3"/>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nvGrpSpPr>
            <p:cNvPr id="88" name="Google Shape;88;p3"/>
            <p:cNvGrpSpPr/>
            <p:nvPr/>
          </p:nvGrpSpPr>
          <p:grpSpPr>
            <a:xfrm>
              <a:off x="6072553" y="1958251"/>
              <a:ext cx="468816" cy="7120145"/>
              <a:chOff x="1447800" y="152400"/>
              <a:chExt cx="318597" cy="4838699"/>
            </a:xfrm>
          </p:grpSpPr>
          <p:sp>
            <p:nvSpPr>
              <p:cNvPr id="89" name="Google Shape;89;p3"/>
              <p:cNvSpPr/>
              <p:nvPr/>
            </p:nvSpPr>
            <p:spPr>
              <a:xfrm>
                <a:off x="1452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90" name="Google Shape;90;p3"/>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91" name="Google Shape;91;p3"/>
            <p:cNvGrpSpPr/>
            <p:nvPr/>
          </p:nvGrpSpPr>
          <p:grpSpPr>
            <a:xfrm>
              <a:off x="6395774" y="1653451"/>
              <a:ext cx="468816" cy="7120145"/>
              <a:chOff x="1600200" y="152400"/>
              <a:chExt cx="318597" cy="4838699"/>
            </a:xfrm>
          </p:grpSpPr>
          <p:sp>
            <p:nvSpPr>
              <p:cNvPr id="92" name="Google Shape;92;p3"/>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93" name="Google Shape;93;p3"/>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94" name="Google Shape;94;p3"/>
            <p:cNvGrpSpPr/>
            <p:nvPr/>
          </p:nvGrpSpPr>
          <p:grpSpPr>
            <a:xfrm>
              <a:off x="6718994" y="1424851"/>
              <a:ext cx="468816" cy="7120145"/>
              <a:chOff x="533400" y="152400"/>
              <a:chExt cx="318597" cy="4838699"/>
            </a:xfrm>
          </p:grpSpPr>
          <p:sp>
            <p:nvSpPr>
              <p:cNvPr id="95" name="Google Shape;95;p3"/>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96" name="Google Shape;96;p3"/>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97" name="Google Shape;97;p3"/>
            <p:cNvGrpSpPr/>
            <p:nvPr/>
          </p:nvGrpSpPr>
          <p:grpSpPr>
            <a:xfrm>
              <a:off x="7042215" y="1501051"/>
              <a:ext cx="468816" cy="7120145"/>
              <a:chOff x="685800" y="152400"/>
              <a:chExt cx="318597" cy="4838699"/>
            </a:xfrm>
          </p:grpSpPr>
          <p:sp>
            <p:nvSpPr>
              <p:cNvPr id="98" name="Google Shape;98;p3"/>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99" name="Google Shape;99;p3"/>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100" name="Google Shape;100;p3"/>
            <p:cNvGrpSpPr/>
            <p:nvPr/>
          </p:nvGrpSpPr>
          <p:grpSpPr>
            <a:xfrm>
              <a:off x="7365436" y="1882051"/>
              <a:ext cx="468816" cy="7120145"/>
              <a:chOff x="838200" y="152400"/>
              <a:chExt cx="318597" cy="4838699"/>
            </a:xfrm>
          </p:grpSpPr>
          <p:sp>
            <p:nvSpPr>
              <p:cNvPr id="101" name="Google Shape;101;p3"/>
              <p:cNvSpPr/>
              <p:nvPr/>
            </p:nvSpPr>
            <p:spPr>
              <a:xfrm>
                <a:off x="842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02" name="Google Shape;102;p3"/>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103" name="Google Shape;103;p3"/>
            <p:cNvGrpSpPr/>
            <p:nvPr/>
          </p:nvGrpSpPr>
          <p:grpSpPr>
            <a:xfrm>
              <a:off x="7688656" y="1424851"/>
              <a:ext cx="468816" cy="7120145"/>
              <a:chOff x="990600" y="152400"/>
              <a:chExt cx="318597" cy="4838699"/>
            </a:xfrm>
          </p:grpSpPr>
          <p:sp>
            <p:nvSpPr>
              <p:cNvPr id="104" name="Google Shape;104;p3"/>
              <p:cNvSpPr/>
              <p:nvPr/>
            </p:nvSpPr>
            <p:spPr>
              <a:xfrm>
                <a:off x="9949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05" name="Google Shape;105;p3"/>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106" name="Google Shape;106;p3"/>
            <p:cNvGrpSpPr/>
            <p:nvPr/>
          </p:nvGrpSpPr>
          <p:grpSpPr>
            <a:xfrm>
              <a:off x="8011877" y="2186851"/>
              <a:ext cx="468816" cy="7120145"/>
              <a:chOff x="3663063" y="152400"/>
              <a:chExt cx="318597" cy="4838699"/>
            </a:xfrm>
          </p:grpSpPr>
          <p:sp>
            <p:nvSpPr>
              <p:cNvPr id="107" name="Google Shape;107;p3"/>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08" name="Google Shape;108;p3"/>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109" name="Google Shape;109;p3"/>
            <p:cNvGrpSpPr/>
            <p:nvPr/>
          </p:nvGrpSpPr>
          <p:grpSpPr>
            <a:xfrm>
              <a:off x="8335098" y="1805851"/>
              <a:ext cx="468816" cy="7120145"/>
              <a:chOff x="1295400" y="152400"/>
              <a:chExt cx="318597" cy="4838699"/>
            </a:xfrm>
          </p:grpSpPr>
          <p:sp>
            <p:nvSpPr>
              <p:cNvPr id="110" name="Google Shape;110;p3"/>
              <p:cNvSpPr/>
              <p:nvPr/>
            </p:nvSpPr>
            <p:spPr>
              <a:xfrm>
                <a:off x="1299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11" name="Google Shape;111;p3"/>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112" name="Shape 112"/>
        <p:cNvGrpSpPr/>
        <p:nvPr/>
      </p:nvGrpSpPr>
      <p:grpSpPr>
        <a:xfrm>
          <a:off x="0" y="0"/>
          <a:ext cx="0" cy="0"/>
          <a:chOff x="0" y="0"/>
          <a:chExt cx="0" cy="0"/>
        </a:xfrm>
      </p:grpSpPr>
      <p:sp>
        <p:nvSpPr>
          <p:cNvPr id="113" name="Google Shape;113;p4"/>
          <p:cNvSpPr txBox="1"/>
          <p:nvPr>
            <p:ph idx="1" type="body"/>
          </p:nvPr>
        </p:nvSpPr>
        <p:spPr>
          <a:xfrm>
            <a:off x="1652750" y="2161800"/>
            <a:ext cx="5838300" cy="819900"/>
          </a:xfrm>
          <a:prstGeom prst="rect">
            <a:avLst/>
          </a:prstGeom>
        </p:spPr>
        <p:txBody>
          <a:bodyPr anchorCtr="0" anchor="ctr" bIns="0" lIns="0" spcFirstLastPara="1" rIns="0" wrap="square" tIns="0">
            <a:noAutofit/>
          </a:bodyPr>
          <a:lstStyle>
            <a:lvl1pPr indent="-406400" lvl="0" marL="457200" rtl="0" algn="ctr">
              <a:lnSpc>
                <a:spcPct val="115000"/>
              </a:lnSpc>
              <a:spcBef>
                <a:spcPts val="600"/>
              </a:spcBef>
              <a:spcAft>
                <a:spcPts val="0"/>
              </a:spcAft>
              <a:buSzPts val="2800"/>
              <a:buFont typeface="Mali"/>
              <a:buChar char="✘"/>
              <a:defRPr sz="2800">
                <a:latin typeface="Mali"/>
                <a:ea typeface="Mali"/>
                <a:cs typeface="Mali"/>
                <a:sym typeface="Mali"/>
              </a:defRPr>
            </a:lvl1pPr>
            <a:lvl2pPr indent="-406400" lvl="1" marL="914400" rtl="0" algn="ctr">
              <a:lnSpc>
                <a:spcPct val="115000"/>
              </a:lnSpc>
              <a:spcBef>
                <a:spcPts val="1000"/>
              </a:spcBef>
              <a:spcAft>
                <a:spcPts val="0"/>
              </a:spcAft>
              <a:buSzPts val="2800"/>
              <a:buFont typeface="Mali"/>
              <a:buChar char="-"/>
              <a:defRPr sz="2800">
                <a:latin typeface="Mali"/>
                <a:ea typeface="Mali"/>
                <a:cs typeface="Mali"/>
                <a:sym typeface="Mali"/>
              </a:defRPr>
            </a:lvl2pPr>
            <a:lvl3pPr indent="-406400" lvl="2" marL="1371600" rtl="0" algn="ctr">
              <a:lnSpc>
                <a:spcPct val="115000"/>
              </a:lnSpc>
              <a:spcBef>
                <a:spcPts val="1000"/>
              </a:spcBef>
              <a:spcAft>
                <a:spcPts val="0"/>
              </a:spcAft>
              <a:buSzPts val="2800"/>
              <a:buFont typeface="Mali"/>
              <a:buChar char="-"/>
              <a:defRPr sz="2800">
                <a:latin typeface="Mali"/>
                <a:ea typeface="Mali"/>
                <a:cs typeface="Mali"/>
                <a:sym typeface="Mali"/>
              </a:defRPr>
            </a:lvl3pPr>
            <a:lvl4pPr indent="-406400" lvl="3" marL="1828800" rtl="0" algn="ctr">
              <a:lnSpc>
                <a:spcPct val="115000"/>
              </a:lnSpc>
              <a:spcBef>
                <a:spcPts val="1000"/>
              </a:spcBef>
              <a:spcAft>
                <a:spcPts val="0"/>
              </a:spcAft>
              <a:buSzPts val="2800"/>
              <a:buFont typeface="Mali"/>
              <a:buChar char="●"/>
              <a:defRPr sz="2800">
                <a:latin typeface="Mali"/>
                <a:ea typeface="Mali"/>
                <a:cs typeface="Mali"/>
                <a:sym typeface="Mali"/>
              </a:defRPr>
            </a:lvl4pPr>
            <a:lvl5pPr indent="-406400" lvl="4" marL="2286000" rtl="0" algn="ctr">
              <a:lnSpc>
                <a:spcPct val="115000"/>
              </a:lnSpc>
              <a:spcBef>
                <a:spcPts val="1000"/>
              </a:spcBef>
              <a:spcAft>
                <a:spcPts val="0"/>
              </a:spcAft>
              <a:buSzPts val="2800"/>
              <a:buFont typeface="Mali"/>
              <a:buChar char="○"/>
              <a:defRPr sz="2800">
                <a:latin typeface="Mali"/>
                <a:ea typeface="Mali"/>
                <a:cs typeface="Mali"/>
                <a:sym typeface="Mali"/>
              </a:defRPr>
            </a:lvl5pPr>
            <a:lvl6pPr indent="-406400" lvl="5" marL="2743200" rtl="0" algn="ctr">
              <a:lnSpc>
                <a:spcPct val="115000"/>
              </a:lnSpc>
              <a:spcBef>
                <a:spcPts val="1000"/>
              </a:spcBef>
              <a:spcAft>
                <a:spcPts val="0"/>
              </a:spcAft>
              <a:buSzPts val="2800"/>
              <a:buFont typeface="Mali"/>
              <a:buChar char="■"/>
              <a:defRPr sz="2800">
                <a:latin typeface="Mali"/>
                <a:ea typeface="Mali"/>
                <a:cs typeface="Mali"/>
                <a:sym typeface="Mali"/>
              </a:defRPr>
            </a:lvl6pPr>
            <a:lvl7pPr indent="-406400" lvl="6" marL="3200400" rtl="0" algn="ctr">
              <a:lnSpc>
                <a:spcPct val="115000"/>
              </a:lnSpc>
              <a:spcBef>
                <a:spcPts val="1000"/>
              </a:spcBef>
              <a:spcAft>
                <a:spcPts val="0"/>
              </a:spcAft>
              <a:buSzPts val="2800"/>
              <a:buFont typeface="Mali"/>
              <a:buChar char="●"/>
              <a:defRPr sz="2800">
                <a:latin typeface="Mali"/>
                <a:ea typeface="Mali"/>
                <a:cs typeface="Mali"/>
                <a:sym typeface="Mali"/>
              </a:defRPr>
            </a:lvl7pPr>
            <a:lvl8pPr indent="-406400" lvl="7" marL="3657600" rtl="0" algn="ctr">
              <a:lnSpc>
                <a:spcPct val="115000"/>
              </a:lnSpc>
              <a:spcBef>
                <a:spcPts val="1000"/>
              </a:spcBef>
              <a:spcAft>
                <a:spcPts val="0"/>
              </a:spcAft>
              <a:buSzPts val="2800"/>
              <a:buFont typeface="Mali"/>
              <a:buChar char="○"/>
              <a:defRPr sz="2800">
                <a:latin typeface="Mali"/>
                <a:ea typeface="Mali"/>
                <a:cs typeface="Mali"/>
                <a:sym typeface="Mali"/>
              </a:defRPr>
            </a:lvl8pPr>
            <a:lvl9pPr indent="-406400" lvl="8" marL="4114800" algn="ctr">
              <a:lnSpc>
                <a:spcPct val="115000"/>
              </a:lnSpc>
              <a:spcBef>
                <a:spcPts val="1000"/>
              </a:spcBef>
              <a:spcAft>
                <a:spcPts val="1000"/>
              </a:spcAft>
              <a:buSzPts val="2800"/>
              <a:buFont typeface="Mali"/>
              <a:buChar char="■"/>
              <a:defRPr sz="2800">
                <a:latin typeface="Mali"/>
                <a:ea typeface="Mali"/>
                <a:cs typeface="Mali"/>
                <a:sym typeface="Mali"/>
              </a:defRPr>
            </a:lvl9pPr>
          </a:lstStyle>
          <a:p/>
        </p:txBody>
      </p:sp>
      <p:sp>
        <p:nvSpPr>
          <p:cNvPr id="114" name="Google Shape;114;p4"/>
          <p:cNvSpPr txBox="1"/>
          <p:nvPr>
            <p:ph idx="12" type="sldNum"/>
          </p:nvPr>
        </p:nvSpPr>
        <p:spPr>
          <a:xfrm>
            <a:off x="8665029" y="127279"/>
            <a:ext cx="326700" cy="272700"/>
          </a:xfrm>
          <a:prstGeom prst="rect">
            <a:avLst/>
          </a:prstGeom>
        </p:spPr>
        <p:txBody>
          <a:bodyPr anchorCtr="0" anchor="t"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grpSp>
        <p:nvGrpSpPr>
          <p:cNvPr id="115" name="Google Shape;115;p4"/>
          <p:cNvGrpSpPr/>
          <p:nvPr/>
        </p:nvGrpSpPr>
        <p:grpSpPr>
          <a:xfrm rot="599924">
            <a:off x="3521476" y="4047637"/>
            <a:ext cx="468832" cy="7120389"/>
            <a:chOff x="1447800" y="152400"/>
            <a:chExt cx="318597" cy="4838699"/>
          </a:xfrm>
        </p:grpSpPr>
        <p:sp>
          <p:nvSpPr>
            <p:cNvPr id="116" name="Google Shape;116;p4"/>
            <p:cNvSpPr/>
            <p:nvPr/>
          </p:nvSpPr>
          <p:spPr>
            <a:xfrm>
              <a:off x="1452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17" name="Google Shape;117;p4"/>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118" name="Google Shape;118;p4"/>
          <p:cNvGrpSpPr/>
          <p:nvPr/>
        </p:nvGrpSpPr>
        <p:grpSpPr>
          <a:xfrm rot="1200084">
            <a:off x="1203519" y="3607342"/>
            <a:ext cx="468801" cy="7119911"/>
            <a:chOff x="1600200" y="152400"/>
            <a:chExt cx="318597" cy="4838699"/>
          </a:xfrm>
        </p:grpSpPr>
        <p:sp>
          <p:nvSpPr>
            <p:cNvPr id="119" name="Google Shape;119;p4"/>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20" name="Google Shape;120;p4"/>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121" name="Google Shape;121;p4"/>
          <p:cNvGrpSpPr/>
          <p:nvPr/>
        </p:nvGrpSpPr>
        <p:grpSpPr>
          <a:xfrm rot="1799848">
            <a:off x="34414" y="3701307"/>
            <a:ext cx="468820" cy="7120207"/>
            <a:chOff x="533400" y="152400"/>
            <a:chExt cx="318597" cy="4838699"/>
          </a:xfrm>
        </p:grpSpPr>
        <p:sp>
          <p:nvSpPr>
            <p:cNvPr id="122" name="Google Shape;122;p4"/>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23" name="Google Shape;123;p4"/>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124" name="Google Shape;124;p4"/>
          <p:cNvGrpSpPr/>
          <p:nvPr/>
        </p:nvGrpSpPr>
        <p:grpSpPr>
          <a:xfrm rot="2399941">
            <a:off x="-1049427" y="2658217"/>
            <a:ext cx="468795" cy="7119825"/>
            <a:chOff x="685800" y="152400"/>
            <a:chExt cx="318597" cy="4838699"/>
          </a:xfrm>
        </p:grpSpPr>
        <p:sp>
          <p:nvSpPr>
            <p:cNvPr id="125" name="Google Shape;125;p4"/>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26" name="Google Shape;126;p4"/>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127" name="Google Shape;127;p4"/>
          <p:cNvGrpSpPr/>
          <p:nvPr/>
        </p:nvGrpSpPr>
        <p:grpSpPr>
          <a:xfrm rot="2999880">
            <a:off x="-1706982" y="917344"/>
            <a:ext cx="468816" cy="7120136"/>
            <a:chOff x="838200" y="152400"/>
            <a:chExt cx="318597" cy="4838699"/>
          </a:xfrm>
        </p:grpSpPr>
        <p:sp>
          <p:nvSpPr>
            <p:cNvPr id="128" name="Google Shape;128;p4"/>
            <p:cNvSpPr/>
            <p:nvPr/>
          </p:nvSpPr>
          <p:spPr>
            <a:xfrm>
              <a:off x="842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29" name="Google Shape;129;p4"/>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130" name="Google Shape;130;p4"/>
          <p:cNvGrpSpPr/>
          <p:nvPr/>
        </p:nvGrpSpPr>
        <p:grpSpPr>
          <a:xfrm rot="3600035">
            <a:off x="-2254612" y="80296"/>
            <a:ext cx="468793" cy="7119788"/>
            <a:chOff x="990600" y="152400"/>
            <a:chExt cx="318597" cy="4838699"/>
          </a:xfrm>
        </p:grpSpPr>
        <p:sp>
          <p:nvSpPr>
            <p:cNvPr id="131" name="Google Shape;131;p4"/>
            <p:cNvSpPr/>
            <p:nvPr/>
          </p:nvSpPr>
          <p:spPr>
            <a:xfrm>
              <a:off x="9949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32" name="Google Shape;132;p4"/>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133" name="Google Shape;133;p4"/>
          <p:cNvGrpSpPr/>
          <p:nvPr/>
        </p:nvGrpSpPr>
        <p:grpSpPr>
          <a:xfrm rot="5400000">
            <a:off x="-2254612" y="-2303662"/>
            <a:ext cx="468784" cy="7119661"/>
            <a:chOff x="3663063" y="152400"/>
            <a:chExt cx="318597" cy="4838699"/>
          </a:xfrm>
        </p:grpSpPr>
        <p:sp>
          <p:nvSpPr>
            <p:cNvPr id="134" name="Google Shape;134;p4"/>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35" name="Google Shape;135;p4"/>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136" name="Google Shape;136;p4"/>
          <p:cNvGrpSpPr/>
          <p:nvPr/>
        </p:nvGrpSpPr>
        <p:grpSpPr>
          <a:xfrm rot="4800076">
            <a:off x="-1784050" y="-2583919"/>
            <a:ext cx="468832" cy="7120389"/>
            <a:chOff x="1295400" y="152400"/>
            <a:chExt cx="318597" cy="4838699"/>
          </a:xfrm>
        </p:grpSpPr>
        <p:sp>
          <p:nvSpPr>
            <p:cNvPr id="137" name="Google Shape;137;p4"/>
            <p:cNvSpPr/>
            <p:nvPr/>
          </p:nvSpPr>
          <p:spPr>
            <a:xfrm>
              <a:off x="1299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38" name="Google Shape;138;p4"/>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nvGrpSpPr>
          <p:cNvPr id="139" name="Google Shape;139;p4"/>
          <p:cNvGrpSpPr/>
          <p:nvPr/>
        </p:nvGrpSpPr>
        <p:grpSpPr>
          <a:xfrm rot="-10579780">
            <a:off x="6292864" y="-6220883"/>
            <a:ext cx="468822" cy="7120233"/>
            <a:chOff x="1447800" y="152400"/>
            <a:chExt cx="318597" cy="4838699"/>
          </a:xfrm>
        </p:grpSpPr>
        <p:sp>
          <p:nvSpPr>
            <p:cNvPr id="140" name="Google Shape;140;p4"/>
            <p:cNvSpPr/>
            <p:nvPr/>
          </p:nvSpPr>
          <p:spPr>
            <a:xfrm>
              <a:off x="1452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41" name="Google Shape;141;p4"/>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142" name="Google Shape;142;p4"/>
          <p:cNvGrpSpPr/>
          <p:nvPr/>
        </p:nvGrpSpPr>
        <p:grpSpPr>
          <a:xfrm rot="-9950062">
            <a:off x="7352097" y="-5550575"/>
            <a:ext cx="468798" cy="7119870"/>
            <a:chOff x="1600200" y="152400"/>
            <a:chExt cx="318597" cy="4838699"/>
          </a:xfrm>
        </p:grpSpPr>
        <p:sp>
          <p:nvSpPr>
            <p:cNvPr id="143" name="Google Shape;143;p4"/>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44" name="Google Shape;144;p4"/>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145" name="Google Shape;145;p4"/>
          <p:cNvGrpSpPr/>
          <p:nvPr/>
        </p:nvGrpSpPr>
        <p:grpSpPr>
          <a:xfrm rot="-8674393">
            <a:off x="9511353" y="-5246133"/>
            <a:ext cx="468831" cy="7120371"/>
            <a:chOff x="533400" y="152400"/>
            <a:chExt cx="318597" cy="4838699"/>
          </a:xfrm>
        </p:grpSpPr>
        <p:sp>
          <p:nvSpPr>
            <p:cNvPr id="146" name="Google Shape;146;p4"/>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47" name="Google Shape;147;p4"/>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148" name="Google Shape;148;p4"/>
          <p:cNvGrpSpPr/>
          <p:nvPr/>
        </p:nvGrpSpPr>
        <p:grpSpPr>
          <a:xfrm rot="-7873507">
            <a:off x="10561410" y="-3573826"/>
            <a:ext cx="468793" cy="7119801"/>
            <a:chOff x="685800" y="152400"/>
            <a:chExt cx="318597" cy="4838699"/>
          </a:xfrm>
        </p:grpSpPr>
        <p:sp>
          <p:nvSpPr>
            <p:cNvPr id="149" name="Google Shape;149;p4"/>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50" name="Google Shape;150;p4"/>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151" name="Google Shape;151;p4"/>
          <p:cNvGrpSpPr/>
          <p:nvPr/>
        </p:nvGrpSpPr>
        <p:grpSpPr>
          <a:xfrm rot="-7606867">
            <a:off x="10496000" y="-2583904"/>
            <a:ext cx="468829" cy="7120347"/>
            <a:chOff x="838200" y="152400"/>
            <a:chExt cx="318597" cy="4838699"/>
          </a:xfrm>
        </p:grpSpPr>
        <p:sp>
          <p:nvSpPr>
            <p:cNvPr id="152" name="Google Shape;152;p4"/>
            <p:cNvSpPr/>
            <p:nvPr/>
          </p:nvSpPr>
          <p:spPr>
            <a:xfrm>
              <a:off x="842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53" name="Google Shape;153;p4"/>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154" name="Google Shape;154;p4"/>
          <p:cNvGrpSpPr/>
          <p:nvPr/>
        </p:nvGrpSpPr>
        <p:grpSpPr>
          <a:xfrm rot="-5400000">
            <a:off x="11193572" y="80361"/>
            <a:ext cx="468784" cy="7119661"/>
            <a:chOff x="990600" y="152400"/>
            <a:chExt cx="318597" cy="4838699"/>
          </a:xfrm>
        </p:grpSpPr>
        <p:sp>
          <p:nvSpPr>
            <p:cNvPr id="155" name="Google Shape;155;p4"/>
            <p:cNvSpPr/>
            <p:nvPr/>
          </p:nvSpPr>
          <p:spPr>
            <a:xfrm>
              <a:off x="9949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56" name="Google Shape;156;p4"/>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157" name="Google Shape;157;p4"/>
          <p:cNvGrpSpPr/>
          <p:nvPr/>
        </p:nvGrpSpPr>
        <p:grpSpPr>
          <a:xfrm rot="-5400000">
            <a:off x="11650769" y="454778"/>
            <a:ext cx="468784" cy="7119661"/>
            <a:chOff x="3663063" y="152400"/>
            <a:chExt cx="318597" cy="4838699"/>
          </a:xfrm>
        </p:grpSpPr>
        <p:sp>
          <p:nvSpPr>
            <p:cNvPr id="158" name="Google Shape;158;p4"/>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59" name="Google Shape;159;p4"/>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160" name="Google Shape;160;p4"/>
          <p:cNvGrpSpPr/>
          <p:nvPr/>
        </p:nvGrpSpPr>
        <p:grpSpPr>
          <a:xfrm rot="-3998544">
            <a:off x="10865416" y="2410833"/>
            <a:ext cx="468813" cy="7120102"/>
            <a:chOff x="1295400" y="152400"/>
            <a:chExt cx="318597" cy="4838699"/>
          </a:xfrm>
        </p:grpSpPr>
        <p:sp>
          <p:nvSpPr>
            <p:cNvPr id="161" name="Google Shape;161;p4"/>
            <p:cNvSpPr/>
            <p:nvPr/>
          </p:nvSpPr>
          <p:spPr>
            <a:xfrm>
              <a:off x="1299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62" name="Google Shape;162;p4"/>
            <p:cNvPicPr preferRelativeResize="0"/>
            <p:nvPr/>
          </p:nvPicPr>
          <p:blipFill>
            <a:blip r:embed="rId2">
              <a:alphaModFix/>
            </a:blip>
            <a:stretch>
              <a:fillRect/>
            </a:stretch>
          </p:blipFill>
          <p:spPr>
            <a:xfrm>
              <a:off x="1295400" y="152400"/>
              <a:ext cx="318597" cy="4838699"/>
            </a:xfrm>
            <a:prstGeom prst="rect">
              <a:avLst/>
            </a:prstGeom>
            <a:noFill/>
            <a:ln>
              <a:noFill/>
            </a:ln>
          </p:spPr>
        </p:pic>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163" name="Shape 163"/>
        <p:cNvGrpSpPr/>
        <p:nvPr/>
      </p:nvGrpSpPr>
      <p:grpSpPr>
        <a:xfrm>
          <a:off x="0" y="0"/>
          <a:ext cx="0" cy="0"/>
          <a:chOff x="0" y="0"/>
          <a:chExt cx="0" cy="0"/>
        </a:xfrm>
      </p:grpSpPr>
      <p:sp>
        <p:nvSpPr>
          <p:cNvPr id="164" name="Google Shape;164;p5"/>
          <p:cNvSpPr/>
          <p:nvPr/>
        </p:nvSpPr>
        <p:spPr>
          <a:xfrm rot="197195">
            <a:off x="572737" y="994041"/>
            <a:ext cx="2440148" cy="137295"/>
          </a:xfrm>
          <a:custGeom>
            <a:rect b="b" l="l" r="r" t="t"/>
            <a:pathLst>
              <a:path extrusionOk="0" h="8963" w="82170">
                <a:moveTo>
                  <a:pt x="60471" y="1"/>
                </a:moveTo>
                <a:lnTo>
                  <a:pt x="60547" y="39"/>
                </a:lnTo>
                <a:lnTo>
                  <a:pt x="60660" y="1"/>
                </a:lnTo>
                <a:close/>
                <a:moveTo>
                  <a:pt x="63019" y="95"/>
                </a:moveTo>
                <a:lnTo>
                  <a:pt x="62924" y="190"/>
                </a:lnTo>
                <a:lnTo>
                  <a:pt x="63019" y="190"/>
                </a:lnTo>
                <a:lnTo>
                  <a:pt x="63019" y="95"/>
                </a:lnTo>
                <a:close/>
                <a:moveTo>
                  <a:pt x="82075" y="944"/>
                </a:moveTo>
                <a:lnTo>
                  <a:pt x="82075" y="1039"/>
                </a:lnTo>
                <a:lnTo>
                  <a:pt x="81980" y="1133"/>
                </a:lnTo>
                <a:lnTo>
                  <a:pt x="81792" y="1133"/>
                </a:lnTo>
                <a:lnTo>
                  <a:pt x="81697" y="1039"/>
                </a:lnTo>
                <a:lnTo>
                  <a:pt x="81509" y="1227"/>
                </a:lnTo>
                <a:lnTo>
                  <a:pt x="81886" y="1227"/>
                </a:lnTo>
                <a:lnTo>
                  <a:pt x="82169" y="1039"/>
                </a:lnTo>
                <a:lnTo>
                  <a:pt x="82075" y="944"/>
                </a:lnTo>
                <a:close/>
                <a:moveTo>
                  <a:pt x="44151" y="1510"/>
                </a:moveTo>
                <a:lnTo>
                  <a:pt x="43962" y="1605"/>
                </a:lnTo>
                <a:lnTo>
                  <a:pt x="44245" y="1605"/>
                </a:lnTo>
                <a:lnTo>
                  <a:pt x="44151" y="1510"/>
                </a:lnTo>
                <a:close/>
                <a:moveTo>
                  <a:pt x="43019" y="1699"/>
                </a:moveTo>
                <a:lnTo>
                  <a:pt x="42830" y="1793"/>
                </a:lnTo>
                <a:lnTo>
                  <a:pt x="42956" y="1762"/>
                </a:lnTo>
                <a:lnTo>
                  <a:pt x="43019" y="1699"/>
                </a:lnTo>
                <a:close/>
                <a:moveTo>
                  <a:pt x="13585" y="5472"/>
                </a:moveTo>
                <a:lnTo>
                  <a:pt x="13585" y="5504"/>
                </a:lnTo>
                <a:lnTo>
                  <a:pt x="13585" y="5504"/>
                </a:lnTo>
                <a:lnTo>
                  <a:pt x="13680" y="5472"/>
                </a:lnTo>
                <a:close/>
                <a:moveTo>
                  <a:pt x="15095" y="6321"/>
                </a:moveTo>
                <a:lnTo>
                  <a:pt x="14812" y="6416"/>
                </a:lnTo>
                <a:lnTo>
                  <a:pt x="14812" y="6321"/>
                </a:lnTo>
                <a:close/>
                <a:moveTo>
                  <a:pt x="60547" y="39"/>
                </a:moveTo>
                <a:lnTo>
                  <a:pt x="60377" y="95"/>
                </a:lnTo>
                <a:lnTo>
                  <a:pt x="60471" y="190"/>
                </a:lnTo>
                <a:lnTo>
                  <a:pt x="60094" y="378"/>
                </a:lnTo>
                <a:lnTo>
                  <a:pt x="59811" y="473"/>
                </a:lnTo>
                <a:lnTo>
                  <a:pt x="59717" y="473"/>
                </a:lnTo>
                <a:lnTo>
                  <a:pt x="59622" y="378"/>
                </a:lnTo>
                <a:lnTo>
                  <a:pt x="59811" y="378"/>
                </a:lnTo>
                <a:lnTo>
                  <a:pt x="59811" y="284"/>
                </a:lnTo>
                <a:lnTo>
                  <a:pt x="59811" y="190"/>
                </a:lnTo>
                <a:lnTo>
                  <a:pt x="58962" y="190"/>
                </a:lnTo>
                <a:lnTo>
                  <a:pt x="58773" y="284"/>
                </a:lnTo>
                <a:lnTo>
                  <a:pt x="58396" y="473"/>
                </a:lnTo>
                <a:lnTo>
                  <a:pt x="58585" y="473"/>
                </a:lnTo>
                <a:lnTo>
                  <a:pt x="58396" y="661"/>
                </a:lnTo>
                <a:lnTo>
                  <a:pt x="58207" y="661"/>
                </a:lnTo>
                <a:lnTo>
                  <a:pt x="58302" y="567"/>
                </a:lnTo>
                <a:lnTo>
                  <a:pt x="58113" y="661"/>
                </a:lnTo>
                <a:lnTo>
                  <a:pt x="57924" y="661"/>
                </a:lnTo>
                <a:lnTo>
                  <a:pt x="57453" y="473"/>
                </a:lnTo>
                <a:lnTo>
                  <a:pt x="56981" y="284"/>
                </a:lnTo>
                <a:lnTo>
                  <a:pt x="56604" y="284"/>
                </a:lnTo>
                <a:lnTo>
                  <a:pt x="56604" y="473"/>
                </a:lnTo>
                <a:lnTo>
                  <a:pt x="56415" y="567"/>
                </a:lnTo>
                <a:lnTo>
                  <a:pt x="57075" y="473"/>
                </a:lnTo>
                <a:lnTo>
                  <a:pt x="56698" y="661"/>
                </a:lnTo>
                <a:lnTo>
                  <a:pt x="57170" y="567"/>
                </a:lnTo>
                <a:lnTo>
                  <a:pt x="57075" y="661"/>
                </a:lnTo>
                <a:lnTo>
                  <a:pt x="57075" y="756"/>
                </a:lnTo>
                <a:lnTo>
                  <a:pt x="56321" y="756"/>
                </a:lnTo>
                <a:lnTo>
                  <a:pt x="56226" y="567"/>
                </a:lnTo>
                <a:lnTo>
                  <a:pt x="56132" y="473"/>
                </a:lnTo>
                <a:lnTo>
                  <a:pt x="55849" y="473"/>
                </a:lnTo>
                <a:lnTo>
                  <a:pt x="55471" y="567"/>
                </a:lnTo>
                <a:lnTo>
                  <a:pt x="55000" y="661"/>
                </a:lnTo>
                <a:lnTo>
                  <a:pt x="55094" y="661"/>
                </a:lnTo>
                <a:lnTo>
                  <a:pt x="53868" y="850"/>
                </a:lnTo>
                <a:lnTo>
                  <a:pt x="52830" y="1039"/>
                </a:lnTo>
                <a:lnTo>
                  <a:pt x="52830" y="1039"/>
                </a:lnTo>
                <a:lnTo>
                  <a:pt x="52924" y="850"/>
                </a:lnTo>
                <a:lnTo>
                  <a:pt x="53019" y="756"/>
                </a:lnTo>
                <a:lnTo>
                  <a:pt x="53019" y="756"/>
                </a:lnTo>
                <a:lnTo>
                  <a:pt x="52358" y="944"/>
                </a:lnTo>
                <a:lnTo>
                  <a:pt x="51981" y="1039"/>
                </a:lnTo>
                <a:lnTo>
                  <a:pt x="51887" y="1133"/>
                </a:lnTo>
                <a:lnTo>
                  <a:pt x="51887" y="1227"/>
                </a:lnTo>
                <a:lnTo>
                  <a:pt x="51604" y="1039"/>
                </a:lnTo>
                <a:lnTo>
                  <a:pt x="50755" y="1039"/>
                </a:lnTo>
                <a:lnTo>
                  <a:pt x="50755" y="944"/>
                </a:lnTo>
                <a:lnTo>
                  <a:pt x="50755" y="850"/>
                </a:lnTo>
                <a:lnTo>
                  <a:pt x="50660" y="850"/>
                </a:lnTo>
                <a:lnTo>
                  <a:pt x="50660" y="1039"/>
                </a:lnTo>
                <a:lnTo>
                  <a:pt x="49623" y="1322"/>
                </a:lnTo>
                <a:lnTo>
                  <a:pt x="49151" y="1416"/>
                </a:lnTo>
                <a:lnTo>
                  <a:pt x="48679" y="1416"/>
                </a:lnTo>
                <a:lnTo>
                  <a:pt x="48679" y="1322"/>
                </a:lnTo>
                <a:lnTo>
                  <a:pt x="48773" y="1322"/>
                </a:lnTo>
                <a:lnTo>
                  <a:pt x="48585" y="1133"/>
                </a:lnTo>
                <a:lnTo>
                  <a:pt x="47547" y="1133"/>
                </a:lnTo>
                <a:lnTo>
                  <a:pt x="46981" y="1322"/>
                </a:lnTo>
                <a:lnTo>
                  <a:pt x="46038" y="1699"/>
                </a:lnTo>
                <a:lnTo>
                  <a:pt x="46038" y="1699"/>
                </a:lnTo>
                <a:lnTo>
                  <a:pt x="46132" y="1605"/>
                </a:lnTo>
                <a:lnTo>
                  <a:pt x="46038" y="1510"/>
                </a:lnTo>
                <a:lnTo>
                  <a:pt x="45755" y="1699"/>
                </a:lnTo>
                <a:lnTo>
                  <a:pt x="45660" y="1793"/>
                </a:lnTo>
                <a:lnTo>
                  <a:pt x="45566" y="1793"/>
                </a:lnTo>
                <a:lnTo>
                  <a:pt x="45472" y="1699"/>
                </a:lnTo>
                <a:lnTo>
                  <a:pt x="45472" y="1510"/>
                </a:lnTo>
                <a:lnTo>
                  <a:pt x="45755" y="1510"/>
                </a:lnTo>
                <a:lnTo>
                  <a:pt x="45566" y="1416"/>
                </a:lnTo>
                <a:lnTo>
                  <a:pt x="45189" y="1416"/>
                </a:lnTo>
                <a:lnTo>
                  <a:pt x="44245" y="1605"/>
                </a:lnTo>
                <a:lnTo>
                  <a:pt x="42736" y="2076"/>
                </a:lnTo>
                <a:lnTo>
                  <a:pt x="42736" y="2076"/>
                </a:lnTo>
                <a:lnTo>
                  <a:pt x="43113" y="1793"/>
                </a:lnTo>
                <a:lnTo>
                  <a:pt x="43491" y="1605"/>
                </a:lnTo>
                <a:lnTo>
                  <a:pt x="43208" y="1699"/>
                </a:lnTo>
                <a:lnTo>
                  <a:pt x="42956" y="1762"/>
                </a:lnTo>
                <a:lnTo>
                  <a:pt x="42924" y="1793"/>
                </a:lnTo>
                <a:lnTo>
                  <a:pt x="42453" y="1982"/>
                </a:lnTo>
                <a:lnTo>
                  <a:pt x="42075" y="1982"/>
                </a:lnTo>
                <a:lnTo>
                  <a:pt x="41981" y="1888"/>
                </a:lnTo>
                <a:lnTo>
                  <a:pt x="40377" y="1888"/>
                </a:lnTo>
                <a:lnTo>
                  <a:pt x="38962" y="1982"/>
                </a:lnTo>
                <a:lnTo>
                  <a:pt x="39057" y="2076"/>
                </a:lnTo>
                <a:lnTo>
                  <a:pt x="38962" y="2171"/>
                </a:lnTo>
                <a:lnTo>
                  <a:pt x="38679" y="2265"/>
                </a:lnTo>
                <a:lnTo>
                  <a:pt x="38774" y="2076"/>
                </a:lnTo>
                <a:lnTo>
                  <a:pt x="38679" y="2076"/>
                </a:lnTo>
                <a:lnTo>
                  <a:pt x="38585" y="2171"/>
                </a:lnTo>
                <a:lnTo>
                  <a:pt x="38491" y="2265"/>
                </a:lnTo>
                <a:lnTo>
                  <a:pt x="38302" y="2171"/>
                </a:lnTo>
                <a:lnTo>
                  <a:pt x="38208" y="1982"/>
                </a:lnTo>
                <a:lnTo>
                  <a:pt x="37453" y="1982"/>
                </a:lnTo>
                <a:lnTo>
                  <a:pt x="37736" y="2171"/>
                </a:lnTo>
                <a:lnTo>
                  <a:pt x="37264" y="2171"/>
                </a:lnTo>
                <a:lnTo>
                  <a:pt x="37076" y="2076"/>
                </a:lnTo>
                <a:lnTo>
                  <a:pt x="36793" y="2171"/>
                </a:lnTo>
                <a:lnTo>
                  <a:pt x="36887" y="1982"/>
                </a:lnTo>
                <a:lnTo>
                  <a:pt x="35943" y="2359"/>
                </a:lnTo>
                <a:lnTo>
                  <a:pt x="34906" y="2548"/>
                </a:lnTo>
                <a:lnTo>
                  <a:pt x="33868" y="2737"/>
                </a:lnTo>
                <a:lnTo>
                  <a:pt x="32925" y="2737"/>
                </a:lnTo>
                <a:lnTo>
                  <a:pt x="33113" y="2642"/>
                </a:lnTo>
                <a:lnTo>
                  <a:pt x="32830" y="2642"/>
                </a:lnTo>
                <a:lnTo>
                  <a:pt x="32547" y="2737"/>
                </a:lnTo>
                <a:lnTo>
                  <a:pt x="32076" y="2925"/>
                </a:lnTo>
                <a:lnTo>
                  <a:pt x="31321" y="2925"/>
                </a:lnTo>
                <a:lnTo>
                  <a:pt x="30472" y="3020"/>
                </a:lnTo>
                <a:lnTo>
                  <a:pt x="29623" y="3114"/>
                </a:lnTo>
                <a:lnTo>
                  <a:pt x="27736" y="3397"/>
                </a:lnTo>
                <a:lnTo>
                  <a:pt x="26698" y="3491"/>
                </a:lnTo>
                <a:lnTo>
                  <a:pt x="26415" y="3586"/>
                </a:lnTo>
                <a:lnTo>
                  <a:pt x="26321" y="3680"/>
                </a:lnTo>
                <a:lnTo>
                  <a:pt x="26132" y="3586"/>
                </a:lnTo>
                <a:lnTo>
                  <a:pt x="25944" y="3491"/>
                </a:lnTo>
                <a:lnTo>
                  <a:pt x="25755" y="3586"/>
                </a:lnTo>
                <a:lnTo>
                  <a:pt x="25661" y="3869"/>
                </a:lnTo>
                <a:lnTo>
                  <a:pt x="25189" y="3774"/>
                </a:lnTo>
                <a:lnTo>
                  <a:pt x="24623" y="3774"/>
                </a:lnTo>
                <a:lnTo>
                  <a:pt x="23491" y="3963"/>
                </a:lnTo>
                <a:lnTo>
                  <a:pt x="22642" y="4057"/>
                </a:lnTo>
                <a:lnTo>
                  <a:pt x="21793" y="4152"/>
                </a:lnTo>
                <a:lnTo>
                  <a:pt x="21887" y="4057"/>
                </a:lnTo>
                <a:lnTo>
                  <a:pt x="21698" y="4152"/>
                </a:lnTo>
                <a:lnTo>
                  <a:pt x="21510" y="4340"/>
                </a:lnTo>
                <a:lnTo>
                  <a:pt x="21415" y="4529"/>
                </a:lnTo>
                <a:lnTo>
                  <a:pt x="21227" y="4623"/>
                </a:lnTo>
                <a:lnTo>
                  <a:pt x="21132" y="4529"/>
                </a:lnTo>
                <a:lnTo>
                  <a:pt x="20944" y="4435"/>
                </a:lnTo>
                <a:lnTo>
                  <a:pt x="20378" y="4340"/>
                </a:lnTo>
                <a:lnTo>
                  <a:pt x="19906" y="4435"/>
                </a:lnTo>
                <a:lnTo>
                  <a:pt x="19529" y="4623"/>
                </a:lnTo>
                <a:lnTo>
                  <a:pt x="19434" y="4529"/>
                </a:lnTo>
                <a:lnTo>
                  <a:pt x="19340" y="4529"/>
                </a:lnTo>
                <a:lnTo>
                  <a:pt x="18868" y="4623"/>
                </a:lnTo>
                <a:lnTo>
                  <a:pt x="17925" y="5001"/>
                </a:lnTo>
                <a:lnTo>
                  <a:pt x="17925" y="4812"/>
                </a:lnTo>
                <a:lnTo>
                  <a:pt x="17736" y="5001"/>
                </a:lnTo>
                <a:lnTo>
                  <a:pt x="17548" y="5095"/>
                </a:lnTo>
                <a:lnTo>
                  <a:pt x="17359" y="5189"/>
                </a:lnTo>
                <a:lnTo>
                  <a:pt x="16887" y="5284"/>
                </a:lnTo>
                <a:lnTo>
                  <a:pt x="16982" y="5189"/>
                </a:lnTo>
                <a:lnTo>
                  <a:pt x="16982" y="5189"/>
                </a:lnTo>
                <a:lnTo>
                  <a:pt x="16321" y="5284"/>
                </a:lnTo>
                <a:lnTo>
                  <a:pt x="15755" y="5472"/>
                </a:lnTo>
                <a:lnTo>
                  <a:pt x="15189" y="5567"/>
                </a:lnTo>
                <a:lnTo>
                  <a:pt x="14623" y="5567"/>
                </a:lnTo>
                <a:lnTo>
                  <a:pt x="15283" y="5472"/>
                </a:lnTo>
                <a:lnTo>
                  <a:pt x="15189" y="5378"/>
                </a:lnTo>
                <a:lnTo>
                  <a:pt x="15095" y="5284"/>
                </a:lnTo>
                <a:lnTo>
                  <a:pt x="15095" y="5189"/>
                </a:lnTo>
                <a:lnTo>
                  <a:pt x="15095" y="5095"/>
                </a:lnTo>
                <a:lnTo>
                  <a:pt x="14906" y="5189"/>
                </a:lnTo>
                <a:lnTo>
                  <a:pt x="14529" y="5284"/>
                </a:lnTo>
                <a:lnTo>
                  <a:pt x="13680" y="5472"/>
                </a:lnTo>
                <a:lnTo>
                  <a:pt x="13680" y="5567"/>
                </a:lnTo>
                <a:lnTo>
                  <a:pt x="13585" y="5567"/>
                </a:lnTo>
                <a:lnTo>
                  <a:pt x="13585" y="5504"/>
                </a:lnTo>
                <a:lnTo>
                  <a:pt x="13585" y="5504"/>
                </a:lnTo>
                <a:lnTo>
                  <a:pt x="13397" y="5567"/>
                </a:lnTo>
                <a:lnTo>
                  <a:pt x="13208" y="5661"/>
                </a:lnTo>
                <a:lnTo>
                  <a:pt x="13302" y="5755"/>
                </a:lnTo>
                <a:lnTo>
                  <a:pt x="13585" y="5661"/>
                </a:lnTo>
                <a:lnTo>
                  <a:pt x="13868" y="5661"/>
                </a:lnTo>
                <a:lnTo>
                  <a:pt x="13585" y="5850"/>
                </a:lnTo>
                <a:lnTo>
                  <a:pt x="13302" y="5850"/>
                </a:lnTo>
                <a:lnTo>
                  <a:pt x="13019" y="5755"/>
                </a:lnTo>
                <a:lnTo>
                  <a:pt x="12736" y="5755"/>
                </a:lnTo>
                <a:lnTo>
                  <a:pt x="11133" y="6227"/>
                </a:lnTo>
                <a:lnTo>
                  <a:pt x="11038" y="6133"/>
                </a:lnTo>
                <a:lnTo>
                  <a:pt x="10472" y="6321"/>
                </a:lnTo>
                <a:lnTo>
                  <a:pt x="10001" y="6416"/>
                </a:lnTo>
                <a:lnTo>
                  <a:pt x="9434" y="6510"/>
                </a:lnTo>
                <a:lnTo>
                  <a:pt x="8680" y="6699"/>
                </a:lnTo>
                <a:lnTo>
                  <a:pt x="7642" y="6888"/>
                </a:lnTo>
                <a:lnTo>
                  <a:pt x="6416" y="7076"/>
                </a:lnTo>
                <a:lnTo>
                  <a:pt x="3963" y="7454"/>
                </a:lnTo>
                <a:lnTo>
                  <a:pt x="1604" y="7831"/>
                </a:lnTo>
                <a:lnTo>
                  <a:pt x="944" y="8020"/>
                </a:lnTo>
                <a:lnTo>
                  <a:pt x="567" y="7925"/>
                </a:lnTo>
                <a:lnTo>
                  <a:pt x="284" y="7831"/>
                </a:lnTo>
                <a:lnTo>
                  <a:pt x="189" y="7831"/>
                </a:lnTo>
                <a:lnTo>
                  <a:pt x="189" y="7925"/>
                </a:lnTo>
                <a:lnTo>
                  <a:pt x="189" y="8208"/>
                </a:lnTo>
                <a:lnTo>
                  <a:pt x="1" y="8397"/>
                </a:lnTo>
                <a:lnTo>
                  <a:pt x="1" y="8586"/>
                </a:lnTo>
                <a:lnTo>
                  <a:pt x="1" y="8680"/>
                </a:lnTo>
                <a:lnTo>
                  <a:pt x="95" y="8774"/>
                </a:lnTo>
                <a:lnTo>
                  <a:pt x="472" y="8869"/>
                </a:lnTo>
                <a:lnTo>
                  <a:pt x="755" y="8869"/>
                </a:lnTo>
                <a:lnTo>
                  <a:pt x="567" y="8963"/>
                </a:lnTo>
                <a:lnTo>
                  <a:pt x="755" y="8963"/>
                </a:lnTo>
                <a:lnTo>
                  <a:pt x="1038" y="8869"/>
                </a:lnTo>
                <a:lnTo>
                  <a:pt x="1416" y="8586"/>
                </a:lnTo>
                <a:lnTo>
                  <a:pt x="1416" y="8774"/>
                </a:lnTo>
                <a:lnTo>
                  <a:pt x="1510" y="8869"/>
                </a:lnTo>
                <a:lnTo>
                  <a:pt x="1699" y="8774"/>
                </a:lnTo>
                <a:lnTo>
                  <a:pt x="1793" y="8774"/>
                </a:lnTo>
                <a:lnTo>
                  <a:pt x="2265" y="8586"/>
                </a:lnTo>
                <a:lnTo>
                  <a:pt x="2642" y="8491"/>
                </a:lnTo>
                <a:lnTo>
                  <a:pt x="3397" y="8491"/>
                </a:lnTo>
                <a:lnTo>
                  <a:pt x="4152" y="8397"/>
                </a:lnTo>
                <a:lnTo>
                  <a:pt x="4623" y="8397"/>
                </a:lnTo>
                <a:lnTo>
                  <a:pt x="5001" y="8114"/>
                </a:lnTo>
                <a:lnTo>
                  <a:pt x="5001" y="8208"/>
                </a:lnTo>
                <a:lnTo>
                  <a:pt x="5284" y="8114"/>
                </a:lnTo>
                <a:lnTo>
                  <a:pt x="5850" y="7831"/>
                </a:lnTo>
                <a:lnTo>
                  <a:pt x="5944" y="7925"/>
                </a:lnTo>
                <a:lnTo>
                  <a:pt x="5850" y="8020"/>
                </a:lnTo>
                <a:lnTo>
                  <a:pt x="5850" y="8114"/>
                </a:lnTo>
                <a:lnTo>
                  <a:pt x="5944" y="8020"/>
                </a:lnTo>
                <a:lnTo>
                  <a:pt x="6416" y="7925"/>
                </a:lnTo>
                <a:lnTo>
                  <a:pt x="7170" y="7925"/>
                </a:lnTo>
                <a:lnTo>
                  <a:pt x="7170" y="8020"/>
                </a:lnTo>
                <a:lnTo>
                  <a:pt x="7076" y="8114"/>
                </a:lnTo>
                <a:lnTo>
                  <a:pt x="7265" y="8020"/>
                </a:lnTo>
                <a:lnTo>
                  <a:pt x="7359" y="7925"/>
                </a:lnTo>
                <a:lnTo>
                  <a:pt x="7359" y="7831"/>
                </a:lnTo>
                <a:lnTo>
                  <a:pt x="7548" y="8020"/>
                </a:lnTo>
                <a:lnTo>
                  <a:pt x="8397" y="7642"/>
                </a:lnTo>
                <a:lnTo>
                  <a:pt x="8963" y="7454"/>
                </a:lnTo>
                <a:lnTo>
                  <a:pt x="9151" y="7359"/>
                </a:lnTo>
                <a:lnTo>
                  <a:pt x="9246" y="7359"/>
                </a:lnTo>
                <a:lnTo>
                  <a:pt x="9151" y="7171"/>
                </a:lnTo>
                <a:lnTo>
                  <a:pt x="9246" y="7076"/>
                </a:lnTo>
                <a:lnTo>
                  <a:pt x="9340" y="7076"/>
                </a:lnTo>
                <a:lnTo>
                  <a:pt x="9340" y="7171"/>
                </a:lnTo>
                <a:lnTo>
                  <a:pt x="9434" y="7076"/>
                </a:lnTo>
                <a:lnTo>
                  <a:pt x="9529" y="7171"/>
                </a:lnTo>
                <a:lnTo>
                  <a:pt x="9434" y="7265"/>
                </a:lnTo>
                <a:lnTo>
                  <a:pt x="9340" y="7265"/>
                </a:lnTo>
                <a:lnTo>
                  <a:pt x="9340" y="7359"/>
                </a:lnTo>
                <a:lnTo>
                  <a:pt x="9717" y="7171"/>
                </a:lnTo>
                <a:lnTo>
                  <a:pt x="10095" y="7076"/>
                </a:lnTo>
                <a:lnTo>
                  <a:pt x="10095" y="7171"/>
                </a:lnTo>
                <a:lnTo>
                  <a:pt x="10001" y="7171"/>
                </a:lnTo>
                <a:lnTo>
                  <a:pt x="9906" y="7265"/>
                </a:lnTo>
                <a:lnTo>
                  <a:pt x="9906" y="7359"/>
                </a:lnTo>
                <a:lnTo>
                  <a:pt x="9623" y="7265"/>
                </a:lnTo>
                <a:lnTo>
                  <a:pt x="9717" y="7454"/>
                </a:lnTo>
                <a:lnTo>
                  <a:pt x="10850" y="7076"/>
                </a:lnTo>
                <a:lnTo>
                  <a:pt x="11038" y="7076"/>
                </a:lnTo>
                <a:lnTo>
                  <a:pt x="11133" y="7171"/>
                </a:lnTo>
                <a:lnTo>
                  <a:pt x="11321" y="7265"/>
                </a:lnTo>
                <a:lnTo>
                  <a:pt x="11416" y="7265"/>
                </a:lnTo>
                <a:lnTo>
                  <a:pt x="11604" y="7171"/>
                </a:lnTo>
                <a:lnTo>
                  <a:pt x="11793" y="6982"/>
                </a:lnTo>
                <a:lnTo>
                  <a:pt x="11887" y="6888"/>
                </a:lnTo>
                <a:lnTo>
                  <a:pt x="12170" y="6888"/>
                </a:lnTo>
                <a:lnTo>
                  <a:pt x="12076" y="7076"/>
                </a:lnTo>
                <a:lnTo>
                  <a:pt x="12265" y="7076"/>
                </a:lnTo>
                <a:lnTo>
                  <a:pt x="12359" y="6888"/>
                </a:lnTo>
                <a:lnTo>
                  <a:pt x="12548" y="6793"/>
                </a:lnTo>
                <a:lnTo>
                  <a:pt x="12736" y="6793"/>
                </a:lnTo>
                <a:lnTo>
                  <a:pt x="12453" y="6982"/>
                </a:lnTo>
                <a:lnTo>
                  <a:pt x="12925" y="6982"/>
                </a:lnTo>
                <a:lnTo>
                  <a:pt x="13491" y="6888"/>
                </a:lnTo>
                <a:lnTo>
                  <a:pt x="14434" y="6605"/>
                </a:lnTo>
                <a:lnTo>
                  <a:pt x="15849" y="6510"/>
                </a:lnTo>
                <a:lnTo>
                  <a:pt x="16510" y="6416"/>
                </a:lnTo>
                <a:lnTo>
                  <a:pt x="16982" y="6227"/>
                </a:lnTo>
                <a:lnTo>
                  <a:pt x="17831" y="6038"/>
                </a:lnTo>
                <a:lnTo>
                  <a:pt x="18680" y="6038"/>
                </a:lnTo>
                <a:lnTo>
                  <a:pt x="19057" y="5850"/>
                </a:lnTo>
                <a:lnTo>
                  <a:pt x="19340" y="5755"/>
                </a:lnTo>
                <a:lnTo>
                  <a:pt x="20472" y="5661"/>
                </a:lnTo>
                <a:lnTo>
                  <a:pt x="21604" y="5567"/>
                </a:lnTo>
                <a:lnTo>
                  <a:pt x="22736" y="5378"/>
                </a:lnTo>
                <a:lnTo>
                  <a:pt x="23774" y="5095"/>
                </a:lnTo>
                <a:lnTo>
                  <a:pt x="23774" y="5284"/>
                </a:lnTo>
                <a:lnTo>
                  <a:pt x="24151" y="5189"/>
                </a:lnTo>
                <a:lnTo>
                  <a:pt x="24246" y="5189"/>
                </a:lnTo>
                <a:lnTo>
                  <a:pt x="24246" y="5095"/>
                </a:lnTo>
                <a:lnTo>
                  <a:pt x="24623" y="5001"/>
                </a:lnTo>
                <a:lnTo>
                  <a:pt x="25000" y="5095"/>
                </a:lnTo>
                <a:lnTo>
                  <a:pt x="25378" y="5095"/>
                </a:lnTo>
                <a:lnTo>
                  <a:pt x="25755" y="4906"/>
                </a:lnTo>
                <a:lnTo>
                  <a:pt x="25755" y="5095"/>
                </a:lnTo>
                <a:lnTo>
                  <a:pt x="25849" y="5001"/>
                </a:lnTo>
                <a:lnTo>
                  <a:pt x="26132" y="4906"/>
                </a:lnTo>
                <a:lnTo>
                  <a:pt x="27264" y="4906"/>
                </a:lnTo>
                <a:lnTo>
                  <a:pt x="28491" y="4718"/>
                </a:lnTo>
                <a:lnTo>
                  <a:pt x="28302" y="4529"/>
                </a:lnTo>
                <a:lnTo>
                  <a:pt x="28491" y="4435"/>
                </a:lnTo>
                <a:lnTo>
                  <a:pt x="28585" y="4340"/>
                </a:lnTo>
                <a:lnTo>
                  <a:pt x="28774" y="4529"/>
                </a:lnTo>
                <a:lnTo>
                  <a:pt x="28679" y="4623"/>
                </a:lnTo>
                <a:lnTo>
                  <a:pt x="29717" y="4623"/>
                </a:lnTo>
                <a:lnTo>
                  <a:pt x="30189" y="4529"/>
                </a:lnTo>
                <a:lnTo>
                  <a:pt x="31510" y="4246"/>
                </a:lnTo>
                <a:lnTo>
                  <a:pt x="32076" y="4057"/>
                </a:lnTo>
                <a:lnTo>
                  <a:pt x="32547" y="3869"/>
                </a:lnTo>
                <a:lnTo>
                  <a:pt x="32642" y="3963"/>
                </a:lnTo>
                <a:lnTo>
                  <a:pt x="32830" y="4057"/>
                </a:lnTo>
                <a:lnTo>
                  <a:pt x="33019" y="4057"/>
                </a:lnTo>
                <a:lnTo>
                  <a:pt x="33679" y="3869"/>
                </a:lnTo>
                <a:lnTo>
                  <a:pt x="33962" y="3586"/>
                </a:lnTo>
                <a:lnTo>
                  <a:pt x="34623" y="3586"/>
                </a:lnTo>
                <a:lnTo>
                  <a:pt x="35660" y="3491"/>
                </a:lnTo>
                <a:lnTo>
                  <a:pt x="37170" y="3586"/>
                </a:lnTo>
                <a:lnTo>
                  <a:pt x="37547" y="3397"/>
                </a:lnTo>
                <a:lnTo>
                  <a:pt x="38019" y="3303"/>
                </a:lnTo>
                <a:lnTo>
                  <a:pt x="39151" y="3208"/>
                </a:lnTo>
                <a:lnTo>
                  <a:pt x="41038" y="3208"/>
                </a:lnTo>
                <a:lnTo>
                  <a:pt x="41038" y="3114"/>
                </a:lnTo>
                <a:lnTo>
                  <a:pt x="41226" y="3020"/>
                </a:lnTo>
                <a:lnTo>
                  <a:pt x="41981" y="2925"/>
                </a:lnTo>
                <a:lnTo>
                  <a:pt x="44811" y="2925"/>
                </a:lnTo>
                <a:lnTo>
                  <a:pt x="45000" y="2831"/>
                </a:lnTo>
                <a:lnTo>
                  <a:pt x="45189" y="2642"/>
                </a:lnTo>
                <a:lnTo>
                  <a:pt x="45283" y="2548"/>
                </a:lnTo>
                <a:lnTo>
                  <a:pt x="45566" y="2548"/>
                </a:lnTo>
                <a:lnTo>
                  <a:pt x="45472" y="2737"/>
                </a:lnTo>
                <a:lnTo>
                  <a:pt x="45472" y="2737"/>
                </a:lnTo>
                <a:lnTo>
                  <a:pt x="46132" y="2548"/>
                </a:lnTo>
                <a:lnTo>
                  <a:pt x="46887" y="2548"/>
                </a:lnTo>
                <a:lnTo>
                  <a:pt x="47547" y="2454"/>
                </a:lnTo>
                <a:lnTo>
                  <a:pt x="48207" y="2265"/>
                </a:lnTo>
                <a:lnTo>
                  <a:pt x="48302" y="2359"/>
                </a:lnTo>
                <a:lnTo>
                  <a:pt x="49434" y="2359"/>
                </a:lnTo>
                <a:lnTo>
                  <a:pt x="49717" y="2265"/>
                </a:lnTo>
                <a:lnTo>
                  <a:pt x="50094" y="2171"/>
                </a:lnTo>
                <a:lnTo>
                  <a:pt x="50755" y="2076"/>
                </a:lnTo>
                <a:lnTo>
                  <a:pt x="52170" y="1982"/>
                </a:lnTo>
                <a:lnTo>
                  <a:pt x="54056" y="1793"/>
                </a:lnTo>
                <a:lnTo>
                  <a:pt x="56132" y="1510"/>
                </a:lnTo>
                <a:lnTo>
                  <a:pt x="56037" y="1605"/>
                </a:lnTo>
                <a:lnTo>
                  <a:pt x="55943" y="1699"/>
                </a:lnTo>
                <a:lnTo>
                  <a:pt x="55754" y="1699"/>
                </a:lnTo>
                <a:lnTo>
                  <a:pt x="55471" y="1793"/>
                </a:lnTo>
                <a:lnTo>
                  <a:pt x="55377" y="1888"/>
                </a:lnTo>
                <a:lnTo>
                  <a:pt x="56415" y="1605"/>
                </a:lnTo>
                <a:lnTo>
                  <a:pt x="56887" y="1510"/>
                </a:lnTo>
                <a:lnTo>
                  <a:pt x="56981" y="1605"/>
                </a:lnTo>
                <a:lnTo>
                  <a:pt x="56887" y="1699"/>
                </a:lnTo>
                <a:lnTo>
                  <a:pt x="57358" y="1605"/>
                </a:lnTo>
                <a:lnTo>
                  <a:pt x="57736" y="1605"/>
                </a:lnTo>
                <a:lnTo>
                  <a:pt x="58207" y="1510"/>
                </a:lnTo>
                <a:lnTo>
                  <a:pt x="58679" y="1510"/>
                </a:lnTo>
                <a:lnTo>
                  <a:pt x="58773" y="1416"/>
                </a:lnTo>
                <a:lnTo>
                  <a:pt x="58868" y="1322"/>
                </a:lnTo>
                <a:lnTo>
                  <a:pt x="59056" y="1133"/>
                </a:lnTo>
                <a:lnTo>
                  <a:pt x="59151" y="1227"/>
                </a:lnTo>
                <a:lnTo>
                  <a:pt x="59339" y="1227"/>
                </a:lnTo>
                <a:lnTo>
                  <a:pt x="59434" y="1322"/>
                </a:lnTo>
                <a:lnTo>
                  <a:pt x="59339" y="1510"/>
                </a:lnTo>
                <a:lnTo>
                  <a:pt x="59811" y="1416"/>
                </a:lnTo>
                <a:lnTo>
                  <a:pt x="60000" y="1322"/>
                </a:lnTo>
                <a:lnTo>
                  <a:pt x="60094" y="1416"/>
                </a:lnTo>
                <a:lnTo>
                  <a:pt x="60377" y="1322"/>
                </a:lnTo>
                <a:lnTo>
                  <a:pt x="60660" y="1227"/>
                </a:lnTo>
                <a:lnTo>
                  <a:pt x="61320" y="1133"/>
                </a:lnTo>
                <a:lnTo>
                  <a:pt x="61981" y="1227"/>
                </a:lnTo>
                <a:lnTo>
                  <a:pt x="62641" y="1227"/>
                </a:lnTo>
                <a:lnTo>
                  <a:pt x="62547" y="1133"/>
                </a:lnTo>
                <a:lnTo>
                  <a:pt x="63207" y="1039"/>
                </a:lnTo>
                <a:lnTo>
                  <a:pt x="63019" y="1133"/>
                </a:lnTo>
                <a:lnTo>
                  <a:pt x="63585" y="1133"/>
                </a:lnTo>
                <a:lnTo>
                  <a:pt x="63302" y="1039"/>
                </a:lnTo>
                <a:lnTo>
                  <a:pt x="63773" y="850"/>
                </a:lnTo>
                <a:lnTo>
                  <a:pt x="64151" y="756"/>
                </a:lnTo>
                <a:lnTo>
                  <a:pt x="64434" y="850"/>
                </a:lnTo>
                <a:lnTo>
                  <a:pt x="64434" y="1133"/>
                </a:lnTo>
                <a:lnTo>
                  <a:pt x="65283" y="850"/>
                </a:lnTo>
                <a:lnTo>
                  <a:pt x="65283" y="944"/>
                </a:lnTo>
                <a:lnTo>
                  <a:pt x="65471" y="944"/>
                </a:lnTo>
                <a:lnTo>
                  <a:pt x="65566" y="850"/>
                </a:lnTo>
                <a:lnTo>
                  <a:pt x="65754" y="944"/>
                </a:lnTo>
                <a:lnTo>
                  <a:pt x="66132" y="850"/>
                </a:lnTo>
                <a:lnTo>
                  <a:pt x="66981" y="850"/>
                </a:lnTo>
                <a:lnTo>
                  <a:pt x="66981" y="944"/>
                </a:lnTo>
                <a:lnTo>
                  <a:pt x="66886" y="1039"/>
                </a:lnTo>
                <a:lnTo>
                  <a:pt x="66792" y="1039"/>
                </a:lnTo>
                <a:lnTo>
                  <a:pt x="66792" y="1133"/>
                </a:lnTo>
                <a:lnTo>
                  <a:pt x="67641" y="944"/>
                </a:lnTo>
                <a:lnTo>
                  <a:pt x="68113" y="850"/>
                </a:lnTo>
                <a:lnTo>
                  <a:pt x="68584" y="850"/>
                </a:lnTo>
                <a:lnTo>
                  <a:pt x="68773" y="944"/>
                </a:lnTo>
                <a:lnTo>
                  <a:pt x="68962" y="944"/>
                </a:lnTo>
                <a:lnTo>
                  <a:pt x="69150" y="850"/>
                </a:lnTo>
                <a:lnTo>
                  <a:pt x="70849" y="944"/>
                </a:lnTo>
                <a:lnTo>
                  <a:pt x="71509" y="850"/>
                </a:lnTo>
                <a:lnTo>
                  <a:pt x="72169" y="756"/>
                </a:lnTo>
                <a:lnTo>
                  <a:pt x="73207" y="756"/>
                </a:lnTo>
                <a:lnTo>
                  <a:pt x="73584" y="944"/>
                </a:lnTo>
                <a:lnTo>
                  <a:pt x="73962" y="944"/>
                </a:lnTo>
                <a:lnTo>
                  <a:pt x="73773" y="756"/>
                </a:lnTo>
                <a:lnTo>
                  <a:pt x="74056" y="567"/>
                </a:lnTo>
                <a:lnTo>
                  <a:pt x="74150" y="567"/>
                </a:lnTo>
                <a:lnTo>
                  <a:pt x="74150" y="756"/>
                </a:lnTo>
                <a:lnTo>
                  <a:pt x="74339" y="850"/>
                </a:lnTo>
                <a:lnTo>
                  <a:pt x="74433" y="756"/>
                </a:lnTo>
                <a:lnTo>
                  <a:pt x="74716" y="661"/>
                </a:lnTo>
                <a:lnTo>
                  <a:pt x="75188" y="661"/>
                </a:lnTo>
                <a:lnTo>
                  <a:pt x="75188" y="756"/>
                </a:lnTo>
                <a:lnTo>
                  <a:pt x="74999" y="850"/>
                </a:lnTo>
                <a:lnTo>
                  <a:pt x="75377" y="756"/>
                </a:lnTo>
                <a:lnTo>
                  <a:pt x="75754" y="756"/>
                </a:lnTo>
                <a:lnTo>
                  <a:pt x="75471" y="850"/>
                </a:lnTo>
                <a:lnTo>
                  <a:pt x="75565" y="944"/>
                </a:lnTo>
                <a:lnTo>
                  <a:pt x="76226" y="1039"/>
                </a:lnTo>
                <a:lnTo>
                  <a:pt x="76320" y="850"/>
                </a:lnTo>
                <a:lnTo>
                  <a:pt x="76509" y="850"/>
                </a:lnTo>
                <a:lnTo>
                  <a:pt x="76792" y="756"/>
                </a:lnTo>
                <a:lnTo>
                  <a:pt x="77075" y="661"/>
                </a:lnTo>
                <a:lnTo>
                  <a:pt x="76886" y="850"/>
                </a:lnTo>
                <a:lnTo>
                  <a:pt x="76981" y="944"/>
                </a:lnTo>
                <a:lnTo>
                  <a:pt x="77264" y="1039"/>
                </a:lnTo>
                <a:lnTo>
                  <a:pt x="77547" y="1133"/>
                </a:lnTo>
                <a:lnTo>
                  <a:pt x="77924" y="1227"/>
                </a:lnTo>
                <a:lnTo>
                  <a:pt x="78018" y="1133"/>
                </a:lnTo>
                <a:lnTo>
                  <a:pt x="77924" y="1039"/>
                </a:lnTo>
                <a:lnTo>
                  <a:pt x="78207" y="944"/>
                </a:lnTo>
                <a:lnTo>
                  <a:pt x="78490" y="1039"/>
                </a:lnTo>
                <a:lnTo>
                  <a:pt x="78773" y="1039"/>
                </a:lnTo>
                <a:lnTo>
                  <a:pt x="79056" y="1133"/>
                </a:lnTo>
                <a:lnTo>
                  <a:pt x="79716" y="944"/>
                </a:lnTo>
                <a:lnTo>
                  <a:pt x="80282" y="756"/>
                </a:lnTo>
                <a:lnTo>
                  <a:pt x="80282" y="850"/>
                </a:lnTo>
                <a:lnTo>
                  <a:pt x="80188" y="944"/>
                </a:lnTo>
                <a:lnTo>
                  <a:pt x="80848" y="1039"/>
                </a:lnTo>
                <a:lnTo>
                  <a:pt x="81131" y="1039"/>
                </a:lnTo>
                <a:lnTo>
                  <a:pt x="81131" y="1133"/>
                </a:lnTo>
                <a:lnTo>
                  <a:pt x="81037" y="1227"/>
                </a:lnTo>
                <a:lnTo>
                  <a:pt x="81697" y="1039"/>
                </a:lnTo>
                <a:lnTo>
                  <a:pt x="81886" y="944"/>
                </a:lnTo>
                <a:lnTo>
                  <a:pt x="81792" y="850"/>
                </a:lnTo>
                <a:lnTo>
                  <a:pt x="81414" y="850"/>
                </a:lnTo>
                <a:lnTo>
                  <a:pt x="80943" y="944"/>
                </a:lnTo>
                <a:lnTo>
                  <a:pt x="81037" y="756"/>
                </a:lnTo>
                <a:lnTo>
                  <a:pt x="80754" y="944"/>
                </a:lnTo>
                <a:lnTo>
                  <a:pt x="80660" y="756"/>
                </a:lnTo>
                <a:lnTo>
                  <a:pt x="80754" y="661"/>
                </a:lnTo>
                <a:lnTo>
                  <a:pt x="80188" y="661"/>
                </a:lnTo>
                <a:lnTo>
                  <a:pt x="80188" y="567"/>
                </a:lnTo>
                <a:lnTo>
                  <a:pt x="80282" y="567"/>
                </a:lnTo>
                <a:lnTo>
                  <a:pt x="79528" y="473"/>
                </a:lnTo>
                <a:lnTo>
                  <a:pt x="79339" y="567"/>
                </a:lnTo>
                <a:lnTo>
                  <a:pt x="79245" y="567"/>
                </a:lnTo>
                <a:lnTo>
                  <a:pt x="79245" y="661"/>
                </a:lnTo>
                <a:lnTo>
                  <a:pt x="79056" y="850"/>
                </a:lnTo>
                <a:lnTo>
                  <a:pt x="78867" y="378"/>
                </a:lnTo>
                <a:lnTo>
                  <a:pt x="78679" y="473"/>
                </a:lnTo>
                <a:lnTo>
                  <a:pt x="78396" y="567"/>
                </a:lnTo>
                <a:lnTo>
                  <a:pt x="78018" y="661"/>
                </a:lnTo>
                <a:lnTo>
                  <a:pt x="77924" y="661"/>
                </a:lnTo>
                <a:lnTo>
                  <a:pt x="77830" y="567"/>
                </a:lnTo>
                <a:lnTo>
                  <a:pt x="77075" y="567"/>
                </a:lnTo>
                <a:lnTo>
                  <a:pt x="77264" y="473"/>
                </a:lnTo>
                <a:lnTo>
                  <a:pt x="77169" y="284"/>
                </a:lnTo>
                <a:lnTo>
                  <a:pt x="76981" y="378"/>
                </a:lnTo>
                <a:lnTo>
                  <a:pt x="76792" y="473"/>
                </a:lnTo>
                <a:lnTo>
                  <a:pt x="76037" y="473"/>
                </a:lnTo>
                <a:lnTo>
                  <a:pt x="74716" y="190"/>
                </a:lnTo>
                <a:lnTo>
                  <a:pt x="74433" y="378"/>
                </a:lnTo>
                <a:lnTo>
                  <a:pt x="74056" y="378"/>
                </a:lnTo>
                <a:lnTo>
                  <a:pt x="74150" y="190"/>
                </a:lnTo>
                <a:lnTo>
                  <a:pt x="74056" y="190"/>
                </a:lnTo>
                <a:lnTo>
                  <a:pt x="73773" y="284"/>
                </a:lnTo>
                <a:lnTo>
                  <a:pt x="73773" y="95"/>
                </a:lnTo>
                <a:lnTo>
                  <a:pt x="73301" y="190"/>
                </a:lnTo>
                <a:lnTo>
                  <a:pt x="72830" y="190"/>
                </a:lnTo>
                <a:lnTo>
                  <a:pt x="72830" y="378"/>
                </a:lnTo>
                <a:lnTo>
                  <a:pt x="72924" y="473"/>
                </a:lnTo>
                <a:lnTo>
                  <a:pt x="72924" y="567"/>
                </a:lnTo>
                <a:lnTo>
                  <a:pt x="72735" y="661"/>
                </a:lnTo>
                <a:lnTo>
                  <a:pt x="72735" y="567"/>
                </a:lnTo>
                <a:lnTo>
                  <a:pt x="72547" y="473"/>
                </a:lnTo>
                <a:lnTo>
                  <a:pt x="72452" y="378"/>
                </a:lnTo>
                <a:lnTo>
                  <a:pt x="72641" y="284"/>
                </a:lnTo>
                <a:lnTo>
                  <a:pt x="71603" y="284"/>
                </a:lnTo>
                <a:lnTo>
                  <a:pt x="70849" y="190"/>
                </a:lnTo>
                <a:lnTo>
                  <a:pt x="70660" y="284"/>
                </a:lnTo>
                <a:lnTo>
                  <a:pt x="69905" y="473"/>
                </a:lnTo>
                <a:lnTo>
                  <a:pt x="69056" y="473"/>
                </a:lnTo>
                <a:lnTo>
                  <a:pt x="68207" y="378"/>
                </a:lnTo>
                <a:lnTo>
                  <a:pt x="67547" y="284"/>
                </a:lnTo>
                <a:lnTo>
                  <a:pt x="67641" y="190"/>
                </a:lnTo>
                <a:lnTo>
                  <a:pt x="67735" y="190"/>
                </a:lnTo>
                <a:lnTo>
                  <a:pt x="67169" y="95"/>
                </a:lnTo>
                <a:lnTo>
                  <a:pt x="66698" y="95"/>
                </a:lnTo>
                <a:lnTo>
                  <a:pt x="66886" y="190"/>
                </a:lnTo>
                <a:lnTo>
                  <a:pt x="65283" y="190"/>
                </a:lnTo>
                <a:lnTo>
                  <a:pt x="64905" y="95"/>
                </a:lnTo>
                <a:lnTo>
                  <a:pt x="64905" y="190"/>
                </a:lnTo>
                <a:lnTo>
                  <a:pt x="65000" y="190"/>
                </a:lnTo>
                <a:lnTo>
                  <a:pt x="65094" y="284"/>
                </a:lnTo>
                <a:lnTo>
                  <a:pt x="65094" y="378"/>
                </a:lnTo>
                <a:lnTo>
                  <a:pt x="64528" y="284"/>
                </a:lnTo>
                <a:lnTo>
                  <a:pt x="63962" y="190"/>
                </a:lnTo>
                <a:lnTo>
                  <a:pt x="63773" y="284"/>
                </a:lnTo>
                <a:lnTo>
                  <a:pt x="63585" y="473"/>
                </a:lnTo>
                <a:lnTo>
                  <a:pt x="63396" y="567"/>
                </a:lnTo>
                <a:lnTo>
                  <a:pt x="63302" y="567"/>
                </a:lnTo>
                <a:lnTo>
                  <a:pt x="63207" y="473"/>
                </a:lnTo>
                <a:lnTo>
                  <a:pt x="63207" y="284"/>
                </a:lnTo>
                <a:lnTo>
                  <a:pt x="63396" y="284"/>
                </a:lnTo>
                <a:lnTo>
                  <a:pt x="63490" y="190"/>
                </a:lnTo>
                <a:lnTo>
                  <a:pt x="63113" y="190"/>
                </a:lnTo>
                <a:lnTo>
                  <a:pt x="61981" y="284"/>
                </a:lnTo>
                <a:lnTo>
                  <a:pt x="61320" y="284"/>
                </a:lnTo>
                <a:lnTo>
                  <a:pt x="61226" y="190"/>
                </a:lnTo>
                <a:lnTo>
                  <a:pt x="61320" y="95"/>
                </a:lnTo>
                <a:lnTo>
                  <a:pt x="60849" y="190"/>
                </a:lnTo>
                <a:lnTo>
                  <a:pt x="60547" y="39"/>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5"/>
          <p:cNvSpPr txBox="1"/>
          <p:nvPr>
            <p:ph type="title"/>
          </p:nvPr>
        </p:nvSpPr>
        <p:spPr>
          <a:xfrm>
            <a:off x="829000" y="526700"/>
            <a:ext cx="6902100" cy="460500"/>
          </a:xfrm>
          <a:prstGeom prst="rect">
            <a:avLst/>
          </a:prstGeom>
        </p:spPr>
        <p:txBody>
          <a:bodyPr anchorCtr="0" anchor="b" bIns="0" lIns="0" spcFirstLastPara="1" rIns="0" wrap="square" tIns="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66" name="Google Shape;166;p5"/>
          <p:cNvSpPr txBox="1"/>
          <p:nvPr>
            <p:ph idx="1" type="body"/>
          </p:nvPr>
        </p:nvSpPr>
        <p:spPr>
          <a:xfrm>
            <a:off x="829000" y="1352549"/>
            <a:ext cx="6902100" cy="3341400"/>
          </a:xfrm>
          <a:prstGeom prst="rect">
            <a:avLst/>
          </a:prstGeom>
        </p:spPr>
        <p:txBody>
          <a:bodyPr anchorCtr="0" anchor="t" bIns="0" lIns="0" spcFirstLastPara="1" rIns="0" wrap="square" tIns="0">
            <a:noAutofit/>
          </a:bodyPr>
          <a:lstStyle>
            <a:lvl1pPr indent="-317500" lvl="0" marL="457200">
              <a:spcBef>
                <a:spcPts val="600"/>
              </a:spcBef>
              <a:spcAft>
                <a:spcPts val="0"/>
              </a:spcAft>
              <a:buSzPts val="1400"/>
              <a:buChar char="✘"/>
              <a:defRPr/>
            </a:lvl1pPr>
            <a:lvl2pPr indent="-381000" lvl="1" marL="914400">
              <a:spcBef>
                <a:spcPts val="1000"/>
              </a:spcBef>
              <a:spcAft>
                <a:spcPts val="0"/>
              </a:spcAft>
              <a:buSzPts val="2400"/>
              <a:buChar char="-"/>
              <a:defRPr/>
            </a:lvl2pPr>
            <a:lvl3pPr indent="-381000" lvl="2" marL="1371600">
              <a:spcBef>
                <a:spcPts val="1000"/>
              </a:spcBef>
              <a:spcAft>
                <a:spcPts val="0"/>
              </a:spcAft>
              <a:buSzPts val="2400"/>
              <a:buChar char="-"/>
              <a:defRPr/>
            </a:lvl3pPr>
            <a:lvl4pPr indent="-381000" lvl="3" marL="1828800">
              <a:spcBef>
                <a:spcPts val="1000"/>
              </a:spcBef>
              <a:spcAft>
                <a:spcPts val="0"/>
              </a:spcAft>
              <a:buSzPts val="2400"/>
              <a:buChar char="●"/>
              <a:defRPr/>
            </a:lvl4pPr>
            <a:lvl5pPr indent="-381000" lvl="4" marL="2286000">
              <a:spcBef>
                <a:spcPts val="1000"/>
              </a:spcBef>
              <a:spcAft>
                <a:spcPts val="0"/>
              </a:spcAft>
              <a:buSzPts val="2400"/>
              <a:buChar char="○"/>
              <a:defRPr/>
            </a:lvl5pPr>
            <a:lvl6pPr indent="-381000" lvl="5" marL="2743200">
              <a:spcBef>
                <a:spcPts val="1000"/>
              </a:spcBef>
              <a:spcAft>
                <a:spcPts val="0"/>
              </a:spcAft>
              <a:buSzPts val="2400"/>
              <a:buChar char="■"/>
              <a:defRPr/>
            </a:lvl6pPr>
            <a:lvl7pPr indent="-381000" lvl="6" marL="3200400">
              <a:spcBef>
                <a:spcPts val="1000"/>
              </a:spcBef>
              <a:spcAft>
                <a:spcPts val="0"/>
              </a:spcAft>
              <a:buSzPts val="2400"/>
              <a:buChar char="●"/>
              <a:defRPr/>
            </a:lvl7pPr>
            <a:lvl8pPr indent="-381000" lvl="7" marL="3657600">
              <a:spcBef>
                <a:spcPts val="1000"/>
              </a:spcBef>
              <a:spcAft>
                <a:spcPts val="0"/>
              </a:spcAft>
              <a:buSzPts val="2400"/>
              <a:buChar char="○"/>
              <a:defRPr/>
            </a:lvl8pPr>
            <a:lvl9pPr indent="-381000" lvl="8" marL="4114800">
              <a:spcBef>
                <a:spcPts val="1000"/>
              </a:spcBef>
              <a:spcAft>
                <a:spcPts val="1000"/>
              </a:spcAft>
              <a:buSzPts val="2400"/>
              <a:buChar char="■"/>
              <a:defRPr/>
            </a:lvl9pPr>
          </a:lstStyle>
          <a:p/>
        </p:txBody>
      </p:sp>
      <p:sp>
        <p:nvSpPr>
          <p:cNvPr id="167" name="Google Shape;167;p5"/>
          <p:cNvSpPr txBox="1"/>
          <p:nvPr>
            <p:ph idx="12" type="sldNum"/>
          </p:nvPr>
        </p:nvSpPr>
        <p:spPr>
          <a:xfrm>
            <a:off x="8665029" y="127279"/>
            <a:ext cx="326700" cy="272700"/>
          </a:xfrm>
          <a:prstGeom prst="rect">
            <a:avLst/>
          </a:prstGeom>
        </p:spPr>
        <p:txBody>
          <a:bodyPr anchorCtr="0" anchor="t"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grpSp>
        <p:nvGrpSpPr>
          <p:cNvPr id="168" name="Google Shape;168;p5"/>
          <p:cNvGrpSpPr/>
          <p:nvPr/>
        </p:nvGrpSpPr>
        <p:grpSpPr>
          <a:xfrm>
            <a:off x="8004404" y="417297"/>
            <a:ext cx="3529549" cy="4525764"/>
            <a:chOff x="8004404" y="372498"/>
            <a:chExt cx="3529549" cy="4525764"/>
          </a:xfrm>
        </p:grpSpPr>
        <p:grpSp>
          <p:nvGrpSpPr>
            <p:cNvPr id="169" name="Google Shape;169;p5"/>
            <p:cNvGrpSpPr/>
            <p:nvPr/>
          </p:nvGrpSpPr>
          <p:grpSpPr>
            <a:xfrm flipH="1" rot="-5400000">
              <a:off x="8541351" y="-164449"/>
              <a:ext cx="2227938" cy="3301831"/>
              <a:chOff x="3485371" y="1424851"/>
              <a:chExt cx="5318543" cy="7882145"/>
            </a:xfrm>
          </p:grpSpPr>
          <p:grpSp>
            <p:nvGrpSpPr>
              <p:cNvPr id="170" name="Google Shape;170;p5"/>
              <p:cNvGrpSpPr/>
              <p:nvPr/>
            </p:nvGrpSpPr>
            <p:grpSpPr>
              <a:xfrm>
                <a:off x="3485371" y="1958251"/>
                <a:ext cx="468816" cy="7120145"/>
                <a:chOff x="1447800" y="152400"/>
                <a:chExt cx="318597" cy="4838699"/>
              </a:xfrm>
            </p:grpSpPr>
            <p:sp>
              <p:nvSpPr>
                <p:cNvPr id="171" name="Google Shape;171;p5"/>
                <p:cNvSpPr/>
                <p:nvPr/>
              </p:nvSpPr>
              <p:spPr>
                <a:xfrm>
                  <a:off x="1452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72" name="Google Shape;172;p5"/>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173" name="Google Shape;173;p5"/>
              <p:cNvGrpSpPr/>
              <p:nvPr/>
            </p:nvGrpSpPr>
            <p:grpSpPr>
              <a:xfrm>
                <a:off x="3808592" y="1577251"/>
                <a:ext cx="468816" cy="7120145"/>
                <a:chOff x="1600200" y="152400"/>
                <a:chExt cx="318597" cy="4838699"/>
              </a:xfrm>
            </p:grpSpPr>
            <p:sp>
              <p:nvSpPr>
                <p:cNvPr id="174" name="Google Shape;174;p5"/>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75" name="Google Shape;175;p5"/>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176" name="Google Shape;176;p5"/>
              <p:cNvGrpSpPr/>
              <p:nvPr/>
            </p:nvGrpSpPr>
            <p:grpSpPr>
              <a:xfrm>
                <a:off x="4131812" y="2186851"/>
                <a:ext cx="468816" cy="7120145"/>
                <a:chOff x="533400" y="152400"/>
                <a:chExt cx="318597" cy="4838699"/>
              </a:xfrm>
            </p:grpSpPr>
            <p:sp>
              <p:nvSpPr>
                <p:cNvPr id="177" name="Google Shape;177;p5"/>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78" name="Google Shape;178;p5"/>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179" name="Google Shape;179;p5"/>
              <p:cNvGrpSpPr/>
              <p:nvPr/>
            </p:nvGrpSpPr>
            <p:grpSpPr>
              <a:xfrm>
                <a:off x="4455033" y="1729651"/>
                <a:ext cx="468816" cy="7120145"/>
                <a:chOff x="685800" y="152400"/>
                <a:chExt cx="318597" cy="4838699"/>
              </a:xfrm>
            </p:grpSpPr>
            <p:sp>
              <p:nvSpPr>
                <p:cNvPr id="180" name="Google Shape;180;p5"/>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81" name="Google Shape;181;p5"/>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182" name="Google Shape;182;p5"/>
              <p:cNvGrpSpPr/>
              <p:nvPr/>
            </p:nvGrpSpPr>
            <p:grpSpPr>
              <a:xfrm>
                <a:off x="4778254" y="1424851"/>
                <a:ext cx="468816" cy="7120145"/>
                <a:chOff x="838200" y="152400"/>
                <a:chExt cx="318597" cy="4838699"/>
              </a:xfrm>
            </p:grpSpPr>
            <p:sp>
              <p:nvSpPr>
                <p:cNvPr id="183" name="Google Shape;183;p5"/>
                <p:cNvSpPr/>
                <p:nvPr/>
              </p:nvSpPr>
              <p:spPr>
                <a:xfrm>
                  <a:off x="842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84" name="Google Shape;184;p5"/>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185" name="Google Shape;185;p5"/>
              <p:cNvGrpSpPr/>
              <p:nvPr/>
            </p:nvGrpSpPr>
            <p:grpSpPr>
              <a:xfrm>
                <a:off x="5101474" y="1882051"/>
                <a:ext cx="468816" cy="7120145"/>
                <a:chOff x="990600" y="152400"/>
                <a:chExt cx="318597" cy="4838699"/>
              </a:xfrm>
            </p:grpSpPr>
            <p:sp>
              <p:nvSpPr>
                <p:cNvPr id="186" name="Google Shape;186;p5"/>
                <p:cNvSpPr/>
                <p:nvPr/>
              </p:nvSpPr>
              <p:spPr>
                <a:xfrm>
                  <a:off x="9949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87" name="Google Shape;187;p5"/>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188" name="Google Shape;188;p5"/>
              <p:cNvGrpSpPr/>
              <p:nvPr/>
            </p:nvGrpSpPr>
            <p:grpSpPr>
              <a:xfrm>
                <a:off x="5424695" y="1729651"/>
                <a:ext cx="468816" cy="7120145"/>
                <a:chOff x="3663063" y="152400"/>
                <a:chExt cx="318597" cy="4838699"/>
              </a:xfrm>
            </p:grpSpPr>
            <p:sp>
              <p:nvSpPr>
                <p:cNvPr id="189" name="Google Shape;189;p5"/>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90" name="Google Shape;190;p5"/>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191" name="Google Shape;191;p5"/>
              <p:cNvGrpSpPr/>
              <p:nvPr/>
            </p:nvGrpSpPr>
            <p:grpSpPr>
              <a:xfrm>
                <a:off x="5929821" y="2034451"/>
                <a:ext cx="468816" cy="7120145"/>
                <a:chOff x="1419019" y="152400"/>
                <a:chExt cx="318597" cy="4838699"/>
              </a:xfrm>
            </p:grpSpPr>
            <p:sp>
              <p:nvSpPr>
                <p:cNvPr id="192" name="Google Shape;192;p5"/>
                <p:cNvSpPr/>
                <p:nvPr/>
              </p:nvSpPr>
              <p:spPr>
                <a:xfrm>
                  <a:off x="1423362"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93" name="Google Shape;193;p5"/>
                <p:cNvPicPr preferRelativeResize="0"/>
                <p:nvPr/>
              </p:nvPicPr>
              <p:blipFill>
                <a:blip r:embed="rId2">
                  <a:alphaModFix/>
                </a:blip>
                <a:stretch>
                  <a:fillRect/>
                </a:stretch>
              </p:blipFill>
              <p:spPr>
                <a:xfrm>
                  <a:off x="1419019" y="152400"/>
                  <a:ext cx="318597" cy="4838699"/>
                </a:xfrm>
                <a:prstGeom prst="rect">
                  <a:avLst/>
                </a:prstGeom>
                <a:noFill/>
                <a:ln>
                  <a:noFill/>
                </a:ln>
              </p:spPr>
            </p:pic>
          </p:grpSp>
          <p:grpSp>
            <p:nvGrpSpPr>
              <p:cNvPr id="194" name="Google Shape;194;p5"/>
              <p:cNvGrpSpPr/>
              <p:nvPr/>
            </p:nvGrpSpPr>
            <p:grpSpPr>
              <a:xfrm>
                <a:off x="6395774" y="1653451"/>
                <a:ext cx="468816" cy="7120145"/>
                <a:chOff x="1600200" y="152400"/>
                <a:chExt cx="318597" cy="4838699"/>
              </a:xfrm>
            </p:grpSpPr>
            <p:sp>
              <p:nvSpPr>
                <p:cNvPr id="195" name="Google Shape;195;p5"/>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96" name="Google Shape;196;p5"/>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197" name="Google Shape;197;p5"/>
              <p:cNvGrpSpPr/>
              <p:nvPr/>
            </p:nvGrpSpPr>
            <p:grpSpPr>
              <a:xfrm>
                <a:off x="6718994" y="1424851"/>
                <a:ext cx="468816" cy="7120145"/>
                <a:chOff x="533400" y="152400"/>
                <a:chExt cx="318597" cy="4838699"/>
              </a:xfrm>
            </p:grpSpPr>
            <p:sp>
              <p:nvSpPr>
                <p:cNvPr id="198" name="Google Shape;198;p5"/>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99" name="Google Shape;199;p5"/>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200" name="Google Shape;200;p5"/>
              <p:cNvGrpSpPr/>
              <p:nvPr/>
            </p:nvGrpSpPr>
            <p:grpSpPr>
              <a:xfrm>
                <a:off x="7042215" y="1501051"/>
                <a:ext cx="468816" cy="7120145"/>
                <a:chOff x="685800" y="152400"/>
                <a:chExt cx="318597" cy="4838699"/>
              </a:xfrm>
            </p:grpSpPr>
            <p:sp>
              <p:nvSpPr>
                <p:cNvPr id="201" name="Google Shape;201;p5"/>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02" name="Google Shape;202;p5"/>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203" name="Google Shape;203;p5"/>
              <p:cNvGrpSpPr/>
              <p:nvPr/>
            </p:nvGrpSpPr>
            <p:grpSpPr>
              <a:xfrm>
                <a:off x="7365436" y="1882051"/>
                <a:ext cx="468816" cy="7120145"/>
                <a:chOff x="838200" y="152400"/>
                <a:chExt cx="318597" cy="4838699"/>
              </a:xfrm>
            </p:grpSpPr>
            <p:sp>
              <p:nvSpPr>
                <p:cNvPr id="204" name="Google Shape;204;p5"/>
                <p:cNvSpPr/>
                <p:nvPr/>
              </p:nvSpPr>
              <p:spPr>
                <a:xfrm>
                  <a:off x="842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05" name="Google Shape;205;p5"/>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206" name="Google Shape;206;p5"/>
              <p:cNvGrpSpPr/>
              <p:nvPr/>
            </p:nvGrpSpPr>
            <p:grpSpPr>
              <a:xfrm>
                <a:off x="8011877" y="2186851"/>
                <a:ext cx="468816" cy="7120145"/>
                <a:chOff x="3663063" y="152400"/>
                <a:chExt cx="318597" cy="4838699"/>
              </a:xfrm>
            </p:grpSpPr>
            <p:sp>
              <p:nvSpPr>
                <p:cNvPr id="207" name="Google Shape;207;p5"/>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08" name="Google Shape;208;p5"/>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209" name="Google Shape;209;p5"/>
              <p:cNvGrpSpPr/>
              <p:nvPr/>
            </p:nvGrpSpPr>
            <p:grpSpPr>
              <a:xfrm>
                <a:off x="8335098" y="1805851"/>
                <a:ext cx="468816" cy="7120145"/>
                <a:chOff x="1295400" y="152400"/>
                <a:chExt cx="318597" cy="4838699"/>
              </a:xfrm>
            </p:grpSpPr>
            <p:sp>
              <p:nvSpPr>
                <p:cNvPr id="210" name="Google Shape;210;p5"/>
                <p:cNvSpPr/>
                <p:nvPr/>
              </p:nvSpPr>
              <p:spPr>
                <a:xfrm>
                  <a:off x="1299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11" name="Google Shape;211;p5"/>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grpSp>
          <p:nvGrpSpPr>
            <p:cNvPr id="212" name="Google Shape;212;p5"/>
            <p:cNvGrpSpPr/>
            <p:nvPr/>
          </p:nvGrpSpPr>
          <p:grpSpPr>
            <a:xfrm flipH="1" rot="-5400000">
              <a:off x="9848714" y="1201031"/>
              <a:ext cx="196383" cy="2982574"/>
              <a:chOff x="1447800" y="152400"/>
              <a:chExt cx="318597" cy="4838699"/>
            </a:xfrm>
          </p:grpSpPr>
          <p:sp>
            <p:nvSpPr>
              <p:cNvPr id="213" name="Google Shape;213;p5"/>
              <p:cNvSpPr/>
              <p:nvPr/>
            </p:nvSpPr>
            <p:spPr>
              <a:xfrm>
                <a:off x="1452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14" name="Google Shape;214;p5"/>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215" name="Google Shape;215;p5"/>
            <p:cNvGrpSpPr/>
            <p:nvPr/>
          </p:nvGrpSpPr>
          <p:grpSpPr>
            <a:xfrm flipH="1" rot="-5400000">
              <a:off x="9689113" y="1336426"/>
              <a:ext cx="196383" cy="2982574"/>
              <a:chOff x="1600200" y="152400"/>
              <a:chExt cx="318597" cy="4838699"/>
            </a:xfrm>
          </p:grpSpPr>
          <p:sp>
            <p:nvSpPr>
              <p:cNvPr id="216" name="Google Shape;216;p5"/>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17" name="Google Shape;217;p5"/>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218" name="Google Shape;218;p5"/>
            <p:cNvGrpSpPr/>
            <p:nvPr/>
          </p:nvGrpSpPr>
          <p:grpSpPr>
            <a:xfrm flipH="1" rot="-5400000">
              <a:off x="9944475" y="1471836"/>
              <a:ext cx="196383" cy="2982574"/>
              <a:chOff x="533400" y="152400"/>
              <a:chExt cx="318597" cy="4838699"/>
            </a:xfrm>
          </p:grpSpPr>
          <p:sp>
            <p:nvSpPr>
              <p:cNvPr id="219" name="Google Shape;219;p5"/>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20" name="Google Shape;220;p5"/>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221" name="Google Shape;221;p5"/>
            <p:cNvGrpSpPr/>
            <p:nvPr/>
          </p:nvGrpSpPr>
          <p:grpSpPr>
            <a:xfrm flipH="1" rot="-5400000">
              <a:off x="9752954" y="1607231"/>
              <a:ext cx="196383" cy="2982574"/>
              <a:chOff x="685800" y="152400"/>
              <a:chExt cx="318597" cy="4838699"/>
            </a:xfrm>
          </p:grpSpPr>
          <p:sp>
            <p:nvSpPr>
              <p:cNvPr id="222" name="Google Shape;222;p5"/>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23" name="Google Shape;223;p5"/>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224" name="Google Shape;224;p5"/>
            <p:cNvGrpSpPr/>
            <p:nvPr/>
          </p:nvGrpSpPr>
          <p:grpSpPr>
            <a:xfrm flipH="1" rot="-5400000">
              <a:off x="9816794" y="1954222"/>
              <a:ext cx="196383" cy="2982574"/>
              <a:chOff x="990600" y="152400"/>
              <a:chExt cx="318597" cy="4838699"/>
            </a:xfrm>
          </p:grpSpPr>
          <p:sp>
            <p:nvSpPr>
              <p:cNvPr id="225" name="Google Shape;225;p5"/>
              <p:cNvSpPr/>
              <p:nvPr/>
            </p:nvSpPr>
            <p:spPr>
              <a:xfrm>
                <a:off x="9949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26" name="Google Shape;226;p5"/>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227" name="Google Shape;227;p5"/>
            <p:cNvGrpSpPr/>
            <p:nvPr/>
          </p:nvGrpSpPr>
          <p:grpSpPr>
            <a:xfrm flipH="1" rot="-5400000">
              <a:off x="9752954" y="2089589"/>
              <a:ext cx="196383" cy="2982574"/>
              <a:chOff x="3663063" y="152400"/>
              <a:chExt cx="318597" cy="4838699"/>
            </a:xfrm>
          </p:grpSpPr>
          <p:sp>
            <p:nvSpPr>
              <p:cNvPr id="228" name="Google Shape;228;p5"/>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29" name="Google Shape;229;p5"/>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230" name="Google Shape;230;p5"/>
            <p:cNvGrpSpPr/>
            <p:nvPr/>
          </p:nvGrpSpPr>
          <p:grpSpPr>
            <a:xfrm flipH="1" rot="-5400000">
              <a:off x="9880634" y="2225013"/>
              <a:ext cx="196383" cy="2982574"/>
              <a:chOff x="1295400" y="152400"/>
              <a:chExt cx="318597" cy="4838699"/>
            </a:xfrm>
          </p:grpSpPr>
          <p:sp>
            <p:nvSpPr>
              <p:cNvPr id="231" name="Google Shape;231;p5"/>
              <p:cNvSpPr/>
              <p:nvPr/>
            </p:nvSpPr>
            <p:spPr>
              <a:xfrm>
                <a:off x="1299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32" name="Google Shape;232;p5"/>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nvGrpSpPr>
            <p:cNvPr id="233" name="Google Shape;233;p5"/>
            <p:cNvGrpSpPr/>
            <p:nvPr/>
          </p:nvGrpSpPr>
          <p:grpSpPr>
            <a:xfrm flipH="1" rot="-5400000">
              <a:off x="9848714" y="2361002"/>
              <a:ext cx="196383" cy="2982574"/>
              <a:chOff x="1447800" y="152400"/>
              <a:chExt cx="318597" cy="4838699"/>
            </a:xfrm>
          </p:grpSpPr>
          <p:sp>
            <p:nvSpPr>
              <p:cNvPr id="234" name="Google Shape;234;p5"/>
              <p:cNvSpPr/>
              <p:nvPr/>
            </p:nvSpPr>
            <p:spPr>
              <a:xfrm>
                <a:off x="1452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35" name="Google Shape;235;p5"/>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236" name="Google Shape;236;p5"/>
            <p:cNvGrpSpPr/>
            <p:nvPr/>
          </p:nvGrpSpPr>
          <p:grpSpPr>
            <a:xfrm flipH="1" rot="-5400000">
              <a:off x="9721033" y="2496397"/>
              <a:ext cx="196383" cy="2982574"/>
              <a:chOff x="1600200" y="152400"/>
              <a:chExt cx="318597" cy="4838699"/>
            </a:xfrm>
          </p:grpSpPr>
          <p:sp>
            <p:nvSpPr>
              <p:cNvPr id="237" name="Google Shape;237;p5"/>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38" name="Google Shape;238;p5"/>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239" name="Google Shape;239;p5"/>
            <p:cNvGrpSpPr/>
            <p:nvPr/>
          </p:nvGrpSpPr>
          <p:grpSpPr>
            <a:xfrm flipH="1" rot="-5400000">
              <a:off x="9625273" y="2631806"/>
              <a:ext cx="196383" cy="2982574"/>
              <a:chOff x="533400" y="152400"/>
              <a:chExt cx="318597" cy="4838699"/>
            </a:xfrm>
          </p:grpSpPr>
          <p:sp>
            <p:nvSpPr>
              <p:cNvPr id="240" name="Google Shape;240;p5"/>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41" name="Google Shape;241;p5"/>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242" name="Google Shape;242;p5"/>
            <p:cNvGrpSpPr/>
            <p:nvPr/>
          </p:nvGrpSpPr>
          <p:grpSpPr>
            <a:xfrm flipH="1" rot="-5400000">
              <a:off x="9657193" y="2767202"/>
              <a:ext cx="196383" cy="2982574"/>
              <a:chOff x="685800" y="152400"/>
              <a:chExt cx="318597" cy="4838699"/>
            </a:xfrm>
          </p:grpSpPr>
          <p:sp>
            <p:nvSpPr>
              <p:cNvPr id="243" name="Google Shape;243;p5"/>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44" name="Google Shape;244;p5"/>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245" name="Google Shape;245;p5"/>
            <p:cNvGrpSpPr/>
            <p:nvPr/>
          </p:nvGrpSpPr>
          <p:grpSpPr>
            <a:xfrm flipH="1" rot="-5400000">
              <a:off x="9816794" y="2902597"/>
              <a:ext cx="196383" cy="2982574"/>
              <a:chOff x="838200" y="152400"/>
              <a:chExt cx="318597" cy="4838699"/>
            </a:xfrm>
          </p:grpSpPr>
          <p:sp>
            <p:nvSpPr>
              <p:cNvPr id="246" name="Google Shape;246;p5"/>
              <p:cNvSpPr/>
              <p:nvPr/>
            </p:nvSpPr>
            <p:spPr>
              <a:xfrm>
                <a:off x="842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47" name="Google Shape;247;p5"/>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248" name="Google Shape;248;p5"/>
            <p:cNvGrpSpPr/>
            <p:nvPr/>
          </p:nvGrpSpPr>
          <p:grpSpPr>
            <a:xfrm flipH="1" rot="-5400000">
              <a:off x="9625273" y="3037992"/>
              <a:ext cx="196383" cy="2982574"/>
              <a:chOff x="990600" y="152400"/>
              <a:chExt cx="318597" cy="4838699"/>
            </a:xfrm>
          </p:grpSpPr>
          <p:sp>
            <p:nvSpPr>
              <p:cNvPr id="249" name="Google Shape;249;p5"/>
              <p:cNvSpPr/>
              <p:nvPr/>
            </p:nvSpPr>
            <p:spPr>
              <a:xfrm>
                <a:off x="9949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50" name="Google Shape;250;p5"/>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251" name="Google Shape;251;p5"/>
            <p:cNvGrpSpPr/>
            <p:nvPr/>
          </p:nvGrpSpPr>
          <p:grpSpPr>
            <a:xfrm flipH="1" rot="-5400000">
              <a:off x="9944475" y="3173359"/>
              <a:ext cx="196383" cy="2982574"/>
              <a:chOff x="3663063" y="152400"/>
              <a:chExt cx="318597" cy="4838699"/>
            </a:xfrm>
          </p:grpSpPr>
          <p:sp>
            <p:nvSpPr>
              <p:cNvPr id="252" name="Google Shape;252;p5"/>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53" name="Google Shape;253;p5"/>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254" name="Google Shape;254;p5"/>
            <p:cNvGrpSpPr/>
            <p:nvPr/>
          </p:nvGrpSpPr>
          <p:grpSpPr>
            <a:xfrm flipH="1" rot="-5400000">
              <a:off x="9784874" y="3308783"/>
              <a:ext cx="196383" cy="2982574"/>
              <a:chOff x="1295400" y="152400"/>
              <a:chExt cx="318597" cy="4838699"/>
            </a:xfrm>
          </p:grpSpPr>
          <p:sp>
            <p:nvSpPr>
              <p:cNvPr id="255" name="Google Shape;255;p5"/>
              <p:cNvSpPr/>
              <p:nvPr/>
            </p:nvSpPr>
            <p:spPr>
              <a:xfrm>
                <a:off x="1299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56" name="Google Shape;256;p5"/>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ext + image">
  <p:cSld name="TITLE_AND_BODY_1">
    <p:bg>
      <p:bgPr>
        <a:solidFill>
          <a:schemeClr val="dk1"/>
        </a:solidFill>
      </p:bgPr>
    </p:bg>
    <p:spTree>
      <p:nvGrpSpPr>
        <p:cNvPr id="257" name="Shape 257"/>
        <p:cNvGrpSpPr/>
        <p:nvPr/>
      </p:nvGrpSpPr>
      <p:grpSpPr>
        <a:xfrm>
          <a:off x="0" y="0"/>
          <a:ext cx="0" cy="0"/>
          <a:chOff x="0" y="0"/>
          <a:chExt cx="0" cy="0"/>
        </a:xfrm>
      </p:grpSpPr>
      <p:pic>
        <p:nvPicPr>
          <p:cNvPr id="258" name="Google Shape;258;p6"/>
          <p:cNvPicPr preferRelativeResize="0"/>
          <p:nvPr/>
        </p:nvPicPr>
        <p:blipFill rotWithShape="1">
          <a:blip r:embed="rId2">
            <a:alphaModFix/>
          </a:blip>
          <a:srcRect b="0" l="0" r="50097" t="0"/>
          <a:stretch/>
        </p:blipFill>
        <p:spPr>
          <a:xfrm>
            <a:off x="0" y="0"/>
            <a:ext cx="4563024" cy="5143500"/>
          </a:xfrm>
          <a:prstGeom prst="rect">
            <a:avLst/>
          </a:prstGeom>
          <a:noFill/>
          <a:ln>
            <a:noFill/>
          </a:ln>
          <a:effectLst>
            <a:outerShdw blurRad="114300" rotWithShape="0" algn="bl" dist="9525">
              <a:schemeClr val="dk1">
                <a:alpha val="30000"/>
              </a:schemeClr>
            </a:outerShdw>
          </a:effectLst>
        </p:spPr>
      </p:pic>
      <p:sp>
        <p:nvSpPr>
          <p:cNvPr id="259" name="Google Shape;259;p6"/>
          <p:cNvSpPr/>
          <p:nvPr/>
        </p:nvSpPr>
        <p:spPr>
          <a:xfrm rot="197195">
            <a:off x="267937" y="1451241"/>
            <a:ext cx="2440148" cy="137295"/>
          </a:xfrm>
          <a:custGeom>
            <a:rect b="b" l="l" r="r" t="t"/>
            <a:pathLst>
              <a:path extrusionOk="0" h="8963" w="82170">
                <a:moveTo>
                  <a:pt x="60471" y="1"/>
                </a:moveTo>
                <a:lnTo>
                  <a:pt x="60547" y="39"/>
                </a:lnTo>
                <a:lnTo>
                  <a:pt x="60660" y="1"/>
                </a:lnTo>
                <a:close/>
                <a:moveTo>
                  <a:pt x="63019" y="95"/>
                </a:moveTo>
                <a:lnTo>
                  <a:pt x="62924" y="190"/>
                </a:lnTo>
                <a:lnTo>
                  <a:pt x="63019" y="190"/>
                </a:lnTo>
                <a:lnTo>
                  <a:pt x="63019" y="95"/>
                </a:lnTo>
                <a:close/>
                <a:moveTo>
                  <a:pt x="82075" y="944"/>
                </a:moveTo>
                <a:lnTo>
                  <a:pt x="82075" y="1039"/>
                </a:lnTo>
                <a:lnTo>
                  <a:pt x="81980" y="1133"/>
                </a:lnTo>
                <a:lnTo>
                  <a:pt x="81792" y="1133"/>
                </a:lnTo>
                <a:lnTo>
                  <a:pt x="81697" y="1039"/>
                </a:lnTo>
                <a:lnTo>
                  <a:pt x="81509" y="1227"/>
                </a:lnTo>
                <a:lnTo>
                  <a:pt x="81886" y="1227"/>
                </a:lnTo>
                <a:lnTo>
                  <a:pt x="82169" y="1039"/>
                </a:lnTo>
                <a:lnTo>
                  <a:pt x="82075" y="944"/>
                </a:lnTo>
                <a:close/>
                <a:moveTo>
                  <a:pt x="44151" y="1510"/>
                </a:moveTo>
                <a:lnTo>
                  <a:pt x="43962" y="1605"/>
                </a:lnTo>
                <a:lnTo>
                  <a:pt x="44245" y="1605"/>
                </a:lnTo>
                <a:lnTo>
                  <a:pt x="44151" y="1510"/>
                </a:lnTo>
                <a:close/>
                <a:moveTo>
                  <a:pt x="43019" y="1699"/>
                </a:moveTo>
                <a:lnTo>
                  <a:pt x="42830" y="1793"/>
                </a:lnTo>
                <a:lnTo>
                  <a:pt x="42956" y="1762"/>
                </a:lnTo>
                <a:lnTo>
                  <a:pt x="43019" y="1699"/>
                </a:lnTo>
                <a:close/>
                <a:moveTo>
                  <a:pt x="13585" y="5472"/>
                </a:moveTo>
                <a:lnTo>
                  <a:pt x="13585" y="5504"/>
                </a:lnTo>
                <a:lnTo>
                  <a:pt x="13585" y="5504"/>
                </a:lnTo>
                <a:lnTo>
                  <a:pt x="13680" y="5472"/>
                </a:lnTo>
                <a:close/>
                <a:moveTo>
                  <a:pt x="15095" y="6321"/>
                </a:moveTo>
                <a:lnTo>
                  <a:pt x="14812" y="6416"/>
                </a:lnTo>
                <a:lnTo>
                  <a:pt x="14812" y="6321"/>
                </a:lnTo>
                <a:close/>
                <a:moveTo>
                  <a:pt x="60547" y="39"/>
                </a:moveTo>
                <a:lnTo>
                  <a:pt x="60377" y="95"/>
                </a:lnTo>
                <a:lnTo>
                  <a:pt x="60471" y="190"/>
                </a:lnTo>
                <a:lnTo>
                  <a:pt x="60094" y="378"/>
                </a:lnTo>
                <a:lnTo>
                  <a:pt x="59811" y="473"/>
                </a:lnTo>
                <a:lnTo>
                  <a:pt x="59717" y="473"/>
                </a:lnTo>
                <a:lnTo>
                  <a:pt x="59622" y="378"/>
                </a:lnTo>
                <a:lnTo>
                  <a:pt x="59811" y="378"/>
                </a:lnTo>
                <a:lnTo>
                  <a:pt x="59811" y="284"/>
                </a:lnTo>
                <a:lnTo>
                  <a:pt x="59811" y="190"/>
                </a:lnTo>
                <a:lnTo>
                  <a:pt x="58962" y="190"/>
                </a:lnTo>
                <a:lnTo>
                  <a:pt x="58773" y="284"/>
                </a:lnTo>
                <a:lnTo>
                  <a:pt x="58396" y="473"/>
                </a:lnTo>
                <a:lnTo>
                  <a:pt x="58585" y="473"/>
                </a:lnTo>
                <a:lnTo>
                  <a:pt x="58396" y="661"/>
                </a:lnTo>
                <a:lnTo>
                  <a:pt x="58207" y="661"/>
                </a:lnTo>
                <a:lnTo>
                  <a:pt x="58302" y="567"/>
                </a:lnTo>
                <a:lnTo>
                  <a:pt x="58113" y="661"/>
                </a:lnTo>
                <a:lnTo>
                  <a:pt x="57924" y="661"/>
                </a:lnTo>
                <a:lnTo>
                  <a:pt x="57453" y="473"/>
                </a:lnTo>
                <a:lnTo>
                  <a:pt x="56981" y="284"/>
                </a:lnTo>
                <a:lnTo>
                  <a:pt x="56604" y="284"/>
                </a:lnTo>
                <a:lnTo>
                  <a:pt x="56604" y="473"/>
                </a:lnTo>
                <a:lnTo>
                  <a:pt x="56415" y="567"/>
                </a:lnTo>
                <a:lnTo>
                  <a:pt x="57075" y="473"/>
                </a:lnTo>
                <a:lnTo>
                  <a:pt x="56698" y="661"/>
                </a:lnTo>
                <a:lnTo>
                  <a:pt x="57170" y="567"/>
                </a:lnTo>
                <a:lnTo>
                  <a:pt x="57075" y="661"/>
                </a:lnTo>
                <a:lnTo>
                  <a:pt x="57075" y="756"/>
                </a:lnTo>
                <a:lnTo>
                  <a:pt x="56321" y="756"/>
                </a:lnTo>
                <a:lnTo>
                  <a:pt x="56226" y="567"/>
                </a:lnTo>
                <a:lnTo>
                  <a:pt x="56132" y="473"/>
                </a:lnTo>
                <a:lnTo>
                  <a:pt x="55849" y="473"/>
                </a:lnTo>
                <a:lnTo>
                  <a:pt x="55471" y="567"/>
                </a:lnTo>
                <a:lnTo>
                  <a:pt x="55000" y="661"/>
                </a:lnTo>
                <a:lnTo>
                  <a:pt x="55094" y="661"/>
                </a:lnTo>
                <a:lnTo>
                  <a:pt x="53868" y="850"/>
                </a:lnTo>
                <a:lnTo>
                  <a:pt x="52830" y="1039"/>
                </a:lnTo>
                <a:lnTo>
                  <a:pt x="52830" y="1039"/>
                </a:lnTo>
                <a:lnTo>
                  <a:pt x="52924" y="850"/>
                </a:lnTo>
                <a:lnTo>
                  <a:pt x="53019" y="756"/>
                </a:lnTo>
                <a:lnTo>
                  <a:pt x="53019" y="756"/>
                </a:lnTo>
                <a:lnTo>
                  <a:pt x="52358" y="944"/>
                </a:lnTo>
                <a:lnTo>
                  <a:pt x="51981" y="1039"/>
                </a:lnTo>
                <a:lnTo>
                  <a:pt x="51887" y="1133"/>
                </a:lnTo>
                <a:lnTo>
                  <a:pt x="51887" y="1227"/>
                </a:lnTo>
                <a:lnTo>
                  <a:pt x="51604" y="1039"/>
                </a:lnTo>
                <a:lnTo>
                  <a:pt x="50755" y="1039"/>
                </a:lnTo>
                <a:lnTo>
                  <a:pt x="50755" y="944"/>
                </a:lnTo>
                <a:lnTo>
                  <a:pt x="50755" y="850"/>
                </a:lnTo>
                <a:lnTo>
                  <a:pt x="50660" y="850"/>
                </a:lnTo>
                <a:lnTo>
                  <a:pt x="50660" y="1039"/>
                </a:lnTo>
                <a:lnTo>
                  <a:pt x="49623" y="1322"/>
                </a:lnTo>
                <a:lnTo>
                  <a:pt x="49151" y="1416"/>
                </a:lnTo>
                <a:lnTo>
                  <a:pt x="48679" y="1416"/>
                </a:lnTo>
                <a:lnTo>
                  <a:pt x="48679" y="1322"/>
                </a:lnTo>
                <a:lnTo>
                  <a:pt x="48773" y="1322"/>
                </a:lnTo>
                <a:lnTo>
                  <a:pt x="48585" y="1133"/>
                </a:lnTo>
                <a:lnTo>
                  <a:pt x="47547" y="1133"/>
                </a:lnTo>
                <a:lnTo>
                  <a:pt x="46981" y="1322"/>
                </a:lnTo>
                <a:lnTo>
                  <a:pt x="46038" y="1699"/>
                </a:lnTo>
                <a:lnTo>
                  <a:pt x="46038" y="1699"/>
                </a:lnTo>
                <a:lnTo>
                  <a:pt x="46132" y="1605"/>
                </a:lnTo>
                <a:lnTo>
                  <a:pt x="46038" y="1510"/>
                </a:lnTo>
                <a:lnTo>
                  <a:pt x="45755" y="1699"/>
                </a:lnTo>
                <a:lnTo>
                  <a:pt x="45660" y="1793"/>
                </a:lnTo>
                <a:lnTo>
                  <a:pt x="45566" y="1793"/>
                </a:lnTo>
                <a:lnTo>
                  <a:pt x="45472" y="1699"/>
                </a:lnTo>
                <a:lnTo>
                  <a:pt x="45472" y="1510"/>
                </a:lnTo>
                <a:lnTo>
                  <a:pt x="45755" y="1510"/>
                </a:lnTo>
                <a:lnTo>
                  <a:pt x="45566" y="1416"/>
                </a:lnTo>
                <a:lnTo>
                  <a:pt x="45189" y="1416"/>
                </a:lnTo>
                <a:lnTo>
                  <a:pt x="44245" y="1605"/>
                </a:lnTo>
                <a:lnTo>
                  <a:pt x="42736" y="2076"/>
                </a:lnTo>
                <a:lnTo>
                  <a:pt x="42736" y="2076"/>
                </a:lnTo>
                <a:lnTo>
                  <a:pt x="43113" y="1793"/>
                </a:lnTo>
                <a:lnTo>
                  <a:pt x="43491" y="1605"/>
                </a:lnTo>
                <a:lnTo>
                  <a:pt x="43208" y="1699"/>
                </a:lnTo>
                <a:lnTo>
                  <a:pt x="42956" y="1762"/>
                </a:lnTo>
                <a:lnTo>
                  <a:pt x="42924" y="1793"/>
                </a:lnTo>
                <a:lnTo>
                  <a:pt x="42453" y="1982"/>
                </a:lnTo>
                <a:lnTo>
                  <a:pt x="42075" y="1982"/>
                </a:lnTo>
                <a:lnTo>
                  <a:pt x="41981" y="1888"/>
                </a:lnTo>
                <a:lnTo>
                  <a:pt x="40377" y="1888"/>
                </a:lnTo>
                <a:lnTo>
                  <a:pt x="38962" y="1982"/>
                </a:lnTo>
                <a:lnTo>
                  <a:pt x="39057" y="2076"/>
                </a:lnTo>
                <a:lnTo>
                  <a:pt x="38962" y="2171"/>
                </a:lnTo>
                <a:lnTo>
                  <a:pt x="38679" y="2265"/>
                </a:lnTo>
                <a:lnTo>
                  <a:pt x="38774" y="2076"/>
                </a:lnTo>
                <a:lnTo>
                  <a:pt x="38679" y="2076"/>
                </a:lnTo>
                <a:lnTo>
                  <a:pt x="38585" y="2171"/>
                </a:lnTo>
                <a:lnTo>
                  <a:pt x="38491" y="2265"/>
                </a:lnTo>
                <a:lnTo>
                  <a:pt x="38302" y="2171"/>
                </a:lnTo>
                <a:lnTo>
                  <a:pt x="38208" y="1982"/>
                </a:lnTo>
                <a:lnTo>
                  <a:pt x="37453" y="1982"/>
                </a:lnTo>
                <a:lnTo>
                  <a:pt x="37736" y="2171"/>
                </a:lnTo>
                <a:lnTo>
                  <a:pt x="37264" y="2171"/>
                </a:lnTo>
                <a:lnTo>
                  <a:pt x="37076" y="2076"/>
                </a:lnTo>
                <a:lnTo>
                  <a:pt x="36793" y="2171"/>
                </a:lnTo>
                <a:lnTo>
                  <a:pt x="36887" y="1982"/>
                </a:lnTo>
                <a:lnTo>
                  <a:pt x="35943" y="2359"/>
                </a:lnTo>
                <a:lnTo>
                  <a:pt x="34906" y="2548"/>
                </a:lnTo>
                <a:lnTo>
                  <a:pt x="33868" y="2737"/>
                </a:lnTo>
                <a:lnTo>
                  <a:pt x="32925" y="2737"/>
                </a:lnTo>
                <a:lnTo>
                  <a:pt x="33113" y="2642"/>
                </a:lnTo>
                <a:lnTo>
                  <a:pt x="32830" y="2642"/>
                </a:lnTo>
                <a:lnTo>
                  <a:pt x="32547" y="2737"/>
                </a:lnTo>
                <a:lnTo>
                  <a:pt x="32076" y="2925"/>
                </a:lnTo>
                <a:lnTo>
                  <a:pt x="31321" y="2925"/>
                </a:lnTo>
                <a:lnTo>
                  <a:pt x="30472" y="3020"/>
                </a:lnTo>
                <a:lnTo>
                  <a:pt x="29623" y="3114"/>
                </a:lnTo>
                <a:lnTo>
                  <a:pt x="27736" y="3397"/>
                </a:lnTo>
                <a:lnTo>
                  <a:pt x="26698" y="3491"/>
                </a:lnTo>
                <a:lnTo>
                  <a:pt x="26415" y="3586"/>
                </a:lnTo>
                <a:lnTo>
                  <a:pt x="26321" y="3680"/>
                </a:lnTo>
                <a:lnTo>
                  <a:pt x="26132" y="3586"/>
                </a:lnTo>
                <a:lnTo>
                  <a:pt x="25944" y="3491"/>
                </a:lnTo>
                <a:lnTo>
                  <a:pt x="25755" y="3586"/>
                </a:lnTo>
                <a:lnTo>
                  <a:pt x="25661" y="3869"/>
                </a:lnTo>
                <a:lnTo>
                  <a:pt x="25189" y="3774"/>
                </a:lnTo>
                <a:lnTo>
                  <a:pt x="24623" y="3774"/>
                </a:lnTo>
                <a:lnTo>
                  <a:pt x="23491" y="3963"/>
                </a:lnTo>
                <a:lnTo>
                  <a:pt x="22642" y="4057"/>
                </a:lnTo>
                <a:lnTo>
                  <a:pt x="21793" y="4152"/>
                </a:lnTo>
                <a:lnTo>
                  <a:pt x="21887" y="4057"/>
                </a:lnTo>
                <a:lnTo>
                  <a:pt x="21698" y="4152"/>
                </a:lnTo>
                <a:lnTo>
                  <a:pt x="21510" y="4340"/>
                </a:lnTo>
                <a:lnTo>
                  <a:pt x="21415" y="4529"/>
                </a:lnTo>
                <a:lnTo>
                  <a:pt x="21227" y="4623"/>
                </a:lnTo>
                <a:lnTo>
                  <a:pt x="21132" y="4529"/>
                </a:lnTo>
                <a:lnTo>
                  <a:pt x="20944" y="4435"/>
                </a:lnTo>
                <a:lnTo>
                  <a:pt x="20378" y="4340"/>
                </a:lnTo>
                <a:lnTo>
                  <a:pt x="19906" y="4435"/>
                </a:lnTo>
                <a:lnTo>
                  <a:pt x="19529" y="4623"/>
                </a:lnTo>
                <a:lnTo>
                  <a:pt x="19434" y="4529"/>
                </a:lnTo>
                <a:lnTo>
                  <a:pt x="19340" y="4529"/>
                </a:lnTo>
                <a:lnTo>
                  <a:pt x="18868" y="4623"/>
                </a:lnTo>
                <a:lnTo>
                  <a:pt x="17925" y="5001"/>
                </a:lnTo>
                <a:lnTo>
                  <a:pt x="17925" y="4812"/>
                </a:lnTo>
                <a:lnTo>
                  <a:pt x="17736" y="5001"/>
                </a:lnTo>
                <a:lnTo>
                  <a:pt x="17548" y="5095"/>
                </a:lnTo>
                <a:lnTo>
                  <a:pt x="17359" y="5189"/>
                </a:lnTo>
                <a:lnTo>
                  <a:pt x="16887" y="5284"/>
                </a:lnTo>
                <a:lnTo>
                  <a:pt x="16982" y="5189"/>
                </a:lnTo>
                <a:lnTo>
                  <a:pt x="16982" y="5189"/>
                </a:lnTo>
                <a:lnTo>
                  <a:pt x="16321" y="5284"/>
                </a:lnTo>
                <a:lnTo>
                  <a:pt x="15755" y="5472"/>
                </a:lnTo>
                <a:lnTo>
                  <a:pt x="15189" y="5567"/>
                </a:lnTo>
                <a:lnTo>
                  <a:pt x="14623" y="5567"/>
                </a:lnTo>
                <a:lnTo>
                  <a:pt x="15283" y="5472"/>
                </a:lnTo>
                <a:lnTo>
                  <a:pt x="15189" y="5378"/>
                </a:lnTo>
                <a:lnTo>
                  <a:pt x="15095" y="5284"/>
                </a:lnTo>
                <a:lnTo>
                  <a:pt x="15095" y="5189"/>
                </a:lnTo>
                <a:lnTo>
                  <a:pt x="15095" y="5095"/>
                </a:lnTo>
                <a:lnTo>
                  <a:pt x="14906" y="5189"/>
                </a:lnTo>
                <a:lnTo>
                  <a:pt x="14529" y="5284"/>
                </a:lnTo>
                <a:lnTo>
                  <a:pt x="13680" y="5472"/>
                </a:lnTo>
                <a:lnTo>
                  <a:pt x="13680" y="5567"/>
                </a:lnTo>
                <a:lnTo>
                  <a:pt x="13585" y="5567"/>
                </a:lnTo>
                <a:lnTo>
                  <a:pt x="13585" y="5504"/>
                </a:lnTo>
                <a:lnTo>
                  <a:pt x="13585" y="5504"/>
                </a:lnTo>
                <a:lnTo>
                  <a:pt x="13397" y="5567"/>
                </a:lnTo>
                <a:lnTo>
                  <a:pt x="13208" y="5661"/>
                </a:lnTo>
                <a:lnTo>
                  <a:pt x="13302" y="5755"/>
                </a:lnTo>
                <a:lnTo>
                  <a:pt x="13585" y="5661"/>
                </a:lnTo>
                <a:lnTo>
                  <a:pt x="13868" y="5661"/>
                </a:lnTo>
                <a:lnTo>
                  <a:pt x="13585" y="5850"/>
                </a:lnTo>
                <a:lnTo>
                  <a:pt x="13302" y="5850"/>
                </a:lnTo>
                <a:lnTo>
                  <a:pt x="13019" y="5755"/>
                </a:lnTo>
                <a:lnTo>
                  <a:pt x="12736" y="5755"/>
                </a:lnTo>
                <a:lnTo>
                  <a:pt x="11133" y="6227"/>
                </a:lnTo>
                <a:lnTo>
                  <a:pt x="11038" y="6133"/>
                </a:lnTo>
                <a:lnTo>
                  <a:pt x="10472" y="6321"/>
                </a:lnTo>
                <a:lnTo>
                  <a:pt x="10001" y="6416"/>
                </a:lnTo>
                <a:lnTo>
                  <a:pt x="9434" y="6510"/>
                </a:lnTo>
                <a:lnTo>
                  <a:pt x="8680" y="6699"/>
                </a:lnTo>
                <a:lnTo>
                  <a:pt x="7642" y="6888"/>
                </a:lnTo>
                <a:lnTo>
                  <a:pt x="6416" y="7076"/>
                </a:lnTo>
                <a:lnTo>
                  <a:pt x="3963" y="7454"/>
                </a:lnTo>
                <a:lnTo>
                  <a:pt x="1604" y="7831"/>
                </a:lnTo>
                <a:lnTo>
                  <a:pt x="944" y="8020"/>
                </a:lnTo>
                <a:lnTo>
                  <a:pt x="567" y="7925"/>
                </a:lnTo>
                <a:lnTo>
                  <a:pt x="284" y="7831"/>
                </a:lnTo>
                <a:lnTo>
                  <a:pt x="189" y="7831"/>
                </a:lnTo>
                <a:lnTo>
                  <a:pt x="189" y="7925"/>
                </a:lnTo>
                <a:lnTo>
                  <a:pt x="189" y="8208"/>
                </a:lnTo>
                <a:lnTo>
                  <a:pt x="1" y="8397"/>
                </a:lnTo>
                <a:lnTo>
                  <a:pt x="1" y="8586"/>
                </a:lnTo>
                <a:lnTo>
                  <a:pt x="1" y="8680"/>
                </a:lnTo>
                <a:lnTo>
                  <a:pt x="95" y="8774"/>
                </a:lnTo>
                <a:lnTo>
                  <a:pt x="472" y="8869"/>
                </a:lnTo>
                <a:lnTo>
                  <a:pt x="755" y="8869"/>
                </a:lnTo>
                <a:lnTo>
                  <a:pt x="567" y="8963"/>
                </a:lnTo>
                <a:lnTo>
                  <a:pt x="755" y="8963"/>
                </a:lnTo>
                <a:lnTo>
                  <a:pt x="1038" y="8869"/>
                </a:lnTo>
                <a:lnTo>
                  <a:pt x="1416" y="8586"/>
                </a:lnTo>
                <a:lnTo>
                  <a:pt x="1416" y="8774"/>
                </a:lnTo>
                <a:lnTo>
                  <a:pt x="1510" y="8869"/>
                </a:lnTo>
                <a:lnTo>
                  <a:pt x="1699" y="8774"/>
                </a:lnTo>
                <a:lnTo>
                  <a:pt x="1793" y="8774"/>
                </a:lnTo>
                <a:lnTo>
                  <a:pt x="2265" y="8586"/>
                </a:lnTo>
                <a:lnTo>
                  <a:pt x="2642" y="8491"/>
                </a:lnTo>
                <a:lnTo>
                  <a:pt x="3397" y="8491"/>
                </a:lnTo>
                <a:lnTo>
                  <a:pt x="4152" y="8397"/>
                </a:lnTo>
                <a:lnTo>
                  <a:pt x="4623" y="8397"/>
                </a:lnTo>
                <a:lnTo>
                  <a:pt x="5001" y="8114"/>
                </a:lnTo>
                <a:lnTo>
                  <a:pt x="5001" y="8208"/>
                </a:lnTo>
                <a:lnTo>
                  <a:pt x="5284" y="8114"/>
                </a:lnTo>
                <a:lnTo>
                  <a:pt x="5850" y="7831"/>
                </a:lnTo>
                <a:lnTo>
                  <a:pt x="5944" y="7925"/>
                </a:lnTo>
                <a:lnTo>
                  <a:pt x="5850" y="8020"/>
                </a:lnTo>
                <a:lnTo>
                  <a:pt x="5850" y="8114"/>
                </a:lnTo>
                <a:lnTo>
                  <a:pt x="5944" y="8020"/>
                </a:lnTo>
                <a:lnTo>
                  <a:pt x="6416" y="7925"/>
                </a:lnTo>
                <a:lnTo>
                  <a:pt x="7170" y="7925"/>
                </a:lnTo>
                <a:lnTo>
                  <a:pt x="7170" y="8020"/>
                </a:lnTo>
                <a:lnTo>
                  <a:pt x="7076" y="8114"/>
                </a:lnTo>
                <a:lnTo>
                  <a:pt x="7265" y="8020"/>
                </a:lnTo>
                <a:lnTo>
                  <a:pt x="7359" y="7925"/>
                </a:lnTo>
                <a:lnTo>
                  <a:pt x="7359" y="7831"/>
                </a:lnTo>
                <a:lnTo>
                  <a:pt x="7548" y="8020"/>
                </a:lnTo>
                <a:lnTo>
                  <a:pt x="8397" y="7642"/>
                </a:lnTo>
                <a:lnTo>
                  <a:pt x="8963" y="7454"/>
                </a:lnTo>
                <a:lnTo>
                  <a:pt x="9151" y="7359"/>
                </a:lnTo>
                <a:lnTo>
                  <a:pt x="9246" y="7359"/>
                </a:lnTo>
                <a:lnTo>
                  <a:pt x="9151" y="7171"/>
                </a:lnTo>
                <a:lnTo>
                  <a:pt x="9246" y="7076"/>
                </a:lnTo>
                <a:lnTo>
                  <a:pt x="9340" y="7076"/>
                </a:lnTo>
                <a:lnTo>
                  <a:pt x="9340" y="7171"/>
                </a:lnTo>
                <a:lnTo>
                  <a:pt x="9434" y="7076"/>
                </a:lnTo>
                <a:lnTo>
                  <a:pt x="9529" y="7171"/>
                </a:lnTo>
                <a:lnTo>
                  <a:pt x="9434" y="7265"/>
                </a:lnTo>
                <a:lnTo>
                  <a:pt x="9340" y="7265"/>
                </a:lnTo>
                <a:lnTo>
                  <a:pt x="9340" y="7359"/>
                </a:lnTo>
                <a:lnTo>
                  <a:pt x="9717" y="7171"/>
                </a:lnTo>
                <a:lnTo>
                  <a:pt x="10095" y="7076"/>
                </a:lnTo>
                <a:lnTo>
                  <a:pt x="10095" y="7171"/>
                </a:lnTo>
                <a:lnTo>
                  <a:pt x="10001" y="7171"/>
                </a:lnTo>
                <a:lnTo>
                  <a:pt x="9906" y="7265"/>
                </a:lnTo>
                <a:lnTo>
                  <a:pt x="9906" y="7359"/>
                </a:lnTo>
                <a:lnTo>
                  <a:pt x="9623" y="7265"/>
                </a:lnTo>
                <a:lnTo>
                  <a:pt x="9717" y="7454"/>
                </a:lnTo>
                <a:lnTo>
                  <a:pt x="10850" y="7076"/>
                </a:lnTo>
                <a:lnTo>
                  <a:pt x="11038" y="7076"/>
                </a:lnTo>
                <a:lnTo>
                  <a:pt x="11133" y="7171"/>
                </a:lnTo>
                <a:lnTo>
                  <a:pt x="11321" y="7265"/>
                </a:lnTo>
                <a:lnTo>
                  <a:pt x="11416" y="7265"/>
                </a:lnTo>
                <a:lnTo>
                  <a:pt x="11604" y="7171"/>
                </a:lnTo>
                <a:lnTo>
                  <a:pt x="11793" y="6982"/>
                </a:lnTo>
                <a:lnTo>
                  <a:pt x="11887" y="6888"/>
                </a:lnTo>
                <a:lnTo>
                  <a:pt x="12170" y="6888"/>
                </a:lnTo>
                <a:lnTo>
                  <a:pt x="12076" y="7076"/>
                </a:lnTo>
                <a:lnTo>
                  <a:pt x="12265" y="7076"/>
                </a:lnTo>
                <a:lnTo>
                  <a:pt x="12359" y="6888"/>
                </a:lnTo>
                <a:lnTo>
                  <a:pt x="12548" y="6793"/>
                </a:lnTo>
                <a:lnTo>
                  <a:pt x="12736" y="6793"/>
                </a:lnTo>
                <a:lnTo>
                  <a:pt x="12453" y="6982"/>
                </a:lnTo>
                <a:lnTo>
                  <a:pt x="12925" y="6982"/>
                </a:lnTo>
                <a:lnTo>
                  <a:pt x="13491" y="6888"/>
                </a:lnTo>
                <a:lnTo>
                  <a:pt x="14434" y="6605"/>
                </a:lnTo>
                <a:lnTo>
                  <a:pt x="15849" y="6510"/>
                </a:lnTo>
                <a:lnTo>
                  <a:pt x="16510" y="6416"/>
                </a:lnTo>
                <a:lnTo>
                  <a:pt x="16982" y="6227"/>
                </a:lnTo>
                <a:lnTo>
                  <a:pt x="17831" y="6038"/>
                </a:lnTo>
                <a:lnTo>
                  <a:pt x="18680" y="6038"/>
                </a:lnTo>
                <a:lnTo>
                  <a:pt x="19057" y="5850"/>
                </a:lnTo>
                <a:lnTo>
                  <a:pt x="19340" y="5755"/>
                </a:lnTo>
                <a:lnTo>
                  <a:pt x="20472" y="5661"/>
                </a:lnTo>
                <a:lnTo>
                  <a:pt x="21604" y="5567"/>
                </a:lnTo>
                <a:lnTo>
                  <a:pt x="22736" y="5378"/>
                </a:lnTo>
                <a:lnTo>
                  <a:pt x="23774" y="5095"/>
                </a:lnTo>
                <a:lnTo>
                  <a:pt x="23774" y="5284"/>
                </a:lnTo>
                <a:lnTo>
                  <a:pt x="24151" y="5189"/>
                </a:lnTo>
                <a:lnTo>
                  <a:pt x="24246" y="5189"/>
                </a:lnTo>
                <a:lnTo>
                  <a:pt x="24246" y="5095"/>
                </a:lnTo>
                <a:lnTo>
                  <a:pt x="24623" y="5001"/>
                </a:lnTo>
                <a:lnTo>
                  <a:pt x="25000" y="5095"/>
                </a:lnTo>
                <a:lnTo>
                  <a:pt x="25378" y="5095"/>
                </a:lnTo>
                <a:lnTo>
                  <a:pt x="25755" y="4906"/>
                </a:lnTo>
                <a:lnTo>
                  <a:pt x="25755" y="5095"/>
                </a:lnTo>
                <a:lnTo>
                  <a:pt x="25849" y="5001"/>
                </a:lnTo>
                <a:lnTo>
                  <a:pt x="26132" y="4906"/>
                </a:lnTo>
                <a:lnTo>
                  <a:pt x="27264" y="4906"/>
                </a:lnTo>
                <a:lnTo>
                  <a:pt x="28491" y="4718"/>
                </a:lnTo>
                <a:lnTo>
                  <a:pt x="28302" y="4529"/>
                </a:lnTo>
                <a:lnTo>
                  <a:pt x="28491" y="4435"/>
                </a:lnTo>
                <a:lnTo>
                  <a:pt x="28585" y="4340"/>
                </a:lnTo>
                <a:lnTo>
                  <a:pt x="28774" y="4529"/>
                </a:lnTo>
                <a:lnTo>
                  <a:pt x="28679" y="4623"/>
                </a:lnTo>
                <a:lnTo>
                  <a:pt x="29717" y="4623"/>
                </a:lnTo>
                <a:lnTo>
                  <a:pt x="30189" y="4529"/>
                </a:lnTo>
                <a:lnTo>
                  <a:pt x="31510" y="4246"/>
                </a:lnTo>
                <a:lnTo>
                  <a:pt x="32076" y="4057"/>
                </a:lnTo>
                <a:lnTo>
                  <a:pt x="32547" y="3869"/>
                </a:lnTo>
                <a:lnTo>
                  <a:pt x="32642" y="3963"/>
                </a:lnTo>
                <a:lnTo>
                  <a:pt x="32830" y="4057"/>
                </a:lnTo>
                <a:lnTo>
                  <a:pt x="33019" y="4057"/>
                </a:lnTo>
                <a:lnTo>
                  <a:pt x="33679" y="3869"/>
                </a:lnTo>
                <a:lnTo>
                  <a:pt x="33962" y="3586"/>
                </a:lnTo>
                <a:lnTo>
                  <a:pt x="34623" y="3586"/>
                </a:lnTo>
                <a:lnTo>
                  <a:pt x="35660" y="3491"/>
                </a:lnTo>
                <a:lnTo>
                  <a:pt x="37170" y="3586"/>
                </a:lnTo>
                <a:lnTo>
                  <a:pt x="37547" y="3397"/>
                </a:lnTo>
                <a:lnTo>
                  <a:pt x="38019" y="3303"/>
                </a:lnTo>
                <a:lnTo>
                  <a:pt x="39151" y="3208"/>
                </a:lnTo>
                <a:lnTo>
                  <a:pt x="41038" y="3208"/>
                </a:lnTo>
                <a:lnTo>
                  <a:pt x="41038" y="3114"/>
                </a:lnTo>
                <a:lnTo>
                  <a:pt x="41226" y="3020"/>
                </a:lnTo>
                <a:lnTo>
                  <a:pt x="41981" y="2925"/>
                </a:lnTo>
                <a:lnTo>
                  <a:pt x="44811" y="2925"/>
                </a:lnTo>
                <a:lnTo>
                  <a:pt x="45000" y="2831"/>
                </a:lnTo>
                <a:lnTo>
                  <a:pt x="45189" y="2642"/>
                </a:lnTo>
                <a:lnTo>
                  <a:pt x="45283" y="2548"/>
                </a:lnTo>
                <a:lnTo>
                  <a:pt x="45566" y="2548"/>
                </a:lnTo>
                <a:lnTo>
                  <a:pt x="45472" y="2737"/>
                </a:lnTo>
                <a:lnTo>
                  <a:pt x="45472" y="2737"/>
                </a:lnTo>
                <a:lnTo>
                  <a:pt x="46132" y="2548"/>
                </a:lnTo>
                <a:lnTo>
                  <a:pt x="46887" y="2548"/>
                </a:lnTo>
                <a:lnTo>
                  <a:pt x="47547" y="2454"/>
                </a:lnTo>
                <a:lnTo>
                  <a:pt x="48207" y="2265"/>
                </a:lnTo>
                <a:lnTo>
                  <a:pt x="48302" y="2359"/>
                </a:lnTo>
                <a:lnTo>
                  <a:pt x="49434" y="2359"/>
                </a:lnTo>
                <a:lnTo>
                  <a:pt x="49717" y="2265"/>
                </a:lnTo>
                <a:lnTo>
                  <a:pt x="50094" y="2171"/>
                </a:lnTo>
                <a:lnTo>
                  <a:pt x="50755" y="2076"/>
                </a:lnTo>
                <a:lnTo>
                  <a:pt x="52170" y="1982"/>
                </a:lnTo>
                <a:lnTo>
                  <a:pt x="54056" y="1793"/>
                </a:lnTo>
                <a:lnTo>
                  <a:pt x="56132" y="1510"/>
                </a:lnTo>
                <a:lnTo>
                  <a:pt x="56037" y="1605"/>
                </a:lnTo>
                <a:lnTo>
                  <a:pt x="55943" y="1699"/>
                </a:lnTo>
                <a:lnTo>
                  <a:pt x="55754" y="1699"/>
                </a:lnTo>
                <a:lnTo>
                  <a:pt x="55471" y="1793"/>
                </a:lnTo>
                <a:lnTo>
                  <a:pt x="55377" y="1888"/>
                </a:lnTo>
                <a:lnTo>
                  <a:pt x="56415" y="1605"/>
                </a:lnTo>
                <a:lnTo>
                  <a:pt x="56887" y="1510"/>
                </a:lnTo>
                <a:lnTo>
                  <a:pt x="56981" y="1605"/>
                </a:lnTo>
                <a:lnTo>
                  <a:pt x="56887" y="1699"/>
                </a:lnTo>
                <a:lnTo>
                  <a:pt x="57358" y="1605"/>
                </a:lnTo>
                <a:lnTo>
                  <a:pt x="57736" y="1605"/>
                </a:lnTo>
                <a:lnTo>
                  <a:pt x="58207" y="1510"/>
                </a:lnTo>
                <a:lnTo>
                  <a:pt x="58679" y="1510"/>
                </a:lnTo>
                <a:lnTo>
                  <a:pt x="58773" y="1416"/>
                </a:lnTo>
                <a:lnTo>
                  <a:pt x="58868" y="1322"/>
                </a:lnTo>
                <a:lnTo>
                  <a:pt x="59056" y="1133"/>
                </a:lnTo>
                <a:lnTo>
                  <a:pt x="59151" y="1227"/>
                </a:lnTo>
                <a:lnTo>
                  <a:pt x="59339" y="1227"/>
                </a:lnTo>
                <a:lnTo>
                  <a:pt x="59434" y="1322"/>
                </a:lnTo>
                <a:lnTo>
                  <a:pt x="59339" y="1510"/>
                </a:lnTo>
                <a:lnTo>
                  <a:pt x="59811" y="1416"/>
                </a:lnTo>
                <a:lnTo>
                  <a:pt x="60000" y="1322"/>
                </a:lnTo>
                <a:lnTo>
                  <a:pt x="60094" y="1416"/>
                </a:lnTo>
                <a:lnTo>
                  <a:pt x="60377" y="1322"/>
                </a:lnTo>
                <a:lnTo>
                  <a:pt x="60660" y="1227"/>
                </a:lnTo>
                <a:lnTo>
                  <a:pt x="61320" y="1133"/>
                </a:lnTo>
                <a:lnTo>
                  <a:pt x="61981" y="1227"/>
                </a:lnTo>
                <a:lnTo>
                  <a:pt x="62641" y="1227"/>
                </a:lnTo>
                <a:lnTo>
                  <a:pt x="62547" y="1133"/>
                </a:lnTo>
                <a:lnTo>
                  <a:pt x="63207" y="1039"/>
                </a:lnTo>
                <a:lnTo>
                  <a:pt x="63019" y="1133"/>
                </a:lnTo>
                <a:lnTo>
                  <a:pt x="63585" y="1133"/>
                </a:lnTo>
                <a:lnTo>
                  <a:pt x="63302" y="1039"/>
                </a:lnTo>
                <a:lnTo>
                  <a:pt x="63773" y="850"/>
                </a:lnTo>
                <a:lnTo>
                  <a:pt x="64151" y="756"/>
                </a:lnTo>
                <a:lnTo>
                  <a:pt x="64434" y="850"/>
                </a:lnTo>
                <a:lnTo>
                  <a:pt x="64434" y="1133"/>
                </a:lnTo>
                <a:lnTo>
                  <a:pt x="65283" y="850"/>
                </a:lnTo>
                <a:lnTo>
                  <a:pt x="65283" y="944"/>
                </a:lnTo>
                <a:lnTo>
                  <a:pt x="65471" y="944"/>
                </a:lnTo>
                <a:lnTo>
                  <a:pt x="65566" y="850"/>
                </a:lnTo>
                <a:lnTo>
                  <a:pt x="65754" y="944"/>
                </a:lnTo>
                <a:lnTo>
                  <a:pt x="66132" y="850"/>
                </a:lnTo>
                <a:lnTo>
                  <a:pt x="66981" y="850"/>
                </a:lnTo>
                <a:lnTo>
                  <a:pt x="66981" y="944"/>
                </a:lnTo>
                <a:lnTo>
                  <a:pt x="66886" y="1039"/>
                </a:lnTo>
                <a:lnTo>
                  <a:pt x="66792" y="1039"/>
                </a:lnTo>
                <a:lnTo>
                  <a:pt x="66792" y="1133"/>
                </a:lnTo>
                <a:lnTo>
                  <a:pt x="67641" y="944"/>
                </a:lnTo>
                <a:lnTo>
                  <a:pt x="68113" y="850"/>
                </a:lnTo>
                <a:lnTo>
                  <a:pt x="68584" y="850"/>
                </a:lnTo>
                <a:lnTo>
                  <a:pt x="68773" y="944"/>
                </a:lnTo>
                <a:lnTo>
                  <a:pt x="68962" y="944"/>
                </a:lnTo>
                <a:lnTo>
                  <a:pt x="69150" y="850"/>
                </a:lnTo>
                <a:lnTo>
                  <a:pt x="70849" y="944"/>
                </a:lnTo>
                <a:lnTo>
                  <a:pt x="71509" y="850"/>
                </a:lnTo>
                <a:lnTo>
                  <a:pt x="72169" y="756"/>
                </a:lnTo>
                <a:lnTo>
                  <a:pt x="73207" y="756"/>
                </a:lnTo>
                <a:lnTo>
                  <a:pt x="73584" y="944"/>
                </a:lnTo>
                <a:lnTo>
                  <a:pt x="73962" y="944"/>
                </a:lnTo>
                <a:lnTo>
                  <a:pt x="73773" y="756"/>
                </a:lnTo>
                <a:lnTo>
                  <a:pt x="74056" y="567"/>
                </a:lnTo>
                <a:lnTo>
                  <a:pt x="74150" y="567"/>
                </a:lnTo>
                <a:lnTo>
                  <a:pt x="74150" y="756"/>
                </a:lnTo>
                <a:lnTo>
                  <a:pt x="74339" y="850"/>
                </a:lnTo>
                <a:lnTo>
                  <a:pt x="74433" y="756"/>
                </a:lnTo>
                <a:lnTo>
                  <a:pt x="74716" y="661"/>
                </a:lnTo>
                <a:lnTo>
                  <a:pt x="75188" y="661"/>
                </a:lnTo>
                <a:lnTo>
                  <a:pt x="75188" y="756"/>
                </a:lnTo>
                <a:lnTo>
                  <a:pt x="74999" y="850"/>
                </a:lnTo>
                <a:lnTo>
                  <a:pt x="75377" y="756"/>
                </a:lnTo>
                <a:lnTo>
                  <a:pt x="75754" y="756"/>
                </a:lnTo>
                <a:lnTo>
                  <a:pt x="75471" y="850"/>
                </a:lnTo>
                <a:lnTo>
                  <a:pt x="75565" y="944"/>
                </a:lnTo>
                <a:lnTo>
                  <a:pt x="76226" y="1039"/>
                </a:lnTo>
                <a:lnTo>
                  <a:pt x="76320" y="850"/>
                </a:lnTo>
                <a:lnTo>
                  <a:pt x="76509" y="850"/>
                </a:lnTo>
                <a:lnTo>
                  <a:pt x="76792" y="756"/>
                </a:lnTo>
                <a:lnTo>
                  <a:pt x="77075" y="661"/>
                </a:lnTo>
                <a:lnTo>
                  <a:pt x="76886" y="850"/>
                </a:lnTo>
                <a:lnTo>
                  <a:pt x="76981" y="944"/>
                </a:lnTo>
                <a:lnTo>
                  <a:pt x="77264" y="1039"/>
                </a:lnTo>
                <a:lnTo>
                  <a:pt x="77547" y="1133"/>
                </a:lnTo>
                <a:lnTo>
                  <a:pt x="77924" y="1227"/>
                </a:lnTo>
                <a:lnTo>
                  <a:pt x="78018" y="1133"/>
                </a:lnTo>
                <a:lnTo>
                  <a:pt x="77924" y="1039"/>
                </a:lnTo>
                <a:lnTo>
                  <a:pt x="78207" y="944"/>
                </a:lnTo>
                <a:lnTo>
                  <a:pt x="78490" y="1039"/>
                </a:lnTo>
                <a:lnTo>
                  <a:pt x="78773" y="1039"/>
                </a:lnTo>
                <a:lnTo>
                  <a:pt x="79056" y="1133"/>
                </a:lnTo>
                <a:lnTo>
                  <a:pt x="79716" y="944"/>
                </a:lnTo>
                <a:lnTo>
                  <a:pt x="80282" y="756"/>
                </a:lnTo>
                <a:lnTo>
                  <a:pt x="80282" y="850"/>
                </a:lnTo>
                <a:lnTo>
                  <a:pt x="80188" y="944"/>
                </a:lnTo>
                <a:lnTo>
                  <a:pt x="80848" y="1039"/>
                </a:lnTo>
                <a:lnTo>
                  <a:pt x="81131" y="1039"/>
                </a:lnTo>
                <a:lnTo>
                  <a:pt x="81131" y="1133"/>
                </a:lnTo>
                <a:lnTo>
                  <a:pt x="81037" y="1227"/>
                </a:lnTo>
                <a:lnTo>
                  <a:pt x="81697" y="1039"/>
                </a:lnTo>
                <a:lnTo>
                  <a:pt x="81886" y="944"/>
                </a:lnTo>
                <a:lnTo>
                  <a:pt x="81792" y="850"/>
                </a:lnTo>
                <a:lnTo>
                  <a:pt x="81414" y="850"/>
                </a:lnTo>
                <a:lnTo>
                  <a:pt x="80943" y="944"/>
                </a:lnTo>
                <a:lnTo>
                  <a:pt x="81037" y="756"/>
                </a:lnTo>
                <a:lnTo>
                  <a:pt x="80754" y="944"/>
                </a:lnTo>
                <a:lnTo>
                  <a:pt x="80660" y="756"/>
                </a:lnTo>
                <a:lnTo>
                  <a:pt x="80754" y="661"/>
                </a:lnTo>
                <a:lnTo>
                  <a:pt x="80188" y="661"/>
                </a:lnTo>
                <a:lnTo>
                  <a:pt x="80188" y="567"/>
                </a:lnTo>
                <a:lnTo>
                  <a:pt x="80282" y="567"/>
                </a:lnTo>
                <a:lnTo>
                  <a:pt x="79528" y="473"/>
                </a:lnTo>
                <a:lnTo>
                  <a:pt x="79339" y="567"/>
                </a:lnTo>
                <a:lnTo>
                  <a:pt x="79245" y="567"/>
                </a:lnTo>
                <a:lnTo>
                  <a:pt x="79245" y="661"/>
                </a:lnTo>
                <a:lnTo>
                  <a:pt x="79056" y="850"/>
                </a:lnTo>
                <a:lnTo>
                  <a:pt x="78867" y="378"/>
                </a:lnTo>
                <a:lnTo>
                  <a:pt x="78679" y="473"/>
                </a:lnTo>
                <a:lnTo>
                  <a:pt x="78396" y="567"/>
                </a:lnTo>
                <a:lnTo>
                  <a:pt x="78018" y="661"/>
                </a:lnTo>
                <a:lnTo>
                  <a:pt x="77924" y="661"/>
                </a:lnTo>
                <a:lnTo>
                  <a:pt x="77830" y="567"/>
                </a:lnTo>
                <a:lnTo>
                  <a:pt x="77075" y="567"/>
                </a:lnTo>
                <a:lnTo>
                  <a:pt x="77264" y="473"/>
                </a:lnTo>
                <a:lnTo>
                  <a:pt x="77169" y="284"/>
                </a:lnTo>
                <a:lnTo>
                  <a:pt x="76981" y="378"/>
                </a:lnTo>
                <a:lnTo>
                  <a:pt x="76792" y="473"/>
                </a:lnTo>
                <a:lnTo>
                  <a:pt x="76037" y="473"/>
                </a:lnTo>
                <a:lnTo>
                  <a:pt x="74716" y="190"/>
                </a:lnTo>
                <a:lnTo>
                  <a:pt x="74433" y="378"/>
                </a:lnTo>
                <a:lnTo>
                  <a:pt x="74056" y="378"/>
                </a:lnTo>
                <a:lnTo>
                  <a:pt x="74150" y="190"/>
                </a:lnTo>
                <a:lnTo>
                  <a:pt x="74056" y="190"/>
                </a:lnTo>
                <a:lnTo>
                  <a:pt x="73773" y="284"/>
                </a:lnTo>
                <a:lnTo>
                  <a:pt x="73773" y="95"/>
                </a:lnTo>
                <a:lnTo>
                  <a:pt x="73301" y="190"/>
                </a:lnTo>
                <a:lnTo>
                  <a:pt x="72830" y="190"/>
                </a:lnTo>
                <a:lnTo>
                  <a:pt x="72830" y="378"/>
                </a:lnTo>
                <a:lnTo>
                  <a:pt x="72924" y="473"/>
                </a:lnTo>
                <a:lnTo>
                  <a:pt x="72924" y="567"/>
                </a:lnTo>
                <a:lnTo>
                  <a:pt x="72735" y="661"/>
                </a:lnTo>
                <a:lnTo>
                  <a:pt x="72735" y="567"/>
                </a:lnTo>
                <a:lnTo>
                  <a:pt x="72547" y="473"/>
                </a:lnTo>
                <a:lnTo>
                  <a:pt x="72452" y="378"/>
                </a:lnTo>
                <a:lnTo>
                  <a:pt x="72641" y="284"/>
                </a:lnTo>
                <a:lnTo>
                  <a:pt x="71603" y="284"/>
                </a:lnTo>
                <a:lnTo>
                  <a:pt x="70849" y="190"/>
                </a:lnTo>
                <a:lnTo>
                  <a:pt x="70660" y="284"/>
                </a:lnTo>
                <a:lnTo>
                  <a:pt x="69905" y="473"/>
                </a:lnTo>
                <a:lnTo>
                  <a:pt x="69056" y="473"/>
                </a:lnTo>
                <a:lnTo>
                  <a:pt x="68207" y="378"/>
                </a:lnTo>
                <a:lnTo>
                  <a:pt x="67547" y="284"/>
                </a:lnTo>
                <a:lnTo>
                  <a:pt x="67641" y="190"/>
                </a:lnTo>
                <a:lnTo>
                  <a:pt x="67735" y="190"/>
                </a:lnTo>
                <a:lnTo>
                  <a:pt x="67169" y="95"/>
                </a:lnTo>
                <a:lnTo>
                  <a:pt x="66698" y="95"/>
                </a:lnTo>
                <a:lnTo>
                  <a:pt x="66886" y="190"/>
                </a:lnTo>
                <a:lnTo>
                  <a:pt x="65283" y="190"/>
                </a:lnTo>
                <a:lnTo>
                  <a:pt x="64905" y="95"/>
                </a:lnTo>
                <a:lnTo>
                  <a:pt x="64905" y="190"/>
                </a:lnTo>
                <a:lnTo>
                  <a:pt x="65000" y="190"/>
                </a:lnTo>
                <a:lnTo>
                  <a:pt x="65094" y="284"/>
                </a:lnTo>
                <a:lnTo>
                  <a:pt x="65094" y="378"/>
                </a:lnTo>
                <a:lnTo>
                  <a:pt x="64528" y="284"/>
                </a:lnTo>
                <a:lnTo>
                  <a:pt x="63962" y="190"/>
                </a:lnTo>
                <a:lnTo>
                  <a:pt x="63773" y="284"/>
                </a:lnTo>
                <a:lnTo>
                  <a:pt x="63585" y="473"/>
                </a:lnTo>
                <a:lnTo>
                  <a:pt x="63396" y="567"/>
                </a:lnTo>
                <a:lnTo>
                  <a:pt x="63302" y="567"/>
                </a:lnTo>
                <a:lnTo>
                  <a:pt x="63207" y="473"/>
                </a:lnTo>
                <a:lnTo>
                  <a:pt x="63207" y="284"/>
                </a:lnTo>
                <a:lnTo>
                  <a:pt x="63396" y="284"/>
                </a:lnTo>
                <a:lnTo>
                  <a:pt x="63490" y="190"/>
                </a:lnTo>
                <a:lnTo>
                  <a:pt x="63113" y="190"/>
                </a:lnTo>
                <a:lnTo>
                  <a:pt x="61981" y="284"/>
                </a:lnTo>
                <a:lnTo>
                  <a:pt x="61320" y="284"/>
                </a:lnTo>
                <a:lnTo>
                  <a:pt x="61226" y="190"/>
                </a:lnTo>
                <a:lnTo>
                  <a:pt x="61320" y="95"/>
                </a:lnTo>
                <a:lnTo>
                  <a:pt x="60849" y="190"/>
                </a:lnTo>
                <a:lnTo>
                  <a:pt x="60547" y="39"/>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6"/>
          <p:cNvSpPr txBox="1"/>
          <p:nvPr>
            <p:ph type="title"/>
          </p:nvPr>
        </p:nvSpPr>
        <p:spPr>
          <a:xfrm>
            <a:off x="524200" y="983900"/>
            <a:ext cx="3446100" cy="460500"/>
          </a:xfrm>
          <a:prstGeom prst="rect">
            <a:avLst/>
          </a:prstGeom>
        </p:spPr>
        <p:txBody>
          <a:bodyPr anchorCtr="0" anchor="b" bIns="0" lIns="0" spcFirstLastPara="1" rIns="0" wrap="square" tIns="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61" name="Google Shape;261;p6"/>
          <p:cNvSpPr txBox="1"/>
          <p:nvPr>
            <p:ph idx="1" type="body"/>
          </p:nvPr>
        </p:nvSpPr>
        <p:spPr>
          <a:xfrm>
            <a:off x="524200" y="1809750"/>
            <a:ext cx="3446100" cy="2621700"/>
          </a:xfrm>
          <a:prstGeom prst="rect">
            <a:avLst/>
          </a:prstGeom>
        </p:spPr>
        <p:txBody>
          <a:bodyPr anchorCtr="0" anchor="t" bIns="0" lIns="0" spcFirstLastPara="1" rIns="0" wrap="square" tIns="0">
            <a:noAutofit/>
          </a:bodyPr>
          <a:lstStyle>
            <a:lvl1pPr indent="-355600" lvl="0" marL="457200" rtl="0">
              <a:spcBef>
                <a:spcPts val="600"/>
              </a:spcBef>
              <a:spcAft>
                <a:spcPts val="0"/>
              </a:spcAft>
              <a:buSzPts val="2000"/>
              <a:buChar char="✘"/>
              <a:defRPr sz="2000"/>
            </a:lvl1pPr>
            <a:lvl2pPr indent="-355600" lvl="1" marL="914400" rtl="0">
              <a:spcBef>
                <a:spcPts val="1000"/>
              </a:spcBef>
              <a:spcAft>
                <a:spcPts val="0"/>
              </a:spcAft>
              <a:buSzPts val="2000"/>
              <a:buChar char="-"/>
              <a:defRPr sz="2000"/>
            </a:lvl2pPr>
            <a:lvl3pPr indent="-355600" lvl="2" marL="1371600" rtl="0">
              <a:spcBef>
                <a:spcPts val="1000"/>
              </a:spcBef>
              <a:spcAft>
                <a:spcPts val="0"/>
              </a:spcAft>
              <a:buSzPts val="2000"/>
              <a:buChar char="-"/>
              <a:defRPr sz="2000"/>
            </a:lvl3pPr>
            <a:lvl4pPr indent="-355600" lvl="3" marL="1828800" rtl="0">
              <a:spcBef>
                <a:spcPts val="1000"/>
              </a:spcBef>
              <a:spcAft>
                <a:spcPts val="0"/>
              </a:spcAft>
              <a:buSzPts val="2000"/>
              <a:buChar char="●"/>
              <a:defRPr sz="2000"/>
            </a:lvl4pPr>
            <a:lvl5pPr indent="-355600" lvl="4" marL="2286000" rtl="0">
              <a:spcBef>
                <a:spcPts val="1000"/>
              </a:spcBef>
              <a:spcAft>
                <a:spcPts val="0"/>
              </a:spcAft>
              <a:buSzPts val="2000"/>
              <a:buChar char="○"/>
              <a:defRPr sz="2000"/>
            </a:lvl5pPr>
            <a:lvl6pPr indent="-355600" lvl="5" marL="2743200" rtl="0">
              <a:spcBef>
                <a:spcPts val="1000"/>
              </a:spcBef>
              <a:spcAft>
                <a:spcPts val="0"/>
              </a:spcAft>
              <a:buSzPts val="2000"/>
              <a:buChar char="■"/>
              <a:defRPr sz="2000"/>
            </a:lvl6pPr>
            <a:lvl7pPr indent="-355600" lvl="6" marL="3200400" rtl="0">
              <a:spcBef>
                <a:spcPts val="1000"/>
              </a:spcBef>
              <a:spcAft>
                <a:spcPts val="0"/>
              </a:spcAft>
              <a:buSzPts val="2000"/>
              <a:buChar char="●"/>
              <a:defRPr sz="2000"/>
            </a:lvl7pPr>
            <a:lvl8pPr indent="-355600" lvl="7" marL="3657600" rtl="0">
              <a:spcBef>
                <a:spcPts val="1000"/>
              </a:spcBef>
              <a:spcAft>
                <a:spcPts val="0"/>
              </a:spcAft>
              <a:buSzPts val="2000"/>
              <a:buChar char="○"/>
              <a:defRPr sz="2000"/>
            </a:lvl8pPr>
            <a:lvl9pPr indent="-355600" lvl="8" marL="4114800" rtl="0">
              <a:spcBef>
                <a:spcPts val="1000"/>
              </a:spcBef>
              <a:spcAft>
                <a:spcPts val="1000"/>
              </a:spcAft>
              <a:buSzPts val="2000"/>
              <a:buChar char="■"/>
              <a:defRPr sz="2000"/>
            </a:lvl9pPr>
          </a:lstStyle>
          <a:p/>
        </p:txBody>
      </p:sp>
      <p:sp>
        <p:nvSpPr>
          <p:cNvPr id="262" name="Google Shape;262;p6"/>
          <p:cNvSpPr txBox="1"/>
          <p:nvPr>
            <p:ph idx="12" type="sldNum"/>
          </p:nvPr>
        </p:nvSpPr>
        <p:spPr>
          <a:xfrm>
            <a:off x="8665029" y="127279"/>
            <a:ext cx="326700" cy="272700"/>
          </a:xfrm>
          <a:prstGeom prst="rect">
            <a:avLst/>
          </a:prstGeom>
        </p:spPr>
        <p:txBody>
          <a:bodyPr anchorCtr="0" anchor="t" bIns="0" lIns="0" spcFirstLastPara="1" rIns="0" wrap="square" tIns="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grpSp>
        <p:nvGrpSpPr>
          <p:cNvPr id="263" name="Google Shape;263;p6"/>
          <p:cNvGrpSpPr/>
          <p:nvPr/>
        </p:nvGrpSpPr>
        <p:grpSpPr>
          <a:xfrm>
            <a:off x="8004404" y="417297"/>
            <a:ext cx="3529549" cy="4525764"/>
            <a:chOff x="8004404" y="372498"/>
            <a:chExt cx="3529549" cy="4525764"/>
          </a:xfrm>
        </p:grpSpPr>
        <p:grpSp>
          <p:nvGrpSpPr>
            <p:cNvPr id="264" name="Google Shape;264;p6"/>
            <p:cNvGrpSpPr/>
            <p:nvPr/>
          </p:nvGrpSpPr>
          <p:grpSpPr>
            <a:xfrm flipH="1" rot="-5400000">
              <a:off x="8541351" y="-164449"/>
              <a:ext cx="2227938" cy="3301831"/>
              <a:chOff x="3485371" y="1424851"/>
              <a:chExt cx="5318543" cy="7882145"/>
            </a:xfrm>
          </p:grpSpPr>
          <p:grpSp>
            <p:nvGrpSpPr>
              <p:cNvPr id="265" name="Google Shape;265;p6"/>
              <p:cNvGrpSpPr/>
              <p:nvPr/>
            </p:nvGrpSpPr>
            <p:grpSpPr>
              <a:xfrm>
                <a:off x="3485371" y="1958251"/>
                <a:ext cx="468816" cy="7120145"/>
                <a:chOff x="1447800" y="152400"/>
                <a:chExt cx="318597" cy="4838699"/>
              </a:xfrm>
            </p:grpSpPr>
            <p:sp>
              <p:nvSpPr>
                <p:cNvPr id="266" name="Google Shape;266;p6"/>
                <p:cNvSpPr/>
                <p:nvPr/>
              </p:nvSpPr>
              <p:spPr>
                <a:xfrm>
                  <a:off x="1452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67" name="Google Shape;267;p6"/>
                <p:cNvPicPr preferRelativeResize="0"/>
                <p:nvPr/>
              </p:nvPicPr>
              <p:blipFill>
                <a:blip r:embed="rId3">
                  <a:alphaModFix/>
                </a:blip>
                <a:stretch>
                  <a:fillRect/>
                </a:stretch>
              </p:blipFill>
              <p:spPr>
                <a:xfrm>
                  <a:off x="1447800" y="152400"/>
                  <a:ext cx="318597" cy="4838699"/>
                </a:xfrm>
                <a:prstGeom prst="rect">
                  <a:avLst/>
                </a:prstGeom>
                <a:noFill/>
                <a:ln>
                  <a:noFill/>
                </a:ln>
              </p:spPr>
            </p:pic>
          </p:grpSp>
          <p:grpSp>
            <p:nvGrpSpPr>
              <p:cNvPr id="268" name="Google Shape;268;p6"/>
              <p:cNvGrpSpPr/>
              <p:nvPr/>
            </p:nvGrpSpPr>
            <p:grpSpPr>
              <a:xfrm>
                <a:off x="3808592" y="1577251"/>
                <a:ext cx="468816" cy="7120145"/>
                <a:chOff x="1600200" y="152400"/>
                <a:chExt cx="318597" cy="4838699"/>
              </a:xfrm>
            </p:grpSpPr>
            <p:sp>
              <p:nvSpPr>
                <p:cNvPr id="269" name="Google Shape;269;p6"/>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70" name="Google Shape;270;p6"/>
                <p:cNvPicPr preferRelativeResize="0"/>
                <p:nvPr/>
              </p:nvPicPr>
              <p:blipFill>
                <a:blip r:embed="rId3">
                  <a:alphaModFix/>
                </a:blip>
                <a:stretch>
                  <a:fillRect/>
                </a:stretch>
              </p:blipFill>
              <p:spPr>
                <a:xfrm>
                  <a:off x="1600200" y="152400"/>
                  <a:ext cx="318597" cy="4838699"/>
                </a:xfrm>
                <a:prstGeom prst="rect">
                  <a:avLst/>
                </a:prstGeom>
                <a:noFill/>
                <a:ln>
                  <a:noFill/>
                </a:ln>
              </p:spPr>
            </p:pic>
          </p:grpSp>
          <p:grpSp>
            <p:nvGrpSpPr>
              <p:cNvPr id="271" name="Google Shape;271;p6"/>
              <p:cNvGrpSpPr/>
              <p:nvPr/>
            </p:nvGrpSpPr>
            <p:grpSpPr>
              <a:xfrm>
                <a:off x="4131812" y="2186851"/>
                <a:ext cx="468816" cy="7120145"/>
                <a:chOff x="533400" y="152400"/>
                <a:chExt cx="318597" cy="4838699"/>
              </a:xfrm>
            </p:grpSpPr>
            <p:sp>
              <p:nvSpPr>
                <p:cNvPr id="272" name="Google Shape;272;p6"/>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73" name="Google Shape;273;p6"/>
                <p:cNvPicPr preferRelativeResize="0"/>
                <p:nvPr/>
              </p:nvPicPr>
              <p:blipFill>
                <a:blip r:embed="rId3">
                  <a:alphaModFix/>
                </a:blip>
                <a:stretch>
                  <a:fillRect/>
                </a:stretch>
              </p:blipFill>
              <p:spPr>
                <a:xfrm>
                  <a:off x="533400" y="152400"/>
                  <a:ext cx="318597" cy="4838699"/>
                </a:xfrm>
                <a:prstGeom prst="rect">
                  <a:avLst/>
                </a:prstGeom>
                <a:noFill/>
                <a:ln>
                  <a:noFill/>
                </a:ln>
              </p:spPr>
            </p:pic>
          </p:grpSp>
          <p:grpSp>
            <p:nvGrpSpPr>
              <p:cNvPr id="274" name="Google Shape;274;p6"/>
              <p:cNvGrpSpPr/>
              <p:nvPr/>
            </p:nvGrpSpPr>
            <p:grpSpPr>
              <a:xfrm>
                <a:off x="4455033" y="1729651"/>
                <a:ext cx="468816" cy="7120145"/>
                <a:chOff x="685800" y="152400"/>
                <a:chExt cx="318597" cy="4838699"/>
              </a:xfrm>
            </p:grpSpPr>
            <p:sp>
              <p:nvSpPr>
                <p:cNvPr id="275" name="Google Shape;275;p6"/>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76" name="Google Shape;276;p6"/>
                <p:cNvPicPr preferRelativeResize="0"/>
                <p:nvPr/>
              </p:nvPicPr>
              <p:blipFill>
                <a:blip r:embed="rId3">
                  <a:alphaModFix/>
                </a:blip>
                <a:stretch>
                  <a:fillRect/>
                </a:stretch>
              </p:blipFill>
              <p:spPr>
                <a:xfrm>
                  <a:off x="685800" y="152400"/>
                  <a:ext cx="318597" cy="4838699"/>
                </a:xfrm>
                <a:prstGeom prst="rect">
                  <a:avLst/>
                </a:prstGeom>
                <a:noFill/>
                <a:ln>
                  <a:noFill/>
                </a:ln>
              </p:spPr>
            </p:pic>
          </p:grpSp>
          <p:grpSp>
            <p:nvGrpSpPr>
              <p:cNvPr id="277" name="Google Shape;277;p6"/>
              <p:cNvGrpSpPr/>
              <p:nvPr/>
            </p:nvGrpSpPr>
            <p:grpSpPr>
              <a:xfrm>
                <a:off x="4778254" y="1424851"/>
                <a:ext cx="468816" cy="7120145"/>
                <a:chOff x="838200" y="152400"/>
                <a:chExt cx="318597" cy="4838699"/>
              </a:xfrm>
            </p:grpSpPr>
            <p:sp>
              <p:nvSpPr>
                <p:cNvPr id="278" name="Google Shape;278;p6"/>
                <p:cNvSpPr/>
                <p:nvPr/>
              </p:nvSpPr>
              <p:spPr>
                <a:xfrm>
                  <a:off x="842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79" name="Google Shape;279;p6"/>
                <p:cNvPicPr preferRelativeResize="0"/>
                <p:nvPr/>
              </p:nvPicPr>
              <p:blipFill>
                <a:blip r:embed="rId3">
                  <a:alphaModFix/>
                </a:blip>
                <a:stretch>
                  <a:fillRect/>
                </a:stretch>
              </p:blipFill>
              <p:spPr>
                <a:xfrm>
                  <a:off x="838200" y="152400"/>
                  <a:ext cx="318597" cy="4838699"/>
                </a:xfrm>
                <a:prstGeom prst="rect">
                  <a:avLst/>
                </a:prstGeom>
                <a:noFill/>
                <a:ln>
                  <a:noFill/>
                </a:ln>
              </p:spPr>
            </p:pic>
          </p:grpSp>
          <p:grpSp>
            <p:nvGrpSpPr>
              <p:cNvPr id="280" name="Google Shape;280;p6"/>
              <p:cNvGrpSpPr/>
              <p:nvPr/>
            </p:nvGrpSpPr>
            <p:grpSpPr>
              <a:xfrm>
                <a:off x="5101474" y="1882051"/>
                <a:ext cx="468816" cy="7120145"/>
                <a:chOff x="990600" y="152400"/>
                <a:chExt cx="318597" cy="4838699"/>
              </a:xfrm>
            </p:grpSpPr>
            <p:sp>
              <p:nvSpPr>
                <p:cNvPr id="281" name="Google Shape;281;p6"/>
                <p:cNvSpPr/>
                <p:nvPr/>
              </p:nvSpPr>
              <p:spPr>
                <a:xfrm>
                  <a:off x="9949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82" name="Google Shape;282;p6"/>
                <p:cNvPicPr preferRelativeResize="0"/>
                <p:nvPr/>
              </p:nvPicPr>
              <p:blipFill>
                <a:blip r:embed="rId3">
                  <a:alphaModFix/>
                </a:blip>
                <a:stretch>
                  <a:fillRect/>
                </a:stretch>
              </p:blipFill>
              <p:spPr>
                <a:xfrm>
                  <a:off x="990600" y="152400"/>
                  <a:ext cx="318597" cy="4838699"/>
                </a:xfrm>
                <a:prstGeom prst="rect">
                  <a:avLst/>
                </a:prstGeom>
                <a:noFill/>
                <a:ln>
                  <a:noFill/>
                </a:ln>
              </p:spPr>
            </p:pic>
          </p:grpSp>
          <p:grpSp>
            <p:nvGrpSpPr>
              <p:cNvPr id="283" name="Google Shape;283;p6"/>
              <p:cNvGrpSpPr/>
              <p:nvPr/>
            </p:nvGrpSpPr>
            <p:grpSpPr>
              <a:xfrm>
                <a:off x="5424695" y="1729651"/>
                <a:ext cx="468816" cy="7120145"/>
                <a:chOff x="3663063" y="152400"/>
                <a:chExt cx="318597" cy="4838699"/>
              </a:xfrm>
            </p:grpSpPr>
            <p:sp>
              <p:nvSpPr>
                <p:cNvPr id="284" name="Google Shape;284;p6"/>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85" name="Google Shape;285;p6"/>
                <p:cNvPicPr preferRelativeResize="0"/>
                <p:nvPr/>
              </p:nvPicPr>
              <p:blipFill>
                <a:blip r:embed="rId3">
                  <a:alphaModFix/>
                </a:blip>
                <a:stretch>
                  <a:fillRect/>
                </a:stretch>
              </p:blipFill>
              <p:spPr>
                <a:xfrm>
                  <a:off x="3663063" y="152400"/>
                  <a:ext cx="318597" cy="4838699"/>
                </a:xfrm>
                <a:prstGeom prst="rect">
                  <a:avLst/>
                </a:prstGeom>
                <a:noFill/>
                <a:ln>
                  <a:noFill/>
                </a:ln>
              </p:spPr>
            </p:pic>
          </p:grpSp>
          <p:grpSp>
            <p:nvGrpSpPr>
              <p:cNvPr id="286" name="Google Shape;286;p6"/>
              <p:cNvGrpSpPr/>
              <p:nvPr/>
            </p:nvGrpSpPr>
            <p:grpSpPr>
              <a:xfrm>
                <a:off x="5929821" y="2034451"/>
                <a:ext cx="468816" cy="7120145"/>
                <a:chOff x="1419019" y="152400"/>
                <a:chExt cx="318597" cy="4838699"/>
              </a:xfrm>
            </p:grpSpPr>
            <p:sp>
              <p:nvSpPr>
                <p:cNvPr id="287" name="Google Shape;287;p6"/>
                <p:cNvSpPr/>
                <p:nvPr/>
              </p:nvSpPr>
              <p:spPr>
                <a:xfrm>
                  <a:off x="1423362"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88" name="Google Shape;288;p6"/>
                <p:cNvPicPr preferRelativeResize="0"/>
                <p:nvPr/>
              </p:nvPicPr>
              <p:blipFill>
                <a:blip r:embed="rId3">
                  <a:alphaModFix/>
                </a:blip>
                <a:stretch>
                  <a:fillRect/>
                </a:stretch>
              </p:blipFill>
              <p:spPr>
                <a:xfrm>
                  <a:off x="1419019" y="152400"/>
                  <a:ext cx="318597" cy="4838699"/>
                </a:xfrm>
                <a:prstGeom prst="rect">
                  <a:avLst/>
                </a:prstGeom>
                <a:noFill/>
                <a:ln>
                  <a:noFill/>
                </a:ln>
              </p:spPr>
            </p:pic>
          </p:grpSp>
          <p:grpSp>
            <p:nvGrpSpPr>
              <p:cNvPr id="289" name="Google Shape;289;p6"/>
              <p:cNvGrpSpPr/>
              <p:nvPr/>
            </p:nvGrpSpPr>
            <p:grpSpPr>
              <a:xfrm>
                <a:off x="6395774" y="1653451"/>
                <a:ext cx="468816" cy="7120145"/>
                <a:chOff x="1600200" y="152400"/>
                <a:chExt cx="318597" cy="4838699"/>
              </a:xfrm>
            </p:grpSpPr>
            <p:sp>
              <p:nvSpPr>
                <p:cNvPr id="290" name="Google Shape;290;p6"/>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91" name="Google Shape;291;p6"/>
                <p:cNvPicPr preferRelativeResize="0"/>
                <p:nvPr/>
              </p:nvPicPr>
              <p:blipFill>
                <a:blip r:embed="rId3">
                  <a:alphaModFix/>
                </a:blip>
                <a:stretch>
                  <a:fillRect/>
                </a:stretch>
              </p:blipFill>
              <p:spPr>
                <a:xfrm>
                  <a:off x="1600200" y="152400"/>
                  <a:ext cx="318597" cy="4838699"/>
                </a:xfrm>
                <a:prstGeom prst="rect">
                  <a:avLst/>
                </a:prstGeom>
                <a:noFill/>
                <a:ln>
                  <a:noFill/>
                </a:ln>
              </p:spPr>
            </p:pic>
          </p:grpSp>
          <p:grpSp>
            <p:nvGrpSpPr>
              <p:cNvPr id="292" name="Google Shape;292;p6"/>
              <p:cNvGrpSpPr/>
              <p:nvPr/>
            </p:nvGrpSpPr>
            <p:grpSpPr>
              <a:xfrm>
                <a:off x="6718994" y="1424851"/>
                <a:ext cx="468816" cy="7120145"/>
                <a:chOff x="533400" y="152400"/>
                <a:chExt cx="318597" cy="4838699"/>
              </a:xfrm>
            </p:grpSpPr>
            <p:sp>
              <p:nvSpPr>
                <p:cNvPr id="293" name="Google Shape;293;p6"/>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94" name="Google Shape;294;p6"/>
                <p:cNvPicPr preferRelativeResize="0"/>
                <p:nvPr/>
              </p:nvPicPr>
              <p:blipFill>
                <a:blip r:embed="rId3">
                  <a:alphaModFix/>
                </a:blip>
                <a:stretch>
                  <a:fillRect/>
                </a:stretch>
              </p:blipFill>
              <p:spPr>
                <a:xfrm>
                  <a:off x="533400" y="152400"/>
                  <a:ext cx="318597" cy="4838699"/>
                </a:xfrm>
                <a:prstGeom prst="rect">
                  <a:avLst/>
                </a:prstGeom>
                <a:noFill/>
                <a:ln>
                  <a:noFill/>
                </a:ln>
              </p:spPr>
            </p:pic>
          </p:grpSp>
          <p:grpSp>
            <p:nvGrpSpPr>
              <p:cNvPr id="295" name="Google Shape;295;p6"/>
              <p:cNvGrpSpPr/>
              <p:nvPr/>
            </p:nvGrpSpPr>
            <p:grpSpPr>
              <a:xfrm>
                <a:off x="7042215" y="1501051"/>
                <a:ext cx="468816" cy="7120145"/>
                <a:chOff x="685800" y="152400"/>
                <a:chExt cx="318597" cy="4838699"/>
              </a:xfrm>
            </p:grpSpPr>
            <p:sp>
              <p:nvSpPr>
                <p:cNvPr id="296" name="Google Shape;296;p6"/>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97" name="Google Shape;297;p6"/>
                <p:cNvPicPr preferRelativeResize="0"/>
                <p:nvPr/>
              </p:nvPicPr>
              <p:blipFill>
                <a:blip r:embed="rId3">
                  <a:alphaModFix/>
                </a:blip>
                <a:stretch>
                  <a:fillRect/>
                </a:stretch>
              </p:blipFill>
              <p:spPr>
                <a:xfrm>
                  <a:off x="685800" y="152400"/>
                  <a:ext cx="318597" cy="4838699"/>
                </a:xfrm>
                <a:prstGeom prst="rect">
                  <a:avLst/>
                </a:prstGeom>
                <a:noFill/>
                <a:ln>
                  <a:noFill/>
                </a:ln>
              </p:spPr>
            </p:pic>
          </p:grpSp>
          <p:grpSp>
            <p:nvGrpSpPr>
              <p:cNvPr id="298" name="Google Shape;298;p6"/>
              <p:cNvGrpSpPr/>
              <p:nvPr/>
            </p:nvGrpSpPr>
            <p:grpSpPr>
              <a:xfrm>
                <a:off x="7365436" y="1882051"/>
                <a:ext cx="468816" cy="7120145"/>
                <a:chOff x="838200" y="152400"/>
                <a:chExt cx="318597" cy="4838699"/>
              </a:xfrm>
            </p:grpSpPr>
            <p:sp>
              <p:nvSpPr>
                <p:cNvPr id="299" name="Google Shape;299;p6"/>
                <p:cNvSpPr/>
                <p:nvPr/>
              </p:nvSpPr>
              <p:spPr>
                <a:xfrm>
                  <a:off x="842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00" name="Google Shape;300;p6"/>
                <p:cNvPicPr preferRelativeResize="0"/>
                <p:nvPr/>
              </p:nvPicPr>
              <p:blipFill>
                <a:blip r:embed="rId3">
                  <a:alphaModFix/>
                </a:blip>
                <a:stretch>
                  <a:fillRect/>
                </a:stretch>
              </p:blipFill>
              <p:spPr>
                <a:xfrm>
                  <a:off x="838200" y="152400"/>
                  <a:ext cx="318597" cy="4838699"/>
                </a:xfrm>
                <a:prstGeom prst="rect">
                  <a:avLst/>
                </a:prstGeom>
                <a:noFill/>
                <a:ln>
                  <a:noFill/>
                </a:ln>
              </p:spPr>
            </p:pic>
          </p:grpSp>
          <p:grpSp>
            <p:nvGrpSpPr>
              <p:cNvPr id="301" name="Google Shape;301;p6"/>
              <p:cNvGrpSpPr/>
              <p:nvPr/>
            </p:nvGrpSpPr>
            <p:grpSpPr>
              <a:xfrm>
                <a:off x="8011877" y="2186851"/>
                <a:ext cx="468816" cy="7120145"/>
                <a:chOff x="3663063" y="152400"/>
                <a:chExt cx="318597" cy="4838699"/>
              </a:xfrm>
            </p:grpSpPr>
            <p:sp>
              <p:nvSpPr>
                <p:cNvPr id="302" name="Google Shape;302;p6"/>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03" name="Google Shape;303;p6"/>
                <p:cNvPicPr preferRelativeResize="0"/>
                <p:nvPr/>
              </p:nvPicPr>
              <p:blipFill>
                <a:blip r:embed="rId3">
                  <a:alphaModFix/>
                </a:blip>
                <a:stretch>
                  <a:fillRect/>
                </a:stretch>
              </p:blipFill>
              <p:spPr>
                <a:xfrm>
                  <a:off x="3663063" y="152400"/>
                  <a:ext cx="318597" cy="4838699"/>
                </a:xfrm>
                <a:prstGeom prst="rect">
                  <a:avLst/>
                </a:prstGeom>
                <a:noFill/>
                <a:ln>
                  <a:noFill/>
                </a:ln>
              </p:spPr>
            </p:pic>
          </p:grpSp>
          <p:grpSp>
            <p:nvGrpSpPr>
              <p:cNvPr id="304" name="Google Shape;304;p6"/>
              <p:cNvGrpSpPr/>
              <p:nvPr/>
            </p:nvGrpSpPr>
            <p:grpSpPr>
              <a:xfrm>
                <a:off x="8335098" y="1805851"/>
                <a:ext cx="468816" cy="7120145"/>
                <a:chOff x="1295400" y="152400"/>
                <a:chExt cx="318597" cy="4838699"/>
              </a:xfrm>
            </p:grpSpPr>
            <p:sp>
              <p:nvSpPr>
                <p:cNvPr id="305" name="Google Shape;305;p6"/>
                <p:cNvSpPr/>
                <p:nvPr/>
              </p:nvSpPr>
              <p:spPr>
                <a:xfrm>
                  <a:off x="1299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06" name="Google Shape;306;p6"/>
                <p:cNvPicPr preferRelativeResize="0"/>
                <p:nvPr/>
              </p:nvPicPr>
              <p:blipFill>
                <a:blip r:embed="rId3">
                  <a:alphaModFix/>
                </a:blip>
                <a:stretch>
                  <a:fillRect/>
                </a:stretch>
              </p:blipFill>
              <p:spPr>
                <a:xfrm>
                  <a:off x="1295400" y="152400"/>
                  <a:ext cx="318597" cy="4838699"/>
                </a:xfrm>
                <a:prstGeom prst="rect">
                  <a:avLst/>
                </a:prstGeom>
                <a:noFill/>
                <a:ln>
                  <a:noFill/>
                </a:ln>
              </p:spPr>
            </p:pic>
          </p:grpSp>
        </p:grpSp>
        <p:grpSp>
          <p:nvGrpSpPr>
            <p:cNvPr id="307" name="Google Shape;307;p6"/>
            <p:cNvGrpSpPr/>
            <p:nvPr/>
          </p:nvGrpSpPr>
          <p:grpSpPr>
            <a:xfrm flipH="1" rot="-5400000">
              <a:off x="9848714" y="1201031"/>
              <a:ext cx="196383" cy="2982574"/>
              <a:chOff x="1447800" y="152400"/>
              <a:chExt cx="318597" cy="4838699"/>
            </a:xfrm>
          </p:grpSpPr>
          <p:sp>
            <p:nvSpPr>
              <p:cNvPr id="308" name="Google Shape;308;p6"/>
              <p:cNvSpPr/>
              <p:nvPr/>
            </p:nvSpPr>
            <p:spPr>
              <a:xfrm>
                <a:off x="1452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09" name="Google Shape;309;p6"/>
              <p:cNvPicPr preferRelativeResize="0"/>
              <p:nvPr/>
            </p:nvPicPr>
            <p:blipFill>
              <a:blip r:embed="rId3">
                <a:alphaModFix/>
              </a:blip>
              <a:stretch>
                <a:fillRect/>
              </a:stretch>
            </p:blipFill>
            <p:spPr>
              <a:xfrm>
                <a:off x="1447800" y="152400"/>
                <a:ext cx="318597" cy="4838699"/>
              </a:xfrm>
              <a:prstGeom prst="rect">
                <a:avLst/>
              </a:prstGeom>
              <a:noFill/>
              <a:ln>
                <a:noFill/>
              </a:ln>
            </p:spPr>
          </p:pic>
        </p:grpSp>
        <p:grpSp>
          <p:nvGrpSpPr>
            <p:cNvPr id="310" name="Google Shape;310;p6"/>
            <p:cNvGrpSpPr/>
            <p:nvPr/>
          </p:nvGrpSpPr>
          <p:grpSpPr>
            <a:xfrm flipH="1" rot="-5400000">
              <a:off x="9689113" y="1336426"/>
              <a:ext cx="196383" cy="2982574"/>
              <a:chOff x="1600200" y="152400"/>
              <a:chExt cx="318597" cy="4838699"/>
            </a:xfrm>
          </p:grpSpPr>
          <p:sp>
            <p:nvSpPr>
              <p:cNvPr id="311" name="Google Shape;311;p6"/>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12" name="Google Shape;312;p6"/>
              <p:cNvPicPr preferRelativeResize="0"/>
              <p:nvPr/>
            </p:nvPicPr>
            <p:blipFill>
              <a:blip r:embed="rId3">
                <a:alphaModFix/>
              </a:blip>
              <a:stretch>
                <a:fillRect/>
              </a:stretch>
            </p:blipFill>
            <p:spPr>
              <a:xfrm>
                <a:off x="1600200" y="152400"/>
                <a:ext cx="318597" cy="4838699"/>
              </a:xfrm>
              <a:prstGeom prst="rect">
                <a:avLst/>
              </a:prstGeom>
              <a:noFill/>
              <a:ln>
                <a:noFill/>
              </a:ln>
            </p:spPr>
          </p:pic>
        </p:grpSp>
        <p:grpSp>
          <p:nvGrpSpPr>
            <p:cNvPr id="313" name="Google Shape;313;p6"/>
            <p:cNvGrpSpPr/>
            <p:nvPr/>
          </p:nvGrpSpPr>
          <p:grpSpPr>
            <a:xfrm flipH="1" rot="-5400000">
              <a:off x="9944475" y="1471836"/>
              <a:ext cx="196383" cy="2982574"/>
              <a:chOff x="533400" y="152400"/>
              <a:chExt cx="318597" cy="4838699"/>
            </a:xfrm>
          </p:grpSpPr>
          <p:sp>
            <p:nvSpPr>
              <p:cNvPr id="314" name="Google Shape;314;p6"/>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15" name="Google Shape;315;p6"/>
              <p:cNvPicPr preferRelativeResize="0"/>
              <p:nvPr/>
            </p:nvPicPr>
            <p:blipFill>
              <a:blip r:embed="rId3">
                <a:alphaModFix/>
              </a:blip>
              <a:stretch>
                <a:fillRect/>
              </a:stretch>
            </p:blipFill>
            <p:spPr>
              <a:xfrm>
                <a:off x="533400" y="152400"/>
                <a:ext cx="318597" cy="4838699"/>
              </a:xfrm>
              <a:prstGeom prst="rect">
                <a:avLst/>
              </a:prstGeom>
              <a:noFill/>
              <a:ln>
                <a:noFill/>
              </a:ln>
            </p:spPr>
          </p:pic>
        </p:grpSp>
        <p:grpSp>
          <p:nvGrpSpPr>
            <p:cNvPr id="316" name="Google Shape;316;p6"/>
            <p:cNvGrpSpPr/>
            <p:nvPr/>
          </p:nvGrpSpPr>
          <p:grpSpPr>
            <a:xfrm flipH="1" rot="-5400000">
              <a:off x="9752954" y="1607231"/>
              <a:ext cx="196383" cy="2982574"/>
              <a:chOff x="685800" y="152400"/>
              <a:chExt cx="318597" cy="4838699"/>
            </a:xfrm>
          </p:grpSpPr>
          <p:sp>
            <p:nvSpPr>
              <p:cNvPr id="317" name="Google Shape;317;p6"/>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18" name="Google Shape;318;p6"/>
              <p:cNvPicPr preferRelativeResize="0"/>
              <p:nvPr/>
            </p:nvPicPr>
            <p:blipFill>
              <a:blip r:embed="rId3">
                <a:alphaModFix/>
              </a:blip>
              <a:stretch>
                <a:fillRect/>
              </a:stretch>
            </p:blipFill>
            <p:spPr>
              <a:xfrm>
                <a:off x="685800" y="152400"/>
                <a:ext cx="318597" cy="4838699"/>
              </a:xfrm>
              <a:prstGeom prst="rect">
                <a:avLst/>
              </a:prstGeom>
              <a:noFill/>
              <a:ln>
                <a:noFill/>
              </a:ln>
            </p:spPr>
          </p:pic>
        </p:grpSp>
        <p:grpSp>
          <p:nvGrpSpPr>
            <p:cNvPr id="319" name="Google Shape;319;p6"/>
            <p:cNvGrpSpPr/>
            <p:nvPr/>
          </p:nvGrpSpPr>
          <p:grpSpPr>
            <a:xfrm flipH="1" rot="-5400000">
              <a:off x="9816794" y="1954222"/>
              <a:ext cx="196383" cy="2982574"/>
              <a:chOff x="990600" y="152400"/>
              <a:chExt cx="318597" cy="4838699"/>
            </a:xfrm>
          </p:grpSpPr>
          <p:sp>
            <p:nvSpPr>
              <p:cNvPr id="320" name="Google Shape;320;p6"/>
              <p:cNvSpPr/>
              <p:nvPr/>
            </p:nvSpPr>
            <p:spPr>
              <a:xfrm>
                <a:off x="9949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21" name="Google Shape;321;p6"/>
              <p:cNvPicPr preferRelativeResize="0"/>
              <p:nvPr/>
            </p:nvPicPr>
            <p:blipFill>
              <a:blip r:embed="rId3">
                <a:alphaModFix/>
              </a:blip>
              <a:stretch>
                <a:fillRect/>
              </a:stretch>
            </p:blipFill>
            <p:spPr>
              <a:xfrm>
                <a:off x="990600" y="152400"/>
                <a:ext cx="318597" cy="4838699"/>
              </a:xfrm>
              <a:prstGeom prst="rect">
                <a:avLst/>
              </a:prstGeom>
              <a:noFill/>
              <a:ln>
                <a:noFill/>
              </a:ln>
            </p:spPr>
          </p:pic>
        </p:grpSp>
        <p:grpSp>
          <p:nvGrpSpPr>
            <p:cNvPr id="322" name="Google Shape;322;p6"/>
            <p:cNvGrpSpPr/>
            <p:nvPr/>
          </p:nvGrpSpPr>
          <p:grpSpPr>
            <a:xfrm flipH="1" rot="-5400000">
              <a:off x="9752954" y="2089589"/>
              <a:ext cx="196383" cy="2982574"/>
              <a:chOff x="3663063" y="152400"/>
              <a:chExt cx="318597" cy="4838699"/>
            </a:xfrm>
          </p:grpSpPr>
          <p:sp>
            <p:nvSpPr>
              <p:cNvPr id="323" name="Google Shape;323;p6"/>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24" name="Google Shape;324;p6"/>
              <p:cNvPicPr preferRelativeResize="0"/>
              <p:nvPr/>
            </p:nvPicPr>
            <p:blipFill>
              <a:blip r:embed="rId3">
                <a:alphaModFix/>
              </a:blip>
              <a:stretch>
                <a:fillRect/>
              </a:stretch>
            </p:blipFill>
            <p:spPr>
              <a:xfrm>
                <a:off x="3663063" y="152400"/>
                <a:ext cx="318597" cy="4838699"/>
              </a:xfrm>
              <a:prstGeom prst="rect">
                <a:avLst/>
              </a:prstGeom>
              <a:noFill/>
              <a:ln>
                <a:noFill/>
              </a:ln>
            </p:spPr>
          </p:pic>
        </p:grpSp>
        <p:grpSp>
          <p:nvGrpSpPr>
            <p:cNvPr id="325" name="Google Shape;325;p6"/>
            <p:cNvGrpSpPr/>
            <p:nvPr/>
          </p:nvGrpSpPr>
          <p:grpSpPr>
            <a:xfrm flipH="1" rot="-5400000">
              <a:off x="9880634" y="2225013"/>
              <a:ext cx="196383" cy="2982574"/>
              <a:chOff x="1295400" y="152400"/>
              <a:chExt cx="318597" cy="4838699"/>
            </a:xfrm>
          </p:grpSpPr>
          <p:sp>
            <p:nvSpPr>
              <p:cNvPr id="326" name="Google Shape;326;p6"/>
              <p:cNvSpPr/>
              <p:nvPr/>
            </p:nvSpPr>
            <p:spPr>
              <a:xfrm>
                <a:off x="1299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27" name="Google Shape;327;p6"/>
              <p:cNvPicPr preferRelativeResize="0"/>
              <p:nvPr/>
            </p:nvPicPr>
            <p:blipFill>
              <a:blip r:embed="rId3">
                <a:alphaModFix/>
              </a:blip>
              <a:stretch>
                <a:fillRect/>
              </a:stretch>
            </p:blipFill>
            <p:spPr>
              <a:xfrm>
                <a:off x="1295400" y="152400"/>
                <a:ext cx="318597" cy="4838699"/>
              </a:xfrm>
              <a:prstGeom prst="rect">
                <a:avLst/>
              </a:prstGeom>
              <a:noFill/>
              <a:ln>
                <a:noFill/>
              </a:ln>
            </p:spPr>
          </p:pic>
        </p:grpSp>
        <p:grpSp>
          <p:nvGrpSpPr>
            <p:cNvPr id="328" name="Google Shape;328;p6"/>
            <p:cNvGrpSpPr/>
            <p:nvPr/>
          </p:nvGrpSpPr>
          <p:grpSpPr>
            <a:xfrm flipH="1" rot="-5400000">
              <a:off x="9848714" y="2361002"/>
              <a:ext cx="196383" cy="2982574"/>
              <a:chOff x="1447800" y="152400"/>
              <a:chExt cx="318597" cy="4838699"/>
            </a:xfrm>
          </p:grpSpPr>
          <p:sp>
            <p:nvSpPr>
              <p:cNvPr id="329" name="Google Shape;329;p6"/>
              <p:cNvSpPr/>
              <p:nvPr/>
            </p:nvSpPr>
            <p:spPr>
              <a:xfrm>
                <a:off x="1452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30" name="Google Shape;330;p6"/>
              <p:cNvPicPr preferRelativeResize="0"/>
              <p:nvPr/>
            </p:nvPicPr>
            <p:blipFill>
              <a:blip r:embed="rId3">
                <a:alphaModFix/>
              </a:blip>
              <a:stretch>
                <a:fillRect/>
              </a:stretch>
            </p:blipFill>
            <p:spPr>
              <a:xfrm>
                <a:off x="1447800" y="152400"/>
                <a:ext cx="318597" cy="4838699"/>
              </a:xfrm>
              <a:prstGeom prst="rect">
                <a:avLst/>
              </a:prstGeom>
              <a:noFill/>
              <a:ln>
                <a:noFill/>
              </a:ln>
            </p:spPr>
          </p:pic>
        </p:grpSp>
        <p:grpSp>
          <p:nvGrpSpPr>
            <p:cNvPr id="331" name="Google Shape;331;p6"/>
            <p:cNvGrpSpPr/>
            <p:nvPr/>
          </p:nvGrpSpPr>
          <p:grpSpPr>
            <a:xfrm flipH="1" rot="-5400000">
              <a:off x="9721033" y="2496397"/>
              <a:ext cx="196383" cy="2982574"/>
              <a:chOff x="1600200" y="152400"/>
              <a:chExt cx="318597" cy="4838699"/>
            </a:xfrm>
          </p:grpSpPr>
          <p:sp>
            <p:nvSpPr>
              <p:cNvPr id="332" name="Google Shape;332;p6"/>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33" name="Google Shape;333;p6"/>
              <p:cNvPicPr preferRelativeResize="0"/>
              <p:nvPr/>
            </p:nvPicPr>
            <p:blipFill>
              <a:blip r:embed="rId3">
                <a:alphaModFix/>
              </a:blip>
              <a:stretch>
                <a:fillRect/>
              </a:stretch>
            </p:blipFill>
            <p:spPr>
              <a:xfrm>
                <a:off x="1600200" y="152400"/>
                <a:ext cx="318597" cy="4838699"/>
              </a:xfrm>
              <a:prstGeom prst="rect">
                <a:avLst/>
              </a:prstGeom>
              <a:noFill/>
              <a:ln>
                <a:noFill/>
              </a:ln>
            </p:spPr>
          </p:pic>
        </p:grpSp>
        <p:grpSp>
          <p:nvGrpSpPr>
            <p:cNvPr id="334" name="Google Shape;334;p6"/>
            <p:cNvGrpSpPr/>
            <p:nvPr/>
          </p:nvGrpSpPr>
          <p:grpSpPr>
            <a:xfrm flipH="1" rot="-5400000">
              <a:off x="9625273" y="2631806"/>
              <a:ext cx="196383" cy="2982574"/>
              <a:chOff x="533400" y="152400"/>
              <a:chExt cx="318597" cy="4838699"/>
            </a:xfrm>
          </p:grpSpPr>
          <p:sp>
            <p:nvSpPr>
              <p:cNvPr id="335" name="Google Shape;335;p6"/>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36" name="Google Shape;336;p6"/>
              <p:cNvPicPr preferRelativeResize="0"/>
              <p:nvPr/>
            </p:nvPicPr>
            <p:blipFill>
              <a:blip r:embed="rId3">
                <a:alphaModFix/>
              </a:blip>
              <a:stretch>
                <a:fillRect/>
              </a:stretch>
            </p:blipFill>
            <p:spPr>
              <a:xfrm>
                <a:off x="533400" y="152400"/>
                <a:ext cx="318597" cy="4838699"/>
              </a:xfrm>
              <a:prstGeom prst="rect">
                <a:avLst/>
              </a:prstGeom>
              <a:noFill/>
              <a:ln>
                <a:noFill/>
              </a:ln>
            </p:spPr>
          </p:pic>
        </p:grpSp>
        <p:grpSp>
          <p:nvGrpSpPr>
            <p:cNvPr id="337" name="Google Shape;337;p6"/>
            <p:cNvGrpSpPr/>
            <p:nvPr/>
          </p:nvGrpSpPr>
          <p:grpSpPr>
            <a:xfrm flipH="1" rot="-5400000">
              <a:off x="9657193" y="2767202"/>
              <a:ext cx="196383" cy="2982574"/>
              <a:chOff x="685800" y="152400"/>
              <a:chExt cx="318597" cy="4838699"/>
            </a:xfrm>
          </p:grpSpPr>
          <p:sp>
            <p:nvSpPr>
              <p:cNvPr id="338" name="Google Shape;338;p6"/>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39" name="Google Shape;339;p6"/>
              <p:cNvPicPr preferRelativeResize="0"/>
              <p:nvPr/>
            </p:nvPicPr>
            <p:blipFill>
              <a:blip r:embed="rId3">
                <a:alphaModFix/>
              </a:blip>
              <a:stretch>
                <a:fillRect/>
              </a:stretch>
            </p:blipFill>
            <p:spPr>
              <a:xfrm>
                <a:off x="685800" y="152400"/>
                <a:ext cx="318597" cy="4838699"/>
              </a:xfrm>
              <a:prstGeom prst="rect">
                <a:avLst/>
              </a:prstGeom>
              <a:noFill/>
              <a:ln>
                <a:noFill/>
              </a:ln>
            </p:spPr>
          </p:pic>
        </p:grpSp>
        <p:grpSp>
          <p:nvGrpSpPr>
            <p:cNvPr id="340" name="Google Shape;340;p6"/>
            <p:cNvGrpSpPr/>
            <p:nvPr/>
          </p:nvGrpSpPr>
          <p:grpSpPr>
            <a:xfrm flipH="1" rot="-5400000">
              <a:off x="9816794" y="2902597"/>
              <a:ext cx="196383" cy="2982574"/>
              <a:chOff x="838200" y="152400"/>
              <a:chExt cx="318597" cy="4838699"/>
            </a:xfrm>
          </p:grpSpPr>
          <p:sp>
            <p:nvSpPr>
              <p:cNvPr id="341" name="Google Shape;341;p6"/>
              <p:cNvSpPr/>
              <p:nvPr/>
            </p:nvSpPr>
            <p:spPr>
              <a:xfrm>
                <a:off x="842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42" name="Google Shape;342;p6"/>
              <p:cNvPicPr preferRelativeResize="0"/>
              <p:nvPr/>
            </p:nvPicPr>
            <p:blipFill>
              <a:blip r:embed="rId3">
                <a:alphaModFix/>
              </a:blip>
              <a:stretch>
                <a:fillRect/>
              </a:stretch>
            </p:blipFill>
            <p:spPr>
              <a:xfrm>
                <a:off x="838200" y="152400"/>
                <a:ext cx="318597" cy="4838699"/>
              </a:xfrm>
              <a:prstGeom prst="rect">
                <a:avLst/>
              </a:prstGeom>
              <a:noFill/>
              <a:ln>
                <a:noFill/>
              </a:ln>
            </p:spPr>
          </p:pic>
        </p:grpSp>
        <p:grpSp>
          <p:nvGrpSpPr>
            <p:cNvPr id="343" name="Google Shape;343;p6"/>
            <p:cNvGrpSpPr/>
            <p:nvPr/>
          </p:nvGrpSpPr>
          <p:grpSpPr>
            <a:xfrm flipH="1" rot="-5400000">
              <a:off x="9625273" y="3037992"/>
              <a:ext cx="196383" cy="2982574"/>
              <a:chOff x="990600" y="152400"/>
              <a:chExt cx="318597" cy="4838699"/>
            </a:xfrm>
          </p:grpSpPr>
          <p:sp>
            <p:nvSpPr>
              <p:cNvPr id="344" name="Google Shape;344;p6"/>
              <p:cNvSpPr/>
              <p:nvPr/>
            </p:nvSpPr>
            <p:spPr>
              <a:xfrm>
                <a:off x="9949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45" name="Google Shape;345;p6"/>
              <p:cNvPicPr preferRelativeResize="0"/>
              <p:nvPr/>
            </p:nvPicPr>
            <p:blipFill>
              <a:blip r:embed="rId3">
                <a:alphaModFix/>
              </a:blip>
              <a:stretch>
                <a:fillRect/>
              </a:stretch>
            </p:blipFill>
            <p:spPr>
              <a:xfrm>
                <a:off x="990600" y="152400"/>
                <a:ext cx="318597" cy="4838699"/>
              </a:xfrm>
              <a:prstGeom prst="rect">
                <a:avLst/>
              </a:prstGeom>
              <a:noFill/>
              <a:ln>
                <a:noFill/>
              </a:ln>
            </p:spPr>
          </p:pic>
        </p:grpSp>
        <p:grpSp>
          <p:nvGrpSpPr>
            <p:cNvPr id="346" name="Google Shape;346;p6"/>
            <p:cNvGrpSpPr/>
            <p:nvPr/>
          </p:nvGrpSpPr>
          <p:grpSpPr>
            <a:xfrm flipH="1" rot="-5400000">
              <a:off x="9944475" y="3173359"/>
              <a:ext cx="196383" cy="2982574"/>
              <a:chOff x="3663063" y="152400"/>
              <a:chExt cx="318597" cy="4838699"/>
            </a:xfrm>
          </p:grpSpPr>
          <p:sp>
            <p:nvSpPr>
              <p:cNvPr id="347" name="Google Shape;347;p6"/>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48" name="Google Shape;348;p6"/>
              <p:cNvPicPr preferRelativeResize="0"/>
              <p:nvPr/>
            </p:nvPicPr>
            <p:blipFill>
              <a:blip r:embed="rId3">
                <a:alphaModFix/>
              </a:blip>
              <a:stretch>
                <a:fillRect/>
              </a:stretch>
            </p:blipFill>
            <p:spPr>
              <a:xfrm>
                <a:off x="3663063" y="152400"/>
                <a:ext cx="318597" cy="4838699"/>
              </a:xfrm>
              <a:prstGeom prst="rect">
                <a:avLst/>
              </a:prstGeom>
              <a:noFill/>
              <a:ln>
                <a:noFill/>
              </a:ln>
            </p:spPr>
          </p:pic>
        </p:grpSp>
        <p:grpSp>
          <p:nvGrpSpPr>
            <p:cNvPr id="349" name="Google Shape;349;p6"/>
            <p:cNvGrpSpPr/>
            <p:nvPr/>
          </p:nvGrpSpPr>
          <p:grpSpPr>
            <a:xfrm flipH="1" rot="-5400000">
              <a:off x="9784874" y="3308783"/>
              <a:ext cx="196383" cy="2982574"/>
              <a:chOff x="1295400" y="152400"/>
              <a:chExt cx="318597" cy="4838699"/>
            </a:xfrm>
          </p:grpSpPr>
          <p:sp>
            <p:nvSpPr>
              <p:cNvPr id="350" name="Google Shape;350;p6"/>
              <p:cNvSpPr/>
              <p:nvPr/>
            </p:nvSpPr>
            <p:spPr>
              <a:xfrm>
                <a:off x="1299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51" name="Google Shape;351;p6"/>
              <p:cNvPicPr preferRelativeResize="0"/>
              <p:nvPr/>
            </p:nvPicPr>
            <p:blipFill>
              <a:blip r:embed="rId3">
                <a:alphaModFix/>
              </a:blip>
              <a:stretch>
                <a:fillRect/>
              </a:stretch>
            </p:blipFill>
            <p:spPr>
              <a:xfrm>
                <a:off x="1295400" y="152400"/>
                <a:ext cx="318597" cy="4838699"/>
              </a:xfrm>
              <a:prstGeom prst="rect">
                <a:avLst/>
              </a:prstGeom>
              <a:noFill/>
              <a:ln>
                <a:noFill/>
              </a:ln>
            </p:spPr>
          </p:pic>
        </p:gr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352" name="Shape 352"/>
        <p:cNvGrpSpPr/>
        <p:nvPr/>
      </p:nvGrpSpPr>
      <p:grpSpPr>
        <a:xfrm>
          <a:off x="0" y="0"/>
          <a:ext cx="0" cy="0"/>
          <a:chOff x="0" y="0"/>
          <a:chExt cx="0" cy="0"/>
        </a:xfrm>
      </p:grpSpPr>
      <p:sp>
        <p:nvSpPr>
          <p:cNvPr id="353" name="Google Shape;353;p7"/>
          <p:cNvSpPr txBox="1"/>
          <p:nvPr>
            <p:ph type="title"/>
          </p:nvPr>
        </p:nvSpPr>
        <p:spPr>
          <a:xfrm>
            <a:off x="829000" y="526700"/>
            <a:ext cx="6902100" cy="460500"/>
          </a:xfrm>
          <a:prstGeom prst="rect">
            <a:avLst/>
          </a:prstGeom>
        </p:spPr>
        <p:txBody>
          <a:bodyPr anchorCtr="0" anchor="b" bIns="0" lIns="0" spcFirstLastPara="1" rIns="0" wrap="square" tIns="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54" name="Google Shape;354;p7"/>
          <p:cNvSpPr txBox="1"/>
          <p:nvPr>
            <p:ph idx="1" type="body"/>
          </p:nvPr>
        </p:nvSpPr>
        <p:spPr>
          <a:xfrm>
            <a:off x="829000" y="1352550"/>
            <a:ext cx="3217500" cy="3420900"/>
          </a:xfrm>
          <a:prstGeom prst="rect">
            <a:avLst/>
          </a:prstGeom>
        </p:spPr>
        <p:txBody>
          <a:bodyPr anchorCtr="0" anchor="t" bIns="0" lIns="0" spcFirstLastPara="1" rIns="0" wrap="square" tIns="0">
            <a:noAutofit/>
          </a:bodyPr>
          <a:lstStyle>
            <a:lvl1pPr indent="-368300" lvl="0" marL="457200">
              <a:spcBef>
                <a:spcPts val="600"/>
              </a:spcBef>
              <a:spcAft>
                <a:spcPts val="0"/>
              </a:spcAft>
              <a:buSzPts val="2200"/>
              <a:buChar char="✘"/>
              <a:defRPr sz="2200"/>
            </a:lvl1pPr>
            <a:lvl2pPr indent="-368300" lvl="1" marL="914400">
              <a:spcBef>
                <a:spcPts val="1000"/>
              </a:spcBef>
              <a:spcAft>
                <a:spcPts val="0"/>
              </a:spcAft>
              <a:buSzPts val="2200"/>
              <a:buChar char="-"/>
              <a:defRPr sz="2200"/>
            </a:lvl2pPr>
            <a:lvl3pPr indent="-368300" lvl="2" marL="1371600">
              <a:spcBef>
                <a:spcPts val="1000"/>
              </a:spcBef>
              <a:spcAft>
                <a:spcPts val="0"/>
              </a:spcAft>
              <a:buSzPts val="2200"/>
              <a:buChar char="-"/>
              <a:defRPr sz="2200"/>
            </a:lvl3pPr>
            <a:lvl4pPr indent="-368300" lvl="3" marL="1828800">
              <a:spcBef>
                <a:spcPts val="1000"/>
              </a:spcBef>
              <a:spcAft>
                <a:spcPts val="0"/>
              </a:spcAft>
              <a:buSzPts val="2200"/>
              <a:buChar char="●"/>
              <a:defRPr sz="2200"/>
            </a:lvl4pPr>
            <a:lvl5pPr indent="-368300" lvl="4" marL="2286000">
              <a:spcBef>
                <a:spcPts val="1000"/>
              </a:spcBef>
              <a:spcAft>
                <a:spcPts val="0"/>
              </a:spcAft>
              <a:buSzPts val="2200"/>
              <a:buChar char="○"/>
              <a:defRPr sz="2200"/>
            </a:lvl5pPr>
            <a:lvl6pPr indent="-368300" lvl="5" marL="2743200">
              <a:spcBef>
                <a:spcPts val="1000"/>
              </a:spcBef>
              <a:spcAft>
                <a:spcPts val="0"/>
              </a:spcAft>
              <a:buSzPts val="2200"/>
              <a:buChar char="■"/>
              <a:defRPr sz="2200"/>
            </a:lvl6pPr>
            <a:lvl7pPr indent="-368300" lvl="6" marL="3200400">
              <a:spcBef>
                <a:spcPts val="1000"/>
              </a:spcBef>
              <a:spcAft>
                <a:spcPts val="0"/>
              </a:spcAft>
              <a:buSzPts val="2200"/>
              <a:buChar char="●"/>
              <a:defRPr sz="2200"/>
            </a:lvl7pPr>
            <a:lvl8pPr indent="-368300" lvl="7" marL="3657600">
              <a:spcBef>
                <a:spcPts val="1000"/>
              </a:spcBef>
              <a:spcAft>
                <a:spcPts val="0"/>
              </a:spcAft>
              <a:buSzPts val="2200"/>
              <a:buChar char="○"/>
              <a:defRPr sz="2200"/>
            </a:lvl8pPr>
            <a:lvl9pPr indent="-368300" lvl="8" marL="4114800">
              <a:spcBef>
                <a:spcPts val="1000"/>
              </a:spcBef>
              <a:spcAft>
                <a:spcPts val="1000"/>
              </a:spcAft>
              <a:buSzPts val="2200"/>
              <a:buChar char="■"/>
              <a:defRPr sz="2200"/>
            </a:lvl9pPr>
          </a:lstStyle>
          <a:p/>
        </p:txBody>
      </p:sp>
      <p:sp>
        <p:nvSpPr>
          <p:cNvPr id="355" name="Google Shape;355;p7"/>
          <p:cNvSpPr txBox="1"/>
          <p:nvPr>
            <p:ph idx="2" type="body"/>
          </p:nvPr>
        </p:nvSpPr>
        <p:spPr>
          <a:xfrm>
            <a:off x="4513595" y="1352550"/>
            <a:ext cx="3217500" cy="3420900"/>
          </a:xfrm>
          <a:prstGeom prst="rect">
            <a:avLst/>
          </a:prstGeom>
        </p:spPr>
        <p:txBody>
          <a:bodyPr anchorCtr="0" anchor="t" bIns="0" lIns="0" spcFirstLastPara="1" rIns="0" wrap="square" tIns="0">
            <a:noAutofit/>
          </a:bodyPr>
          <a:lstStyle>
            <a:lvl1pPr indent="-368300" lvl="0" marL="457200">
              <a:spcBef>
                <a:spcPts val="600"/>
              </a:spcBef>
              <a:spcAft>
                <a:spcPts val="0"/>
              </a:spcAft>
              <a:buSzPts val="2200"/>
              <a:buChar char="✘"/>
              <a:defRPr sz="2200"/>
            </a:lvl1pPr>
            <a:lvl2pPr indent="-368300" lvl="1" marL="914400">
              <a:spcBef>
                <a:spcPts val="1000"/>
              </a:spcBef>
              <a:spcAft>
                <a:spcPts val="0"/>
              </a:spcAft>
              <a:buSzPts val="2200"/>
              <a:buChar char="-"/>
              <a:defRPr sz="2200"/>
            </a:lvl2pPr>
            <a:lvl3pPr indent="-368300" lvl="2" marL="1371600">
              <a:spcBef>
                <a:spcPts val="1000"/>
              </a:spcBef>
              <a:spcAft>
                <a:spcPts val="0"/>
              </a:spcAft>
              <a:buSzPts val="2200"/>
              <a:buChar char="-"/>
              <a:defRPr sz="2200"/>
            </a:lvl3pPr>
            <a:lvl4pPr indent="-368300" lvl="3" marL="1828800">
              <a:spcBef>
                <a:spcPts val="1000"/>
              </a:spcBef>
              <a:spcAft>
                <a:spcPts val="0"/>
              </a:spcAft>
              <a:buSzPts val="2200"/>
              <a:buChar char="●"/>
              <a:defRPr sz="2200"/>
            </a:lvl4pPr>
            <a:lvl5pPr indent="-368300" lvl="4" marL="2286000">
              <a:spcBef>
                <a:spcPts val="1000"/>
              </a:spcBef>
              <a:spcAft>
                <a:spcPts val="0"/>
              </a:spcAft>
              <a:buSzPts val="2200"/>
              <a:buChar char="○"/>
              <a:defRPr sz="2200"/>
            </a:lvl5pPr>
            <a:lvl6pPr indent="-368300" lvl="5" marL="2743200">
              <a:spcBef>
                <a:spcPts val="1000"/>
              </a:spcBef>
              <a:spcAft>
                <a:spcPts val="0"/>
              </a:spcAft>
              <a:buSzPts val="2200"/>
              <a:buChar char="■"/>
              <a:defRPr sz="2200"/>
            </a:lvl6pPr>
            <a:lvl7pPr indent="-368300" lvl="6" marL="3200400">
              <a:spcBef>
                <a:spcPts val="1000"/>
              </a:spcBef>
              <a:spcAft>
                <a:spcPts val="0"/>
              </a:spcAft>
              <a:buSzPts val="2200"/>
              <a:buChar char="●"/>
              <a:defRPr sz="2200"/>
            </a:lvl7pPr>
            <a:lvl8pPr indent="-368300" lvl="7" marL="3657600">
              <a:spcBef>
                <a:spcPts val="1000"/>
              </a:spcBef>
              <a:spcAft>
                <a:spcPts val="0"/>
              </a:spcAft>
              <a:buSzPts val="2200"/>
              <a:buChar char="○"/>
              <a:defRPr sz="2200"/>
            </a:lvl8pPr>
            <a:lvl9pPr indent="-368300" lvl="8" marL="4114800">
              <a:spcBef>
                <a:spcPts val="1000"/>
              </a:spcBef>
              <a:spcAft>
                <a:spcPts val="1000"/>
              </a:spcAft>
              <a:buSzPts val="2200"/>
              <a:buChar char="■"/>
              <a:defRPr sz="2200"/>
            </a:lvl9pPr>
          </a:lstStyle>
          <a:p/>
        </p:txBody>
      </p:sp>
      <p:sp>
        <p:nvSpPr>
          <p:cNvPr id="356" name="Google Shape;356;p7"/>
          <p:cNvSpPr txBox="1"/>
          <p:nvPr>
            <p:ph idx="12" type="sldNum"/>
          </p:nvPr>
        </p:nvSpPr>
        <p:spPr>
          <a:xfrm>
            <a:off x="8665029" y="127279"/>
            <a:ext cx="326700" cy="272700"/>
          </a:xfrm>
          <a:prstGeom prst="rect">
            <a:avLst/>
          </a:prstGeom>
        </p:spPr>
        <p:txBody>
          <a:bodyPr anchorCtr="0" anchor="t"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grpSp>
        <p:nvGrpSpPr>
          <p:cNvPr id="357" name="Google Shape;357;p7"/>
          <p:cNvGrpSpPr/>
          <p:nvPr/>
        </p:nvGrpSpPr>
        <p:grpSpPr>
          <a:xfrm>
            <a:off x="8004404" y="417297"/>
            <a:ext cx="3529549" cy="4525764"/>
            <a:chOff x="8004404" y="372498"/>
            <a:chExt cx="3529549" cy="4525764"/>
          </a:xfrm>
        </p:grpSpPr>
        <p:grpSp>
          <p:nvGrpSpPr>
            <p:cNvPr id="358" name="Google Shape;358;p7"/>
            <p:cNvGrpSpPr/>
            <p:nvPr/>
          </p:nvGrpSpPr>
          <p:grpSpPr>
            <a:xfrm flipH="1" rot="-5400000">
              <a:off x="8541351" y="-164449"/>
              <a:ext cx="2227938" cy="3301831"/>
              <a:chOff x="3485371" y="1424851"/>
              <a:chExt cx="5318543" cy="7882145"/>
            </a:xfrm>
          </p:grpSpPr>
          <p:grpSp>
            <p:nvGrpSpPr>
              <p:cNvPr id="359" name="Google Shape;359;p7"/>
              <p:cNvGrpSpPr/>
              <p:nvPr/>
            </p:nvGrpSpPr>
            <p:grpSpPr>
              <a:xfrm>
                <a:off x="3485371" y="1958251"/>
                <a:ext cx="468816" cy="7120145"/>
                <a:chOff x="1447800" y="152400"/>
                <a:chExt cx="318597" cy="4838699"/>
              </a:xfrm>
            </p:grpSpPr>
            <p:sp>
              <p:nvSpPr>
                <p:cNvPr id="360" name="Google Shape;360;p7"/>
                <p:cNvSpPr/>
                <p:nvPr/>
              </p:nvSpPr>
              <p:spPr>
                <a:xfrm>
                  <a:off x="1452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61" name="Google Shape;361;p7"/>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362" name="Google Shape;362;p7"/>
              <p:cNvGrpSpPr/>
              <p:nvPr/>
            </p:nvGrpSpPr>
            <p:grpSpPr>
              <a:xfrm>
                <a:off x="3808592" y="1577251"/>
                <a:ext cx="468816" cy="7120145"/>
                <a:chOff x="1600200" y="152400"/>
                <a:chExt cx="318597" cy="4838699"/>
              </a:xfrm>
            </p:grpSpPr>
            <p:sp>
              <p:nvSpPr>
                <p:cNvPr id="363" name="Google Shape;363;p7"/>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64" name="Google Shape;364;p7"/>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365" name="Google Shape;365;p7"/>
              <p:cNvGrpSpPr/>
              <p:nvPr/>
            </p:nvGrpSpPr>
            <p:grpSpPr>
              <a:xfrm>
                <a:off x="4131812" y="2186851"/>
                <a:ext cx="468816" cy="7120145"/>
                <a:chOff x="533400" y="152400"/>
                <a:chExt cx="318597" cy="4838699"/>
              </a:xfrm>
            </p:grpSpPr>
            <p:sp>
              <p:nvSpPr>
                <p:cNvPr id="366" name="Google Shape;366;p7"/>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67" name="Google Shape;367;p7"/>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368" name="Google Shape;368;p7"/>
              <p:cNvGrpSpPr/>
              <p:nvPr/>
            </p:nvGrpSpPr>
            <p:grpSpPr>
              <a:xfrm>
                <a:off x="4455033" y="1729651"/>
                <a:ext cx="468816" cy="7120145"/>
                <a:chOff x="685800" y="152400"/>
                <a:chExt cx="318597" cy="4838699"/>
              </a:xfrm>
            </p:grpSpPr>
            <p:sp>
              <p:nvSpPr>
                <p:cNvPr id="369" name="Google Shape;369;p7"/>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70" name="Google Shape;370;p7"/>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371" name="Google Shape;371;p7"/>
              <p:cNvGrpSpPr/>
              <p:nvPr/>
            </p:nvGrpSpPr>
            <p:grpSpPr>
              <a:xfrm>
                <a:off x="4778254" y="1424851"/>
                <a:ext cx="468816" cy="7120145"/>
                <a:chOff x="838200" y="152400"/>
                <a:chExt cx="318597" cy="4838699"/>
              </a:xfrm>
            </p:grpSpPr>
            <p:sp>
              <p:nvSpPr>
                <p:cNvPr id="372" name="Google Shape;372;p7"/>
                <p:cNvSpPr/>
                <p:nvPr/>
              </p:nvSpPr>
              <p:spPr>
                <a:xfrm>
                  <a:off x="842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73" name="Google Shape;373;p7"/>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374" name="Google Shape;374;p7"/>
              <p:cNvGrpSpPr/>
              <p:nvPr/>
            </p:nvGrpSpPr>
            <p:grpSpPr>
              <a:xfrm>
                <a:off x="5101474" y="1882051"/>
                <a:ext cx="468816" cy="7120145"/>
                <a:chOff x="990600" y="152400"/>
                <a:chExt cx="318597" cy="4838699"/>
              </a:xfrm>
            </p:grpSpPr>
            <p:sp>
              <p:nvSpPr>
                <p:cNvPr id="375" name="Google Shape;375;p7"/>
                <p:cNvSpPr/>
                <p:nvPr/>
              </p:nvSpPr>
              <p:spPr>
                <a:xfrm>
                  <a:off x="9949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76" name="Google Shape;376;p7"/>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377" name="Google Shape;377;p7"/>
              <p:cNvGrpSpPr/>
              <p:nvPr/>
            </p:nvGrpSpPr>
            <p:grpSpPr>
              <a:xfrm>
                <a:off x="5424695" y="1729651"/>
                <a:ext cx="468816" cy="7120145"/>
                <a:chOff x="3663063" y="152400"/>
                <a:chExt cx="318597" cy="4838699"/>
              </a:xfrm>
            </p:grpSpPr>
            <p:sp>
              <p:nvSpPr>
                <p:cNvPr id="378" name="Google Shape;378;p7"/>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79" name="Google Shape;379;p7"/>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380" name="Google Shape;380;p7"/>
              <p:cNvGrpSpPr/>
              <p:nvPr/>
            </p:nvGrpSpPr>
            <p:grpSpPr>
              <a:xfrm>
                <a:off x="5929821" y="2034451"/>
                <a:ext cx="468816" cy="7120145"/>
                <a:chOff x="1419019" y="152400"/>
                <a:chExt cx="318597" cy="4838699"/>
              </a:xfrm>
            </p:grpSpPr>
            <p:sp>
              <p:nvSpPr>
                <p:cNvPr id="381" name="Google Shape;381;p7"/>
                <p:cNvSpPr/>
                <p:nvPr/>
              </p:nvSpPr>
              <p:spPr>
                <a:xfrm>
                  <a:off x="1423362"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82" name="Google Shape;382;p7"/>
                <p:cNvPicPr preferRelativeResize="0"/>
                <p:nvPr/>
              </p:nvPicPr>
              <p:blipFill>
                <a:blip r:embed="rId2">
                  <a:alphaModFix/>
                </a:blip>
                <a:stretch>
                  <a:fillRect/>
                </a:stretch>
              </p:blipFill>
              <p:spPr>
                <a:xfrm>
                  <a:off x="1419019" y="152400"/>
                  <a:ext cx="318597" cy="4838699"/>
                </a:xfrm>
                <a:prstGeom prst="rect">
                  <a:avLst/>
                </a:prstGeom>
                <a:noFill/>
                <a:ln>
                  <a:noFill/>
                </a:ln>
              </p:spPr>
            </p:pic>
          </p:grpSp>
          <p:grpSp>
            <p:nvGrpSpPr>
              <p:cNvPr id="383" name="Google Shape;383;p7"/>
              <p:cNvGrpSpPr/>
              <p:nvPr/>
            </p:nvGrpSpPr>
            <p:grpSpPr>
              <a:xfrm>
                <a:off x="6395774" y="1653451"/>
                <a:ext cx="468816" cy="7120145"/>
                <a:chOff x="1600200" y="152400"/>
                <a:chExt cx="318597" cy="4838699"/>
              </a:xfrm>
            </p:grpSpPr>
            <p:sp>
              <p:nvSpPr>
                <p:cNvPr id="384" name="Google Shape;384;p7"/>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85" name="Google Shape;385;p7"/>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386" name="Google Shape;386;p7"/>
              <p:cNvGrpSpPr/>
              <p:nvPr/>
            </p:nvGrpSpPr>
            <p:grpSpPr>
              <a:xfrm>
                <a:off x="6718994" y="1424851"/>
                <a:ext cx="468816" cy="7120145"/>
                <a:chOff x="533400" y="152400"/>
                <a:chExt cx="318597" cy="4838699"/>
              </a:xfrm>
            </p:grpSpPr>
            <p:sp>
              <p:nvSpPr>
                <p:cNvPr id="387" name="Google Shape;387;p7"/>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88" name="Google Shape;388;p7"/>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389" name="Google Shape;389;p7"/>
              <p:cNvGrpSpPr/>
              <p:nvPr/>
            </p:nvGrpSpPr>
            <p:grpSpPr>
              <a:xfrm>
                <a:off x="7042215" y="1501051"/>
                <a:ext cx="468816" cy="7120145"/>
                <a:chOff x="685800" y="152400"/>
                <a:chExt cx="318597" cy="4838699"/>
              </a:xfrm>
            </p:grpSpPr>
            <p:sp>
              <p:nvSpPr>
                <p:cNvPr id="390" name="Google Shape;390;p7"/>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91" name="Google Shape;391;p7"/>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392" name="Google Shape;392;p7"/>
              <p:cNvGrpSpPr/>
              <p:nvPr/>
            </p:nvGrpSpPr>
            <p:grpSpPr>
              <a:xfrm>
                <a:off x="7365436" y="1882051"/>
                <a:ext cx="468816" cy="7120145"/>
                <a:chOff x="838200" y="152400"/>
                <a:chExt cx="318597" cy="4838699"/>
              </a:xfrm>
            </p:grpSpPr>
            <p:sp>
              <p:nvSpPr>
                <p:cNvPr id="393" name="Google Shape;393;p7"/>
                <p:cNvSpPr/>
                <p:nvPr/>
              </p:nvSpPr>
              <p:spPr>
                <a:xfrm>
                  <a:off x="842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94" name="Google Shape;394;p7"/>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395" name="Google Shape;395;p7"/>
              <p:cNvGrpSpPr/>
              <p:nvPr/>
            </p:nvGrpSpPr>
            <p:grpSpPr>
              <a:xfrm>
                <a:off x="8011877" y="2186851"/>
                <a:ext cx="468816" cy="7120145"/>
                <a:chOff x="3663063" y="152400"/>
                <a:chExt cx="318597" cy="4838699"/>
              </a:xfrm>
            </p:grpSpPr>
            <p:sp>
              <p:nvSpPr>
                <p:cNvPr id="396" name="Google Shape;396;p7"/>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97" name="Google Shape;397;p7"/>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398" name="Google Shape;398;p7"/>
              <p:cNvGrpSpPr/>
              <p:nvPr/>
            </p:nvGrpSpPr>
            <p:grpSpPr>
              <a:xfrm>
                <a:off x="8335098" y="1805851"/>
                <a:ext cx="468816" cy="7120145"/>
                <a:chOff x="1295400" y="152400"/>
                <a:chExt cx="318597" cy="4838699"/>
              </a:xfrm>
            </p:grpSpPr>
            <p:sp>
              <p:nvSpPr>
                <p:cNvPr id="399" name="Google Shape;399;p7"/>
                <p:cNvSpPr/>
                <p:nvPr/>
              </p:nvSpPr>
              <p:spPr>
                <a:xfrm>
                  <a:off x="1299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00" name="Google Shape;400;p7"/>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grpSp>
          <p:nvGrpSpPr>
            <p:cNvPr id="401" name="Google Shape;401;p7"/>
            <p:cNvGrpSpPr/>
            <p:nvPr/>
          </p:nvGrpSpPr>
          <p:grpSpPr>
            <a:xfrm flipH="1" rot="-5400000">
              <a:off x="9848714" y="1201031"/>
              <a:ext cx="196383" cy="2982574"/>
              <a:chOff x="1447800" y="152400"/>
              <a:chExt cx="318597" cy="4838699"/>
            </a:xfrm>
          </p:grpSpPr>
          <p:sp>
            <p:nvSpPr>
              <p:cNvPr id="402" name="Google Shape;402;p7"/>
              <p:cNvSpPr/>
              <p:nvPr/>
            </p:nvSpPr>
            <p:spPr>
              <a:xfrm>
                <a:off x="1452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03" name="Google Shape;403;p7"/>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404" name="Google Shape;404;p7"/>
            <p:cNvGrpSpPr/>
            <p:nvPr/>
          </p:nvGrpSpPr>
          <p:grpSpPr>
            <a:xfrm flipH="1" rot="-5400000">
              <a:off x="9689113" y="1336426"/>
              <a:ext cx="196383" cy="2982574"/>
              <a:chOff x="1600200" y="152400"/>
              <a:chExt cx="318597" cy="4838699"/>
            </a:xfrm>
          </p:grpSpPr>
          <p:sp>
            <p:nvSpPr>
              <p:cNvPr id="405" name="Google Shape;405;p7"/>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06" name="Google Shape;406;p7"/>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407" name="Google Shape;407;p7"/>
            <p:cNvGrpSpPr/>
            <p:nvPr/>
          </p:nvGrpSpPr>
          <p:grpSpPr>
            <a:xfrm flipH="1" rot="-5400000">
              <a:off x="9944475" y="1471836"/>
              <a:ext cx="196383" cy="2982574"/>
              <a:chOff x="533400" y="152400"/>
              <a:chExt cx="318597" cy="4838699"/>
            </a:xfrm>
          </p:grpSpPr>
          <p:sp>
            <p:nvSpPr>
              <p:cNvPr id="408" name="Google Shape;408;p7"/>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09" name="Google Shape;409;p7"/>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410" name="Google Shape;410;p7"/>
            <p:cNvGrpSpPr/>
            <p:nvPr/>
          </p:nvGrpSpPr>
          <p:grpSpPr>
            <a:xfrm flipH="1" rot="-5400000">
              <a:off x="9752954" y="1607231"/>
              <a:ext cx="196383" cy="2982574"/>
              <a:chOff x="685800" y="152400"/>
              <a:chExt cx="318597" cy="4838699"/>
            </a:xfrm>
          </p:grpSpPr>
          <p:sp>
            <p:nvSpPr>
              <p:cNvPr id="411" name="Google Shape;411;p7"/>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12" name="Google Shape;412;p7"/>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413" name="Google Shape;413;p7"/>
            <p:cNvGrpSpPr/>
            <p:nvPr/>
          </p:nvGrpSpPr>
          <p:grpSpPr>
            <a:xfrm flipH="1" rot="-5400000">
              <a:off x="9816794" y="1954222"/>
              <a:ext cx="196383" cy="2982574"/>
              <a:chOff x="990600" y="152400"/>
              <a:chExt cx="318597" cy="4838699"/>
            </a:xfrm>
          </p:grpSpPr>
          <p:sp>
            <p:nvSpPr>
              <p:cNvPr id="414" name="Google Shape;414;p7"/>
              <p:cNvSpPr/>
              <p:nvPr/>
            </p:nvSpPr>
            <p:spPr>
              <a:xfrm>
                <a:off x="9949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15" name="Google Shape;415;p7"/>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416" name="Google Shape;416;p7"/>
            <p:cNvGrpSpPr/>
            <p:nvPr/>
          </p:nvGrpSpPr>
          <p:grpSpPr>
            <a:xfrm flipH="1" rot="-5400000">
              <a:off x="9752954" y="2089589"/>
              <a:ext cx="196383" cy="2982574"/>
              <a:chOff x="3663063" y="152400"/>
              <a:chExt cx="318597" cy="4838699"/>
            </a:xfrm>
          </p:grpSpPr>
          <p:sp>
            <p:nvSpPr>
              <p:cNvPr id="417" name="Google Shape;417;p7"/>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18" name="Google Shape;418;p7"/>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419" name="Google Shape;419;p7"/>
            <p:cNvGrpSpPr/>
            <p:nvPr/>
          </p:nvGrpSpPr>
          <p:grpSpPr>
            <a:xfrm flipH="1" rot="-5400000">
              <a:off x="9880634" y="2225013"/>
              <a:ext cx="196383" cy="2982574"/>
              <a:chOff x="1295400" y="152400"/>
              <a:chExt cx="318597" cy="4838699"/>
            </a:xfrm>
          </p:grpSpPr>
          <p:sp>
            <p:nvSpPr>
              <p:cNvPr id="420" name="Google Shape;420;p7"/>
              <p:cNvSpPr/>
              <p:nvPr/>
            </p:nvSpPr>
            <p:spPr>
              <a:xfrm>
                <a:off x="1299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21" name="Google Shape;421;p7"/>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nvGrpSpPr>
            <p:cNvPr id="422" name="Google Shape;422;p7"/>
            <p:cNvGrpSpPr/>
            <p:nvPr/>
          </p:nvGrpSpPr>
          <p:grpSpPr>
            <a:xfrm flipH="1" rot="-5400000">
              <a:off x="9848714" y="2361002"/>
              <a:ext cx="196383" cy="2982574"/>
              <a:chOff x="1447800" y="152400"/>
              <a:chExt cx="318597" cy="4838699"/>
            </a:xfrm>
          </p:grpSpPr>
          <p:sp>
            <p:nvSpPr>
              <p:cNvPr id="423" name="Google Shape;423;p7"/>
              <p:cNvSpPr/>
              <p:nvPr/>
            </p:nvSpPr>
            <p:spPr>
              <a:xfrm>
                <a:off x="1452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24" name="Google Shape;424;p7"/>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425" name="Google Shape;425;p7"/>
            <p:cNvGrpSpPr/>
            <p:nvPr/>
          </p:nvGrpSpPr>
          <p:grpSpPr>
            <a:xfrm flipH="1" rot="-5400000">
              <a:off x="9721033" y="2496397"/>
              <a:ext cx="196383" cy="2982574"/>
              <a:chOff x="1600200" y="152400"/>
              <a:chExt cx="318597" cy="4838699"/>
            </a:xfrm>
          </p:grpSpPr>
          <p:sp>
            <p:nvSpPr>
              <p:cNvPr id="426" name="Google Shape;426;p7"/>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27" name="Google Shape;427;p7"/>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428" name="Google Shape;428;p7"/>
            <p:cNvGrpSpPr/>
            <p:nvPr/>
          </p:nvGrpSpPr>
          <p:grpSpPr>
            <a:xfrm flipH="1" rot="-5400000">
              <a:off x="9625273" y="2631806"/>
              <a:ext cx="196383" cy="2982574"/>
              <a:chOff x="533400" y="152400"/>
              <a:chExt cx="318597" cy="4838699"/>
            </a:xfrm>
          </p:grpSpPr>
          <p:sp>
            <p:nvSpPr>
              <p:cNvPr id="429" name="Google Shape;429;p7"/>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30" name="Google Shape;430;p7"/>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431" name="Google Shape;431;p7"/>
            <p:cNvGrpSpPr/>
            <p:nvPr/>
          </p:nvGrpSpPr>
          <p:grpSpPr>
            <a:xfrm flipH="1" rot="-5400000">
              <a:off x="9657193" y="2767202"/>
              <a:ext cx="196383" cy="2982574"/>
              <a:chOff x="685800" y="152400"/>
              <a:chExt cx="318597" cy="4838699"/>
            </a:xfrm>
          </p:grpSpPr>
          <p:sp>
            <p:nvSpPr>
              <p:cNvPr id="432" name="Google Shape;432;p7"/>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33" name="Google Shape;433;p7"/>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434" name="Google Shape;434;p7"/>
            <p:cNvGrpSpPr/>
            <p:nvPr/>
          </p:nvGrpSpPr>
          <p:grpSpPr>
            <a:xfrm flipH="1" rot="-5400000">
              <a:off x="9816794" y="2902597"/>
              <a:ext cx="196383" cy="2982574"/>
              <a:chOff x="838200" y="152400"/>
              <a:chExt cx="318597" cy="4838699"/>
            </a:xfrm>
          </p:grpSpPr>
          <p:sp>
            <p:nvSpPr>
              <p:cNvPr id="435" name="Google Shape;435;p7"/>
              <p:cNvSpPr/>
              <p:nvPr/>
            </p:nvSpPr>
            <p:spPr>
              <a:xfrm>
                <a:off x="842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36" name="Google Shape;436;p7"/>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437" name="Google Shape;437;p7"/>
            <p:cNvGrpSpPr/>
            <p:nvPr/>
          </p:nvGrpSpPr>
          <p:grpSpPr>
            <a:xfrm flipH="1" rot="-5400000">
              <a:off x="9625273" y="3037992"/>
              <a:ext cx="196383" cy="2982574"/>
              <a:chOff x="990600" y="152400"/>
              <a:chExt cx="318597" cy="4838699"/>
            </a:xfrm>
          </p:grpSpPr>
          <p:sp>
            <p:nvSpPr>
              <p:cNvPr id="438" name="Google Shape;438;p7"/>
              <p:cNvSpPr/>
              <p:nvPr/>
            </p:nvSpPr>
            <p:spPr>
              <a:xfrm>
                <a:off x="9949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39" name="Google Shape;439;p7"/>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440" name="Google Shape;440;p7"/>
            <p:cNvGrpSpPr/>
            <p:nvPr/>
          </p:nvGrpSpPr>
          <p:grpSpPr>
            <a:xfrm flipH="1" rot="-5400000">
              <a:off x="9944475" y="3173359"/>
              <a:ext cx="196383" cy="2982574"/>
              <a:chOff x="3663063" y="152400"/>
              <a:chExt cx="318597" cy="4838699"/>
            </a:xfrm>
          </p:grpSpPr>
          <p:sp>
            <p:nvSpPr>
              <p:cNvPr id="441" name="Google Shape;441;p7"/>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42" name="Google Shape;442;p7"/>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443" name="Google Shape;443;p7"/>
            <p:cNvGrpSpPr/>
            <p:nvPr/>
          </p:nvGrpSpPr>
          <p:grpSpPr>
            <a:xfrm flipH="1" rot="-5400000">
              <a:off x="9784874" y="3308783"/>
              <a:ext cx="196383" cy="2982574"/>
              <a:chOff x="1295400" y="152400"/>
              <a:chExt cx="318597" cy="4838699"/>
            </a:xfrm>
          </p:grpSpPr>
          <p:sp>
            <p:nvSpPr>
              <p:cNvPr id="444" name="Google Shape;444;p7"/>
              <p:cNvSpPr/>
              <p:nvPr/>
            </p:nvSpPr>
            <p:spPr>
              <a:xfrm>
                <a:off x="1299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45" name="Google Shape;445;p7"/>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sp>
        <p:nvSpPr>
          <p:cNvPr id="446" name="Google Shape;446;p7"/>
          <p:cNvSpPr/>
          <p:nvPr/>
        </p:nvSpPr>
        <p:spPr>
          <a:xfrm rot="197195">
            <a:off x="572737" y="994041"/>
            <a:ext cx="2440148" cy="137295"/>
          </a:xfrm>
          <a:custGeom>
            <a:rect b="b" l="l" r="r" t="t"/>
            <a:pathLst>
              <a:path extrusionOk="0" h="8963" w="82170">
                <a:moveTo>
                  <a:pt x="60471" y="1"/>
                </a:moveTo>
                <a:lnTo>
                  <a:pt x="60547" y="39"/>
                </a:lnTo>
                <a:lnTo>
                  <a:pt x="60660" y="1"/>
                </a:lnTo>
                <a:close/>
                <a:moveTo>
                  <a:pt x="63019" y="95"/>
                </a:moveTo>
                <a:lnTo>
                  <a:pt x="62924" y="190"/>
                </a:lnTo>
                <a:lnTo>
                  <a:pt x="63019" y="190"/>
                </a:lnTo>
                <a:lnTo>
                  <a:pt x="63019" y="95"/>
                </a:lnTo>
                <a:close/>
                <a:moveTo>
                  <a:pt x="82075" y="944"/>
                </a:moveTo>
                <a:lnTo>
                  <a:pt x="82075" y="1039"/>
                </a:lnTo>
                <a:lnTo>
                  <a:pt x="81980" y="1133"/>
                </a:lnTo>
                <a:lnTo>
                  <a:pt x="81792" y="1133"/>
                </a:lnTo>
                <a:lnTo>
                  <a:pt x="81697" y="1039"/>
                </a:lnTo>
                <a:lnTo>
                  <a:pt x="81509" y="1227"/>
                </a:lnTo>
                <a:lnTo>
                  <a:pt x="81886" y="1227"/>
                </a:lnTo>
                <a:lnTo>
                  <a:pt x="82169" y="1039"/>
                </a:lnTo>
                <a:lnTo>
                  <a:pt x="82075" y="944"/>
                </a:lnTo>
                <a:close/>
                <a:moveTo>
                  <a:pt x="44151" y="1510"/>
                </a:moveTo>
                <a:lnTo>
                  <a:pt x="43962" y="1605"/>
                </a:lnTo>
                <a:lnTo>
                  <a:pt x="44245" y="1605"/>
                </a:lnTo>
                <a:lnTo>
                  <a:pt x="44151" y="1510"/>
                </a:lnTo>
                <a:close/>
                <a:moveTo>
                  <a:pt x="43019" y="1699"/>
                </a:moveTo>
                <a:lnTo>
                  <a:pt x="42830" y="1793"/>
                </a:lnTo>
                <a:lnTo>
                  <a:pt x="42956" y="1762"/>
                </a:lnTo>
                <a:lnTo>
                  <a:pt x="43019" y="1699"/>
                </a:lnTo>
                <a:close/>
                <a:moveTo>
                  <a:pt x="13585" y="5472"/>
                </a:moveTo>
                <a:lnTo>
                  <a:pt x="13585" y="5504"/>
                </a:lnTo>
                <a:lnTo>
                  <a:pt x="13585" y="5504"/>
                </a:lnTo>
                <a:lnTo>
                  <a:pt x="13680" y="5472"/>
                </a:lnTo>
                <a:close/>
                <a:moveTo>
                  <a:pt x="15095" y="6321"/>
                </a:moveTo>
                <a:lnTo>
                  <a:pt x="14812" y="6416"/>
                </a:lnTo>
                <a:lnTo>
                  <a:pt x="14812" y="6321"/>
                </a:lnTo>
                <a:close/>
                <a:moveTo>
                  <a:pt x="60547" y="39"/>
                </a:moveTo>
                <a:lnTo>
                  <a:pt x="60377" y="95"/>
                </a:lnTo>
                <a:lnTo>
                  <a:pt x="60471" y="190"/>
                </a:lnTo>
                <a:lnTo>
                  <a:pt x="60094" y="378"/>
                </a:lnTo>
                <a:lnTo>
                  <a:pt x="59811" y="473"/>
                </a:lnTo>
                <a:lnTo>
                  <a:pt x="59717" y="473"/>
                </a:lnTo>
                <a:lnTo>
                  <a:pt x="59622" y="378"/>
                </a:lnTo>
                <a:lnTo>
                  <a:pt x="59811" y="378"/>
                </a:lnTo>
                <a:lnTo>
                  <a:pt x="59811" y="284"/>
                </a:lnTo>
                <a:lnTo>
                  <a:pt x="59811" y="190"/>
                </a:lnTo>
                <a:lnTo>
                  <a:pt x="58962" y="190"/>
                </a:lnTo>
                <a:lnTo>
                  <a:pt x="58773" y="284"/>
                </a:lnTo>
                <a:lnTo>
                  <a:pt x="58396" y="473"/>
                </a:lnTo>
                <a:lnTo>
                  <a:pt x="58585" y="473"/>
                </a:lnTo>
                <a:lnTo>
                  <a:pt x="58396" y="661"/>
                </a:lnTo>
                <a:lnTo>
                  <a:pt x="58207" y="661"/>
                </a:lnTo>
                <a:lnTo>
                  <a:pt x="58302" y="567"/>
                </a:lnTo>
                <a:lnTo>
                  <a:pt x="58113" y="661"/>
                </a:lnTo>
                <a:lnTo>
                  <a:pt x="57924" y="661"/>
                </a:lnTo>
                <a:lnTo>
                  <a:pt x="57453" y="473"/>
                </a:lnTo>
                <a:lnTo>
                  <a:pt x="56981" y="284"/>
                </a:lnTo>
                <a:lnTo>
                  <a:pt x="56604" y="284"/>
                </a:lnTo>
                <a:lnTo>
                  <a:pt x="56604" y="473"/>
                </a:lnTo>
                <a:lnTo>
                  <a:pt x="56415" y="567"/>
                </a:lnTo>
                <a:lnTo>
                  <a:pt x="57075" y="473"/>
                </a:lnTo>
                <a:lnTo>
                  <a:pt x="56698" y="661"/>
                </a:lnTo>
                <a:lnTo>
                  <a:pt x="57170" y="567"/>
                </a:lnTo>
                <a:lnTo>
                  <a:pt x="57075" y="661"/>
                </a:lnTo>
                <a:lnTo>
                  <a:pt x="57075" y="756"/>
                </a:lnTo>
                <a:lnTo>
                  <a:pt x="56321" y="756"/>
                </a:lnTo>
                <a:lnTo>
                  <a:pt x="56226" y="567"/>
                </a:lnTo>
                <a:lnTo>
                  <a:pt x="56132" y="473"/>
                </a:lnTo>
                <a:lnTo>
                  <a:pt x="55849" y="473"/>
                </a:lnTo>
                <a:lnTo>
                  <a:pt x="55471" y="567"/>
                </a:lnTo>
                <a:lnTo>
                  <a:pt x="55000" y="661"/>
                </a:lnTo>
                <a:lnTo>
                  <a:pt x="55094" y="661"/>
                </a:lnTo>
                <a:lnTo>
                  <a:pt x="53868" y="850"/>
                </a:lnTo>
                <a:lnTo>
                  <a:pt x="52830" y="1039"/>
                </a:lnTo>
                <a:lnTo>
                  <a:pt x="52830" y="1039"/>
                </a:lnTo>
                <a:lnTo>
                  <a:pt x="52924" y="850"/>
                </a:lnTo>
                <a:lnTo>
                  <a:pt x="53019" y="756"/>
                </a:lnTo>
                <a:lnTo>
                  <a:pt x="53019" y="756"/>
                </a:lnTo>
                <a:lnTo>
                  <a:pt x="52358" y="944"/>
                </a:lnTo>
                <a:lnTo>
                  <a:pt x="51981" y="1039"/>
                </a:lnTo>
                <a:lnTo>
                  <a:pt x="51887" y="1133"/>
                </a:lnTo>
                <a:lnTo>
                  <a:pt x="51887" y="1227"/>
                </a:lnTo>
                <a:lnTo>
                  <a:pt x="51604" y="1039"/>
                </a:lnTo>
                <a:lnTo>
                  <a:pt x="50755" y="1039"/>
                </a:lnTo>
                <a:lnTo>
                  <a:pt x="50755" y="944"/>
                </a:lnTo>
                <a:lnTo>
                  <a:pt x="50755" y="850"/>
                </a:lnTo>
                <a:lnTo>
                  <a:pt x="50660" y="850"/>
                </a:lnTo>
                <a:lnTo>
                  <a:pt x="50660" y="1039"/>
                </a:lnTo>
                <a:lnTo>
                  <a:pt x="49623" y="1322"/>
                </a:lnTo>
                <a:lnTo>
                  <a:pt x="49151" y="1416"/>
                </a:lnTo>
                <a:lnTo>
                  <a:pt x="48679" y="1416"/>
                </a:lnTo>
                <a:lnTo>
                  <a:pt x="48679" y="1322"/>
                </a:lnTo>
                <a:lnTo>
                  <a:pt x="48773" y="1322"/>
                </a:lnTo>
                <a:lnTo>
                  <a:pt x="48585" y="1133"/>
                </a:lnTo>
                <a:lnTo>
                  <a:pt x="47547" y="1133"/>
                </a:lnTo>
                <a:lnTo>
                  <a:pt x="46981" y="1322"/>
                </a:lnTo>
                <a:lnTo>
                  <a:pt x="46038" y="1699"/>
                </a:lnTo>
                <a:lnTo>
                  <a:pt x="46038" y="1699"/>
                </a:lnTo>
                <a:lnTo>
                  <a:pt x="46132" y="1605"/>
                </a:lnTo>
                <a:lnTo>
                  <a:pt x="46038" y="1510"/>
                </a:lnTo>
                <a:lnTo>
                  <a:pt x="45755" y="1699"/>
                </a:lnTo>
                <a:lnTo>
                  <a:pt x="45660" y="1793"/>
                </a:lnTo>
                <a:lnTo>
                  <a:pt x="45566" y="1793"/>
                </a:lnTo>
                <a:lnTo>
                  <a:pt x="45472" y="1699"/>
                </a:lnTo>
                <a:lnTo>
                  <a:pt x="45472" y="1510"/>
                </a:lnTo>
                <a:lnTo>
                  <a:pt x="45755" y="1510"/>
                </a:lnTo>
                <a:lnTo>
                  <a:pt x="45566" y="1416"/>
                </a:lnTo>
                <a:lnTo>
                  <a:pt x="45189" y="1416"/>
                </a:lnTo>
                <a:lnTo>
                  <a:pt x="44245" y="1605"/>
                </a:lnTo>
                <a:lnTo>
                  <a:pt x="42736" y="2076"/>
                </a:lnTo>
                <a:lnTo>
                  <a:pt x="42736" y="2076"/>
                </a:lnTo>
                <a:lnTo>
                  <a:pt x="43113" y="1793"/>
                </a:lnTo>
                <a:lnTo>
                  <a:pt x="43491" y="1605"/>
                </a:lnTo>
                <a:lnTo>
                  <a:pt x="43208" y="1699"/>
                </a:lnTo>
                <a:lnTo>
                  <a:pt x="42956" y="1762"/>
                </a:lnTo>
                <a:lnTo>
                  <a:pt x="42924" y="1793"/>
                </a:lnTo>
                <a:lnTo>
                  <a:pt x="42453" y="1982"/>
                </a:lnTo>
                <a:lnTo>
                  <a:pt x="42075" y="1982"/>
                </a:lnTo>
                <a:lnTo>
                  <a:pt x="41981" y="1888"/>
                </a:lnTo>
                <a:lnTo>
                  <a:pt x="40377" y="1888"/>
                </a:lnTo>
                <a:lnTo>
                  <a:pt x="38962" y="1982"/>
                </a:lnTo>
                <a:lnTo>
                  <a:pt x="39057" y="2076"/>
                </a:lnTo>
                <a:lnTo>
                  <a:pt x="38962" y="2171"/>
                </a:lnTo>
                <a:lnTo>
                  <a:pt x="38679" y="2265"/>
                </a:lnTo>
                <a:lnTo>
                  <a:pt x="38774" y="2076"/>
                </a:lnTo>
                <a:lnTo>
                  <a:pt x="38679" y="2076"/>
                </a:lnTo>
                <a:lnTo>
                  <a:pt x="38585" y="2171"/>
                </a:lnTo>
                <a:lnTo>
                  <a:pt x="38491" y="2265"/>
                </a:lnTo>
                <a:lnTo>
                  <a:pt x="38302" y="2171"/>
                </a:lnTo>
                <a:lnTo>
                  <a:pt x="38208" y="1982"/>
                </a:lnTo>
                <a:lnTo>
                  <a:pt x="37453" y="1982"/>
                </a:lnTo>
                <a:lnTo>
                  <a:pt x="37736" y="2171"/>
                </a:lnTo>
                <a:lnTo>
                  <a:pt x="37264" y="2171"/>
                </a:lnTo>
                <a:lnTo>
                  <a:pt x="37076" y="2076"/>
                </a:lnTo>
                <a:lnTo>
                  <a:pt x="36793" y="2171"/>
                </a:lnTo>
                <a:lnTo>
                  <a:pt x="36887" y="1982"/>
                </a:lnTo>
                <a:lnTo>
                  <a:pt x="35943" y="2359"/>
                </a:lnTo>
                <a:lnTo>
                  <a:pt x="34906" y="2548"/>
                </a:lnTo>
                <a:lnTo>
                  <a:pt x="33868" y="2737"/>
                </a:lnTo>
                <a:lnTo>
                  <a:pt x="32925" y="2737"/>
                </a:lnTo>
                <a:lnTo>
                  <a:pt x="33113" y="2642"/>
                </a:lnTo>
                <a:lnTo>
                  <a:pt x="32830" y="2642"/>
                </a:lnTo>
                <a:lnTo>
                  <a:pt x="32547" y="2737"/>
                </a:lnTo>
                <a:lnTo>
                  <a:pt x="32076" y="2925"/>
                </a:lnTo>
                <a:lnTo>
                  <a:pt x="31321" y="2925"/>
                </a:lnTo>
                <a:lnTo>
                  <a:pt x="30472" y="3020"/>
                </a:lnTo>
                <a:lnTo>
                  <a:pt x="29623" y="3114"/>
                </a:lnTo>
                <a:lnTo>
                  <a:pt x="27736" y="3397"/>
                </a:lnTo>
                <a:lnTo>
                  <a:pt x="26698" y="3491"/>
                </a:lnTo>
                <a:lnTo>
                  <a:pt x="26415" y="3586"/>
                </a:lnTo>
                <a:lnTo>
                  <a:pt x="26321" y="3680"/>
                </a:lnTo>
                <a:lnTo>
                  <a:pt x="26132" y="3586"/>
                </a:lnTo>
                <a:lnTo>
                  <a:pt x="25944" y="3491"/>
                </a:lnTo>
                <a:lnTo>
                  <a:pt x="25755" y="3586"/>
                </a:lnTo>
                <a:lnTo>
                  <a:pt x="25661" y="3869"/>
                </a:lnTo>
                <a:lnTo>
                  <a:pt x="25189" y="3774"/>
                </a:lnTo>
                <a:lnTo>
                  <a:pt x="24623" y="3774"/>
                </a:lnTo>
                <a:lnTo>
                  <a:pt x="23491" y="3963"/>
                </a:lnTo>
                <a:lnTo>
                  <a:pt x="22642" y="4057"/>
                </a:lnTo>
                <a:lnTo>
                  <a:pt x="21793" y="4152"/>
                </a:lnTo>
                <a:lnTo>
                  <a:pt x="21887" y="4057"/>
                </a:lnTo>
                <a:lnTo>
                  <a:pt x="21698" y="4152"/>
                </a:lnTo>
                <a:lnTo>
                  <a:pt x="21510" y="4340"/>
                </a:lnTo>
                <a:lnTo>
                  <a:pt x="21415" y="4529"/>
                </a:lnTo>
                <a:lnTo>
                  <a:pt x="21227" y="4623"/>
                </a:lnTo>
                <a:lnTo>
                  <a:pt x="21132" y="4529"/>
                </a:lnTo>
                <a:lnTo>
                  <a:pt x="20944" y="4435"/>
                </a:lnTo>
                <a:lnTo>
                  <a:pt x="20378" y="4340"/>
                </a:lnTo>
                <a:lnTo>
                  <a:pt x="19906" y="4435"/>
                </a:lnTo>
                <a:lnTo>
                  <a:pt x="19529" y="4623"/>
                </a:lnTo>
                <a:lnTo>
                  <a:pt x="19434" y="4529"/>
                </a:lnTo>
                <a:lnTo>
                  <a:pt x="19340" y="4529"/>
                </a:lnTo>
                <a:lnTo>
                  <a:pt x="18868" y="4623"/>
                </a:lnTo>
                <a:lnTo>
                  <a:pt x="17925" y="5001"/>
                </a:lnTo>
                <a:lnTo>
                  <a:pt x="17925" y="4812"/>
                </a:lnTo>
                <a:lnTo>
                  <a:pt x="17736" y="5001"/>
                </a:lnTo>
                <a:lnTo>
                  <a:pt x="17548" y="5095"/>
                </a:lnTo>
                <a:lnTo>
                  <a:pt x="17359" y="5189"/>
                </a:lnTo>
                <a:lnTo>
                  <a:pt x="16887" y="5284"/>
                </a:lnTo>
                <a:lnTo>
                  <a:pt x="16982" y="5189"/>
                </a:lnTo>
                <a:lnTo>
                  <a:pt x="16982" y="5189"/>
                </a:lnTo>
                <a:lnTo>
                  <a:pt x="16321" y="5284"/>
                </a:lnTo>
                <a:lnTo>
                  <a:pt x="15755" y="5472"/>
                </a:lnTo>
                <a:lnTo>
                  <a:pt x="15189" y="5567"/>
                </a:lnTo>
                <a:lnTo>
                  <a:pt x="14623" y="5567"/>
                </a:lnTo>
                <a:lnTo>
                  <a:pt x="15283" y="5472"/>
                </a:lnTo>
                <a:lnTo>
                  <a:pt x="15189" y="5378"/>
                </a:lnTo>
                <a:lnTo>
                  <a:pt x="15095" y="5284"/>
                </a:lnTo>
                <a:lnTo>
                  <a:pt x="15095" y="5189"/>
                </a:lnTo>
                <a:lnTo>
                  <a:pt x="15095" y="5095"/>
                </a:lnTo>
                <a:lnTo>
                  <a:pt x="14906" y="5189"/>
                </a:lnTo>
                <a:lnTo>
                  <a:pt x="14529" y="5284"/>
                </a:lnTo>
                <a:lnTo>
                  <a:pt x="13680" y="5472"/>
                </a:lnTo>
                <a:lnTo>
                  <a:pt x="13680" y="5567"/>
                </a:lnTo>
                <a:lnTo>
                  <a:pt x="13585" y="5567"/>
                </a:lnTo>
                <a:lnTo>
                  <a:pt x="13585" y="5504"/>
                </a:lnTo>
                <a:lnTo>
                  <a:pt x="13585" y="5504"/>
                </a:lnTo>
                <a:lnTo>
                  <a:pt x="13397" y="5567"/>
                </a:lnTo>
                <a:lnTo>
                  <a:pt x="13208" y="5661"/>
                </a:lnTo>
                <a:lnTo>
                  <a:pt x="13302" y="5755"/>
                </a:lnTo>
                <a:lnTo>
                  <a:pt x="13585" y="5661"/>
                </a:lnTo>
                <a:lnTo>
                  <a:pt x="13868" y="5661"/>
                </a:lnTo>
                <a:lnTo>
                  <a:pt x="13585" y="5850"/>
                </a:lnTo>
                <a:lnTo>
                  <a:pt x="13302" y="5850"/>
                </a:lnTo>
                <a:lnTo>
                  <a:pt x="13019" y="5755"/>
                </a:lnTo>
                <a:lnTo>
                  <a:pt x="12736" y="5755"/>
                </a:lnTo>
                <a:lnTo>
                  <a:pt x="11133" y="6227"/>
                </a:lnTo>
                <a:lnTo>
                  <a:pt x="11038" y="6133"/>
                </a:lnTo>
                <a:lnTo>
                  <a:pt x="10472" y="6321"/>
                </a:lnTo>
                <a:lnTo>
                  <a:pt x="10001" y="6416"/>
                </a:lnTo>
                <a:lnTo>
                  <a:pt x="9434" y="6510"/>
                </a:lnTo>
                <a:lnTo>
                  <a:pt x="8680" y="6699"/>
                </a:lnTo>
                <a:lnTo>
                  <a:pt x="7642" y="6888"/>
                </a:lnTo>
                <a:lnTo>
                  <a:pt x="6416" y="7076"/>
                </a:lnTo>
                <a:lnTo>
                  <a:pt x="3963" y="7454"/>
                </a:lnTo>
                <a:lnTo>
                  <a:pt x="1604" y="7831"/>
                </a:lnTo>
                <a:lnTo>
                  <a:pt x="944" y="8020"/>
                </a:lnTo>
                <a:lnTo>
                  <a:pt x="567" y="7925"/>
                </a:lnTo>
                <a:lnTo>
                  <a:pt x="284" y="7831"/>
                </a:lnTo>
                <a:lnTo>
                  <a:pt x="189" y="7831"/>
                </a:lnTo>
                <a:lnTo>
                  <a:pt x="189" y="7925"/>
                </a:lnTo>
                <a:lnTo>
                  <a:pt x="189" y="8208"/>
                </a:lnTo>
                <a:lnTo>
                  <a:pt x="1" y="8397"/>
                </a:lnTo>
                <a:lnTo>
                  <a:pt x="1" y="8586"/>
                </a:lnTo>
                <a:lnTo>
                  <a:pt x="1" y="8680"/>
                </a:lnTo>
                <a:lnTo>
                  <a:pt x="95" y="8774"/>
                </a:lnTo>
                <a:lnTo>
                  <a:pt x="472" y="8869"/>
                </a:lnTo>
                <a:lnTo>
                  <a:pt x="755" y="8869"/>
                </a:lnTo>
                <a:lnTo>
                  <a:pt x="567" y="8963"/>
                </a:lnTo>
                <a:lnTo>
                  <a:pt x="755" y="8963"/>
                </a:lnTo>
                <a:lnTo>
                  <a:pt x="1038" y="8869"/>
                </a:lnTo>
                <a:lnTo>
                  <a:pt x="1416" y="8586"/>
                </a:lnTo>
                <a:lnTo>
                  <a:pt x="1416" y="8774"/>
                </a:lnTo>
                <a:lnTo>
                  <a:pt x="1510" y="8869"/>
                </a:lnTo>
                <a:lnTo>
                  <a:pt x="1699" y="8774"/>
                </a:lnTo>
                <a:lnTo>
                  <a:pt x="1793" y="8774"/>
                </a:lnTo>
                <a:lnTo>
                  <a:pt x="2265" y="8586"/>
                </a:lnTo>
                <a:lnTo>
                  <a:pt x="2642" y="8491"/>
                </a:lnTo>
                <a:lnTo>
                  <a:pt x="3397" y="8491"/>
                </a:lnTo>
                <a:lnTo>
                  <a:pt x="4152" y="8397"/>
                </a:lnTo>
                <a:lnTo>
                  <a:pt x="4623" y="8397"/>
                </a:lnTo>
                <a:lnTo>
                  <a:pt x="5001" y="8114"/>
                </a:lnTo>
                <a:lnTo>
                  <a:pt x="5001" y="8208"/>
                </a:lnTo>
                <a:lnTo>
                  <a:pt x="5284" y="8114"/>
                </a:lnTo>
                <a:lnTo>
                  <a:pt x="5850" y="7831"/>
                </a:lnTo>
                <a:lnTo>
                  <a:pt x="5944" y="7925"/>
                </a:lnTo>
                <a:lnTo>
                  <a:pt x="5850" y="8020"/>
                </a:lnTo>
                <a:lnTo>
                  <a:pt x="5850" y="8114"/>
                </a:lnTo>
                <a:lnTo>
                  <a:pt x="5944" y="8020"/>
                </a:lnTo>
                <a:lnTo>
                  <a:pt x="6416" y="7925"/>
                </a:lnTo>
                <a:lnTo>
                  <a:pt x="7170" y="7925"/>
                </a:lnTo>
                <a:lnTo>
                  <a:pt x="7170" y="8020"/>
                </a:lnTo>
                <a:lnTo>
                  <a:pt x="7076" y="8114"/>
                </a:lnTo>
                <a:lnTo>
                  <a:pt x="7265" y="8020"/>
                </a:lnTo>
                <a:lnTo>
                  <a:pt x="7359" y="7925"/>
                </a:lnTo>
                <a:lnTo>
                  <a:pt x="7359" y="7831"/>
                </a:lnTo>
                <a:lnTo>
                  <a:pt x="7548" y="8020"/>
                </a:lnTo>
                <a:lnTo>
                  <a:pt x="8397" y="7642"/>
                </a:lnTo>
                <a:lnTo>
                  <a:pt x="8963" y="7454"/>
                </a:lnTo>
                <a:lnTo>
                  <a:pt x="9151" y="7359"/>
                </a:lnTo>
                <a:lnTo>
                  <a:pt x="9246" y="7359"/>
                </a:lnTo>
                <a:lnTo>
                  <a:pt x="9151" y="7171"/>
                </a:lnTo>
                <a:lnTo>
                  <a:pt x="9246" y="7076"/>
                </a:lnTo>
                <a:lnTo>
                  <a:pt x="9340" y="7076"/>
                </a:lnTo>
                <a:lnTo>
                  <a:pt x="9340" y="7171"/>
                </a:lnTo>
                <a:lnTo>
                  <a:pt x="9434" y="7076"/>
                </a:lnTo>
                <a:lnTo>
                  <a:pt x="9529" y="7171"/>
                </a:lnTo>
                <a:lnTo>
                  <a:pt x="9434" y="7265"/>
                </a:lnTo>
                <a:lnTo>
                  <a:pt x="9340" y="7265"/>
                </a:lnTo>
                <a:lnTo>
                  <a:pt x="9340" y="7359"/>
                </a:lnTo>
                <a:lnTo>
                  <a:pt x="9717" y="7171"/>
                </a:lnTo>
                <a:lnTo>
                  <a:pt x="10095" y="7076"/>
                </a:lnTo>
                <a:lnTo>
                  <a:pt x="10095" y="7171"/>
                </a:lnTo>
                <a:lnTo>
                  <a:pt x="10001" y="7171"/>
                </a:lnTo>
                <a:lnTo>
                  <a:pt x="9906" y="7265"/>
                </a:lnTo>
                <a:lnTo>
                  <a:pt x="9906" y="7359"/>
                </a:lnTo>
                <a:lnTo>
                  <a:pt x="9623" y="7265"/>
                </a:lnTo>
                <a:lnTo>
                  <a:pt x="9717" y="7454"/>
                </a:lnTo>
                <a:lnTo>
                  <a:pt x="10850" y="7076"/>
                </a:lnTo>
                <a:lnTo>
                  <a:pt x="11038" y="7076"/>
                </a:lnTo>
                <a:lnTo>
                  <a:pt x="11133" y="7171"/>
                </a:lnTo>
                <a:lnTo>
                  <a:pt x="11321" y="7265"/>
                </a:lnTo>
                <a:lnTo>
                  <a:pt x="11416" y="7265"/>
                </a:lnTo>
                <a:lnTo>
                  <a:pt x="11604" y="7171"/>
                </a:lnTo>
                <a:lnTo>
                  <a:pt x="11793" y="6982"/>
                </a:lnTo>
                <a:lnTo>
                  <a:pt x="11887" y="6888"/>
                </a:lnTo>
                <a:lnTo>
                  <a:pt x="12170" y="6888"/>
                </a:lnTo>
                <a:lnTo>
                  <a:pt x="12076" y="7076"/>
                </a:lnTo>
                <a:lnTo>
                  <a:pt x="12265" y="7076"/>
                </a:lnTo>
                <a:lnTo>
                  <a:pt x="12359" y="6888"/>
                </a:lnTo>
                <a:lnTo>
                  <a:pt x="12548" y="6793"/>
                </a:lnTo>
                <a:lnTo>
                  <a:pt x="12736" y="6793"/>
                </a:lnTo>
                <a:lnTo>
                  <a:pt x="12453" y="6982"/>
                </a:lnTo>
                <a:lnTo>
                  <a:pt x="12925" y="6982"/>
                </a:lnTo>
                <a:lnTo>
                  <a:pt x="13491" y="6888"/>
                </a:lnTo>
                <a:lnTo>
                  <a:pt x="14434" y="6605"/>
                </a:lnTo>
                <a:lnTo>
                  <a:pt x="15849" y="6510"/>
                </a:lnTo>
                <a:lnTo>
                  <a:pt x="16510" y="6416"/>
                </a:lnTo>
                <a:lnTo>
                  <a:pt x="16982" y="6227"/>
                </a:lnTo>
                <a:lnTo>
                  <a:pt x="17831" y="6038"/>
                </a:lnTo>
                <a:lnTo>
                  <a:pt x="18680" y="6038"/>
                </a:lnTo>
                <a:lnTo>
                  <a:pt x="19057" y="5850"/>
                </a:lnTo>
                <a:lnTo>
                  <a:pt x="19340" y="5755"/>
                </a:lnTo>
                <a:lnTo>
                  <a:pt x="20472" y="5661"/>
                </a:lnTo>
                <a:lnTo>
                  <a:pt x="21604" y="5567"/>
                </a:lnTo>
                <a:lnTo>
                  <a:pt x="22736" y="5378"/>
                </a:lnTo>
                <a:lnTo>
                  <a:pt x="23774" y="5095"/>
                </a:lnTo>
                <a:lnTo>
                  <a:pt x="23774" y="5284"/>
                </a:lnTo>
                <a:lnTo>
                  <a:pt x="24151" y="5189"/>
                </a:lnTo>
                <a:lnTo>
                  <a:pt x="24246" y="5189"/>
                </a:lnTo>
                <a:lnTo>
                  <a:pt x="24246" y="5095"/>
                </a:lnTo>
                <a:lnTo>
                  <a:pt x="24623" y="5001"/>
                </a:lnTo>
                <a:lnTo>
                  <a:pt x="25000" y="5095"/>
                </a:lnTo>
                <a:lnTo>
                  <a:pt x="25378" y="5095"/>
                </a:lnTo>
                <a:lnTo>
                  <a:pt x="25755" y="4906"/>
                </a:lnTo>
                <a:lnTo>
                  <a:pt x="25755" y="5095"/>
                </a:lnTo>
                <a:lnTo>
                  <a:pt x="25849" y="5001"/>
                </a:lnTo>
                <a:lnTo>
                  <a:pt x="26132" y="4906"/>
                </a:lnTo>
                <a:lnTo>
                  <a:pt x="27264" y="4906"/>
                </a:lnTo>
                <a:lnTo>
                  <a:pt x="28491" y="4718"/>
                </a:lnTo>
                <a:lnTo>
                  <a:pt x="28302" y="4529"/>
                </a:lnTo>
                <a:lnTo>
                  <a:pt x="28491" y="4435"/>
                </a:lnTo>
                <a:lnTo>
                  <a:pt x="28585" y="4340"/>
                </a:lnTo>
                <a:lnTo>
                  <a:pt x="28774" y="4529"/>
                </a:lnTo>
                <a:lnTo>
                  <a:pt x="28679" y="4623"/>
                </a:lnTo>
                <a:lnTo>
                  <a:pt x="29717" y="4623"/>
                </a:lnTo>
                <a:lnTo>
                  <a:pt x="30189" y="4529"/>
                </a:lnTo>
                <a:lnTo>
                  <a:pt x="31510" y="4246"/>
                </a:lnTo>
                <a:lnTo>
                  <a:pt x="32076" y="4057"/>
                </a:lnTo>
                <a:lnTo>
                  <a:pt x="32547" y="3869"/>
                </a:lnTo>
                <a:lnTo>
                  <a:pt x="32642" y="3963"/>
                </a:lnTo>
                <a:lnTo>
                  <a:pt x="32830" y="4057"/>
                </a:lnTo>
                <a:lnTo>
                  <a:pt x="33019" y="4057"/>
                </a:lnTo>
                <a:lnTo>
                  <a:pt x="33679" y="3869"/>
                </a:lnTo>
                <a:lnTo>
                  <a:pt x="33962" y="3586"/>
                </a:lnTo>
                <a:lnTo>
                  <a:pt x="34623" y="3586"/>
                </a:lnTo>
                <a:lnTo>
                  <a:pt x="35660" y="3491"/>
                </a:lnTo>
                <a:lnTo>
                  <a:pt x="37170" y="3586"/>
                </a:lnTo>
                <a:lnTo>
                  <a:pt x="37547" y="3397"/>
                </a:lnTo>
                <a:lnTo>
                  <a:pt x="38019" y="3303"/>
                </a:lnTo>
                <a:lnTo>
                  <a:pt x="39151" y="3208"/>
                </a:lnTo>
                <a:lnTo>
                  <a:pt x="41038" y="3208"/>
                </a:lnTo>
                <a:lnTo>
                  <a:pt x="41038" y="3114"/>
                </a:lnTo>
                <a:lnTo>
                  <a:pt x="41226" y="3020"/>
                </a:lnTo>
                <a:lnTo>
                  <a:pt x="41981" y="2925"/>
                </a:lnTo>
                <a:lnTo>
                  <a:pt x="44811" y="2925"/>
                </a:lnTo>
                <a:lnTo>
                  <a:pt x="45000" y="2831"/>
                </a:lnTo>
                <a:lnTo>
                  <a:pt x="45189" y="2642"/>
                </a:lnTo>
                <a:lnTo>
                  <a:pt x="45283" y="2548"/>
                </a:lnTo>
                <a:lnTo>
                  <a:pt x="45566" y="2548"/>
                </a:lnTo>
                <a:lnTo>
                  <a:pt x="45472" y="2737"/>
                </a:lnTo>
                <a:lnTo>
                  <a:pt x="45472" y="2737"/>
                </a:lnTo>
                <a:lnTo>
                  <a:pt x="46132" y="2548"/>
                </a:lnTo>
                <a:lnTo>
                  <a:pt x="46887" y="2548"/>
                </a:lnTo>
                <a:lnTo>
                  <a:pt x="47547" y="2454"/>
                </a:lnTo>
                <a:lnTo>
                  <a:pt x="48207" y="2265"/>
                </a:lnTo>
                <a:lnTo>
                  <a:pt x="48302" y="2359"/>
                </a:lnTo>
                <a:lnTo>
                  <a:pt x="49434" y="2359"/>
                </a:lnTo>
                <a:lnTo>
                  <a:pt x="49717" y="2265"/>
                </a:lnTo>
                <a:lnTo>
                  <a:pt x="50094" y="2171"/>
                </a:lnTo>
                <a:lnTo>
                  <a:pt x="50755" y="2076"/>
                </a:lnTo>
                <a:lnTo>
                  <a:pt x="52170" y="1982"/>
                </a:lnTo>
                <a:lnTo>
                  <a:pt x="54056" y="1793"/>
                </a:lnTo>
                <a:lnTo>
                  <a:pt x="56132" y="1510"/>
                </a:lnTo>
                <a:lnTo>
                  <a:pt x="56037" y="1605"/>
                </a:lnTo>
                <a:lnTo>
                  <a:pt x="55943" y="1699"/>
                </a:lnTo>
                <a:lnTo>
                  <a:pt x="55754" y="1699"/>
                </a:lnTo>
                <a:lnTo>
                  <a:pt x="55471" y="1793"/>
                </a:lnTo>
                <a:lnTo>
                  <a:pt x="55377" y="1888"/>
                </a:lnTo>
                <a:lnTo>
                  <a:pt x="56415" y="1605"/>
                </a:lnTo>
                <a:lnTo>
                  <a:pt x="56887" y="1510"/>
                </a:lnTo>
                <a:lnTo>
                  <a:pt x="56981" y="1605"/>
                </a:lnTo>
                <a:lnTo>
                  <a:pt x="56887" y="1699"/>
                </a:lnTo>
                <a:lnTo>
                  <a:pt x="57358" y="1605"/>
                </a:lnTo>
                <a:lnTo>
                  <a:pt x="57736" y="1605"/>
                </a:lnTo>
                <a:lnTo>
                  <a:pt x="58207" y="1510"/>
                </a:lnTo>
                <a:lnTo>
                  <a:pt x="58679" y="1510"/>
                </a:lnTo>
                <a:lnTo>
                  <a:pt x="58773" y="1416"/>
                </a:lnTo>
                <a:lnTo>
                  <a:pt x="58868" y="1322"/>
                </a:lnTo>
                <a:lnTo>
                  <a:pt x="59056" y="1133"/>
                </a:lnTo>
                <a:lnTo>
                  <a:pt x="59151" y="1227"/>
                </a:lnTo>
                <a:lnTo>
                  <a:pt x="59339" y="1227"/>
                </a:lnTo>
                <a:lnTo>
                  <a:pt x="59434" y="1322"/>
                </a:lnTo>
                <a:lnTo>
                  <a:pt x="59339" y="1510"/>
                </a:lnTo>
                <a:lnTo>
                  <a:pt x="59811" y="1416"/>
                </a:lnTo>
                <a:lnTo>
                  <a:pt x="60000" y="1322"/>
                </a:lnTo>
                <a:lnTo>
                  <a:pt x="60094" y="1416"/>
                </a:lnTo>
                <a:lnTo>
                  <a:pt x="60377" y="1322"/>
                </a:lnTo>
                <a:lnTo>
                  <a:pt x="60660" y="1227"/>
                </a:lnTo>
                <a:lnTo>
                  <a:pt x="61320" y="1133"/>
                </a:lnTo>
                <a:lnTo>
                  <a:pt x="61981" y="1227"/>
                </a:lnTo>
                <a:lnTo>
                  <a:pt x="62641" y="1227"/>
                </a:lnTo>
                <a:lnTo>
                  <a:pt x="62547" y="1133"/>
                </a:lnTo>
                <a:lnTo>
                  <a:pt x="63207" y="1039"/>
                </a:lnTo>
                <a:lnTo>
                  <a:pt x="63019" y="1133"/>
                </a:lnTo>
                <a:lnTo>
                  <a:pt x="63585" y="1133"/>
                </a:lnTo>
                <a:lnTo>
                  <a:pt x="63302" y="1039"/>
                </a:lnTo>
                <a:lnTo>
                  <a:pt x="63773" y="850"/>
                </a:lnTo>
                <a:lnTo>
                  <a:pt x="64151" y="756"/>
                </a:lnTo>
                <a:lnTo>
                  <a:pt x="64434" y="850"/>
                </a:lnTo>
                <a:lnTo>
                  <a:pt x="64434" y="1133"/>
                </a:lnTo>
                <a:lnTo>
                  <a:pt x="65283" y="850"/>
                </a:lnTo>
                <a:lnTo>
                  <a:pt x="65283" y="944"/>
                </a:lnTo>
                <a:lnTo>
                  <a:pt x="65471" y="944"/>
                </a:lnTo>
                <a:lnTo>
                  <a:pt x="65566" y="850"/>
                </a:lnTo>
                <a:lnTo>
                  <a:pt x="65754" y="944"/>
                </a:lnTo>
                <a:lnTo>
                  <a:pt x="66132" y="850"/>
                </a:lnTo>
                <a:lnTo>
                  <a:pt x="66981" y="850"/>
                </a:lnTo>
                <a:lnTo>
                  <a:pt x="66981" y="944"/>
                </a:lnTo>
                <a:lnTo>
                  <a:pt x="66886" y="1039"/>
                </a:lnTo>
                <a:lnTo>
                  <a:pt x="66792" y="1039"/>
                </a:lnTo>
                <a:lnTo>
                  <a:pt x="66792" y="1133"/>
                </a:lnTo>
                <a:lnTo>
                  <a:pt x="67641" y="944"/>
                </a:lnTo>
                <a:lnTo>
                  <a:pt x="68113" y="850"/>
                </a:lnTo>
                <a:lnTo>
                  <a:pt x="68584" y="850"/>
                </a:lnTo>
                <a:lnTo>
                  <a:pt x="68773" y="944"/>
                </a:lnTo>
                <a:lnTo>
                  <a:pt x="68962" y="944"/>
                </a:lnTo>
                <a:lnTo>
                  <a:pt x="69150" y="850"/>
                </a:lnTo>
                <a:lnTo>
                  <a:pt x="70849" y="944"/>
                </a:lnTo>
                <a:lnTo>
                  <a:pt x="71509" y="850"/>
                </a:lnTo>
                <a:lnTo>
                  <a:pt x="72169" y="756"/>
                </a:lnTo>
                <a:lnTo>
                  <a:pt x="73207" y="756"/>
                </a:lnTo>
                <a:lnTo>
                  <a:pt x="73584" y="944"/>
                </a:lnTo>
                <a:lnTo>
                  <a:pt x="73962" y="944"/>
                </a:lnTo>
                <a:lnTo>
                  <a:pt x="73773" y="756"/>
                </a:lnTo>
                <a:lnTo>
                  <a:pt x="74056" y="567"/>
                </a:lnTo>
                <a:lnTo>
                  <a:pt x="74150" y="567"/>
                </a:lnTo>
                <a:lnTo>
                  <a:pt x="74150" y="756"/>
                </a:lnTo>
                <a:lnTo>
                  <a:pt x="74339" y="850"/>
                </a:lnTo>
                <a:lnTo>
                  <a:pt x="74433" y="756"/>
                </a:lnTo>
                <a:lnTo>
                  <a:pt x="74716" y="661"/>
                </a:lnTo>
                <a:lnTo>
                  <a:pt x="75188" y="661"/>
                </a:lnTo>
                <a:lnTo>
                  <a:pt x="75188" y="756"/>
                </a:lnTo>
                <a:lnTo>
                  <a:pt x="74999" y="850"/>
                </a:lnTo>
                <a:lnTo>
                  <a:pt x="75377" y="756"/>
                </a:lnTo>
                <a:lnTo>
                  <a:pt x="75754" y="756"/>
                </a:lnTo>
                <a:lnTo>
                  <a:pt x="75471" y="850"/>
                </a:lnTo>
                <a:lnTo>
                  <a:pt x="75565" y="944"/>
                </a:lnTo>
                <a:lnTo>
                  <a:pt x="76226" y="1039"/>
                </a:lnTo>
                <a:lnTo>
                  <a:pt x="76320" y="850"/>
                </a:lnTo>
                <a:lnTo>
                  <a:pt x="76509" y="850"/>
                </a:lnTo>
                <a:lnTo>
                  <a:pt x="76792" y="756"/>
                </a:lnTo>
                <a:lnTo>
                  <a:pt x="77075" y="661"/>
                </a:lnTo>
                <a:lnTo>
                  <a:pt x="76886" y="850"/>
                </a:lnTo>
                <a:lnTo>
                  <a:pt x="76981" y="944"/>
                </a:lnTo>
                <a:lnTo>
                  <a:pt x="77264" y="1039"/>
                </a:lnTo>
                <a:lnTo>
                  <a:pt x="77547" y="1133"/>
                </a:lnTo>
                <a:lnTo>
                  <a:pt x="77924" y="1227"/>
                </a:lnTo>
                <a:lnTo>
                  <a:pt x="78018" y="1133"/>
                </a:lnTo>
                <a:lnTo>
                  <a:pt x="77924" y="1039"/>
                </a:lnTo>
                <a:lnTo>
                  <a:pt x="78207" y="944"/>
                </a:lnTo>
                <a:lnTo>
                  <a:pt x="78490" y="1039"/>
                </a:lnTo>
                <a:lnTo>
                  <a:pt x="78773" y="1039"/>
                </a:lnTo>
                <a:lnTo>
                  <a:pt x="79056" y="1133"/>
                </a:lnTo>
                <a:lnTo>
                  <a:pt x="79716" y="944"/>
                </a:lnTo>
                <a:lnTo>
                  <a:pt x="80282" y="756"/>
                </a:lnTo>
                <a:lnTo>
                  <a:pt x="80282" y="850"/>
                </a:lnTo>
                <a:lnTo>
                  <a:pt x="80188" y="944"/>
                </a:lnTo>
                <a:lnTo>
                  <a:pt x="80848" y="1039"/>
                </a:lnTo>
                <a:lnTo>
                  <a:pt x="81131" y="1039"/>
                </a:lnTo>
                <a:lnTo>
                  <a:pt x="81131" y="1133"/>
                </a:lnTo>
                <a:lnTo>
                  <a:pt x="81037" y="1227"/>
                </a:lnTo>
                <a:lnTo>
                  <a:pt x="81697" y="1039"/>
                </a:lnTo>
                <a:lnTo>
                  <a:pt x="81886" y="944"/>
                </a:lnTo>
                <a:lnTo>
                  <a:pt x="81792" y="850"/>
                </a:lnTo>
                <a:lnTo>
                  <a:pt x="81414" y="850"/>
                </a:lnTo>
                <a:lnTo>
                  <a:pt x="80943" y="944"/>
                </a:lnTo>
                <a:lnTo>
                  <a:pt x="81037" y="756"/>
                </a:lnTo>
                <a:lnTo>
                  <a:pt x="80754" y="944"/>
                </a:lnTo>
                <a:lnTo>
                  <a:pt x="80660" y="756"/>
                </a:lnTo>
                <a:lnTo>
                  <a:pt x="80754" y="661"/>
                </a:lnTo>
                <a:lnTo>
                  <a:pt x="80188" y="661"/>
                </a:lnTo>
                <a:lnTo>
                  <a:pt x="80188" y="567"/>
                </a:lnTo>
                <a:lnTo>
                  <a:pt x="80282" y="567"/>
                </a:lnTo>
                <a:lnTo>
                  <a:pt x="79528" y="473"/>
                </a:lnTo>
                <a:lnTo>
                  <a:pt x="79339" y="567"/>
                </a:lnTo>
                <a:lnTo>
                  <a:pt x="79245" y="567"/>
                </a:lnTo>
                <a:lnTo>
                  <a:pt x="79245" y="661"/>
                </a:lnTo>
                <a:lnTo>
                  <a:pt x="79056" y="850"/>
                </a:lnTo>
                <a:lnTo>
                  <a:pt x="78867" y="378"/>
                </a:lnTo>
                <a:lnTo>
                  <a:pt x="78679" y="473"/>
                </a:lnTo>
                <a:lnTo>
                  <a:pt x="78396" y="567"/>
                </a:lnTo>
                <a:lnTo>
                  <a:pt x="78018" y="661"/>
                </a:lnTo>
                <a:lnTo>
                  <a:pt x="77924" y="661"/>
                </a:lnTo>
                <a:lnTo>
                  <a:pt x="77830" y="567"/>
                </a:lnTo>
                <a:lnTo>
                  <a:pt x="77075" y="567"/>
                </a:lnTo>
                <a:lnTo>
                  <a:pt x="77264" y="473"/>
                </a:lnTo>
                <a:lnTo>
                  <a:pt x="77169" y="284"/>
                </a:lnTo>
                <a:lnTo>
                  <a:pt x="76981" y="378"/>
                </a:lnTo>
                <a:lnTo>
                  <a:pt x="76792" y="473"/>
                </a:lnTo>
                <a:lnTo>
                  <a:pt x="76037" y="473"/>
                </a:lnTo>
                <a:lnTo>
                  <a:pt x="74716" y="190"/>
                </a:lnTo>
                <a:lnTo>
                  <a:pt x="74433" y="378"/>
                </a:lnTo>
                <a:lnTo>
                  <a:pt x="74056" y="378"/>
                </a:lnTo>
                <a:lnTo>
                  <a:pt x="74150" y="190"/>
                </a:lnTo>
                <a:lnTo>
                  <a:pt x="74056" y="190"/>
                </a:lnTo>
                <a:lnTo>
                  <a:pt x="73773" y="284"/>
                </a:lnTo>
                <a:lnTo>
                  <a:pt x="73773" y="95"/>
                </a:lnTo>
                <a:lnTo>
                  <a:pt x="73301" y="190"/>
                </a:lnTo>
                <a:lnTo>
                  <a:pt x="72830" y="190"/>
                </a:lnTo>
                <a:lnTo>
                  <a:pt x="72830" y="378"/>
                </a:lnTo>
                <a:lnTo>
                  <a:pt x="72924" y="473"/>
                </a:lnTo>
                <a:lnTo>
                  <a:pt x="72924" y="567"/>
                </a:lnTo>
                <a:lnTo>
                  <a:pt x="72735" y="661"/>
                </a:lnTo>
                <a:lnTo>
                  <a:pt x="72735" y="567"/>
                </a:lnTo>
                <a:lnTo>
                  <a:pt x="72547" y="473"/>
                </a:lnTo>
                <a:lnTo>
                  <a:pt x="72452" y="378"/>
                </a:lnTo>
                <a:lnTo>
                  <a:pt x="72641" y="284"/>
                </a:lnTo>
                <a:lnTo>
                  <a:pt x="71603" y="284"/>
                </a:lnTo>
                <a:lnTo>
                  <a:pt x="70849" y="190"/>
                </a:lnTo>
                <a:lnTo>
                  <a:pt x="70660" y="284"/>
                </a:lnTo>
                <a:lnTo>
                  <a:pt x="69905" y="473"/>
                </a:lnTo>
                <a:lnTo>
                  <a:pt x="69056" y="473"/>
                </a:lnTo>
                <a:lnTo>
                  <a:pt x="68207" y="378"/>
                </a:lnTo>
                <a:lnTo>
                  <a:pt x="67547" y="284"/>
                </a:lnTo>
                <a:lnTo>
                  <a:pt x="67641" y="190"/>
                </a:lnTo>
                <a:lnTo>
                  <a:pt x="67735" y="190"/>
                </a:lnTo>
                <a:lnTo>
                  <a:pt x="67169" y="95"/>
                </a:lnTo>
                <a:lnTo>
                  <a:pt x="66698" y="95"/>
                </a:lnTo>
                <a:lnTo>
                  <a:pt x="66886" y="190"/>
                </a:lnTo>
                <a:lnTo>
                  <a:pt x="65283" y="190"/>
                </a:lnTo>
                <a:lnTo>
                  <a:pt x="64905" y="95"/>
                </a:lnTo>
                <a:lnTo>
                  <a:pt x="64905" y="190"/>
                </a:lnTo>
                <a:lnTo>
                  <a:pt x="65000" y="190"/>
                </a:lnTo>
                <a:lnTo>
                  <a:pt x="65094" y="284"/>
                </a:lnTo>
                <a:lnTo>
                  <a:pt x="65094" y="378"/>
                </a:lnTo>
                <a:lnTo>
                  <a:pt x="64528" y="284"/>
                </a:lnTo>
                <a:lnTo>
                  <a:pt x="63962" y="190"/>
                </a:lnTo>
                <a:lnTo>
                  <a:pt x="63773" y="284"/>
                </a:lnTo>
                <a:lnTo>
                  <a:pt x="63585" y="473"/>
                </a:lnTo>
                <a:lnTo>
                  <a:pt x="63396" y="567"/>
                </a:lnTo>
                <a:lnTo>
                  <a:pt x="63302" y="567"/>
                </a:lnTo>
                <a:lnTo>
                  <a:pt x="63207" y="473"/>
                </a:lnTo>
                <a:lnTo>
                  <a:pt x="63207" y="284"/>
                </a:lnTo>
                <a:lnTo>
                  <a:pt x="63396" y="284"/>
                </a:lnTo>
                <a:lnTo>
                  <a:pt x="63490" y="190"/>
                </a:lnTo>
                <a:lnTo>
                  <a:pt x="63113" y="190"/>
                </a:lnTo>
                <a:lnTo>
                  <a:pt x="61981" y="284"/>
                </a:lnTo>
                <a:lnTo>
                  <a:pt x="61320" y="284"/>
                </a:lnTo>
                <a:lnTo>
                  <a:pt x="61226" y="190"/>
                </a:lnTo>
                <a:lnTo>
                  <a:pt x="61320" y="95"/>
                </a:lnTo>
                <a:lnTo>
                  <a:pt x="60849" y="190"/>
                </a:lnTo>
                <a:lnTo>
                  <a:pt x="60547" y="39"/>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447" name="Shape 447"/>
        <p:cNvGrpSpPr/>
        <p:nvPr/>
      </p:nvGrpSpPr>
      <p:grpSpPr>
        <a:xfrm>
          <a:off x="0" y="0"/>
          <a:ext cx="0" cy="0"/>
          <a:chOff x="0" y="0"/>
          <a:chExt cx="0" cy="0"/>
        </a:xfrm>
      </p:grpSpPr>
      <p:sp>
        <p:nvSpPr>
          <p:cNvPr id="448" name="Google Shape;448;p8"/>
          <p:cNvSpPr txBox="1"/>
          <p:nvPr>
            <p:ph type="title"/>
          </p:nvPr>
        </p:nvSpPr>
        <p:spPr>
          <a:xfrm>
            <a:off x="829000" y="526700"/>
            <a:ext cx="6902100" cy="460500"/>
          </a:xfrm>
          <a:prstGeom prst="rect">
            <a:avLst/>
          </a:prstGeom>
        </p:spPr>
        <p:txBody>
          <a:bodyPr anchorCtr="0" anchor="b" bIns="0" lIns="0" spcFirstLastPara="1" rIns="0" wrap="square" tIns="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49" name="Google Shape;449;p8"/>
          <p:cNvSpPr txBox="1"/>
          <p:nvPr>
            <p:ph idx="1" type="body"/>
          </p:nvPr>
        </p:nvSpPr>
        <p:spPr>
          <a:xfrm>
            <a:off x="829000" y="1352550"/>
            <a:ext cx="2044500" cy="3420900"/>
          </a:xfrm>
          <a:prstGeom prst="rect">
            <a:avLst/>
          </a:prstGeom>
        </p:spPr>
        <p:txBody>
          <a:bodyPr anchorCtr="0" anchor="t" bIns="0" lIns="0" spcFirstLastPara="1" rIns="0" wrap="square" tIns="0">
            <a:noAutofit/>
          </a:bodyPr>
          <a:lstStyle>
            <a:lvl1pPr indent="-342900" lvl="0" marL="457200" rtl="0">
              <a:spcBef>
                <a:spcPts val="600"/>
              </a:spcBef>
              <a:spcAft>
                <a:spcPts val="0"/>
              </a:spcAft>
              <a:buSzPts val="1800"/>
              <a:buChar char="✘"/>
              <a:defRPr sz="1800"/>
            </a:lvl1pPr>
            <a:lvl2pPr indent="-342900" lvl="1" marL="914400" rtl="0">
              <a:spcBef>
                <a:spcPts val="1000"/>
              </a:spcBef>
              <a:spcAft>
                <a:spcPts val="0"/>
              </a:spcAft>
              <a:buSzPts val="1800"/>
              <a:buChar char="-"/>
              <a:defRPr sz="1800"/>
            </a:lvl2pPr>
            <a:lvl3pPr indent="-342900" lvl="2" marL="1371600" rtl="0">
              <a:spcBef>
                <a:spcPts val="1000"/>
              </a:spcBef>
              <a:spcAft>
                <a:spcPts val="0"/>
              </a:spcAft>
              <a:buSzPts val="1800"/>
              <a:buChar char="-"/>
              <a:defRPr sz="1800"/>
            </a:lvl3pPr>
            <a:lvl4pPr indent="-342900" lvl="3" marL="1828800" rtl="0">
              <a:spcBef>
                <a:spcPts val="1000"/>
              </a:spcBef>
              <a:spcAft>
                <a:spcPts val="0"/>
              </a:spcAft>
              <a:buSzPts val="1800"/>
              <a:buChar char="●"/>
              <a:defRPr sz="1800"/>
            </a:lvl4pPr>
            <a:lvl5pPr indent="-342900" lvl="4" marL="2286000" rtl="0">
              <a:spcBef>
                <a:spcPts val="1000"/>
              </a:spcBef>
              <a:spcAft>
                <a:spcPts val="0"/>
              </a:spcAft>
              <a:buSzPts val="1800"/>
              <a:buChar char="○"/>
              <a:defRPr sz="1800"/>
            </a:lvl5pPr>
            <a:lvl6pPr indent="-342900" lvl="5" marL="2743200" rtl="0">
              <a:spcBef>
                <a:spcPts val="1000"/>
              </a:spcBef>
              <a:spcAft>
                <a:spcPts val="0"/>
              </a:spcAft>
              <a:buSzPts val="1800"/>
              <a:buChar char="■"/>
              <a:defRPr sz="1800"/>
            </a:lvl6pPr>
            <a:lvl7pPr indent="-342900" lvl="6" marL="3200400" rtl="0">
              <a:spcBef>
                <a:spcPts val="1000"/>
              </a:spcBef>
              <a:spcAft>
                <a:spcPts val="0"/>
              </a:spcAft>
              <a:buSzPts val="1800"/>
              <a:buChar char="●"/>
              <a:defRPr sz="1800"/>
            </a:lvl7pPr>
            <a:lvl8pPr indent="-342900" lvl="7" marL="3657600" rtl="0">
              <a:spcBef>
                <a:spcPts val="1000"/>
              </a:spcBef>
              <a:spcAft>
                <a:spcPts val="0"/>
              </a:spcAft>
              <a:buSzPts val="1800"/>
              <a:buChar char="○"/>
              <a:defRPr sz="1800"/>
            </a:lvl8pPr>
            <a:lvl9pPr indent="-342900" lvl="8" marL="4114800" rtl="0">
              <a:spcBef>
                <a:spcPts val="1000"/>
              </a:spcBef>
              <a:spcAft>
                <a:spcPts val="1000"/>
              </a:spcAft>
              <a:buSzPts val="1800"/>
              <a:buChar char="■"/>
              <a:defRPr sz="1800"/>
            </a:lvl9pPr>
          </a:lstStyle>
          <a:p/>
        </p:txBody>
      </p:sp>
      <p:sp>
        <p:nvSpPr>
          <p:cNvPr id="450" name="Google Shape;450;p8"/>
          <p:cNvSpPr txBox="1"/>
          <p:nvPr>
            <p:ph idx="2" type="body"/>
          </p:nvPr>
        </p:nvSpPr>
        <p:spPr>
          <a:xfrm>
            <a:off x="3257803" y="1352550"/>
            <a:ext cx="2044500" cy="3420900"/>
          </a:xfrm>
          <a:prstGeom prst="rect">
            <a:avLst/>
          </a:prstGeom>
        </p:spPr>
        <p:txBody>
          <a:bodyPr anchorCtr="0" anchor="t" bIns="0" lIns="0" spcFirstLastPara="1" rIns="0" wrap="square" tIns="0">
            <a:noAutofit/>
          </a:bodyPr>
          <a:lstStyle>
            <a:lvl1pPr indent="-342900" lvl="0" marL="457200" rtl="0">
              <a:spcBef>
                <a:spcPts val="600"/>
              </a:spcBef>
              <a:spcAft>
                <a:spcPts val="0"/>
              </a:spcAft>
              <a:buSzPts val="1800"/>
              <a:buChar char="✘"/>
              <a:defRPr sz="1800"/>
            </a:lvl1pPr>
            <a:lvl2pPr indent="-342900" lvl="1" marL="914400" rtl="0">
              <a:spcBef>
                <a:spcPts val="1000"/>
              </a:spcBef>
              <a:spcAft>
                <a:spcPts val="0"/>
              </a:spcAft>
              <a:buSzPts val="1800"/>
              <a:buChar char="-"/>
              <a:defRPr sz="1800"/>
            </a:lvl2pPr>
            <a:lvl3pPr indent="-342900" lvl="2" marL="1371600" rtl="0">
              <a:spcBef>
                <a:spcPts val="1000"/>
              </a:spcBef>
              <a:spcAft>
                <a:spcPts val="0"/>
              </a:spcAft>
              <a:buSzPts val="1800"/>
              <a:buChar char="-"/>
              <a:defRPr sz="1800"/>
            </a:lvl3pPr>
            <a:lvl4pPr indent="-342900" lvl="3" marL="1828800" rtl="0">
              <a:spcBef>
                <a:spcPts val="1000"/>
              </a:spcBef>
              <a:spcAft>
                <a:spcPts val="0"/>
              </a:spcAft>
              <a:buSzPts val="1800"/>
              <a:buChar char="●"/>
              <a:defRPr sz="1800"/>
            </a:lvl4pPr>
            <a:lvl5pPr indent="-342900" lvl="4" marL="2286000" rtl="0">
              <a:spcBef>
                <a:spcPts val="1000"/>
              </a:spcBef>
              <a:spcAft>
                <a:spcPts val="0"/>
              </a:spcAft>
              <a:buSzPts val="1800"/>
              <a:buChar char="○"/>
              <a:defRPr sz="1800"/>
            </a:lvl5pPr>
            <a:lvl6pPr indent="-342900" lvl="5" marL="2743200" rtl="0">
              <a:spcBef>
                <a:spcPts val="1000"/>
              </a:spcBef>
              <a:spcAft>
                <a:spcPts val="0"/>
              </a:spcAft>
              <a:buSzPts val="1800"/>
              <a:buChar char="■"/>
              <a:defRPr sz="1800"/>
            </a:lvl6pPr>
            <a:lvl7pPr indent="-342900" lvl="6" marL="3200400" rtl="0">
              <a:spcBef>
                <a:spcPts val="1000"/>
              </a:spcBef>
              <a:spcAft>
                <a:spcPts val="0"/>
              </a:spcAft>
              <a:buSzPts val="1800"/>
              <a:buChar char="●"/>
              <a:defRPr sz="1800"/>
            </a:lvl7pPr>
            <a:lvl8pPr indent="-342900" lvl="7" marL="3657600" rtl="0">
              <a:spcBef>
                <a:spcPts val="1000"/>
              </a:spcBef>
              <a:spcAft>
                <a:spcPts val="0"/>
              </a:spcAft>
              <a:buSzPts val="1800"/>
              <a:buChar char="○"/>
              <a:defRPr sz="1800"/>
            </a:lvl8pPr>
            <a:lvl9pPr indent="-342900" lvl="8" marL="4114800" rtl="0">
              <a:spcBef>
                <a:spcPts val="1000"/>
              </a:spcBef>
              <a:spcAft>
                <a:spcPts val="1000"/>
              </a:spcAft>
              <a:buSzPts val="1800"/>
              <a:buChar char="■"/>
              <a:defRPr sz="1800"/>
            </a:lvl9pPr>
          </a:lstStyle>
          <a:p/>
        </p:txBody>
      </p:sp>
      <p:sp>
        <p:nvSpPr>
          <p:cNvPr id="451" name="Google Shape;451;p8"/>
          <p:cNvSpPr txBox="1"/>
          <p:nvPr>
            <p:ph idx="3" type="body"/>
          </p:nvPr>
        </p:nvSpPr>
        <p:spPr>
          <a:xfrm>
            <a:off x="5686607" y="1352550"/>
            <a:ext cx="2044500" cy="3420900"/>
          </a:xfrm>
          <a:prstGeom prst="rect">
            <a:avLst/>
          </a:prstGeom>
        </p:spPr>
        <p:txBody>
          <a:bodyPr anchorCtr="0" anchor="t" bIns="0" lIns="0" spcFirstLastPara="1" rIns="0" wrap="square" tIns="0">
            <a:noAutofit/>
          </a:bodyPr>
          <a:lstStyle>
            <a:lvl1pPr indent="-342900" lvl="0" marL="457200" rtl="0">
              <a:spcBef>
                <a:spcPts val="600"/>
              </a:spcBef>
              <a:spcAft>
                <a:spcPts val="0"/>
              </a:spcAft>
              <a:buSzPts val="1800"/>
              <a:buChar char="✘"/>
              <a:defRPr sz="1800"/>
            </a:lvl1pPr>
            <a:lvl2pPr indent="-342900" lvl="1" marL="914400" rtl="0">
              <a:spcBef>
                <a:spcPts val="1000"/>
              </a:spcBef>
              <a:spcAft>
                <a:spcPts val="0"/>
              </a:spcAft>
              <a:buSzPts val="1800"/>
              <a:buChar char="-"/>
              <a:defRPr sz="1800"/>
            </a:lvl2pPr>
            <a:lvl3pPr indent="-342900" lvl="2" marL="1371600" rtl="0">
              <a:spcBef>
                <a:spcPts val="1000"/>
              </a:spcBef>
              <a:spcAft>
                <a:spcPts val="0"/>
              </a:spcAft>
              <a:buSzPts val="1800"/>
              <a:buChar char="-"/>
              <a:defRPr sz="1800"/>
            </a:lvl3pPr>
            <a:lvl4pPr indent="-342900" lvl="3" marL="1828800" rtl="0">
              <a:spcBef>
                <a:spcPts val="1000"/>
              </a:spcBef>
              <a:spcAft>
                <a:spcPts val="0"/>
              </a:spcAft>
              <a:buSzPts val="1800"/>
              <a:buChar char="●"/>
              <a:defRPr sz="1800"/>
            </a:lvl4pPr>
            <a:lvl5pPr indent="-342900" lvl="4" marL="2286000" rtl="0">
              <a:spcBef>
                <a:spcPts val="1000"/>
              </a:spcBef>
              <a:spcAft>
                <a:spcPts val="0"/>
              </a:spcAft>
              <a:buSzPts val="1800"/>
              <a:buChar char="○"/>
              <a:defRPr sz="1800"/>
            </a:lvl5pPr>
            <a:lvl6pPr indent="-342900" lvl="5" marL="2743200" rtl="0">
              <a:spcBef>
                <a:spcPts val="1000"/>
              </a:spcBef>
              <a:spcAft>
                <a:spcPts val="0"/>
              </a:spcAft>
              <a:buSzPts val="1800"/>
              <a:buChar char="■"/>
              <a:defRPr sz="1800"/>
            </a:lvl6pPr>
            <a:lvl7pPr indent="-342900" lvl="6" marL="3200400" rtl="0">
              <a:spcBef>
                <a:spcPts val="1000"/>
              </a:spcBef>
              <a:spcAft>
                <a:spcPts val="0"/>
              </a:spcAft>
              <a:buSzPts val="1800"/>
              <a:buChar char="●"/>
              <a:defRPr sz="1800"/>
            </a:lvl7pPr>
            <a:lvl8pPr indent="-342900" lvl="7" marL="3657600" rtl="0">
              <a:spcBef>
                <a:spcPts val="1000"/>
              </a:spcBef>
              <a:spcAft>
                <a:spcPts val="0"/>
              </a:spcAft>
              <a:buSzPts val="1800"/>
              <a:buChar char="○"/>
              <a:defRPr sz="1800"/>
            </a:lvl8pPr>
            <a:lvl9pPr indent="-342900" lvl="8" marL="4114800" rtl="0">
              <a:spcBef>
                <a:spcPts val="1000"/>
              </a:spcBef>
              <a:spcAft>
                <a:spcPts val="1000"/>
              </a:spcAft>
              <a:buSzPts val="1800"/>
              <a:buChar char="■"/>
              <a:defRPr sz="1800"/>
            </a:lvl9pPr>
          </a:lstStyle>
          <a:p/>
        </p:txBody>
      </p:sp>
      <p:sp>
        <p:nvSpPr>
          <p:cNvPr id="452" name="Google Shape;452;p8"/>
          <p:cNvSpPr txBox="1"/>
          <p:nvPr>
            <p:ph idx="12" type="sldNum"/>
          </p:nvPr>
        </p:nvSpPr>
        <p:spPr>
          <a:xfrm>
            <a:off x="8665029" y="127279"/>
            <a:ext cx="326700" cy="272700"/>
          </a:xfrm>
          <a:prstGeom prst="rect">
            <a:avLst/>
          </a:prstGeom>
        </p:spPr>
        <p:txBody>
          <a:bodyPr anchorCtr="0" anchor="t"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grpSp>
        <p:nvGrpSpPr>
          <p:cNvPr id="453" name="Google Shape;453;p8"/>
          <p:cNvGrpSpPr/>
          <p:nvPr/>
        </p:nvGrpSpPr>
        <p:grpSpPr>
          <a:xfrm>
            <a:off x="8004404" y="417297"/>
            <a:ext cx="3529549" cy="4525764"/>
            <a:chOff x="8004404" y="372498"/>
            <a:chExt cx="3529549" cy="4525764"/>
          </a:xfrm>
        </p:grpSpPr>
        <p:grpSp>
          <p:nvGrpSpPr>
            <p:cNvPr id="454" name="Google Shape;454;p8"/>
            <p:cNvGrpSpPr/>
            <p:nvPr/>
          </p:nvGrpSpPr>
          <p:grpSpPr>
            <a:xfrm flipH="1" rot="-5400000">
              <a:off x="8541351" y="-164449"/>
              <a:ext cx="2227938" cy="3301831"/>
              <a:chOff x="3485371" y="1424851"/>
              <a:chExt cx="5318543" cy="7882145"/>
            </a:xfrm>
          </p:grpSpPr>
          <p:grpSp>
            <p:nvGrpSpPr>
              <p:cNvPr id="455" name="Google Shape;455;p8"/>
              <p:cNvGrpSpPr/>
              <p:nvPr/>
            </p:nvGrpSpPr>
            <p:grpSpPr>
              <a:xfrm>
                <a:off x="3485371" y="1958251"/>
                <a:ext cx="468816" cy="7120145"/>
                <a:chOff x="1447800" y="152400"/>
                <a:chExt cx="318597" cy="4838699"/>
              </a:xfrm>
            </p:grpSpPr>
            <p:sp>
              <p:nvSpPr>
                <p:cNvPr id="456" name="Google Shape;456;p8"/>
                <p:cNvSpPr/>
                <p:nvPr/>
              </p:nvSpPr>
              <p:spPr>
                <a:xfrm>
                  <a:off x="1452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57" name="Google Shape;457;p8"/>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458" name="Google Shape;458;p8"/>
              <p:cNvGrpSpPr/>
              <p:nvPr/>
            </p:nvGrpSpPr>
            <p:grpSpPr>
              <a:xfrm>
                <a:off x="3808592" y="1577251"/>
                <a:ext cx="468816" cy="7120145"/>
                <a:chOff x="1600200" y="152400"/>
                <a:chExt cx="318597" cy="4838699"/>
              </a:xfrm>
            </p:grpSpPr>
            <p:sp>
              <p:nvSpPr>
                <p:cNvPr id="459" name="Google Shape;459;p8"/>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60" name="Google Shape;460;p8"/>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461" name="Google Shape;461;p8"/>
              <p:cNvGrpSpPr/>
              <p:nvPr/>
            </p:nvGrpSpPr>
            <p:grpSpPr>
              <a:xfrm>
                <a:off x="4131812" y="2186851"/>
                <a:ext cx="468816" cy="7120145"/>
                <a:chOff x="533400" y="152400"/>
                <a:chExt cx="318597" cy="4838699"/>
              </a:xfrm>
            </p:grpSpPr>
            <p:sp>
              <p:nvSpPr>
                <p:cNvPr id="462" name="Google Shape;462;p8"/>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63" name="Google Shape;463;p8"/>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464" name="Google Shape;464;p8"/>
              <p:cNvGrpSpPr/>
              <p:nvPr/>
            </p:nvGrpSpPr>
            <p:grpSpPr>
              <a:xfrm>
                <a:off x="4455033" y="1729651"/>
                <a:ext cx="468816" cy="7120145"/>
                <a:chOff x="685800" y="152400"/>
                <a:chExt cx="318597" cy="4838699"/>
              </a:xfrm>
            </p:grpSpPr>
            <p:sp>
              <p:nvSpPr>
                <p:cNvPr id="465" name="Google Shape;465;p8"/>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66" name="Google Shape;466;p8"/>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467" name="Google Shape;467;p8"/>
              <p:cNvGrpSpPr/>
              <p:nvPr/>
            </p:nvGrpSpPr>
            <p:grpSpPr>
              <a:xfrm>
                <a:off x="4778254" y="1424851"/>
                <a:ext cx="468816" cy="7120145"/>
                <a:chOff x="838200" y="152400"/>
                <a:chExt cx="318597" cy="4838699"/>
              </a:xfrm>
            </p:grpSpPr>
            <p:sp>
              <p:nvSpPr>
                <p:cNvPr id="468" name="Google Shape;468;p8"/>
                <p:cNvSpPr/>
                <p:nvPr/>
              </p:nvSpPr>
              <p:spPr>
                <a:xfrm>
                  <a:off x="842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69" name="Google Shape;469;p8"/>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470" name="Google Shape;470;p8"/>
              <p:cNvGrpSpPr/>
              <p:nvPr/>
            </p:nvGrpSpPr>
            <p:grpSpPr>
              <a:xfrm>
                <a:off x="5101474" y="1882051"/>
                <a:ext cx="468816" cy="7120145"/>
                <a:chOff x="990600" y="152400"/>
                <a:chExt cx="318597" cy="4838699"/>
              </a:xfrm>
            </p:grpSpPr>
            <p:sp>
              <p:nvSpPr>
                <p:cNvPr id="471" name="Google Shape;471;p8"/>
                <p:cNvSpPr/>
                <p:nvPr/>
              </p:nvSpPr>
              <p:spPr>
                <a:xfrm>
                  <a:off x="9949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72" name="Google Shape;472;p8"/>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473" name="Google Shape;473;p8"/>
              <p:cNvGrpSpPr/>
              <p:nvPr/>
            </p:nvGrpSpPr>
            <p:grpSpPr>
              <a:xfrm>
                <a:off x="5424695" y="1729651"/>
                <a:ext cx="468816" cy="7120145"/>
                <a:chOff x="3663063" y="152400"/>
                <a:chExt cx="318597" cy="4838699"/>
              </a:xfrm>
            </p:grpSpPr>
            <p:sp>
              <p:nvSpPr>
                <p:cNvPr id="474" name="Google Shape;474;p8"/>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75" name="Google Shape;475;p8"/>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476" name="Google Shape;476;p8"/>
              <p:cNvGrpSpPr/>
              <p:nvPr/>
            </p:nvGrpSpPr>
            <p:grpSpPr>
              <a:xfrm>
                <a:off x="5929821" y="2034451"/>
                <a:ext cx="468816" cy="7120145"/>
                <a:chOff x="1419019" y="152400"/>
                <a:chExt cx="318597" cy="4838699"/>
              </a:xfrm>
            </p:grpSpPr>
            <p:sp>
              <p:nvSpPr>
                <p:cNvPr id="477" name="Google Shape;477;p8"/>
                <p:cNvSpPr/>
                <p:nvPr/>
              </p:nvSpPr>
              <p:spPr>
                <a:xfrm>
                  <a:off x="1423362"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78" name="Google Shape;478;p8"/>
                <p:cNvPicPr preferRelativeResize="0"/>
                <p:nvPr/>
              </p:nvPicPr>
              <p:blipFill>
                <a:blip r:embed="rId2">
                  <a:alphaModFix/>
                </a:blip>
                <a:stretch>
                  <a:fillRect/>
                </a:stretch>
              </p:blipFill>
              <p:spPr>
                <a:xfrm>
                  <a:off x="1419019" y="152400"/>
                  <a:ext cx="318597" cy="4838699"/>
                </a:xfrm>
                <a:prstGeom prst="rect">
                  <a:avLst/>
                </a:prstGeom>
                <a:noFill/>
                <a:ln>
                  <a:noFill/>
                </a:ln>
              </p:spPr>
            </p:pic>
          </p:grpSp>
          <p:grpSp>
            <p:nvGrpSpPr>
              <p:cNvPr id="479" name="Google Shape;479;p8"/>
              <p:cNvGrpSpPr/>
              <p:nvPr/>
            </p:nvGrpSpPr>
            <p:grpSpPr>
              <a:xfrm>
                <a:off x="6395774" y="1653451"/>
                <a:ext cx="468816" cy="7120145"/>
                <a:chOff x="1600200" y="152400"/>
                <a:chExt cx="318597" cy="4838699"/>
              </a:xfrm>
            </p:grpSpPr>
            <p:sp>
              <p:nvSpPr>
                <p:cNvPr id="480" name="Google Shape;480;p8"/>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81" name="Google Shape;481;p8"/>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482" name="Google Shape;482;p8"/>
              <p:cNvGrpSpPr/>
              <p:nvPr/>
            </p:nvGrpSpPr>
            <p:grpSpPr>
              <a:xfrm>
                <a:off x="6718994" y="1424851"/>
                <a:ext cx="468816" cy="7120145"/>
                <a:chOff x="533400" y="152400"/>
                <a:chExt cx="318597" cy="4838699"/>
              </a:xfrm>
            </p:grpSpPr>
            <p:sp>
              <p:nvSpPr>
                <p:cNvPr id="483" name="Google Shape;483;p8"/>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84" name="Google Shape;484;p8"/>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485" name="Google Shape;485;p8"/>
              <p:cNvGrpSpPr/>
              <p:nvPr/>
            </p:nvGrpSpPr>
            <p:grpSpPr>
              <a:xfrm>
                <a:off x="7042215" y="1501051"/>
                <a:ext cx="468816" cy="7120145"/>
                <a:chOff x="685800" y="152400"/>
                <a:chExt cx="318597" cy="4838699"/>
              </a:xfrm>
            </p:grpSpPr>
            <p:sp>
              <p:nvSpPr>
                <p:cNvPr id="486" name="Google Shape;486;p8"/>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87" name="Google Shape;487;p8"/>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488" name="Google Shape;488;p8"/>
              <p:cNvGrpSpPr/>
              <p:nvPr/>
            </p:nvGrpSpPr>
            <p:grpSpPr>
              <a:xfrm>
                <a:off x="7365436" y="1882051"/>
                <a:ext cx="468816" cy="7120145"/>
                <a:chOff x="838200" y="152400"/>
                <a:chExt cx="318597" cy="4838699"/>
              </a:xfrm>
            </p:grpSpPr>
            <p:sp>
              <p:nvSpPr>
                <p:cNvPr id="489" name="Google Shape;489;p8"/>
                <p:cNvSpPr/>
                <p:nvPr/>
              </p:nvSpPr>
              <p:spPr>
                <a:xfrm>
                  <a:off x="842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90" name="Google Shape;490;p8"/>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491" name="Google Shape;491;p8"/>
              <p:cNvGrpSpPr/>
              <p:nvPr/>
            </p:nvGrpSpPr>
            <p:grpSpPr>
              <a:xfrm>
                <a:off x="8011877" y="2186851"/>
                <a:ext cx="468816" cy="7120145"/>
                <a:chOff x="3663063" y="152400"/>
                <a:chExt cx="318597" cy="4838699"/>
              </a:xfrm>
            </p:grpSpPr>
            <p:sp>
              <p:nvSpPr>
                <p:cNvPr id="492" name="Google Shape;492;p8"/>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93" name="Google Shape;493;p8"/>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494" name="Google Shape;494;p8"/>
              <p:cNvGrpSpPr/>
              <p:nvPr/>
            </p:nvGrpSpPr>
            <p:grpSpPr>
              <a:xfrm>
                <a:off x="8335098" y="1805851"/>
                <a:ext cx="468816" cy="7120145"/>
                <a:chOff x="1295400" y="152400"/>
                <a:chExt cx="318597" cy="4838699"/>
              </a:xfrm>
            </p:grpSpPr>
            <p:sp>
              <p:nvSpPr>
                <p:cNvPr id="495" name="Google Shape;495;p8"/>
                <p:cNvSpPr/>
                <p:nvPr/>
              </p:nvSpPr>
              <p:spPr>
                <a:xfrm>
                  <a:off x="1299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96" name="Google Shape;496;p8"/>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grpSp>
          <p:nvGrpSpPr>
            <p:cNvPr id="497" name="Google Shape;497;p8"/>
            <p:cNvGrpSpPr/>
            <p:nvPr/>
          </p:nvGrpSpPr>
          <p:grpSpPr>
            <a:xfrm flipH="1" rot="-5400000">
              <a:off x="9848714" y="1201031"/>
              <a:ext cx="196383" cy="2982574"/>
              <a:chOff x="1447800" y="152400"/>
              <a:chExt cx="318597" cy="4838699"/>
            </a:xfrm>
          </p:grpSpPr>
          <p:sp>
            <p:nvSpPr>
              <p:cNvPr id="498" name="Google Shape;498;p8"/>
              <p:cNvSpPr/>
              <p:nvPr/>
            </p:nvSpPr>
            <p:spPr>
              <a:xfrm>
                <a:off x="1452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99" name="Google Shape;499;p8"/>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500" name="Google Shape;500;p8"/>
            <p:cNvGrpSpPr/>
            <p:nvPr/>
          </p:nvGrpSpPr>
          <p:grpSpPr>
            <a:xfrm flipH="1" rot="-5400000">
              <a:off x="9689113" y="1336426"/>
              <a:ext cx="196383" cy="2982574"/>
              <a:chOff x="1600200" y="152400"/>
              <a:chExt cx="318597" cy="4838699"/>
            </a:xfrm>
          </p:grpSpPr>
          <p:sp>
            <p:nvSpPr>
              <p:cNvPr id="501" name="Google Shape;501;p8"/>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02" name="Google Shape;502;p8"/>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503" name="Google Shape;503;p8"/>
            <p:cNvGrpSpPr/>
            <p:nvPr/>
          </p:nvGrpSpPr>
          <p:grpSpPr>
            <a:xfrm flipH="1" rot="-5400000">
              <a:off x="9944475" y="1471836"/>
              <a:ext cx="196383" cy="2982574"/>
              <a:chOff x="533400" y="152400"/>
              <a:chExt cx="318597" cy="4838699"/>
            </a:xfrm>
          </p:grpSpPr>
          <p:sp>
            <p:nvSpPr>
              <p:cNvPr id="504" name="Google Shape;504;p8"/>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05" name="Google Shape;505;p8"/>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506" name="Google Shape;506;p8"/>
            <p:cNvGrpSpPr/>
            <p:nvPr/>
          </p:nvGrpSpPr>
          <p:grpSpPr>
            <a:xfrm flipH="1" rot="-5400000">
              <a:off x="9752954" y="1607231"/>
              <a:ext cx="196383" cy="2982574"/>
              <a:chOff x="685800" y="152400"/>
              <a:chExt cx="318597" cy="4838699"/>
            </a:xfrm>
          </p:grpSpPr>
          <p:sp>
            <p:nvSpPr>
              <p:cNvPr id="507" name="Google Shape;507;p8"/>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08" name="Google Shape;508;p8"/>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509" name="Google Shape;509;p8"/>
            <p:cNvGrpSpPr/>
            <p:nvPr/>
          </p:nvGrpSpPr>
          <p:grpSpPr>
            <a:xfrm flipH="1" rot="-5400000">
              <a:off x="9816794" y="1954222"/>
              <a:ext cx="196383" cy="2982574"/>
              <a:chOff x="990600" y="152400"/>
              <a:chExt cx="318597" cy="4838699"/>
            </a:xfrm>
          </p:grpSpPr>
          <p:sp>
            <p:nvSpPr>
              <p:cNvPr id="510" name="Google Shape;510;p8"/>
              <p:cNvSpPr/>
              <p:nvPr/>
            </p:nvSpPr>
            <p:spPr>
              <a:xfrm>
                <a:off x="9949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11" name="Google Shape;511;p8"/>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512" name="Google Shape;512;p8"/>
            <p:cNvGrpSpPr/>
            <p:nvPr/>
          </p:nvGrpSpPr>
          <p:grpSpPr>
            <a:xfrm flipH="1" rot="-5400000">
              <a:off x="9752954" y="2089589"/>
              <a:ext cx="196383" cy="2982574"/>
              <a:chOff x="3663063" y="152400"/>
              <a:chExt cx="318597" cy="4838699"/>
            </a:xfrm>
          </p:grpSpPr>
          <p:sp>
            <p:nvSpPr>
              <p:cNvPr id="513" name="Google Shape;513;p8"/>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14" name="Google Shape;514;p8"/>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515" name="Google Shape;515;p8"/>
            <p:cNvGrpSpPr/>
            <p:nvPr/>
          </p:nvGrpSpPr>
          <p:grpSpPr>
            <a:xfrm flipH="1" rot="-5400000">
              <a:off x="9880634" y="2225013"/>
              <a:ext cx="196383" cy="2982574"/>
              <a:chOff x="1295400" y="152400"/>
              <a:chExt cx="318597" cy="4838699"/>
            </a:xfrm>
          </p:grpSpPr>
          <p:sp>
            <p:nvSpPr>
              <p:cNvPr id="516" name="Google Shape;516;p8"/>
              <p:cNvSpPr/>
              <p:nvPr/>
            </p:nvSpPr>
            <p:spPr>
              <a:xfrm>
                <a:off x="1299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17" name="Google Shape;517;p8"/>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nvGrpSpPr>
            <p:cNvPr id="518" name="Google Shape;518;p8"/>
            <p:cNvGrpSpPr/>
            <p:nvPr/>
          </p:nvGrpSpPr>
          <p:grpSpPr>
            <a:xfrm flipH="1" rot="-5400000">
              <a:off x="9848714" y="2361002"/>
              <a:ext cx="196383" cy="2982574"/>
              <a:chOff x="1447800" y="152400"/>
              <a:chExt cx="318597" cy="4838699"/>
            </a:xfrm>
          </p:grpSpPr>
          <p:sp>
            <p:nvSpPr>
              <p:cNvPr id="519" name="Google Shape;519;p8"/>
              <p:cNvSpPr/>
              <p:nvPr/>
            </p:nvSpPr>
            <p:spPr>
              <a:xfrm>
                <a:off x="1452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20" name="Google Shape;520;p8"/>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521" name="Google Shape;521;p8"/>
            <p:cNvGrpSpPr/>
            <p:nvPr/>
          </p:nvGrpSpPr>
          <p:grpSpPr>
            <a:xfrm flipH="1" rot="-5400000">
              <a:off x="9721033" y="2496397"/>
              <a:ext cx="196383" cy="2982574"/>
              <a:chOff x="1600200" y="152400"/>
              <a:chExt cx="318597" cy="4838699"/>
            </a:xfrm>
          </p:grpSpPr>
          <p:sp>
            <p:nvSpPr>
              <p:cNvPr id="522" name="Google Shape;522;p8"/>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23" name="Google Shape;523;p8"/>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524" name="Google Shape;524;p8"/>
            <p:cNvGrpSpPr/>
            <p:nvPr/>
          </p:nvGrpSpPr>
          <p:grpSpPr>
            <a:xfrm flipH="1" rot="-5400000">
              <a:off x="9625273" y="2631806"/>
              <a:ext cx="196383" cy="2982574"/>
              <a:chOff x="533400" y="152400"/>
              <a:chExt cx="318597" cy="4838699"/>
            </a:xfrm>
          </p:grpSpPr>
          <p:sp>
            <p:nvSpPr>
              <p:cNvPr id="525" name="Google Shape;525;p8"/>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26" name="Google Shape;526;p8"/>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527" name="Google Shape;527;p8"/>
            <p:cNvGrpSpPr/>
            <p:nvPr/>
          </p:nvGrpSpPr>
          <p:grpSpPr>
            <a:xfrm flipH="1" rot="-5400000">
              <a:off x="9657193" y="2767202"/>
              <a:ext cx="196383" cy="2982574"/>
              <a:chOff x="685800" y="152400"/>
              <a:chExt cx="318597" cy="4838699"/>
            </a:xfrm>
          </p:grpSpPr>
          <p:sp>
            <p:nvSpPr>
              <p:cNvPr id="528" name="Google Shape;528;p8"/>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29" name="Google Shape;529;p8"/>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530" name="Google Shape;530;p8"/>
            <p:cNvGrpSpPr/>
            <p:nvPr/>
          </p:nvGrpSpPr>
          <p:grpSpPr>
            <a:xfrm flipH="1" rot="-5400000">
              <a:off x="9816794" y="2902597"/>
              <a:ext cx="196383" cy="2982574"/>
              <a:chOff x="838200" y="152400"/>
              <a:chExt cx="318597" cy="4838699"/>
            </a:xfrm>
          </p:grpSpPr>
          <p:sp>
            <p:nvSpPr>
              <p:cNvPr id="531" name="Google Shape;531;p8"/>
              <p:cNvSpPr/>
              <p:nvPr/>
            </p:nvSpPr>
            <p:spPr>
              <a:xfrm>
                <a:off x="842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32" name="Google Shape;532;p8"/>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533" name="Google Shape;533;p8"/>
            <p:cNvGrpSpPr/>
            <p:nvPr/>
          </p:nvGrpSpPr>
          <p:grpSpPr>
            <a:xfrm flipH="1" rot="-5400000">
              <a:off x="9625273" y="3037992"/>
              <a:ext cx="196383" cy="2982574"/>
              <a:chOff x="990600" y="152400"/>
              <a:chExt cx="318597" cy="4838699"/>
            </a:xfrm>
          </p:grpSpPr>
          <p:sp>
            <p:nvSpPr>
              <p:cNvPr id="534" name="Google Shape;534;p8"/>
              <p:cNvSpPr/>
              <p:nvPr/>
            </p:nvSpPr>
            <p:spPr>
              <a:xfrm>
                <a:off x="9949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35" name="Google Shape;535;p8"/>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536" name="Google Shape;536;p8"/>
            <p:cNvGrpSpPr/>
            <p:nvPr/>
          </p:nvGrpSpPr>
          <p:grpSpPr>
            <a:xfrm flipH="1" rot="-5400000">
              <a:off x="9944475" y="3173359"/>
              <a:ext cx="196383" cy="2982574"/>
              <a:chOff x="3663063" y="152400"/>
              <a:chExt cx="318597" cy="4838699"/>
            </a:xfrm>
          </p:grpSpPr>
          <p:sp>
            <p:nvSpPr>
              <p:cNvPr id="537" name="Google Shape;537;p8"/>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38" name="Google Shape;538;p8"/>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539" name="Google Shape;539;p8"/>
            <p:cNvGrpSpPr/>
            <p:nvPr/>
          </p:nvGrpSpPr>
          <p:grpSpPr>
            <a:xfrm flipH="1" rot="-5400000">
              <a:off x="9784874" y="3308783"/>
              <a:ext cx="196383" cy="2982574"/>
              <a:chOff x="1295400" y="152400"/>
              <a:chExt cx="318597" cy="4838699"/>
            </a:xfrm>
          </p:grpSpPr>
          <p:sp>
            <p:nvSpPr>
              <p:cNvPr id="540" name="Google Shape;540;p8"/>
              <p:cNvSpPr/>
              <p:nvPr/>
            </p:nvSpPr>
            <p:spPr>
              <a:xfrm>
                <a:off x="1299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41" name="Google Shape;541;p8"/>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sp>
        <p:nvSpPr>
          <p:cNvPr id="542" name="Google Shape;542;p8"/>
          <p:cNvSpPr/>
          <p:nvPr/>
        </p:nvSpPr>
        <p:spPr>
          <a:xfrm rot="197195">
            <a:off x="572737" y="994041"/>
            <a:ext cx="2440148" cy="137295"/>
          </a:xfrm>
          <a:custGeom>
            <a:rect b="b" l="l" r="r" t="t"/>
            <a:pathLst>
              <a:path extrusionOk="0" h="8963" w="82170">
                <a:moveTo>
                  <a:pt x="60471" y="1"/>
                </a:moveTo>
                <a:lnTo>
                  <a:pt x="60547" y="39"/>
                </a:lnTo>
                <a:lnTo>
                  <a:pt x="60660" y="1"/>
                </a:lnTo>
                <a:close/>
                <a:moveTo>
                  <a:pt x="63019" y="95"/>
                </a:moveTo>
                <a:lnTo>
                  <a:pt x="62924" y="190"/>
                </a:lnTo>
                <a:lnTo>
                  <a:pt x="63019" y="190"/>
                </a:lnTo>
                <a:lnTo>
                  <a:pt x="63019" y="95"/>
                </a:lnTo>
                <a:close/>
                <a:moveTo>
                  <a:pt x="82075" y="944"/>
                </a:moveTo>
                <a:lnTo>
                  <a:pt x="82075" y="1039"/>
                </a:lnTo>
                <a:lnTo>
                  <a:pt x="81980" y="1133"/>
                </a:lnTo>
                <a:lnTo>
                  <a:pt x="81792" y="1133"/>
                </a:lnTo>
                <a:lnTo>
                  <a:pt x="81697" y="1039"/>
                </a:lnTo>
                <a:lnTo>
                  <a:pt x="81509" y="1227"/>
                </a:lnTo>
                <a:lnTo>
                  <a:pt x="81886" y="1227"/>
                </a:lnTo>
                <a:lnTo>
                  <a:pt x="82169" y="1039"/>
                </a:lnTo>
                <a:lnTo>
                  <a:pt x="82075" y="944"/>
                </a:lnTo>
                <a:close/>
                <a:moveTo>
                  <a:pt x="44151" y="1510"/>
                </a:moveTo>
                <a:lnTo>
                  <a:pt x="43962" y="1605"/>
                </a:lnTo>
                <a:lnTo>
                  <a:pt x="44245" y="1605"/>
                </a:lnTo>
                <a:lnTo>
                  <a:pt x="44151" y="1510"/>
                </a:lnTo>
                <a:close/>
                <a:moveTo>
                  <a:pt x="43019" y="1699"/>
                </a:moveTo>
                <a:lnTo>
                  <a:pt x="42830" y="1793"/>
                </a:lnTo>
                <a:lnTo>
                  <a:pt x="42956" y="1762"/>
                </a:lnTo>
                <a:lnTo>
                  <a:pt x="43019" y="1699"/>
                </a:lnTo>
                <a:close/>
                <a:moveTo>
                  <a:pt x="13585" y="5472"/>
                </a:moveTo>
                <a:lnTo>
                  <a:pt x="13585" y="5504"/>
                </a:lnTo>
                <a:lnTo>
                  <a:pt x="13585" y="5504"/>
                </a:lnTo>
                <a:lnTo>
                  <a:pt x="13680" y="5472"/>
                </a:lnTo>
                <a:close/>
                <a:moveTo>
                  <a:pt x="15095" y="6321"/>
                </a:moveTo>
                <a:lnTo>
                  <a:pt x="14812" y="6416"/>
                </a:lnTo>
                <a:lnTo>
                  <a:pt x="14812" y="6321"/>
                </a:lnTo>
                <a:close/>
                <a:moveTo>
                  <a:pt x="60547" y="39"/>
                </a:moveTo>
                <a:lnTo>
                  <a:pt x="60377" y="95"/>
                </a:lnTo>
                <a:lnTo>
                  <a:pt x="60471" y="190"/>
                </a:lnTo>
                <a:lnTo>
                  <a:pt x="60094" y="378"/>
                </a:lnTo>
                <a:lnTo>
                  <a:pt x="59811" y="473"/>
                </a:lnTo>
                <a:lnTo>
                  <a:pt x="59717" y="473"/>
                </a:lnTo>
                <a:lnTo>
                  <a:pt x="59622" y="378"/>
                </a:lnTo>
                <a:lnTo>
                  <a:pt x="59811" y="378"/>
                </a:lnTo>
                <a:lnTo>
                  <a:pt x="59811" y="284"/>
                </a:lnTo>
                <a:lnTo>
                  <a:pt x="59811" y="190"/>
                </a:lnTo>
                <a:lnTo>
                  <a:pt x="58962" y="190"/>
                </a:lnTo>
                <a:lnTo>
                  <a:pt x="58773" y="284"/>
                </a:lnTo>
                <a:lnTo>
                  <a:pt x="58396" y="473"/>
                </a:lnTo>
                <a:lnTo>
                  <a:pt x="58585" y="473"/>
                </a:lnTo>
                <a:lnTo>
                  <a:pt x="58396" y="661"/>
                </a:lnTo>
                <a:lnTo>
                  <a:pt x="58207" y="661"/>
                </a:lnTo>
                <a:lnTo>
                  <a:pt x="58302" y="567"/>
                </a:lnTo>
                <a:lnTo>
                  <a:pt x="58113" y="661"/>
                </a:lnTo>
                <a:lnTo>
                  <a:pt x="57924" y="661"/>
                </a:lnTo>
                <a:lnTo>
                  <a:pt x="57453" y="473"/>
                </a:lnTo>
                <a:lnTo>
                  <a:pt x="56981" y="284"/>
                </a:lnTo>
                <a:lnTo>
                  <a:pt x="56604" y="284"/>
                </a:lnTo>
                <a:lnTo>
                  <a:pt x="56604" y="473"/>
                </a:lnTo>
                <a:lnTo>
                  <a:pt x="56415" y="567"/>
                </a:lnTo>
                <a:lnTo>
                  <a:pt x="57075" y="473"/>
                </a:lnTo>
                <a:lnTo>
                  <a:pt x="56698" y="661"/>
                </a:lnTo>
                <a:lnTo>
                  <a:pt x="57170" y="567"/>
                </a:lnTo>
                <a:lnTo>
                  <a:pt x="57075" y="661"/>
                </a:lnTo>
                <a:lnTo>
                  <a:pt x="57075" y="756"/>
                </a:lnTo>
                <a:lnTo>
                  <a:pt x="56321" y="756"/>
                </a:lnTo>
                <a:lnTo>
                  <a:pt x="56226" y="567"/>
                </a:lnTo>
                <a:lnTo>
                  <a:pt x="56132" y="473"/>
                </a:lnTo>
                <a:lnTo>
                  <a:pt x="55849" y="473"/>
                </a:lnTo>
                <a:lnTo>
                  <a:pt x="55471" y="567"/>
                </a:lnTo>
                <a:lnTo>
                  <a:pt x="55000" y="661"/>
                </a:lnTo>
                <a:lnTo>
                  <a:pt x="55094" y="661"/>
                </a:lnTo>
                <a:lnTo>
                  <a:pt x="53868" y="850"/>
                </a:lnTo>
                <a:lnTo>
                  <a:pt x="52830" y="1039"/>
                </a:lnTo>
                <a:lnTo>
                  <a:pt x="52830" y="1039"/>
                </a:lnTo>
                <a:lnTo>
                  <a:pt x="52924" y="850"/>
                </a:lnTo>
                <a:lnTo>
                  <a:pt x="53019" y="756"/>
                </a:lnTo>
                <a:lnTo>
                  <a:pt x="53019" y="756"/>
                </a:lnTo>
                <a:lnTo>
                  <a:pt x="52358" y="944"/>
                </a:lnTo>
                <a:lnTo>
                  <a:pt x="51981" y="1039"/>
                </a:lnTo>
                <a:lnTo>
                  <a:pt x="51887" y="1133"/>
                </a:lnTo>
                <a:lnTo>
                  <a:pt x="51887" y="1227"/>
                </a:lnTo>
                <a:lnTo>
                  <a:pt x="51604" y="1039"/>
                </a:lnTo>
                <a:lnTo>
                  <a:pt x="50755" y="1039"/>
                </a:lnTo>
                <a:lnTo>
                  <a:pt x="50755" y="944"/>
                </a:lnTo>
                <a:lnTo>
                  <a:pt x="50755" y="850"/>
                </a:lnTo>
                <a:lnTo>
                  <a:pt x="50660" y="850"/>
                </a:lnTo>
                <a:lnTo>
                  <a:pt x="50660" y="1039"/>
                </a:lnTo>
                <a:lnTo>
                  <a:pt x="49623" y="1322"/>
                </a:lnTo>
                <a:lnTo>
                  <a:pt x="49151" y="1416"/>
                </a:lnTo>
                <a:lnTo>
                  <a:pt x="48679" y="1416"/>
                </a:lnTo>
                <a:lnTo>
                  <a:pt x="48679" y="1322"/>
                </a:lnTo>
                <a:lnTo>
                  <a:pt x="48773" y="1322"/>
                </a:lnTo>
                <a:lnTo>
                  <a:pt x="48585" y="1133"/>
                </a:lnTo>
                <a:lnTo>
                  <a:pt x="47547" y="1133"/>
                </a:lnTo>
                <a:lnTo>
                  <a:pt x="46981" y="1322"/>
                </a:lnTo>
                <a:lnTo>
                  <a:pt x="46038" y="1699"/>
                </a:lnTo>
                <a:lnTo>
                  <a:pt x="46038" y="1699"/>
                </a:lnTo>
                <a:lnTo>
                  <a:pt x="46132" y="1605"/>
                </a:lnTo>
                <a:lnTo>
                  <a:pt x="46038" y="1510"/>
                </a:lnTo>
                <a:lnTo>
                  <a:pt x="45755" y="1699"/>
                </a:lnTo>
                <a:lnTo>
                  <a:pt x="45660" y="1793"/>
                </a:lnTo>
                <a:lnTo>
                  <a:pt x="45566" y="1793"/>
                </a:lnTo>
                <a:lnTo>
                  <a:pt x="45472" y="1699"/>
                </a:lnTo>
                <a:lnTo>
                  <a:pt x="45472" y="1510"/>
                </a:lnTo>
                <a:lnTo>
                  <a:pt x="45755" y="1510"/>
                </a:lnTo>
                <a:lnTo>
                  <a:pt x="45566" y="1416"/>
                </a:lnTo>
                <a:lnTo>
                  <a:pt x="45189" y="1416"/>
                </a:lnTo>
                <a:lnTo>
                  <a:pt x="44245" y="1605"/>
                </a:lnTo>
                <a:lnTo>
                  <a:pt x="42736" y="2076"/>
                </a:lnTo>
                <a:lnTo>
                  <a:pt x="42736" y="2076"/>
                </a:lnTo>
                <a:lnTo>
                  <a:pt x="43113" y="1793"/>
                </a:lnTo>
                <a:lnTo>
                  <a:pt x="43491" y="1605"/>
                </a:lnTo>
                <a:lnTo>
                  <a:pt x="43208" y="1699"/>
                </a:lnTo>
                <a:lnTo>
                  <a:pt x="42956" y="1762"/>
                </a:lnTo>
                <a:lnTo>
                  <a:pt x="42924" y="1793"/>
                </a:lnTo>
                <a:lnTo>
                  <a:pt x="42453" y="1982"/>
                </a:lnTo>
                <a:lnTo>
                  <a:pt x="42075" y="1982"/>
                </a:lnTo>
                <a:lnTo>
                  <a:pt x="41981" y="1888"/>
                </a:lnTo>
                <a:lnTo>
                  <a:pt x="40377" y="1888"/>
                </a:lnTo>
                <a:lnTo>
                  <a:pt x="38962" y="1982"/>
                </a:lnTo>
                <a:lnTo>
                  <a:pt x="39057" y="2076"/>
                </a:lnTo>
                <a:lnTo>
                  <a:pt x="38962" y="2171"/>
                </a:lnTo>
                <a:lnTo>
                  <a:pt x="38679" y="2265"/>
                </a:lnTo>
                <a:lnTo>
                  <a:pt x="38774" y="2076"/>
                </a:lnTo>
                <a:lnTo>
                  <a:pt x="38679" y="2076"/>
                </a:lnTo>
                <a:lnTo>
                  <a:pt x="38585" y="2171"/>
                </a:lnTo>
                <a:lnTo>
                  <a:pt x="38491" y="2265"/>
                </a:lnTo>
                <a:lnTo>
                  <a:pt x="38302" y="2171"/>
                </a:lnTo>
                <a:lnTo>
                  <a:pt x="38208" y="1982"/>
                </a:lnTo>
                <a:lnTo>
                  <a:pt x="37453" y="1982"/>
                </a:lnTo>
                <a:lnTo>
                  <a:pt x="37736" y="2171"/>
                </a:lnTo>
                <a:lnTo>
                  <a:pt x="37264" y="2171"/>
                </a:lnTo>
                <a:lnTo>
                  <a:pt x="37076" y="2076"/>
                </a:lnTo>
                <a:lnTo>
                  <a:pt x="36793" y="2171"/>
                </a:lnTo>
                <a:lnTo>
                  <a:pt x="36887" y="1982"/>
                </a:lnTo>
                <a:lnTo>
                  <a:pt x="35943" y="2359"/>
                </a:lnTo>
                <a:lnTo>
                  <a:pt x="34906" y="2548"/>
                </a:lnTo>
                <a:lnTo>
                  <a:pt x="33868" y="2737"/>
                </a:lnTo>
                <a:lnTo>
                  <a:pt x="32925" y="2737"/>
                </a:lnTo>
                <a:lnTo>
                  <a:pt x="33113" y="2642"/>
                </a:lnTo>
                <a:lnTo>
                  <a:pt x="32830" y="2642"/>
                </a:lnTo>
                <a:lnTo>
                  <a:pt x="32547" y="2737"/>
                </a:lnTo>
                <a:lnTo>
                  <a:pt x="32076" y="2925"/>
                </a:lnTo>
                <a:lnTo>
                  <a:pt x="31321" y="2925"/>
                </a:lnTo>
                <a:lnTo>
                  <a:pt x="30472" y="3020"/>
                </a:lnTo>
                <a:lnTo>
                  <a:pt x="29623" y="3114"/>
                </a:lnTo>
                <a:lnTo>
                  <a:pt x="27736" y="3397"/>
                </a:lnTo>
                <a:lnTo>
                  <a:pt x="26698" y="3491"/>
                </a:lnTo>
                <a:lnTo>
                  <a:pt x="26415" y="3586"/>
                </a:lnTo>
                <a:lnTo>
                  <a:pt x="26321" y="3680"/>
                </a:lnTo>
                <a:lnTo>
                  <a:pt x="26132" y="3586"/>
                </a:lnTo>
                <a:lnTo>
                  <a:pt x="25944" y="3491"/>
                </a:lnTo>
                <a:lnTo>
                  <a:pt x="25755" y="3586"/>
                </a:lnTo>
                <a:lnTo>
                  <a:pt x="25661" y="3869"/>
                </a:lnTo>
                <a:lnTo>
                  <a:pt x="25189" y="3774"/>
                </a:lnTo>
                <a:lnTo>
                  <a:pt x="24623" y="3774"/>
                </a:lnTo>
                <a:lnTo>
                  <a:pt x="23491" y="3963"/>
                </a:lnTo>
                <a:lnTo>
                  <a:pt x="22642" y="4057"/>
                </a:lnTo>
                <a:lnTo>
                  <a:pt x="21793" y="4152"/>
                </a:lnTo>
                <a:lnTo>
                  <a:pt x="21887" y="4057"/>
                </a:lnTo>
                <a:lnTo>
                  <a:pt x="21698" y="4152"/>
                </a:lnTo>
                <a:lnTo>
                  <a:pt x="21510" y="4340"/>
                </a:lnTo>
                <a:lnTo>
                  <a:pt x="21415" y="4529"/>
                </a:lnTo>
                <a:lnTo>
                  <a:pt x="21227" y="4623"/>
                </a:lnTo>
                <a:lnTo>
                  <a:pt x="21132" y="4529"/>
                </a:lnTo>
                <a:lnTo>
                  <a:pt x="20944" y="4435"/>
                </a:lnTo>
                <a:lnTo>
                  <a:pt x="20378" y="4340"/>
                </a:lnTo>
                <a:lnTo>
                  <a:pt x="19906" y="4435"/>
                </a:lnTo>
                <a:lnTo>
                  <a:pt x="19529" y="4623"/>
                </a:lnTo>
                <a:lnTo>
                  <a:pt x="19434" y="4529"/>
                </a:lnTo>
                <a:lnTo>
                  <a:pt x="19340" y="4529"/>
                </a:lnTo>
                <a:lnTo>
                  <a:pt x="18868" y="4623"/>
                </a:lnTo>
                <a:lnTo>
                  <a:pt x="17925" y="5001"/>
                </a:lnTo>
                <a:lnTo>
                  <a:pt x="17925" y="4812"/>
                </a:lnTo>
                <a:lnTo>
                  <a:pt x="17736" y="5001"/>
                </a:lnTo>
                <a:lnTo>
                  <a:pt x="17548" y="5095"/>
                </a:lnTo>
                <a:lnTo>
                  <a:pt x="17359" y="5189"/>
                </a:lnTo>
                <a:lnTo>
                  <a:pt x="16887" y="5284"/>
                </a:lnTo>
                <a:lnTo>
                  <a:pt x="16982" y="5189"/>
                </a:lnTo>
                <a:lnTo>
                  <a:pt x="16982" y="5189"/>
                </a:lnTo>
                <a:lnTo>
                  <a:pt x="16321" y="5284"/>
                </a:lnTo>
                <a:lnTo>
                  <a:pt x="15755" y="5472"/>
                </a:lnTo>
                <a:lnTo>
                  <a:pt x="15189" y="5567"/>
                </a:lnTo>
                <a:lnTo>
                  <a:pt x="14623" y="5567"/>
                </a:lnTo>
                <a:lnTo>
                  <a:pt x="15283" y="5472"/>
                </a:lnTo>
                <a:lnTo>
                  <a:pt x="15189" y="5378"/>
                </a:lnTo>
                <a:lnTo>
                  <a:pt x="15095" y="5284"/>
                </a:lnTo>
                <a:lnTo>
                  <a:pt x="15095" y="5189"/>
                </a:lnTo>
                <a:lnTo>
                  <a:pt x="15095" y="5095"/>
                </a:lnTo>
                <a:lnTo>
                  <a:pt x="14906" y="5189"/>
                </a:lnTo>
                <a:lnTo>
                  <a:pt x="14529" y="5284"/>
                </a:lnTo>
                <a:lnTo>
                  <a:pt x="13680" y="5472"/>
                </a:lnTo>
                <a:lnTo>
                  <a:pt x="13680" y="5567"/>
                </a:lnTo>
                <a:lnTo>
                  <a:pt x="13585" y="5567"/>
                </a:lnTo>
                <a:lnTo>
                  <a:pt x="13585" y="5504"/>
                </a:lnTo>
                <a:lnTo>
                  <a:pt x="13585" y="5504"/>
                </a:lnTo>
                <a:lnTo>
                  <a:pt x="13397" y="5567"/>
                </a:lnTo>
                <a:lnTo>
                  <a:pt x="13208" y="5661"/>
                </a:lnTo>
                <a:lnTo>
                  <a:pt x="13302" y="5755"/>
                </a:lnTo>
                <a:lnTo>
                  <a:pt x="13585" y="5661"/>
                </a:lnTo>
                <a:lnTo>
                  <a:pt x="13868" y="5661"/>
                </a:lnTo>
                <a:lnTo>
                  <a:pt x="13585" y="5850"/>
                </a:lnTo>
                <a:lnTo>
                  <a:pt x="13302" y="5850"/>
                </a:lnTo>
                <a:lnTo>
                  <a:pt x="13019" y="5755"/>
                </a:lnTo>
                <a:lnTo>
                  <a:pt x="12736" y="5755"/>
                </a:lnTo>
                <a:lnTo>
                  <a:pt x="11133" y="6227"/>
                </a:lnTo>
                <a:lnTo>
                  <a:pt x="11038" y="6133"/>
                </a:lnTo>
                <a:lnTo>
                  <a:pt x="10472" y="6321"/>
                </a:lnTo>
                <a:lnTo>
                  <a:pt x="10001" y="6416"/>
                </a:lnTo>
                <a:lnTo>
                  <a:pt x="9434" y="6510"/>
                </a:lnTo>
                <a:lnTo>
                  <a:pt x="8680" y="6699"/>
                </a:lnTo>
                <a:lnTo>
                  <a:pt x="7642" y="6888"/>
                </a:lnTo>
                <a:lnTo>
                  <a:pt x="6416" y="7076"/>
                </a:lnTo>
                <a:lnTo>
                  <a:pt x="3963" y="7454"/>
                </a:lnTo>
                <a:lnTo>
                  <a:pt x="1604" y="7831"/>
                </a:lnTo>
                <a:lnTo>
                  <a:pt x="944" y="8020"/>
                </a:lnTo>
                <a:lnTo>
                  <a:pt x="567" y="7925"/>
                </a:lnTo>
                <a:lnTo>
                  <a:pt x="284" y="7831"/>
                </a:lnTo>
                <a:lnTo>
                  <a:pt x="189" y="7831"/>
                </a:lnTo>
                <a:lnTo>
                  <a:pt x="189" y="7925"/>
                </a:lnTo>
                <a:lnTo>
                  <a:pt x="189" y="8208"/>
                </a:lnTo>
                <a:lnTo>
                  <a:pt x="1" y="8397"/>
                </a:lnTo>
                <a:lnTo>
                  <a:pt x="1" y="8586"/>
                </a:lnTo>
                <a:lnTo>
                  <a:pt x="1" y="8680"/>
                </a:lnTo>
                <a:lnTo>
                  <a:pt x="95" y="8774"/>
                </a:lnTo>
                <a:lnTo>
                  <a:pt x="472" y="8869"/>
                </a:lnTo>
                <a:lnTo>
                  <a:pt x="755" y="8869"/>
                </a:lnTo>
                <a:lnTo>
                  <a:pt x="567" y="8963"/>
                </a:lnTo>
                <a:lnTo>
                  <a:pt x="755" y="8963"/>
                </a:lnTo>
                <a:lnTo>
                  <a:pt x="1038" y="8869"/>
                </a:lnTo>
                <a:lnTo>
                  <a:pt x="1416" y="8586"/>
                </a:lnTo>
                <a:lnTo>
                  <a:pt x="1416" y="8774"/>
                </a:lnTo>
                <a:lnTo>
                  <a:pt x="1510" y="8869"/>
                </a:lnTo>
                <a:lnTo>
                  <a:pt x="1699" y="8774"/>
                </a:lnTo>
                <a:lnTo>
                  <a:pt x="1793" y="8774"/>
                </a:lnTo>
                <a:lnTo>
                  <a:pt x="2265" y="8586"/>
                </a:lnTo>
                <a:lnTo>
                  <a:pt x="2642" y="8491"/>
                </a:lnTo>
                <a:lnTo>
                  <a:pt x="3397" y="8491"/>
                </a:lnTo>
                <a:lnTo>
                  <a:pt x="4152" y="8397"/>
                </a:lnTo>
                <a:lnTo>
                  <a:pt x="4623" y="8397"/>
                </a:lnTo>
                <a:lnTo>
                  <a:pt x="5001" y="8114"/>
                </a:lnTo>
                <a:lnTo>
                  <a:pt x="5001" y="8208"/>
                </a:lnTo>
                <a:lnTo>
                  <a:pt x="5284" y="8114"/>
                </a:lnTo>
                <a:lnTo>
                  <a:pt x="5850" y="7831"/>
                </a:lnTo>
                <a:lnTo>
                  <a:pt x="5944" y="7925"/>
                </a:lnTo>
                <a:lnTo>
                  <a:pt x="5850" y="8020"/>
                </a:lnTo>
                <a:lnTo>
                  <a:pt x="5850" y="8114"/>
                </a:lnTo>
                <a:lnTo>
                  <a:pt x="5944" y="8020"/>
                </a:lnTo>
                <a:lnTo>
                  <a:pt x="6416" y="7925"/>
                </a:lnTo>
                <a:lnTo>
                  <a:pt x="7170" y="7925"/>
                </a:lnTo>
                <a:lnTo>
                  <a:pt x="7170" y="8020"/>
                </a:lnTo>
                <a:lnTo>
                  <a:pt x="7076" y="8114"/>
                </a:lnTo>
                <a:lnTo>
                  <a:pt x="7265" y="8020"/>
                </a:lnTo>
                <a:lnTo>
                  <a:pt x="7359" y="7925"/>
                </a:lnTo>
                <a:lnTo>
                  <a:pt x="7359" y="7831"/>
                </a:lnTo>
                <a:lnTo>
                  <a:pt x="7548" y="8020"/>
                </a:lnTo>
                <a:lnTo>
                  <a:pt x="8397" y="7642"/>
                </a:lnTo>
                <a:lnTo>
                  <a:pt x="8963" y="7454"/>
                </a:lnTo>
                <a:lnTo>
                  <a:pt x="9151" y="7359"/>
                </a:lnTo>
                <a:lnTo>
                  <a:pt x="9246" y="7359"/>
                </a:lnTo>
                <a:lnTo>
                  <a:pt x="9151" y="7171"/>
                </a:lnTo>
                <a:lnTo>
                  <a:pt x="9246" y="7076"/>
                </a:lnTo>
                <a:lnTo>
                  <a:pt x="9340" y="7076"/>
                </a:lnTo>
                <a:lnTo>
                  <a:pt x="9340" y="7171"/>
                </a:lnTo>
                <a:lnTo>
                  <a:pt x="9434" y="7076"/>
                </a:lnTo>
                <a:lnTo>
                  <a:pt x="9529" y="7171"/>
                </a:lnTo>
                <a:lnTo>
                  <a:pt x="9434" y="7265"/>
                </a:lnTo>
                <a:lnTo>
                  <a:pt x="9340" y="7265"/>
                </a:lnTo>
                <a:lnTo>
                  <a:pt x="9340" y="7359"/>
                </a:lnTo>
                <a:lnTo>
                  <a:pt x="9717" y="7171"/>
                </a:lnTo>
                <a:lnTo>
                  <a:pt x="10095" y="7076"/>
                </a:lnTo>
                <a:lnTo>
                  <a:pt x="10095" y="7171"/>
                </a:lnTo>
                <a:lnTo>
                  <a:pt x="10001" y="7171"/>
                </a:lnTo>
                <a:lnTo>
                  <a:pt x="9906" y="7265"/>
                </a:lnTo>
                <a:lnTo>
                  <a:pt x="9906" y="7359"/>
                </a:lnTo>
                <a:lnTo>
                  <a:pt x="9623" y="7265"/>
                </a:lnTo>
                <a:lnTo>
                  <a:pt x="9717" y="7454"/>
                </a:lnTo>
                <a:lnTo>
                  <a:pt x="10850" y="7076"/>
                </a:lnTo>
                <a:lnTo>
                  <a:pt x="11038" y="7076"/>
                </a:lnTo>
                <a:lnTo>
                  <a:pt x="11133" y="7171"/>
                </a:lnTo>
                <a:lnTo>
                  <a:pt x="11321" y="7265"/>
                </a:lnTo>
                <a:lnTo>
                  <a:pt x="11416" y="7265"/>
                </a:lnTo>
                <a:lnTo>
                  <a:pt x="11604" y="7171"/>
                </a:lnTo>
                <a:lnTo>
                  <a:pt x="11793" y="6982"/>
                </a:lnTo>
                <a:lnTo>
                  <a:pt x="11887" y="6888"/>
                </a:lnTo>
                <a:lnTo>
                  <a:pt x="12170" y="6888"/>
                </a:lnTo>
                <a:lnTo>
                  <a:pt x="12076" y="7076"/>
                </a:lnTo>
                <a:lnTo>
                  <a:pt x="12265" y="7076"/>
                </a:lnTo>
                <a:lnTo>
                  <a:pt x="12359" y="6888"/>
                </a:lnTo>
                <a:lnTo>
                  <a:pt x="12548" y="6793"/>
                </a:lnTo>
                <a:lnTo>
                  <a:pt x="12736" y="6793"/>
                </a:lnTo>
                <a:lnTo>
                  <a:pt x="12453" y="6982"/>
                </a:lnTo>
                <a:lnTo>
                  <a:pt x="12925" y="6982"/>
                </a:lnTo>
                <a:lnTo>
                  <a:pt x="13491" y="6888"/>
                </a:lnTo>
                <a:lnTo>
                  <a:pt x="14434" y="6605"/>
                </a:lnTo>
                <a:lnTo>
                  <a:pt x="15849" y="6510"/>
                </a:lnTo>
                <a:lnTo>
                  <a:pt x="16510" y="6416"/>
                </a:lnTo>
                <a:lnTo>
                  <a:pt x="16982" y="6227"/>
                </a:lnTo>
                <a:lnTo>
                  <a:pt x="17831" y="6038"/>
                </a:lnTo>
                <a:lnTo>
                  <a:pt x="18680" y="6038"/>
                </a:lnTo>
                <a:lnTo>
                  <a:pt x="19057" y="5850"/>
                </a:lnTo>
                <a:lnTo>
                  <a:pt x="19340" y="5755"/>
                </a:lnTo>
                <a:lnTo>
                  <a:pt x="20472" y="5661"/>
                </a:lnTo>
                <a:lnTo>
                  <a:pt x="21604" y="5567"/>
                </a:lnTo>
                <a:lnTo>
                  <a:pt x="22736" y="5378"/>
                </a:lnTo>
                <a:lnTo>
                  <a:pt x="23774" y="5095"/>
                </a:lnTo>
                <a:lnTo>
                  <a:pt x="23774" y="5284"/>
                </a:lnTo>
                <a:lnTo>
                  <a:pt x="24151" y="5189"/>
                </a:lnTo>
                <a:lnTo>
                  <a:pt x="24246" y="5189"/>
                </a:lnTo>
                <a:lnTo>
                  <a:pt x="24246" y="5095"/>
                </a:lnTo>
                <a:lnTo>
                  <a:pt x="24623" y="5001"/>
                </a:lnTo>
                <a:lnTo>
                  <a:pt x="25000" y="5095"/>
                </a:lnTo>
                <a:lnTo>
                  <a:pt x="25378" y="5095"/>
                </a:lnTo>
                <a:lnTo>
                  <a:pt x="25755" y="4906"/>
                </a:lnTo>
                <a:lnTo>
                  <a:pt x="25755" y="5095"/>
                </a:lnTo>
                <a:lnTo>
                  <a:pt x="25849" y="5001"/>
                </a:lnTo>
                <a:lnTo>
                  <a:pt x="26132" y="4906"/>
                </a:lnTo>
                <a:lnTo>
                  <a:pt x="27264" y="4906"/>
                </a:lnTo>
                <a:lnTo>
                  <a:pt x="28491" y="4718"/>
                </a:lnTo>
                <a:lnTo>
                  <a:pt x="28302" y="4529"/>
                </a:lnTo>
                <a:lnTo>
                  <a:pt x="28491" y="4435"/>
                </a:lnTo>
                <a:lnTo>
                  <a:pt x="28585" y="4340"/>
                </a:lnTo>
                <a:lnTo>
                  <a:pt x="28774" y="4529"/>
                </a:lnTo>
                <a:lnTo>
                  <a:pt x="28679" y="4623"/>
                </a:lnTo>
                <a:lnTo>
                  <a:pt x="29717" y="4623"/>
                </a:lnTo>
                <a:lnTo>
                  <a:pt x="30189" y="4529"/>
                </a:lnTo>
                <a:lnTo>
                  <a:pt x="31510" y="4246"/>
                </a:lnTo>
                <a:lnTo>
                  <a:pt x="32076" y="4057"/>
                </a:lnTo>
                <a:lnTo>
                  <a:pt x="32547" y="3869"/>
                </a:lnTo>
                <a:lnTo>
                  <a:pt x="32642" y="3963"/>
                </a:lnTo>
                <a:lnTo>
                  <a:pt x="32830" y="4057"/>
                </a:lnTo>
                <a:lnTo>
                  <a:pt x="33019" y="4057"/>
                </a:lnTo>
                <a:lnTo>
                  <a:pt x="33679" y="3869"/>
                </a:lnTo>
                <a:lnTo>
                  <a:pt x="33962" y="3586"/>
                </a:lnTo>
                <a:lnTo>
                  <a:pt x="34623" y="3586"/>
                </a:lnTo>
                <a:lnTo>
                  <a:pt x="35660" y="3491"/>
                </a:lnTo>
                <a:lnTo>
                  <a:pt x="37170" y="3586"/>
                </a:lnTo>
                <a:lnTo>
                  <a:pt x="37547" y="3397"/>
                </a:lnTo>
                <a:lnTo>
                  <a:pt x="38019" y="3303"/>
                </a:lnTo>
                <a:lnTo>
                  <a:pt x="39151" y="3208"/>
                </a:lnTo>
                <a:lnTo>
                  <a:pt x="41038" y="3208"/>
                </a:lnTo>
                <a:lnTo>
                  <a:pt x="41038" y="3114"/>
                </a:lnTo>
                <a:lnTo>
                  <a:pt x="41226" y="3020"/>
                </a:lnTo>
                <a:lnTo>
                  <a:pt x="41981" y="2925"/>
                </a:lnTo>
                <a:lnTo>
                  <a:pt x="44811" y="2925"/>
                </a:lnTo>
                <a:lnTo>
                  <a:pt x="45000" y="2831"/>
                </a:lnTo>
                <a:lnTo>
                  <a:pt x="45189" y="2642"/>
                </a:lnTo>
                <a:lnTo>
                  <a:pt x="45283" y="2548"/>
                </a:lnTo>
                <a:lnTo>
                  <a:pt x="45566" y="2548"/>
                </a:lnTo>
                <a:lnTo>
                  <a:pt x="45472" y="2737"/>
                </a:lnTo>
                <a:lnTo>
                  <a:pt x="45472" y="2737"/>
                </a:lnTo>
                <a:lnTo>
                  <a:pt x="46132" y="2548"/>
                </a:lnTo>
                <a:lnTo>
                  <a:pt x="46887" y="2548"/>
                </a:lnTo>
                <a:lnTo>
                  <a:pt x="47547" y="2454"/>
                </a:lnTo>
                <a:lnTo>
                  <a:pt x="48207" y="2265"/>
                </a:lnTo>
                <a:lnTo>
                  <a:pt x="48302" y="2359"/>
                </a:lnTo>
                <a:lnTo>
                  <a:pt x="49434" y="2359"/>
                </a:lnTo>
                <a:lnTo>
                  <a:pt x="49717" y="2265"/>
                </a:lnTo>
                <a:lnTo>
                  <a:pt x="50094" y="2171"/>
                </a:lnTo>
                <a:lnTo>
                  <a:pt x="50755" y="2076"/>
                </a:lnTo>
                <a:lnTo>
                  <a:pt x="52170" y="1982"/>
                </a:lnTo>
                <a:lnTo>
                  <a:pt x="54056" y="1793"/>
                </a:lnTo>
                <a:lnTo>
                  <a:pt x="56132" y="1510"/>
                </a:lnTo>
                <a:lnTo>
                  <a:pt x="56037" y="1605"/>
                </a:lnTo>
                <a:lnTo>
                  <a:pt x="55943" y="1699"/>
                </a:lnTo>
                <a:lnTo>
                  <a:pt x="55754" y="1699"/>
                </a:lnTo>
                <a:lnTo>
                  <a:pt x="55471" y="1793"/>
                </a:lnTo>
                <a:lnTo>
                  <a:pt x="55377" y="1888"/>
                </a:lnTo>
                <a:lnTo>
                  <a:pt x="56415" y="1605"/>
                </a:lnTo>
                <a:lnTo>
                  <a:pt x="56887" y="1510"/>
                </a:lnTo>
                <a:lnTo>
                  <a:pt x="56981" y="1605"/>
                </a:lnTo>
                <a:lnTo>
                  <a:pt x="56887" y="1699"/>
                </a:lnTo>
                <a:lnTo>
                  <a:pt x="57358" y="1605"/>
                </a:lnTo>
                <a:lnTo>
                  <a:pt x="57736" y="1605"/>
                </a:lnTo>
                <a:lnTo>
                  <a:pt x="58207" y="1510"/>
                </a:lnTo>
                <a:lnTo>
                  <a:pt x="58679" y="1510"/>
                </a:lnTo>
                <a:lnTo>
                  <a:pt x="58773" y="1416"/>
                </a:lnTo>
                <a:lnTo>
                  <a:pt x="58868" y="1322"/>
                </a:lnTo>
                <a:lnTo>
                  <a:pt x="59056" y="1133"/>
                </a:lnTo>
                <a:lnTo>
                  <a:pt x="59151" y="1227"/>
                </a:lnTo>
                <a:lnTo>
                  <a:pt x="59339" y="1227"/>
                </a:lnTo>
                <a:lnTo>
                  <a:pt x="59434" y="1322"/>
                </a:lnTo>
                <a:lnTo>
                  <a:pt x="59339" y="1510"/>
                </a:lnTo>
                <a:lnTo>
                  <a:pt x="59811" y="1416"/>
                </a:lnTo>
                <a:lnTo>
                  <a:pt x="60000" y="1322"/>
                </a:lnTo>
                <a:lnTo>
                  <a:pt x="60094" y="1416"/>
                </a:lnTo>
                <a:lnTo>
                  <a:pt x="60377" y="1322"/>
                </a:lnTo>
                <a:lnTo>
                  <a:pt x="60660" y="1227"/>
                </a:lnTo>
                <a:lnTo>
                  <a:pt x="61320" y="1133"/>
                </a:lnTo>
                <a:lnTo>
                  <a:pt x="61981" y="1227"/>
                </a:lnTo>
                <a:lnTo>
                  <a:pt x="62641" y="1227"/>
                </a:lnTo>
                <a:lnTo>
                  <a:pt x="62547" y="1133"/>
                </a:lnTo>
                <a:lnTo>
                  <a:pt x="63207" y="1039"/>
                </a:lnTo>
                <a:lnTo>
                  <a:pt x="63019" y="1133"/>
                </a:lnTo>
                <a:lnTo>
                  <a:pt x="63585" y="1133"/>
                </a:lnTo>
                <a:lnTo>
                  <a:pt x="63302" y="1039"/>
                </a:lnTo>
                <a:lnTo>
                  <a:pt x="63773" y="850"/>
                </a:lnTo>
                <a:lnTo>
                  <a:pt x="64151" y="756"/>
                </a:lnTo>
                <a:lnTo>
                  <a:pt x="64434" y="850"/>
                </a:lnTo>
                <a:lnTo>
                  <a:pt x="64434" y="1133"/>
                </a:lnTo>
                <a:lnTo>
                  <a:pt x="65283" y="850"/>
                </a:lnTo>
                <a:lnTo>
                  <a:pt x="65283" y="944"/>
                </a:lnTo>
                <a:lnTo>
                  <a:pt x="65471" y="944"/>
                </a:lnTo>
                <a:lnTo>
                  <a:pt x="65566" y="850"/>
                </a:lnTo>
                <a:lnTo>
                  <a:pt x="65754" y="944"/>
                </a:lnTo>
                <a:lnTo>
                  <a:pt x="66132" y="850"/>
                </a:lnTo>
                <a:lnTo>
                  <a:pt x="66981" y="850"/>
                </a:lnTo>
                <a:lnTo>
                  <a:pt x="66981" y="944"/>
                </a:lnTo>
                <a:lnTo>
                  <a:pt x="66886" y="1039"/>
                </a:lnTo>
                <a:lnTo>
                  <a:pt x="66792" y="1039"/>
                </a:lnTo>
                <a:lnTo>
                  <a:pt x="66792" y="1133"/>
                </a:lnTo>
                <a:lnTo>
                  <a:pt x="67641" y="944"/>
                </a:lnTo>
                <a:lnTo>
                  <a:pt x="68113" y="850"/>
                </a:lnTo>
                <a:lnTo>
                  <a:pt x="68584" y="850"/>
                </a:lnTo>
                <a:lnTo>
                  <a:pt x="68773" y="944"/>
                </a:lnTo>
                <a:lnTo>
                  <a:pt x="68962" y="944"/>
                </a:lnTo>
                <a:lnTo>
                  <a:pt x="69150" y="850"/>
                </a:lnTo>
                <a:lnTo>
                  <a:pt x="70849" y="944"/>
                </a:lnTo>
                <a:lnTo>
                  <a:pt x="71509" y="850"/>
                </a:lnTo>
                <a:lnTo>
                  <a:pt x="72169" y="756"/>
                </a:lnTo>
                <a:lnTo>
                  <a:pt x="73207" y="756"/>
                </a:lnTo>
                <a:lnTo>
                  <a:pt x="73584" y="944"/>
                </a:lnTo>
                <a:lnTo>
                  <a:pt x="73962" y="944"/>
                </a:lnTo>
                <a:lnTo>
                  <a:pt x="73773" y="756"/>
                </a:lnTo>
                <a:lnTo>
                  <a:pt x="74056" y="567"/>
                </a:lnTo>
                <a:lnTo>
                  <a:pt x="74150" y="567"/>
                </a:lnTo>
                <a:lnTo>
                  <a:pt x="74150" y="756"/>
                </a:lnTo>
                <a:lnTo>
                  <a:pt x="74339" y="850"/>
                </a:lnTo>
                <a:lnTo>
                  <a:pt x="74433" y="756"/>
                </a:lnTo>
                <a:lnTo>
                  <a:pt x="74716" y="661"/>
                </a:lnTo>
                <a:lnTo>
                  <a:pt x="75188" y="661"/>
                </a:lnTo>
                <a:lnTo>
                  <a:pt x="75188" y="756"/>
                </a:lnTo>
                <a:lnTo>
                  <a:pt x="74999" y="850"/>
                </a:lnTo>
                <a:lnTo>
                  <a:pt x="75377" y="756"/>
                </a:lnTo>
                <a:lnTo>
                  <a:pt x="75754" y="756"/>
                </a:lnTo>
                <a:lnTo>
                  <a:pt x="75471" y="850"/>
                </a:lnTo>
                <a:lnTo>
                  <a:pt x="75565" y="944"/>
                </a:lnTo>
                <a:lnTo>
                  <a:pt x="76226" y="1039"/>
                </a:lnTo>
                <a:lnTo>
                  <a:pt x="76320" y="850"/>
                </a:lnTo>
                <a:lnTo>
                  <a:pt x="76509" y="850"/>
                </a:lnTo>
                <a:lnTo>
                  <a:pt x="76792" y="756"/>
                </a:lnTo>
                <a:lnTo>
                  <a:pt x="77075" y="661"/>
                </a:lnTo>
                <a:lnTo>
                  <a:pt x="76886" y="850"/>
                </a:lnTo>
                <a:lnTo>
                  <a:pt x="76981" y="944"/>
                </a:lnTo>
                <a:lnTo>
                  <a:pt x="77264" y="1039"/>
                </a:lnTo>
                <a:lnTo>
                  <a:pt x="77547" y="1133"/>
                </a:lnTo>
                <a:lnTo>
                  <a:pt x="77924" y="1227"/>
                </a:lnTo>
                <a:lnTo>
                  <a:pt x="78018" y="1133"/>
                </a:lnTo>
                <a:lnTo>
                  <a:pt x="77924" y="1039"/>
                </a:lnTo>
                <a:lnTo>
                  <a:pt x="78207" y="944"/>
                </a:lnTo>
                <a:lnTo>
                  <a:pt x="78490" y="1039"/>
                </a:lnTo>
                <a:lnTo>
                  <a:pt x="78773" y="1039"/>
                </a:lnTo>
                <a:lnTo>
                  <a:pt x="79056" y="1133"/>
                </a:lnTo>
                <a:lnTo>
                  <a:pt x="79716" y="944"/>
                </a:lnTo>
                <a:lnTo>
                  <a:pt x="80282" y="756"/>
                </a:lnTo>
                <a:lnTo>
                  <a:pt x="80282" y="850"/>
                </a:lnTo>
                <a:lnTo>
                  <a:pt x="80188" y="944"/>
                </a:lnTo>
                <a:lnTo>
                  <a:pt x="80848" y="1039"/>
                </a:lnTo>
                <a:lnTo>
                  <a:pt x="81131" y="1039"/>
                </a:lnTo>
                <a:lnTo>
                  <a:pt x="81131" y="1133"/>
                </a:lnTo>
                <a:lnTo>
                  <a:pt x="81037" y="1227"/>
                </a:lnTo>
                <a:lnTo>
                  <a:pt x="81697" y="1039"/>
                </a:lnTo>
                <a:lnTo>
                  <a:pt x="81886" y="944"/>
                </a:lnTo>
                <a:lnTo>
                  <a:pt x="81792" y="850"/>
                </a:lnTo>
                <a:lnTo>
                  <a:pt x="81414" y="850"/>
                </a:lnTo>
                <a:lnTo>
                  <a:pt x="80943" y="944"/>
                </a:lnTo>
                <a:lnTo>
                  <a:pt x="81037" y="756"/>
                </a:lnTo>
                <a:lnTo>
                  <a:pt x="80754" y="944"/>
                </a:lnTo>
                <a:lnTo>
                  <a:pt x="80660" y="756"/>
                </a:lnTo>
                <a:lnTo>
                  <a:pt x="80754" y="661"/>
                </a:lnTo>
                <a:lnTo>
                  <a:pt x="80188" y="661"/>
                </a:lnTo>
                <a:lnTo>
                  <a:pt x="80188" y="567"/>
                </a:lnTo>
                <a:lnTo>
                  <a:pt x="80282" y="567"/>
                </a:lnTo>
                <a:lnTo>
                  <a:pt x="79528" y="473"/>
                </a:lnTo>
                <a:lnTo>
                  <a:pt x="79339" y="567"/>
                </a:lnTo>
                <a:lnTo>
                  <a:pt x="79245" y="567"/>
                </a:lnTo>
                <a:lnTo>
                  <a:pt x="79245" y="661"/>
                </a:lnTo>
                <a:lnTo>
                  <a:pt x="79056" y="850"/>
                </a:lnTo>
                <a:lnTo>
                  <a:pt x="78867" y="378"/>
                </a:lnTo>
                <a:lnTo>
                  <a:pt x="78679" y="473"/>
                </a:lnTo>
                <a:lnTo>
                  <a:pt x="78396" y="567"/>
                </a:lnTo>
                <a:lnTo>
                  <a:pt x="78018" y="661"/>
                </a:lnTo>
                <a:lnTo>
                  <a:pt x="77924" y="661"/>
                </a:lnTo>
                <a:lnTo>
                  <a:pt x="77830" y="567"/>
                </a:lnTo>
                <a:lnTo>
                  <a:pt x="77075" y="567"/>
                </a:lnTo>
                <a:lnTo>
                  <a:pt x="77264" y="473"/>
                </a:lnTo>
                <a:lnTo>
                  <a:pt x="77169" y="284"/>
                </a:lnTo>
                <a:lnTo>
                  <a:pt x="76981" y="378"/>
                </a:lnTo>
                <a:lnTo>
                  <a:pt x="76792" y="473"/>
                </a:lnTo>
                <a:lnTo>
                  <a:pt x="76037" y="473"/>
                </a:lnTo>
                <a:lnTo>
                  <a:pt x="74716" y="190"/>
                </a:lnTo>
                <a:lnTo>
                  <a:pt x="74433" y="378"/>
                </a:lnTo>
                <a:lnTo>
                  <a:pt x="74056" y="378"/>
                </a:lnTo>
                <a:lnTo>
                  <a:pt x="74150" y="190"/>
                </a:lnTo>
                <a:lnTo>
                  <a:pt x="74056" y="190"/>
                </a:lnTo>
                <a:lnTo>
                  <a:pt x="73773" y="284"/>
                </a:lnTo>
                <a:lnTo>
                  <a:pt x="73773" y="95"/>
                </a:lnTo>
                <a:lnTo>
                  <a:pt x="73301" y="190"/>
                </a:lnTo>
                <a:lnTo>
                  <a:pt x="72830" y="190"/>
                </a:lnTo>
                <a:lnTo>
                  <a:pt x="72830" y="378"/>
                </a:lnTo>
                <a:lnTo>
                  <a:pt x="72924" y="473"/>
                </a:lnTo>
                <a:lnTo>
                  <a:pt x="72924" y="567"/>
                </a:lnTo>
                <a:lnTo>
                  <a:pt x="72735" y="661"/>
                </a:lnTo>
                <a:lnTo>
                  <a:pt x="72735" y="567"/>
                </a:lnTo>
                <a:lnTo>
                  <a:pt x="72547" y="473"/>
                </a:lnTo>
                <a:lnTo>
                  <a:pt x="72452" y="378"/>
                </a:lnTo>
                <a:lnTo>
                  <a:pt x="72641" y="284"/>
                </a:lnTo>
                <a:lnTo>
                  <a:pt x="71603" y="284"/>
                </a:lnTo>
                <a:lnTo>
                  <a:pt x="70849" y="190"/>
                </a:lnTo>
                <a:lnTo>
                  <a:pt x="70660" y="284"/>
                </a:lnTo>
                <a:lnTo>
                  <a:pt x="69905" y="473"/>
                </a:lnTo>
                <a:lnTo>
                  <a:pt x="69056" y="473"/>
                </a:lnTo>
                <a:lnTo>
                  <a:pt x="68207" y="378"/>
                </a:lnTo>
                <a:lnTo>
                  <a:pt x="67547" y="284"/>
                </a:lnTo>
                <a:lnTo>
                  <a:pt x="67641" y="190"/>
                </a:lnTo>
                <a:lnTo>
                  <a:pt x="67735" y="190"/>
                </a:lnTo>
                <a:lnTo>
                  <a:pt x="67169" y="95"/>
                </a:lnTo>
                <a:lnTo>
                  <a:pt x="66698" y="95"/>
                </a:lnTo>
                <a:lnTo>
                  <a:pt x="66886" y="190"/>
                </a:lnTo>
                <a:lnTo>
                  <a:pt x="65283" y="190"/>
                </a:lnTo>
                <a:lnTo>
                  <a:pt x="64905" y="95"/>
                </a:lnTo>
                <a:lnTo>
                  <a:pt x="64905" y="190"/>
                </a:lnTo>
                <a:lnTo>
                  <a:pt x="65000" y="190"/>
                </a:lnTo>
                <a:lnTo>
                  <a:pt x="65094" y="284"/>
                </a:lnTo>
                <a:lnTo>
                  <a:pt x="65094" y="378"/>
                </a:lnTo>
                <a:lnTo>
                  <a:pt x="64528" y="284"/>
                </a:lnTo>
                <a:lnTo>
                  <a:pt x="63962" y="190"/>
                </a:lnTo>
                <a:lnTo>
                  <a:pt x="63773" y="284"/>
                </a:lnTo>
                <a:lnTo>
                  <a:pt x="63585" y="473"/>
                </a:lnTo>
                <a:lnTo>
                  <a:pt x="63396" y="567"/>
                </a:lnTo>
                <a:lnTo>
                  <a:pt x="63302" y="567"/>
                </a:lnTo>
                <a:lnTo>
                  <a:pt x="63207" y="473"/>
                </a:lnTo>
                <a:lnTo>
                  <a:pt x="63207" y="284"/>
                </a:lnTo>
                <a:lnTo>
                  <a:pt x="63396" y="284"/>
                </a:lnTo>
                <a:lnTo>
                  <a:pt x="63490" y="190"/>
                </a:lnTo>
                <a:lnTo>
                  <a:pt x="63113" y="190"/>
                </a:lnTo>
                <a:lnTo>
                  <a:pt x="61981" y="284"/>
                </a:lnTo>
                <a:lnTo>
                  <a:pt x="61320" y="284"/>
                </a:lnTo>
                <a:lnTo>
                  <a:pt x="61226" y="190"/>
                </a:lnTo>
                <a:lnTo>
                  <a:pt x="61320" y="95"/>
                </a:lnTo>
                <a:lnTo>
                  <a:pt x="60849" y="190"/>
                </a:lnTo>
                <a:lnTo>
                  <a:pt x="60547" y="39"/>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43" name="Shape 543"/>
        <p:cNvGrpSpPr/>
        <p:nvPr/>
      </p:nvGrpSpPr>
      <p:grpSpPr>
        <a:xfrm>
          <a:off x="0" y="0"/>
          <a:ext cx="0" cy="0"/>
          <a:chOff x="0" y="0"/>
          <a:chExt cx="0" cy="0"/>
        </a:xfrm>
      </p:grpSpPr>
      <p:sp>
        <p:nvSpPr>
          <p:cNvPr id="544" name="Google Shape;544;p9"/>
          <p:cNvSpPr txBox="1"/>
          <p:nvPr>
            <p:ph type="title"/>
          </p:nvPr>
        </p:nvSpPr>
        <p:spPr>
          <a:xfrm>
            <a:off x="829000" y="526700"/>
            <a:ext cx="6902100" cy="460500"/>
          </a:xfrm>
          <a:prstGeom prst="rect">
            <a:avLst/>
          </a:prstGeom>
        </p:spPr>
        <p:txBody>
          <a:bodyPr anchorCtr="0" anchor="b" bIns="0" lIns="0" spcFirstLastPara="1" rIns="0" wrap="square" tIns="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45" name="Google Shape;545;p9"/>
          <p:cNvSpPr txBox="1"/>
          <p:nvPr>
            <p:ph idx="12" type="sldNum"/>
          </p:nvPr>
        </p:nvSpPr>
        <p:spPr>
          <a:xfrm>
            <a:off x="8665029" y="127279"/>
            <a:ext cx="326700" cy="272700"/>
          </a:xfrm>
          <a:prstGeom prst="rect">
            <a:avLst/>
          </a:prstGeom>
        </p:spPr>
        <p:txBody>
          <a:bodyPr anchorCtr="0" anchor="t"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grpSp>
        <p:nvGrpSpPr>
          <p:cNvPr id="546" name="Google Shape;546;p9"/>
          <p:cNvGrpSpPr/>
          <p:nvPr/>
        </p:nvGrpSpPr>
        <p:grpSpPr>
          <a:xfrm>
            <a:off x="8004404" y="417297"/>
            <a:ext cx="3529549" cy="4525764"/>
            <a:chOff x="8004404" y="372498"/>
            <a:chExt cx="3529549" cy="4525764"/>
          </a:xfrm>
        </p:grpSpPr>
        <p:grpSp>
          <p:nvGrpSpPr>
            <p:cNvPr id="547" name="Google Shape;547;p9"/>
            <p:cNvGrpSpPr/>
            <p:nvPr/>
          </p:nvGrpSpPr>
          <p:grpSpPr>
            <a:xfrm flipH="1" rot="-5400000">
              <a:off x="8541351" y="-164449"/>
              <a:ext cx="2227938" cy="3301831"/>
              <a:chOff x="3485371" y="1424851"/>
              <a:chExt cx="5318543" cy="7882145"/>
            </a:xfrm>
          </p:grpSpPr>
          <p:grpSp>
            <p:nvGrpSpPr>
              <p:cNvPr id="548" name="Google Shape;548;p9"/>
              <p:cNvGrpSpPr/>
              <p:nvPr/>
            </p:nvGrpSpPr>
            <p:grpSpPr>
              <a:xfrm>
                <a:off x="3485371" y="1958251"/>
                <a:ext cx="468816" cy="7120145"/>
                <a:chOff x="1447800" y="152400"/>
                <a:chExt cx="318597" cy="4838699"/>
              </a:xfrm>
            </p:grpSpPr>
            <p:sp>
              <p:nvSpPr>
                <p:cNvPr id="549" name="Google Shape;549;p9"/>
                <p:cNvSpPr/>
                <p:nvPr/>
              </p:nvSpPr>
              <p:spPr>
                <a:xfrm>
                  <a:off x="1452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50" name="Google Shape;550;p9"/>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551" name="Google Shape;551;p9"/>
              <p:cNvGrpSpPr/>
              <p:nvPr/>
            </p:nvGrpSpPr>
            <p:grpSpPr>
              <a:xfrm>
                <a:off x="3808592" y="1577251"/>
                <a:ext cx="468816" cy="7120145"/>
                <a:chOff x="1600200" y="152400"/>
                <a:chExt cx="318597" cy="4838699"/>
              </a:xfrm>
            </p:grpSpPr>
            <p:sp>
              <p:nvSpPr>
                <p:cNvPr id="552" name="Google Shape;552;p9"/>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53" name="Google Shape;553;p9"/>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554" name="Google Shape;554;p9"/>
              <p:cNvGrpSpPr/>
              <p:nvPr/>
            </p:nvGrpSpPr>
            <p:grpSpPr>
              <a:xfrm>
                <a:off x="4131812" y="2186851"/>
                <a:ext cx="468816" cy="7120145"/>
                <a:chOff x="533400" y="152400"/>
                <a:chExt cx="318597" cy="4838699"/>
              </a:xfrm>
            </p:grpSpPr>
            <p:sp>
              <p:nvSpPr>
                <p:cNvPr id="555" name="Google Shape;555;p9"/>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56" name="Google Shape;556;p9"/>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557" name="Google Shape;557;p9"/>
              <p:cNvGrpSpPr/>
              <p:nvPr/>
            </p:nvGrpSpPr>
            <p:grpSpPr>
              <a:xfrm>
                <a:off x="4455033" y="1729651"/>
                <a:ext cx="468816" cy="7120145"/>
                <a:chOff x="685800" y="152400"/>
                <a:chExt cx="318597" cy="4838699"/>
              </a:xfrm>
            </p:grpSpPr>
            <p:sp>
              <p:nvSpPr>
                <p:cNvPr id="558" name="Google Shape;558;p9"/>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59" name="Google Shape;559;p9"/>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560" name="Google Shape;560;p9"/>
              <p:cNvGrpSpPr/>
              <p:nvPr/>
            </p:nvGrpSpPr>
            <p:grpSpPr>
              <a:xfrm>
                <a:off x="4778254" y="1424851"/>
                <a:ext cx="468816" cy="7120145"/>
                <a:chOff x="838200" y="152400"/>
                <a:chExt cx="318597" cy="4838699"/>
              </a:xfrm>
            </p:grpSpPr>
            <p:sp>
              <p:nvSpPr>
                <p:cNvPr id="561" name="Google Shape;561;p9"/>
                <p:cNvSpPr/>
                <p:nvPr/>
              </p:nvSpPr>
              <p:spPr>
                <a:xfrm>
                  <a:off x="842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62" name="Google Shape;562;p9"/>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563" name="Google Shape;563;p9"/>
              <p:cNvGrpSpPr/>
              <p:nvPr/>
            </p:nvGrpSpPr>
            <p:grpSpPr>
              <a:xfrm>
                <a:off x="5101474" y="1882051"/>
                <a:ext cx="468816" cy="7120145"/>
                <a:chOff x="990600" y="152400"/>
                <a:chExt cx="318597" cy="4838699"/>
              </a:xfrm>
            </p:grpSpPr>
            <p:sp>
              <p:nvSpPr>
                <p:cNvPr id="564" name="Google Shape;564;p9"/>
                <p:cNvSpPr/>
                <p:nvPr/>
              </p:nvSpPr>
              <p:spPr>
                <a:xfrm>
                  <a:off x="9949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65" name="Google Shape;565;p9"/>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566" name="Google Shape;566;p9"/>
              <p:cNvGrpSpPr/>
              <p:nvPr/>
            </p:nvGrpSpPr>
            <p:grpSpPr>
              <a:xfrm>
                <a:off x="5424695" y="1729651"/>
                <a:ext cx="468816" cy="7120145"/>
                <a:chOff x="3663063" y="152400"/>
                <a:chExt cx="318597" cy="4838699"/>
              </a:xfrm>
            </p:grpSpPr>
            <p:sp>
              <p:nvSpPr>
                <p:cNvPr id="567" name="Google Shape;567;p9"/>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68" name="Google Shape;568;p9"/>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569" name="Google Shape;569;p9"/>
              <p:cNvGrpSpPr/>
              <p:nvPr/>
            </p:nvGrpSpPr>
            <p:grpSpPr>
              <a:xfrm>
                <a:off x="5929821" y="2034451"/>
                <a:ext cx="468816" cy="7120145"/>
                <a:chOff x="1419019" y="152400"/>
                <a:chExt cx="318597" cy="4838699"/>
              </a:xfrm>
            </p:grpSpPr>
            <p:sp>
              <p:nvSpPr>
                <p:cNvPr id="570" name="Google Shape;570;p9"/>
                <p:cNvSpPr/>
                <p:nvPr/>
              </p:nvSpPr>
              <p:spPr>
                <a:xfrm>
                  <a:off x="1423362"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71" name="Google Shape;571;p9"/>
                <p:cNvPicPr preferRelativeResize="0"/>
                <p:nvPr/>
              </p:nvPicPr>
              <p:blipFill>
                <a:blip r:embed="rId2">
                  <a:alphaModFix/>
                </a:blip>
                <a:stretch>
                  <a:fillRect/>
                </a:stretch>
              </p:blipFill>
              <p:spPr>
                <a:xfrm>
                  <a:off x="1419019" y="152400"/>
                  <a:ext cx="318597" cy="4838699"/>
                </a:xfrm>
                <a:prstGeom prst="rect">
                  <a:avLst/>
                </a:prstGeom>
                <a:noFill/>
                <a:ln>
                  <a:noFill/>
                </a:ln>
              </p:spPr>
            </p:pic>
          </p:grpSp>
          <p:grpSp>
            <p:nvGrpSpPr>
              <p:cNvPr id="572" name="Google Shape;572;p9"/>
              <p:cNvGrpSpPr/>
              <p:nvPr/>
            </p:nvGrpSpPr>
            <p:grpSpPr>
              <a:xfrm>
                <a:off x="6395774" y="1653451"/>
                <a:ext cx="468816" cy="7120145"/>
                <a:chOff x="1600200" y="152400"/>
                <a:chExt cx="318597" cy="4838699"/>
              </a:xfrm>
            </p:grpSpPr>
            <p:sp>
              <p:nvSpPr>
                <p:cNvPr id="573" name="Google Shape;573;p9"/>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74" name="Google Shape;574;p9"/>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575" name="Google Shape;575;p9"/>
              <p:cNvGrpSpPr/>
              <p:nvPr/>
            </p:nvGrpSpPr>
            <p:grpSpPr>
              <a:xfrm>
                <a:off x="6718994" y="1424851"/>
                <a:ext cx="468816" cy="7120145"/>
                <a:chOff x="533400" y="152400"/>
                <a:chExt cx="318597" cy="4838699"/>
              </a:xfrm>
            </p:grpSpPr>
            <p:sp>
              <p:nvSpPr>
                <p:cNvPr id="576" name="Google Shape;576;p9"/>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77" name="Google Shape;577;p9"/>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578" name="Google Shape;578;p9"/>
              <p:cNvGrpSpPr/>
              <p:nvPr/>
            </p:nvGrpSpPr>
            <p:grpSpPr>
              <a:xfrm>
                <a:off x="7042215" y="1501051"/>
                <a:ext cx="468816" cy="7120145"/>
                <a:chOff x="685800" y="152400"/>
                <a:chExt cx="318597" cy="4838699"/>
              </a:xfrm>
            </p:grpSpPr>
            <p:sp>
              <p:nvSpPr>
                <p:cNvPr id="579" name="Google Shape;579;p9"/>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80" name="Google Shape;580;p9"/>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581" name="Google Shape;581;p9"/>
              <p:cNvGrpSpPr/>
              <p:nvPr/>
            </p:nvGrpSpPr>
            <p:grpSpPr>
              <a:xfrm>
                <a:off x="7365436" y="1882051"/>
                <a:ext cx="468816" cy="7120145"/>
                <a:chOff x="838200" y="152400"/>
                <a:chExt cx="318597" cy="4838699"/>
              </a:xfrm>
            </p:grpSpPr>
            <p:sp>
              <p:nvSpPr>
                <p:cNvPr id="582" name="Google Shape;582;p9"/>
                <p:cNvSpPr/>
                <p:nvPr/>
              </p:nvSpPr>
              <p:spPr>
                <a:xfrm>
                  <a:off x="842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83" name="Google Shape;583;p9"/>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584" name="Google Shape;584;p9"/>
              <p:cNvGrpSpPr/>
              <p:nvPr/>
            </p:nvGrpSpPr>
            <p:grpSpPr>
              <a:xfrm>
                <a:off x="8011877" y="2186851"/>
                <a:ext cx="468816" cy="7120145"/>
                <a:chOff x="3663063" y="152400"/>
                <a:chExt cx="318597" cy="4838699"/>
              </a:xfrm>
            </p:grpSpPr>
            <p:sp>
              <p:nvSpPr>
                <p:cNvPr id="585" name="Google Shape;585;p9"/>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86" name="Google Shape;586;p9"/>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587" name="Google Shape;587;p9"/>
              <p:cNvGrpSpPr/>
              <p:nvPr/>
            </p:nvGrpSpPr>
            <p:grpSpPr>
              <a:xfrm>
                <a:off x="8335098" y="1805851"/>
                <a:ext cx="468816" cy="7120145"/>
                <a:chOff x="1295400" y="152400"/>
                <a:chExt cx="318597" cy="4838699"/>
              </a:xfrm>
            </p:grpSpPr>
            <p:sp>
              <p:nvSpPr>
                <p:cNvPr id="588" name="Google Shape;588;p9"/>
                <p:cNvSpPr/>
                <p:nvPr/>
              </p:nvSpPr>
              <p:spPr>
                <a:xfrm>
                  <a:off x="1299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89" name="Google Shape;589;p9"/>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grpSp>
          <p:nvGrpSpPr>
            <p:cNvPr id="590" name="Google Shape;590;p9"/>
            <p:cNvGrpSpPr/>
            <p:nvPr/>
          </p:nvGrpSpPr>
          <p:grpSpPr>
            <a:xfrm flipH="1" rot="-5400000">
              <a:off x="9848714" y="1201031"/>
              <a:ext cx="196383" cy="2982574"/>
              <a:chOff x="1447800" y="152400"/>
              <a:chExt cx="318597" cy="4838699"/>
            </a:xfrm>
          </p:grpSpPr>
          <p:sp>
            <p:nvSpPr>
              <p:cNvPr id="591" name="Google Shape;591;p9"/>
              <p:cNvSpPr/>
              <p:nvPr/>
            </p:nvSpPr>
            <p:spPr>
              <a:xfrm>
                <a:off x="1452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92" name="Google Shape;592;p9"/>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593" name="Google Shape;593;p9"/>
            <p:cNvGrpSpPr/>
            <p:nvPr/>
          </p:nvGrpSpPr>
          <p:grpSpPr>
            <a:xfrm flipH="1" rot="-5400000">
              <a:off x="9689113" y="1336426"/>
              <a:ext cx="196383" cy="2982574"/>
              <a:chOff x="1600200" y="152400"/>
              <a:chExt cx="318597" cy="4838699"/>
            </a:xfrm>
          </p:grpSpPr>
          <p:sp>
            <p:nvSpPr>
              <p:cNvPr id="594" name="Google Shape;594;p9"/>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95" name="Google Shape;595;p9"/>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596" name="Google Shape;596;p9"/>
            <p:cNvGrpSpPr/>
            <p:nvPr/>
          </p:nvGrpSpPr>
          <p:grpSpPr>
            <a:xfrm flipH="1" rot="-5400000">
              <a:off x="9944475" y="1471836"/>
              <a:ext cx="196383" cy="2982574"/>
              <a:chOff x="533400" y="152400"/>
              <a:chExt cx="318597" cy="4838699"/>
            </a:xfrm>
          </p:grpSpPr>
          <p:sp>
            <p:nvSpPr>
              <p:cNvPr id="597" name="Google Shape;597;p9"/>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98" name="Google Shape;598;p9"/>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599" name="Google Shape;599;p9"/>
            <p:cNvGrpSpPr/>
            <p:nvPr/>
          </p:nvGrpSpPr>
          <p:grpSpPr>
            <a:xfrm flipH="1" rot="-5400000">
              <a:off x="9752954" y="1607231"/>
              <a:ext cx="196383" cy="2982574"/>
              <a:chOff x="685800" y="152400"/>
              <a:chExt cx="318597" cy="4838699"/>
            </a:xfrm>
          </p:grpSpPr>
          <p:sp>
            <p:nvSpPr>
              <p:cNvPr id="600" name="Google Shape;600;p9"/>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01" name="Google Shape;601;p9"/>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602" name="Google Shape;602;p9"/>
            <p:cNvGrpSpPr/>
            <p:nvPr/>
          </p:nvGrpSpPr>
          <p:grpSpPr>
            <a:xfrm flipH="1" rot="-5400000">
              <a:off x="9816794" y="1954222"/>
              <a:ext cx="196383" cy="2982574"/>
              <a:chOff x="990600" y="152400"/>
              <a:chExt cx="318597" cy="4838699"/>
            </a:xfrm>
          </p:grpSpPr>
          <p:sp>
            <p:nvSpPr>
              <p:cNvPr id="603" name="Google Shape;603;p9"/>
              <p:cNvSpPr/>
              <p:nvPr/>
            </p:nvSpPr>
            <p:spPr>
              <a:xfrm>
                <a:off x="9949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04" name="Google Shape;604;p9"/>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605" name="Google Shape;605;p9"/>
            <p:cNvGrpSpPr/>
            <p:nvPr/>
          </p:nvGrpSpPr>
          <p:grpSpPr>
            <a:xfrm flipH="1" rot="-5400000">
              <a:off x="9752954" y="2089589"/>
              <a:ext cx="196383" cy="2982574"/>
              <a:chOff x="3663063" y="152400"/>
              <a:chExt cx="318597" cy="4838699"/>
            </a:xfrm>
          </p:grpSpPr>
          <p:sp>
            <p:nvSpPr>
              <p:cNvPr id="606" name="Google Shape;606;p9"/>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07" name="Google Shape;607;p9"/>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608" name="Google Shape;608;p9"/>
            <p:cNvGrpSpPr/>
            <p:nvPr/>
          </p:nvGrpSpPr>
          <p:grpSpPr>
            <a:xfrm flipH="1" rot="-5400000">
              <a:off x="9880634" y="2225013"/>
              <a:ext cx="196383" cy="2982574"/>
              <a:chOff x="1295400" y="152400"/>
              <a:chExt cx="318597" cy="4838699"/>
            </a:xfrm>
          </p:grpSpPr>
          <p:sp>
            <p:nvSpPr>
              <p:cNvPr id="609" name="Google Shape;609;p9"/>
              <p:cNvSpPr/>
              <p:nvPr/>
            </p:nvSpPr>
            <p:spPr>
              <a:xfrm>
                <a:off x="1299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10" name="Google Shape;610;p9"/>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nvGrpSpPr>
            <p:cNvPr id="611" name="Google Shape;611;p9"/>
            <p:cNvGrpSpPr/>
            <p:nvPr/>
          </p:nvGrpSpPr>
          <p:grpSpPr>
            <a:xfrm flipH="1" rot="-5400000">
              <a:off x="9848714" y="2361002"/>
              <a:ext cx="196383" cy="2982574"/>
              <a:chOff x="1447800" y="152400"/>
              <a:chExt cx="318597" cy="4838699"/>
            </a:xfrm>
          </p:grpSpPr>
          <p:sp>
            <p:nvSpPr>
              <p:cNvPr id="612" name="Google Shape;612;p9"/>
              <p:cNvSpPr/>
              <p:nvPr/>
            </p:nvSpPr>
            <p:spPr>
              <a:xfrm>
                <a:off x="1452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13" name="Google Shape;613;p9"/>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614" name="Google Shape;614;p9"/>
            <p:cNvGrpSpPr/>
            <p:nvPr/>
          </p:nvGrpSpPr>
          <p:grpSpPr>
            <a:xfrm flipH="1" rot="-5400000">
              <a:off x="9721033" y="2496397"/>
              <a:ext cx="196383" cy="2982574"/>
              <a:chOff x="1600200" y="152400"/>
              <a:chExt cx="318597" cy="4838699"/>
            </a:xfrm>
          </p:grpSpPr>
          <p:sp>
            <p:nvSpPr>
              <p:cNvPr id="615" name="Google Shape;615;p9"/>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16" name="Google Shape;616;p9"/>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617" name="Google Shape;617;p9"/>
            <p:cNvGrpSpPr/>
            <p:nvPr/>
          </p:nvGrpSpPr>
          <p:grpSpPr>
            <a:xfrm flipH="1" rot="-5400000">
              <a:off x="9625273" y="2631806"/>
              <a:ext cx="196383" cy="2982574"/>
              <a:chOff x="533400" y="152400"/>
              <a:chExt cx="318597" cy="4838699"/>
            </a:xfrm>
          </p:grpSpPr>
          <p:sp>
            <p:nvSpPr>
              <p:cNvPr id="618" name="Google Shape;618;p9"/>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19" name="Google Shape;619;p9"/>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620" name="Google Shape;620;p9"/>
            <p:cNvGrpSpPr/>
            <p:nvPr/>
          </p:nvGrpSpPr>
          <p:grpSpPr>
            <a:xfrm flipH="1" rot="-5400000">
              <a:off x="9657193" y="2767202"/>
              <a:ext cx="196383" cy="2982574"/>
              <a:chOff x="685800" y="152400"/>
              <a:chExt cx="318597" cy="4838699"/>
            </a:xfrm>
          </p:grpSpPr>
          <p:sp>
            <p:nvSpPr>
              <p:cNvPr id="621" name="Google Shape;621;p9"/>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22" name="Google Shape;622;p9"/>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623" name="Google Shape;623;p9"/>
            <p:cNvGrpSpPr/>
            <p:nvPr/>
          </p:nvGrpSpPr>
          <p:grpSpPr>
            <a:xfrm flipH="1" rot="-5400000">
              <a:off x="9816794" y="2902597"/>
              <a:ext cx="196383" cy="2982574"/>
              <a:chOff x="838200" y="152400"/>
              <a:chExt cx="318597" cy="4838699"/>
            </a:xfrm>
          </p:grpSpPr>
          <p:sp>
            <p:nvSpPr>
              <p:cNvPr id="624" name="Google Shape;624;p9"/>
              <p:cNvSpPr/>
              <p:nvPr/>
            </p:nvSpPr>
            <p:spPr>
              <a:xfrm>
                <a:off x="842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25" name="Google Shape;625;p9"/>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626" name="Google Shape;626;p9"/>
            <p:cNvGrpSpPr/>
            <p:nvPr/>
          </p:nvGrpSpPr>
          <p:grpSpPr>
            <a:xfrm flipH="1" rot="-5400000">
              <a:off x="9625273" y="3037992"/>
              <a:ext cx="196383" cy="2982574"/>
              <a:chOff x="990600" y="152400"/>
              <a:chExt cx="318597" cy="4838699"/>
            </a:xfrm>
          </p:grpSpPr>
          <p:sp>
            <p:nvSpPr>
              <p:cNvPr id="627" name="Google Shape;627;p9"/>
              <p:cNvSpPr/>
              <p:nvPr/>
            </p:nvSpPr>
            <p:spPr>
              <a:xfrm>
                <a:off x="9949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28" name="Google Shape;628;p9"/>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629" name="Google Shape;629;p9"/>
            <p:cNvGrpSpPr/>
            <p:nvPr/>
          </p:nvGrpSpPr>
          <p:grpSpPr>
            <a:xfrm flipH="1" rot="-5400000">
              <a:off x="9944475" y="3173359"/>
              <a:ext cx="196383" cy="2982574"/>
              <a:chOff x="3663063" y="152400"/>
              <a:chExt cx="318597" cy="4838699"/>
            </a:xfrm>
          </p:grpSpPr>
          <p:sp>
            <p:nvSpPr>
              <p:cNvPr id="630" name="Google Shape;630;p9"/>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31" name="Google Shape;631;p9"/>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632" name="Google Shape;632;p9"/>
            <p:cNvGrpSpPr/>
            <p:nvPr/>
          </p:nvGrpSpPr>
          <p:grpSpPr>
            <a:xfrm flipH="1" rot="-5400000">
              <a:off x="9784874" y="3308783"/>
              <a:ext cx="196383" cy="2982574"/>
              <a:chOff x="1295400" y="152400"/>
              <a:chExt cx="318597" cy="4838699"/>
            </a:xfrm>
          </p:grpSpPr>
          <p:sp>
            <p:nvSpPr>
              <p:cNvPr id="633" name="Google Shape;633;p9"/>
              <p:cNvSpPr/>
              <p:nvPr/>
            </p:nvSpPr>
            <p:spPr>
              <a:xfrm>
                <a:off x="1299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34" name="Google Shape;634;p9"/>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sp>
        <p:nvSpPr>
          <p:cNvPr id="635" name="Google Shape;635;p9"/>
          <p:cNvSpPr/>
          <p:nvPr/>
        </p:nvSpPr>
        <p:spPr>
          <a:xfrm rot="197195">
            <a:off x="572737" y="994041"/>
            <a:ext cx="2440148" cy="137295"/>
          </a:xfrm>
          <a:custGeom>
            <a:rect b="b" l="l" r="r" t="t"/>
            <a:pathLst>
              <a:path extrusionOk="0" h="8963" w="82170">
                <a:moveTo>
                  <a:pt x="60471" y="1"/>
                </a:moveTo>
                <a:lnTo>
                  <a:pt x="60547" y="39"/>
                </a:lnTo>
                <a:lnTo>
                  <a:pt x="60660" y="1"/>
                </a:lnTo>
                <a:close/>
                <a:moveTo>
                  <a:pt x="63019" y="95"/>
                </a:moveTo>
                <a:lnTo>
                  <a:pt x="62924" y="190"/>
                </a:lnTo>
                <a:lnTo>
                  <a:pt x="63019" y="190"/>
                </a:lnTo>
                <a:lnTo>
                  <a:pt x="63019" y="95"/>
                </a:lnTo>
                <a:close/>
                <a:moveTo>
                  <a:pt x="82075" y="944"/>
                </a:moveTo>
                <a:lnTo>
                  <a:pt x="82075" y="1039"/>
                </a:lnTo>
                <a:lnTo>
                  <a:pt x="81980" y="1133"/>
                </a:lnTo>
                <a:lnTo>
                  <a:pt x="81792" y="1133"/>
                </a:lnTo>
                <a:lnTo>
                  <a:pt x="81697" y="1039"/>
                </a:lnTo>
                <a:lnTo>
                  <a:pt x="81509" y="1227"/>
                </a:lnTo>
                <a:lnTo>
                  <a:pt x="81886" y="1227"/>
                </a:lnTo>
                <a:lnTo>
                  <a:pt x="82169" y="1039"/>
                </a:lnTo>
                <a:lnTo>
                  <a:pt x="82075" y="944"/>
                </a:lnTo>
                <a:close/>
                <a:moveTo>
                  <a:pt x="44151" y="1510"/>
                </a:moveTo>
                <a:lnTo>
                  <a:pt x="43962" y="1605"/>
                </a:lnTo>
                <a:lnTo>
                  <a:pt x="44245" y="1605"/>
                </a:lnTo>
                <a:lnTo>
                  <a:pt x="44151" y="1510"/>
                </a:lnTo>
                <a:close/>
                <a:moveTo>
                  <a:pt x="43019" y="1699"/>
                </a:moveTo>
                <a:lnTo>
                  <a:pt x="42830" y="1793"/>
                </a:lnTo>
                <a:lnTo>
                  <a:pt x="42956" y="1762"/>
                </a:lnTo>
                <a:lnTo>
                  <a:pt x="43019" y="1699"/>
                </a:lnTo>
                <a:close/>
                <a:moveTo>
                  <a:pt x="13585" y="5472"/>
                </a:moveTo>
                <a:lnTo>
                  <a:pt x="13585" y="5504"/>
                </a:lnTo>
                <a:lnTo>
                  <a:pt x="13585" y="5504"/>
                </a:lnTo>
                <a:lnTo>
                  <a:pt x="13680" y="5472"/>
                </a:lnTo>
                <a:close/>
                <a:moveTo>
                  <a:pt x="15095" y="6321"/>
                </a:moveTo>
                <a:lnTo>
                  <a:pt x="14812" y="6416"/>
                </a:lnTo>
                <a:lnTo>
                  <a:pt x="14812" y="6321"/>
                </a:lnTo>
                <a:close/>
                <a:moveTo>
                  <a:pt x="60547" y="39"/>
                </a:moveTo>
                <a:lnTo>
                  <a:pt x="60377" y="95"/>
                </a:lnTo>
                <a:lnTo>
                  <a:pt x="60471" y="190"/>
                </a:lnTo>
                <a:lnTo>
                  <a:pt x="60094" y="378"/>
                </a:lnTo>
                <a:lnTo>
                  <a:pt x="59811" y="473"/>
                </a:lnTo>
                <a:lnTo>
                  <a:pt x="59717" y="473"/>
                </a:lnTo>
                <a:lnTo>
                  <a:pt x="59622" y="378"/>
                </a:lnTo>
                <a:lnTo>
                  <a:pt x="59811" y="378"/>
                </a:lnTo>
                <a:lnTo>
                  <a:pt x="59811" y="284"/>
                </a:lnTo>
                <a:lnTo>
                  <a:pt x="59811" y="190"/>
                </a:lnTo>
                <a:lnTo>
                  <a:pt x="58962" y="190"/>
                </a:lnTo>
                <a:lnTo>
                  <a:pt x="58773" y="284"/>
                </a:lnTo>
                <a:lnTo>
                  <a:pt x="58396" y="473"/>
                </a:lnTo>
                <a:lnTo>
                  <a:pt x="58585" y="473"/>
                </a:lnTo>
                <a:lnTo>
                  <a:pt x="58396" y="661"/>
                </a:lnTo>
                <a:lnTo>
                  <a:pt x="58207" y="661"/>
                </a:lnTo>
                <a:lnTo>
                  <a:pt x="58302" y="567"/>
                </a:lnTo>
                <a:lnTo>
                  <a:pt x="58113" y="661"/>
                </a:lnTo>
                <a:lnTo>
                  <a:pt x="57924" y="661"/>
                </a:lnTo>
                <a:lnTo>
                  <a:pt x="57453" y="473"/>
                </a:lnTo>
                <a:lnTo>
                  <a:pt x="56981" y="284"/>
                </a:lnTo>
                <a:lnTo>
                  <a:pt x="56604" y="284"/>
                </a:lnTo>
                <a:lnTo>
                  <a:pt x="56604" y="473"/>
                </a:lnTo>
                <a:lnTo>
                  <a:pt x="56415" y="567"/>
                </a:lnTo>
                <a:lnTo>
                  <a:pt x="57075" y="473"/>
                </a:lnTo>
                <a:lnTo>
                  <a:pt x="56698" y="661"/>
                </a:lnTo>
                <a:lnTo>
                  <a:pt x="57170" y="567"/>
                </a:lnTo>
                <a:lnTo>
                  <a:pt x="57075" y="661"/>
                </a:lnTo>
                <a:lnTo>
                  <a:pt x="57075" y="756"/>
                </a:lnTo>
                <a:lnTo>
                  <a:pt x="56321" y="756"/>
                </a:lnTo>
                <a:lnTo>
                  <a:pt x="56226" y="567"/>
                </a:lnTo>
                <a:lnTo>
                  <a:pt x="56132" y="473"/>
                </a:lnTo>
                <a:lnTo>
                  <a:pt x="55849" y="473"/>
                </a:lnTo>
                <a:lnTo>
                  <a:pt x="55471" y="567"/>
                </a:lnTo>
                <a:lnTo>
                  <a:pt x="55000" y="661"/>
                </a:lnTo>
                <a:lnTo>
                  <a:pt x="55094" y="661"/>
                </a:lnTo>
                <a:lnTo>
                  <a:pt x="53868" y="850"/>
                </a:lnTo>
                <a:lnTo>
                  <a:pt x="52830" y="1039"/>
                </a:lnTo>
                <a:lnTo>
                  <a:pt x="52830" y="1039"/>
                </a:lnTo>
                <a:lnTo>
                  <a:pt x="52924" y="850"/>
                </a:lnTo>
                <a:lnTo>
                  <a:pt x="53019" y="756"/>
                </a:lnTo>
                <a:lnTo>
                  <a:pt x="53019" y="756"/>
                </a:lnTo>
                <a:lnTo>
                  <a:pt x="52358" y="944"/>
                </a:lnTo>
                <a:lnTo>
                  <a:pt x="51981" y="1039"/>
                </a:lnTo>
                <a:lnTo>
                  <a:pt x="51887" y="1133"/>
                </a:lnTo>
                <a:lnTo>
                  <a:pt x="51887" y="1227"/>
                </a:lnTo>
                <a:lnTo>
                  <a:pt x="51604" y="1039"/>
                </a:lnTo>
                <a:lnTo>
                  <a:pt x="50755" y="1039"/>
                </a:lnTo>
                <a:lnTo>
                  <a:pt x="50755" y="944"/>
                </a:lnTo>
                <a:lnTo>
                  <a:pt x="50755" y="850"/>
                </a:lnTo>
                <a:lnTo>
                  <a:pt x="50660" y="850"/>
                </a:lnTo>
                <a:lnTo>
                  <a:pt x="50660" y="1039"/>
                </a:lnTo>
                <a:lnTo>
                  <a:pt x="49623" y="1322"/>
                </a:lnTo>
                <a:lnTo>
                  <a:pt x="49151" y="1416"/>
                </a:lnTo>
                <a:lnTo>
                  <a:pt x="48679" y="1416"/>
                </a:lnTo>
                <a:lnTo>
                  <a:pt x="48679" y="1322"/>
                </a:lnTo>
                <a:lnTo>
                  <a:pt x="48773" y="1322"/>
                </a:lnTo>
                <a:lnTo>
                  <a:pt x="48585" y="1133"/>
                </a:lnTo>
                <a:lnTo>
                  <a:pt x="47547" y="1133"/>
                </a:lnTo>
                <a:lnTo>
                  <a:pt x="46981" y="1322"/>
                </a:lnTo>
                <a:lnTo>
                  <a:pt x="46038" y="1699"/>
                </a:lnTo>
                <a:lnTo>
                  <a:pt x="46038" y="1699"/>
                </a:lnTo>
                <a:lnTo>
                  <a:pt x="46132" y="1605"/>
                </a:lnTo>
                <a:lnTo>
                  <a:pt x="46038" y="1510"/>
                </a:lnTo>
                <a:lnTo>
                  <a:pt x="45755" y="1699"/>
                </a:lnTo>
                <a:lnTo>
                  <a:pt x="45660" y="1793"/>
                </a:lnTo>
                <a:lnTo>
                  <a:pt x="45566" y="1793"/>
                </a:lnTo>
                <a:lnTo>
                  <a:pt x="45472" y="1699"/>
                </a:lnTo>
                <a:lnTo>
                  <a:pt x="45472" y="1510"/>
                </a:lnTo>
                <a:lnTo>
                  <a:pt x="45755" y="1510"/>
                </a:lnTo>
                <a:lnTo>
                  <a:pt x="45566" y="1416"/>
                </a:lnTo>
                <a:lnTo>
                  <a:pt x="45189" y="1416"/>
                </a:lnTo>
                <a:lnTo>
                  <a:pt x="44245" y="1605"/>
                </a:lnTo>
                <a:lnTo>
                  <a:pt x="42736" y="2076"/>
                </a:lnTo>
                <a:lnTo>
                  <a:pt x="42736" y="2076"/>
                </a:lnTo>
                <a:lnTo>
                  <a:pt x="43113" y="1793"/>
                </a:lnTo>
                <a:lnTo>
                  <a:pt x="43491" y="1605"/>
                </a:lnTo>
                <a:lnTo>
                  <a:pt x="43208" y="1699"/>
                </a:lnTo>
                <a:lnTo>
                  <a:pt x="42956" y="1762"/>
                </a:lnTo>
                <a:lnTo>
                  <a:pt x="42924" y="1793"/>
                </a:lnTo>
                <a:lnTo>
                  <a:pt x="42453" y="1982"/>
                </a:lnTo>
                <a:lnTo>
                  <a:pt x="42075" y="1982"/>
                </a:lnTo>
                <a:lnTo>
                  <a:pt x="41981" y="1888"/>
                </a:lnTo>
                <a:lnTo>
                  <a:pt x="40377" y="1888"/>
                </a:lnTo>
                <a:lnTo>
                  <a:pt x="38962" y="1982"/>
                </a:lnTo>
                <a:lnTo>
                  <a:pt x="39057" y="2076"/>
                </a:lnTo>
                <a:lnTo>
                  <a:pt x="38962" y="2171"/>
                </a:lnTo>
                <a:lnTo>
                  <a:pt x="38679" y="2265"/>
                </a:lnTo>
                <a:lnTo>
                  <a:pt x="38774" y="2076"/>
                </a:lnTo>
                <a:lnTo>
                  <a:pt x="38679" y="2076"/>
                </a:lnTo>
                <a:lnTo>
                  <a:pt x="38585" y="2171"/>
                </a:lnTo>
                <a:lnTo>
                  <a:pt x="38491" y="2265"/>
                </a:lnTo>
                <a:lnTo>
                  <a:pt x="38302" y="2171"/>
                </a:lnTo>
                <a:lnTo>
                  <a:pt x="38208" y="1982"/>
                </a:lnTo>
                <a:lnTo>
                  <a:pt x="37453" y="1982"/>
                </a:lnTo>
                <a:lnTo>
                  <a:pt x="37736" y="2171"/>
                </a:lnTo>
                <a:lnTo>
                  <a:pt x="37264" y="2171"/>
                </a:lnTo>
                <a:lnTo>
                  <a:pt x="37076" y="2076"/>
                </a:lnTo>
                <a:lnTo>
                  <a:pt x="36793" y="2171"/>
                </a:lnTo>
                <a:lnTo>
                  <a:pt x="36887" y="1982"/>
                </a:lnTo>
                <a:lnTo>
                  <a:pt x="35943" y="2359"/>
                </a:lnTo>
                <a:lnTo>
                  <a:pt x="34906" y="2548"/>
                </a:lnTo>
                <a:lnTo>
                  <a:pt x="33868" y="2737"/>
                </a:lnTo>
                <a:lnTo>
                  <a:pt x="32925" y="2737"/>
                </a:lnTo>
                <a:lnTo>
                  <a:pt x="33113" y="2642"/>
                </a:lnTo>
                <a:lnTo>
                  <a:pt x="32830" y="2642"/>
                </a:lnTo>
                <a:lnTo>
                  <a:pt x="32547" y="2737"/>
                </a:lnTo>
                <a:lnTo>
                  <a:pt x="32076" y="2925"/>
                </a:lnTo>
                <a:lnTo>
                  <a:pt x="31321" y="2925"/>
                </a:lnTo>
                <a:lnTo>
                  <a:pt x="30472" y="3020"/>
                </a:lnTo>
                <a:lnTo>
                  <a:pt x="29623" y="3114"/>
                </a:lnTo>
                <a:lnTo>
                  <a:pt x="27736" y="3397"/>
                </a:lnTo>
                <a:lnTo>
                  <a:pt x="26698" y="3491"/>
                </a:lnTo>
                <a:lnTo>
                  <a:pt x="26415" y="3586"/>
                </a:lnTo>
                <a:lnTo>
                  <a:pt x="26321" y="3680"/>
                </a:lnTo>
                <a:lnTo>
                  <a:pt x="26132" y="3586"/>
                </a:lnTo>
                <a:lnTo>
                  <a:pt x="25944" y="3491"/>
                </a:lnTo>
                <a:lnTo>
                  <a:pt x="25755" y="3586"/>
                </a:lnTo>
                <a:lnTo>
                  <a:pt x="25661" y="3869"/>
                </a:lnTo>
                <a:lnTo>
                  <a:pt x="25189" y="3774"/>
                </a:lnTo>
                <a:lnTo>
                  <a:pt x="24623" y="3774"/>
                </a:lnTo>
                <a:lnTo>
                  <a:pt x="23491" y="3963"/>
                </a:lnTo>
                <a:lnTo>
                  <a:pt x="22642" y="4057"/>
                </a:lnTo>
                <a:lnTo>
                  <a:pt x="21793" y="4152"/>
                </a:lnTo>
                <a:lnTo>
                  <a:pt x="21887" y="4057"/>
                </a:lnTo>
                <a:lnTo>
                  <a:pt x="21698" y="4152"/>
                </a:lnTo>
                <a:lnTo>
                  <a:pt x="21510" y="4340"/>
                </a:lnTo>
                <a:lnTo>
                  <a:pt x="21415" y="4529"/>
                </a:lnTo>
                <a:lnTo>
                  <a:pt x="21227" y="4623"/>
                </a:lnTo>
                <a:lnTo>
                  <a:pt x="21132" y="4529"/>
                </a:lnTo>
                <a:lnTo>
                  <a:pt x="20944" y="4435"/>
                </a:lnTo>
                <a:lnTo>
                  <a:pt x="20378" y="4340"/>
                </a:lnTo>
                <a:lnTo>
                  <a:pt x="19906" y="4435"/>
                </a:lnTo>
                <a:lnTo>
                  <a:pt x="19529" y="4623"/>
                </a:lnTo>
                <a:lnTo>
                  <a:pt x="19434" y="4529"/>
                </a:lnTo>
                <a:lnTo>
                  <a:pt x="19340" y="4529"/>
                </a:lnTo>
                <a:lnTo>
                  <a:pt x="18868" y="4623"/>
                </a:lnTo>
                <a:lnTo>
                  <a:pt x="17925" y="5001"/>
                </a:lnTo>
                <a:lnTo>
                  <a:pt x="17925" y="4812"/>
                </a:lnTo>
                <a:lnTo>
                  <a:pt x="17736" y="5001"/>
                </a:lnTo>
                <a:lnTo>
                  <a:pt x="17548" y="5095"/>
                </a:lnTo>
                <a:lnTo>
                  <a:pt x="17359" y="5189"/>
                </a:lnTo>
                <a:lnTo>
                  <a:pt x="16887" y="5284"/>
                </a:lnTo>
                <a:lnTo>
                  <a:pt x="16982" y="5189"/>
                </a:lnTo>
                <a:lnTo>
                  <a:pt x="16982" y="5189"/>
                </a:lnTo>
                <a:lnTo>
                  <a:pt x="16321" y="5284"/>
                </a:lnTo>
                <a:lnTo>
                  <a:pt x="15755" y="5472"/>
                </a:lnTo>
                <a:lnTo>
                  <a:pt x="15189" y="5567"/>
                </a:lnTo>
                <a:lnTo>
                  <a:pt x="14623" y="5567"/>
                </a:lnTo>
                <a:lnTo>
                  <a:pt x="15283" y="5472"/>
                </a:lnTo>
                <a:lnTo>
                  <a:pt x="15189" y="5378"/>
                </a:lnTo>
                <a:lnTo>
                  <a:pt x="15095" y="5284"/>
                </a:lnTo>
                <a:lnTo>
                  <a:pt x="15095" y="5189"/>
                </a:lnTo>
                <a:lnTo>
                  <a:pt x="15095" y="5095"/>
                </a:lnTo>
                <a:lnTo>
                  <a:pt x="14906" y="5189"/>
                </a:lnTo>
                <a:lnTo>
                  <a:pt x="14529" y="5284"/>
                </a:lnTo>
                <a:lnTo>
                  <a:pt x="13680" y="5472"/>
                </a:lnTo>
                <a:lnTo>
                  <a:pt x="13680" y="5567"/>
                </a:lnTo>
                <a:lnTo>
                  <a:pt x="13585" y="5567"/>
                </a:lnTo>
                <a:lnTo>
                  <a:pt x="13585" y="5504"/>
                </a:lnTo>
                <a:lnTo>
                  <a:pt x="13585" y="5504"/>
                </a:lnTo>
                <a:lnTo>
                  <a:pt x="13397" y="5567"/>
                </a:lnTo>
                <a:lnTo>
                  <a:pt x="13208" y="5661"/>
                </a:lnTo>
                <a:lnTo>
                  <a:pt x="13302" y="5755"/>
                </a:lnTo>
                <a:lnTo>
                  <a:pt x="13585" y="5661"/>
                </a:lnTo>
                <a:lnTo>
                  <a:pt x="13868" y="5661"/>
                </a:lnTo>
                <a:lnTo>
                  <a:pt x="13585" y="5850"/>
                </a:lnTo>
                <a:lnTo>
                  <a:pt x="13302" y="5850"/>
                </a:lnTo>
                <a:lnTo>
                  <a:pt x="13019" y="5755"/>
                </a:lnTo>
                <a:lnTo>
                  <a:pt x="12736" y="5755"/>
                </a:lnTo>
                <a:lnTo>
                  <a:pt x="11133" y="6227"/>
                </a:lnTo>
                <a:lnTo>
                  <a:pt x="11038" y="6133"/>
                </a:lnTo>
                <a:lnTo>
                  <a:pt x="10472" y="6321"/>
                </a:lnTo>
                <a:lnTo>
                  <a:pt x="10001" y="6416"/>
                </a:lnTo>
                <a:lnTo>
                  <a:pt x="9434" y="6510"/>
                </a:lnTo>
                <a:lnTo>
                  <a:pt x="8680" y="6699"/>
                </a:lnTo>
                <a:lnTo>
                  <a:pt x="7642" y="6888"/>
                </a:lnTo>
                <a:lnTo>
                  <a:pt x="6416" y="7076"/>
                </a:lnTo>
                <a:lnTo>
                  <a:pt x="3963" y="7454"/>
                </a:lnTo>
                <a:lnTo>
                  <a:pt x="1604" y="7831"/>
                </a:lnTo>
                <a:lnTo>
                  <a:pt x="944" y="8020"/>
                </a:lnTo>
                <a:lnTo>
                  <a:pt x="567" y="7925"/>
                </a:lnTo>
                <a:lnTo>
                  <a:pt x="284" y="7831"/>
                </a:lnTo>
                <a:lnTo>
                  <a:pt x="189" y="7831"/>
                </a:lnTo>
                <a:lnTo>
                  <a:pt x="189" y="7925"/>
                </a:lnTo>
                <a:lnTo>
                  <a:pt x="189" y="8208"/>
                </a:lnTo>
                <a:lnTo>
                  <a:pt x="1" y="8397"/>
                </a:lnTo>
                <a:lnTo>
                  <a:pt x="1" y="8586"/>
                </a:lnTo>
                <a:lnTo>
                  <a:pt x="1" y="8680"/>
                </a:lnTo>
                <a:lnTo>
                  <a:pt x="95" y="8774"/>
                </a:lnTo>
                <a:lnTo>
                  <a:pt x="472" y="8869"/>
                </a:lnTo>
                <a:lnTo>
                  <a:pt x="755" y="8869"/>
                </a:lnTo>
                <a:lnTo>
                  <a:pt x="567" y="8963"/>
                </a:lnTo>
                <a:lnTo>
                  <a:pt x="755" y="8963"/>
                </a:lnTo>
                <a:lnTo>
                  <a:pt x="1038" y="8869"/>
                </a:lnTo>
                <a:lnTo>
                  <a:pt x="1416" y="8586"/>
                </a:lnTo>
                <a:lnTo>
                  <a:pt x="1416" y="8774"/>
                </a:lnTo>
                <a:lnTo>
                  <a:pt x="1510" y="8869"/>
                </a:lnTo>
                <a:lnTo>
                  <a:pt x="1699" y="8774"/>
                </a:lnTo>
                <a:lnTo>
                  <a:pt x="1793" y="8774"/>
                </a:lnTo>
                <a:lnTo>
                  <a:pt x="2265" y="8586"/>
                </a:lnTo>
                <a:lnTo>
                  <a:pt x="2642" y="8491"/>
                </a:lnTo>
                <a:lnTo>
                  <a:pt x="3397" y="8491"/>
                </a:lnTo>
                <a:lnTo>
                  <a:pt x="4152" y="8397"/>
                </a:lnTo>
                <a:lnTo>
                  <a:pt x="4623" y="8397"/>
                </a:lnTo>
                <a:lnTo>
                  <a:pt x="5001" y="8114"/>
                </a:lnTo>
                <a:lnTo>
                  <a:pt x="5001" y="8208"/>
                </a:lnTo>
                <a:lnTo>
                  <a:pt x="5284" y="8114"/>
                </a:lnTo>
                <a:lnTo>
                  <a:pt x="5850" y="7831"/>
                </a:lnTo>
                <a:lnTo>
                  <a:pt x="5944" y="7925"/>
                </a:lnTo>
                <a:lnTo>
                  <a:pt x="5850" y="8020"/>
                </a:lnTo>
                <a:lnTo>
                  <a:pt x="5850" y="8114"/>
                </a:lnTo>
                <a:lnTo>
                  <a:pt x="5944" y="8020"/>
                </a:lnTo>
                <a:lnTo>
                  <a:pt x="6416" y="7925"/>
                </a:lnTo>
                <a:lnTo>
                  <a:pt x="7170" y="7925"/>
                </a:lnTo>
                <a:lnTo>
                  <a:pt x="7170" y="8020"/>
                </a:lnTo>
                <a:lnTo>
                  <a:pt x="7076" y="8114"/>
                </a:lnTo>
                <a:lnTo>
                  <a:pt x="7265" y="8020"/>
                </a:lnTo>
                <a:lnTo>
                  <a:pt x="7359" y="7925"/>
                </a:lnTo>
                <a:lnTo>
                  <a:pt x="7359" y="7831"/>
                </a:lnTo>
                <a:lnTo>
                  <a:pt x="7548" y="8020"/>
                </a:lnTo>
                <a:lnTo>
                  <a:pt x="8397" y="7642"/>
                </a:lnTo>
                <a:lnTo>
                  <a:pt x="8963" y="7454"/>
                </a:lnTo>
                <a:lnTo>
                  <a:pt x="9151" y="7359"/>
                </a:lnTo>
                <a:lnTo>
                  <a:pt x="9246" y="7359"/>
                </a:lnTo>
                <a:lnTo>
                  <a:pt x="9151" y="7171"/>
                </a:lnTo>
                <a:lnTo>
                  <a:pt x="9246" y="7076"/>
                </a:lnTo>
                <a:lnTo>
                  <a:pt x="9340" y="7076"/>
                </a:lnTo>
                <a:lnTo>
                  <a:pt x="9340" y="7171"/>
                </a:lnTo>
                <a:lnTo>
                  <a:pt x="9434" y="7076"/>
                </a:lnTo>
                <a:lnTo>
                  <a:pt x="9529" y="7171"/>
                </a:lnTo>
                <a:lnTo>
                  <a:pt x="9434" y="7265"/>
                </a:lnTo>
                <a:lnTo>
                  <a:pt x="9340" y="7265"/>
                </a:lnTo>
                <a:lnTo>
                  <a:pt x="9340" y="7359"/>
                </a:lnTo>
                <a:lnTo>
                  <a:pt x="9717" y="7171"/>
                </a:lnTo>
                <a:lnTo>
                  <a:pt x="10095" y="7076"/>
                </a:lnTo>
                <a:lnTo>
                  <a:pt x="10095" y="7171"/>
                </a:lnTo>
                <a:lnTo>
                  <a:pt x="10001" y="7171"/>
                </a:lnTo>
                <a:lnTo>
                  <a:pt x="9906" y="7265"/>
                </a:lnTo>
                <a:lnTo>
                  <a:pt x="9906" y="7359"/>
                </a:lnTo>
                <a:lnTo>
                  <a:pt x="9623" y="7265"/>
                </a:lnTo>
                <a:lnTo>
                  <a:pt x="9717" y="7454"/>
                </a:lnTo>
                <a:lnTo>
                  <a:pt x="10850" y="7076"/>
                </a:lnTo>
                <a:lnTo>
                  <a:pt x="11038" y="7076"/>
                </a:lnTo>
                <a:lnTo>
                  <a:pt x="11133" y="7171"/>
                </a:lnTo>
                <a:lnTo>
                  <a:pt x="11321" y="7265"/>
                </a:lnTo>
                <a:lnTo>
                  <a:pt x="11416" y="7265"/>
                </a:lnTo>
                <a:lnTo>
                  <a:pt x="11604" y="7171"/>
                </a:lnTo>
                <a:lnTo>
                  <a:pt x="11793" y="6982"/>
                </a:lnTo>
                <a:lnTo>
                  <a:pt x="11887" y="6888"/>
                </a:lnTo>
                <a:lnTo>
                  <a:pt x="12170" y="6888"/>
                </a:lnTo>
                <a:lnTo>
                  <a:pt x="12076" y="7076"/>
                </a:lnTo>
                <a:lnTo>
                  <a:pt x="12265" y="7076"/>
                </a:lnTo>
                <a:lnTo>
                  <a:pt x="12359" y="6888"/>
                </a:lnTo>
                <a:lnTo>
                  <a:pt x="12548" y="6793"/>
                </a:lnTo>
                <a:lnTo>
                  <a:pt x="12736" y="6793"/>
                </a:lnTo>
                <a:lnTo>
                  <a:pt x="12453" y="6982"/>
                </a:lnTo>
                <a:lnTo>
                  <a:pt x="12925" y="6982"/>
                </a:lnTo>
                <a:lnTo>
                  <a:pt x="13491" y="6888"/>
                </a:lnTo>
                <a:lnTo>
                  <a:pt x="14434" y="6605"/>
                </a:lnTo>
                <a:lnTo>
                  <a:pt x="15849" y="6510"/>
                </a:lnTo>
                <a:lnTo>
                  <a:pt x="16510" y="6416"/>
                </a:lnTo>
                <a:lnTo>
                  <a:pt x="16982" y="6227"/>
                </a:lnTo>
                <a:lnTo>
                  <a:pt x="17831" y="6038"/>
                </a:lnTo>
                <a:lnTo>
                  <a:pt x="18680" y="6038"/>
                </a:lnTo>
                <a:lnTo>
                  <a:pt x="19057" y="5850"/>
                </a:lnTo>
                <a:lnTo>
                  <a:pt x="19340" y="5755"/>
                </a:lnTo>
                <a:lnTo>
                  <a:pt x="20472" y="5661"/>
                </a:lnTo>
                <a:lnTo>
                  <a:pt x="21604" y="5567"/>
                </a:lnTo>
                <a:lnTo>
                  <a:pt x="22736" y="5378"/>
                </a:lnTo>
                <a:lnTo>
                  <a:pt x="23774" y="5095"/>
                </a:lnTo>
                <a:lnTo>
                  <a:pt x="23774" y="5284"/>
                </a:lnTo>
                <a:lnTo>
                  <a:pt x="24151" y="5189"/>
                </a:lnTo>
                <a:lnTo>
                  <a:pt x="24246" y="5189"/>
                </a:lnTo>
                <a:lnTo>
                  <a:pt x="24246" y="5095"/>
                </a:lnTo>
                <a:lnTo>
                  <a:pt x="24623" y="5001"/>
                </a:lnTo>
                <a:lnTo>
                  <a:pt x="25000" y="5095"/>
                </a:lnTo>
                <a:lnTo>
                  <a:pt x="25378" y="5095"/>
                </a:lnTo>
                <a:lnTo>
                  <a:pt x="25755" y="4906"/>
                </a:lnTo>
                <a:lnTo>
                  <a:pt x="25755" y="5095"/>
                </a:lnTo>
                <a:lnTo>
                  <a:pt x="25849" y="5001"/>
                </a:lnTo>
                <a:lnTo>
                  <a:pt x="26132" y="4906"/>
                </a:lnTo>
                <a:lnTo>
                  <a:pt x="27264" y="4906"/>
                </a:lnTo>
                <a:lnTo>
                  <a:pt x="28491" y="4718"/>
                </a:lnTo>
                <a:lnTo>
                  <a:pt x="28302" y="4529"/>
                </a:lnTo>
                <a:lnTo>
                  <a:pt x="28491" y="4435"/>
                </a:lnTo>
                <a:lnTo>
                  <a:pt x="28585" y="4340"/>
                </a:lnTo>
                <a:lnTo>
                  <a:pt x="28774" y="4529"/>
                </a:lnTo>
                <a:lnTo>
                  <a:pt x="28679" y="4623"/>
                </a:lnTo>
                <a:lnTo>
                  <a:pt x="29717" y="4623"/>
                </a:lnTo>
                <a:lnTo>
                  <a:pt x="30189" y="4529"/>
                </a:lnTo>
                <a:lnTo>
                  <a:pt x="31510" y="4246"/>
                </a:lnTo>
                <a:lnTo>
                  <a:pt x="32076" y="4057"/>
                </a:lnTo>
                <a:lnTo>
                  <a:pt x="32547" y="3869"/>
                </a:lnTo>
                <a:lnTo>
                  <a:pt x="32642" y="3963"/>
                </a:lnTo>
                <a:lnTo>
                  <a:pt x="32830" y="4057"/>
                </a:lnTo>
                <a:lnTo>
                  <a:pt x="33019" y="4057"/>
                </a:lnTo>
                <a:lnTo>
                  <a:pt x="33679" y="3869"/>
                </a:lnTo>
                <a:lnTo>
                  <a:pt x="33962" y="3586"/>
                </a:lnTo>
                <a:lnTo>
                  <a:pt x="34623" y="3586"/>
                </a:lnTo>
                <a:lnTo>
                  <a:pt x="35660" y="3491"/>
                </a:lnTo>
                <a:lnTo>
                  <a:pt x="37170" y="3586"/>
                </a:lnTo>
                <a:lnTo>
                  <a:pt x="37547" y="3397"/>
                </a:lnTo>
                <a:lnTo>
                  <a:pt x="38019" y="3303"/>
                </a:lnTo>
                <a:lnTo>
                  <a:pt x="39151" y="3208"/>
                </a:lnTo>
                <a:lnTo>
                  <a:pt x="41038" y="3208"/>
                </a:lnTo>
                <a:lnTo>
                  <a:pt x="41038" y="3114"/>
                </a:lnTo>
                <a:lnTo>
                  <a:pt x="41226" y="3020"/>
                </a:lnTo>
                <a:lnTo>
                  <a:pt x="41981" y="2925"/>
                </a:lnTo>
                <a:lnTo>
                  <a:pt x="44811" y="2925"/>
                </a:lnTo>
                <a:lnTo>
                  <a:pt x="45000" y="2831"/>
                </a:lnTo>
                <a:lnTo>
                  <a:pt x="45189" y="2642"/>
                </a:lnTo>
                <a:lnTo>
                  <a:pt x="45283" y="2548"/>
                </a:lnTo>
                <a:lnTo>
                  <a:pt x="45566" y="2548"/>
                </a:lnTo>
                <a:lnTo>
                  <a:pt x="45472" y="2737"/>
                </a:lnTo>
                <a:lnTo>
                  <a:pt x="45472" y="2737"/>
                </a:lnTo>
                <a:lnTo>
                  <a:pt x="46132" y="2548"/>
                </a:lnTo>
                <a:lnTo>
                  <a:pt x="46887" y="2548"/>
                </a:lnTo>
                <a:lnTo>
                  <a:pt x="47547" y="2454"/>
                </a:lnTo>
                <a:lnTo>
                  <a:pt x="48207" y="2265"/>
                </a:lnTo>
                <a:lnTo>
                  <a:pt x="48302" y="2359"/>
                </a:lnTo>
                <a:lnTo>
                  <a:pt x="49434" y="2359"/>
                </a:lnTo>
                <a:lnTo>
                  <a:pt x="49717" y="2265"/>
                </a:lnTo>
                <a:lnTo>
                  <a:pt x="50094" y="2171"/>
                </a:lnTo>
                <a:lnTo>
                  <a:pt x="50755" y="2076"/>
                </a:lnTo>
                <a:lnTo>
                  <a:pt x="52170" y="1982"/>
                </a:lnTo>
                <a:lnTo>
                  <a:pt x="54056" y="1793"/>
                </a:lnTo>
                <a:lnTo>
                  <a:pt x="56132" y="1510"/>
                </a:lnTo>
                <a:lnTo>
                  <a:pt x="56037" y="1605"/>
                </a:lnTo>
                <a:lnTo>
                  <a:pt x="55943" y="1699"/>
                </a:lnTo>
                <a:lnTo>
                  <a:pt x="55754" y="1699"/>
                </a:lnTo>
                <a:lnTo>
                  <a:pt x="55471" y="1793"/>
                </a:lnTo>
                <a:lnTo>
                  <a:pt x="55377" y="1888"/>
                </a:lnTo>
                <a:lnTo>
                  <a:pt x="56415" y="1605"/>
                </a:lnTo>
                <a:lnTo>
                  <a:pt x="56887" y="1510"/>
                </a:lnTo>
                <a:lnTo>
                  <a:pt x="56981" y="1605"/>
                </a:lnTo>
                <a:lnTo>
                  <a:pt x="56887" y="1699"/>
                </a:lnTo>
                <a:lnTo>
                  <a:pt x="57358" y="1605"/>
                </a:lnTo>
                <a:lnTo>
                  <a:pt x="57736" y="1605"/>
                </a:lnTo>
                <a:lnTo>
                  <a:pt x="58207" y="1510"/>
                </a:lnTo>
                <a:lnTo>
                  <a:pt x="58679" y="1510"/>
                </a:lnTo>
                <a:lnTo>
                  <a:pt x="58773" y="1416"/>
                </a:lnTo>
                <a:lnTo>
                  <a:pt x="58868" y="1322"/>
                </a:lnTo>
                <a:lnTo>
                  <a:pt x="59056" y="1133"/>
                </a:lnTo>
                <a:lnTo>
                  <a:pt x="59151" y="1227"/>
                </a:lnTo>
                <a:lnTo>
                  <a:pt x="59339" y="1227"/>
                </a:lnTo>
                <a:lnTo>
                  <a:pt x="59434" y="1322"/>
                </a:lnTo>
                <a:lnTo>
                  <a:pt x="59339" y="1510"/>
                </a:lnTo>
                <a:lnTo>
                  <a:pt x="59811" y="1416"/>
                </a:lnTo>
                <a:lnTo>
                  <a:pt x="60000" y="1322"/>
                </a:lnTo>
                <a:lnTo>
                  <a:pt x="60094" y="1416"/>
                </a:lnTo>
                <a:lnTo>
                  <a:pt x="60377" y="1322"/>
                </a:lnTo>
                <a:lnTo>
                  <a:pt x="60660" y="1227"/>
                </a:lnTo>
                <a:lnTo>
                  <a:pt x="61320" y="1133"/>
                </a:lnTo>
                <a:lnTo>
                  <a:pt x="61981" y="1227"/>
                </a:lnTo>
                <a:lnTo>
                  <a:pt x="62641" y="1227"/>
                </a:lnTo>
                <a:lnTo>
                  <a:pt x="62547" y="1133"/>
                </a:lnTo>
                <a:lnTo>
                  <a:pt x="63207" y="1039"/>
                </a:lnTo>
                <a:lnTo>
                  <a:pt x="63019" y="1133"/>
                </a:lnTo>
                <a:lnTo>
                  <a:pt x="63585" y="1133"/>
                </a:lnTo>
                <a:lnTo>
                  <a:pt x="63302" y="1039"/>
                </a:lnTo>
                <a:lnTo>
                  <a:pt x="63773" y="850"/>
                </a:lnTo>
                <a:lnTo>
                  <a:pt x="64151" y="756"/>
                </a:lnTo>
                <a:lnTo>
                  <a:pt x="64434" y="850"/>
                </a:lnTo>
                <a:lnTo>
                  <a:pt x="64434" y="1133"/>
                </a:lnTo>
                <a:lnTo>
                  <a:pt x="65283" y="850"/>
                </a:lnTo>
                <a:lnTo>
                  <a:pt x="65283" y="944"/>
                </a:lnTo>
                <a:lnTo>
                  <a:pt x="65471" y="944"/>
                </a:lnTo>
                <a:lnTo>
                  <a:pt x="65566" y="850"/>
                </a:lnTo>
                <a:lnTo>
                  <a:pt x="65754" y="944"/>
                </a:lnTo>
                <a:lnTo>
                  <a:pt x="66132" y="850"/>
                </a:lnTo>
                <a:lnTo>
                  <a:pt x="66981" y="850"/>
                </a:lnTo>
                <a:lnTo>
                  <a:pt x="66981" y="944"/>
                </a:lnTo>
                <a:lnTo>
                  <a:pt x="66886" y="1039"/>
                </a:lnTo>
                <a:lnTo>
                  <a:pt x="66792" y="1039"/>
                </a:lnTo>
                <a:lnTo>
                  <a:pt x="66792" y="1133"/>
                </a:lnTo>
                <a:lnTo>
                  <a:pt x="67641" y="944"/>
                </a:lnTo>
                <a:lnTo>
                  <a:pt x="68113" y="850"/>
                </a:lnTo>
                <a:lnTo>
                  <a:pt x="68584" y="850"/>
                </a:lnTo>
                <a:lnTo>
                  <a:pt x="68773" y="944"/>
                </a:lnTo>
                <a:lnTo>
                  <a:pt x="68962" y="944"/>
                </a:lnTo>
                <a:lnTo>
                  <a:pt x="69150" y="850"/>
                </a:lnTo>
                <a:lnTo>
                  <a:pt x="70849" y="944"/>
                </a:lnTo>
                <a:lnTo>
                  <a:pt x="71509" y="850"/>
                </a:lnTo>
                <a:lnTo>
                  <a:pt x="72169" y="756"/>
                </a:lnTo>
                <a:lnTo>
                  <a:pt x="73207" y="756"/>
                </a:lnTo>
                <a:lnTo>
                  <a:pt x="73584" y="944"/>
                </a:lnTo>
                <a:lnTo>
                  <a:pt x="73962" y="944"/>
                </a:lnTo>
                <a:lnTo>
                  <a:pt x="73773" y="756"/>
                </a:lnTo>
                <a:lnTo>
                  <a:pt x="74056" y="567"/>
                </a:lnTo>
                <a:lnTo>
                  <a:pt x="74150" y="567"/>
                </a:lnTo>
                <a:lnTo>
                  <a:pt x="74150" y="756"/>
                </a:lnTo>
                <a:lnTo>
                  <a:pt x="74339" y="850"/>
                </a:lnTo>
                <a:lnTo>
                  <a:pt x="74433" y="756"/>
                </a:lnTo>
                <a:lnTo>
                  <a:pt x="74716" y="661"/>
                </a:lnTo>
                <a:lnTo>
                  <a:pt x="75188" y="661"/>
                </a:lnTo>
                <a:lnTo>
                  <a:pt x="75188" y="756"/>
                </a:lnTo>
                <a:lnTo>
                  <a:pt x="74999" y="850"/>
                </a:lnTo>
                <a:lnTo>
                  <a:pt x="75377" y="756"/>
                </a:lnTo>
                <a:lnTo>
                  <a:pt x="75754" y="756"/>
                </a:lnTo>
                <a:lnTo>
                  <a:pt x="75471" y="850"/>
                </a:lnTo>
                <a:lnTo>
                  <a:pt x="75565" y="944"/>
                </a:lnTo>
                <a:lnTo>
                  <a:pt x="76226" y="1039"/>
                </a:lnTo>
                <a:lnTo>
                  <a:pt x="76320" y="850"/>
                </a:lnTo>
                <a:lnTo>
                  <a:pt x="76509" y="850"/>
                </a:lnTo>
                <a:lnTo>
                  <a:pt x="76792" y="756"/>
                </a:lnTo>
                <a:lnTo>
                  <a:pt x="77075" y="661"/>
                </a:lnTo>
                <a:lnTo>
                  <a:pt x="76886" y="850"/>
                </a:lnTo>
                <a:lnTo>
                  <a:pt x="76981" y="944"/>
                </a:lnTo>
                <a:lnTo>
                  <a:pt x="77264" y="1039"/>
                </a:lnTo>
                <a:lnTo>
                  <a:pt x="77547" y="1133"/>
                </a:lnTo>
                <a:lnTo>
                  <a:pt x="77924" y="1227"/>
                </a:lnTo>
                <a:lnTo>
                  <a:pt x="78018" y="1133"/>
                </a:lnTo>
                <a:lnTo>
                  <a:pt x="77924" y="1039"/>
                </a:lnTo>
                <a:lnTo>
                  <a:pt x="78207" y="944"/>
                </a:lnTo>
                <a:lnTo>
                  <a:pt x="78490" y="1039"/>
                </a:lnTo>
                <a:lnTo>
                  <a:pt x="78773" y="1039"/>
                </a:lnTo>
                <a:lnTo>
                  <a:pt x="79056" y="1133"/>
                </a:lnTo>
                <a:lnTo>
                  <a:pt x="79716" y="944"/>
                </a:lnTo>
                <a:lnTo>
                  <a:pt x="80282" y="756"/>
                </a:lnTo>
                <a:lnTo>
                  <a:pt x="80282" y="850"/>
                </a:lnTo>
                <a:lnTo>
                  <a:pt x="80188" y="944"/>
                </a:lnTo>
                <a:lnTo>
                  <a:pt x="80848" y="1039"/>
                </a:lnTo>
                <a:lnTo>
                  <a:pt x="81131" y="1039"/>
                </a:lnTo>
                <a:lnTo>
                  <a:pt x="81131" y="1133"/>
                </a:lnTo>
                <a:lnTo>
                  <a:pt x="81037" y="1227"/>
                </a:lnTo>
                <a:lnTo>
                  <a:pt x="81697" y="1039"/>
                </a:lnTo>
                <a:lnTo>
                  <a:pt x="81886" y="944"/>
                </a:lnTo>
                <a:lnTo>
                  <a:pt x="81792" y="850"/>
                </a:lnTo>
                <a:lnTo>
                  <a:pt x="81414" y="850"/>
                </a:lnTo>
                <a:lnTo>
                  <a:pt x="80943" y="944"/>
                </a:lnTo>
                <a:lnTo>
                  <a:pt x="81037" y="756"/>
                </a:lnTo>
                <a:lnTo>
                  <a:pt x="80754" y="944"/>
                </a:lnTo>
                <a:lnTo>
                  <a:pt x="80660" y="756"/>
                </a:lnTo>
                <a:lnTo>
                  <a:pt x="80754" y="661"/>
                </a:lnTo>
                <a:lnTo>
                  <a:pt x="80188" y="661"/>
                </a:lnTo>
                <a:lnTo>
                  <a:pt x="80188" y="567"/>
                </a:lnTo>
                <a:lnTo>
                  <a:pt x="80282" y="567"/>
                </a:lnTo>
                <a:lnTo>
                  <a:pt x="79528" y="473"/>
                </a:lnTo>
                <a:lnTo>
                  <a:pt x="79339" y="567"/>
                </a:lnTo>
                <a:lnTo>
                  <a:pt x="79245" y="567"/>
                </a:lnTo>
                <a:lnTo>
                  <a:pt x="79245" y="661"/>
                </a:lnTo>
                <a:lnTo>
                  <a:pt x="79056" y="850"/>
                </a:lnTo>
                <a:lnTo>
                  <a:pt x="78867" y="378"/>
                </a:lnTo>
                <a:lnTo>
                  <a:pt x="78679" y="473"/>
                </a:lnTo>
                <a:lnTo>
                  <a:pt x="78396" y="567"/>
                </a:lnTo>
                <a:lnTo>
                  <a:pt x="78018" y="661"/>
                </a:lnTo>
                <a:lnTo>
                  <a:pt x="77924" y="661"/>
                </a:lnTo>
                <a:lnTo>
                  <a:pt x="77830" y="567"/>
                </a:lnTo>
                <a:lnTo>
                  <a:pt x="77075" y="567"/>
                </a:lnTo>
                <a:lnTo>
                  <a:pt x="77264" y="473"/>
                </a:lnTo>
                <a:lnTo>
                  <a:pt x="77169" y="284"/>
                </a:lnTo>
                <a:lnTo>
                  <a:pt x="76981" y="378"/>
                </a:lnTo>
                <a:lnTo>
                  <a:pt x="76792" y="473"/>
                </a:lnTo>
                <a:lnTo>
                  <a:pt x="76037" y="473"/>
                </a:lnTo>
                <a:lnTo>
                  <a:pt x="74716" y="190"/>
                </a:lnTo>
                <a:lnTo>
                  <a:pt x="74433" y="378"/>
                </a:lnTo>
                <a:lnTo>
                  <a:pt x="74056" y="378"/>
                </a:lnTo>
                <a:lnTo>
                  <a:pt x="74150" y="190"/>
                </a:lnTo>
                <a:lnTo>
                  <a:pt x="74056" y="190"/>
                </a:lnTo>
                <a:lnTo>
                  <a:pt x="73773" y="284"/>
                </a:lnTo>
                <a:lnTo>
                  <a:pt x="73773" y="95"/>
                </a:lnTo>
                <a:lnTo>
                  <a:pt x="73301" y="190"/>
                </a:lnTo>
                <a:lnTo>
                  <a:pt x="72830" y="190"/>
                </a:lnTo>
                <a:lnTo>
                  <a:pt x="72830" y="378"/>
                </a:lnTo>
                <a:lnTo>
                  <a:pt x="72924" y="473"/>
                </a:lnTo>
                <a:lnTo>
                  <a:pt x="72924" y="567"/>
                </a:lnTo>
                <a:lnTo>
                  <a:pt x="72735" y="661"/>
                </a:lnTo>
                <a:lnTo>
                  <a:pt x="72735" y="567"/>
                </a:lnTo>
                <a:lnTo>
                  <a:pt x="72547" y="473"/>
                </a:lnTo>
                <a:lnTo>
                  <a:pt x="72452" y="378"/>
                </a:lnTo>
                <a:lnTo>
                  <a:pt x="72641" y="284"/>
                </a:lnTo>
                <a:lnTo>
                  <a:pt x="71603" y="284"/>
                </a:lnTo>
                <a:lnTo>
                  <a:pt x="70849" y="190"/>
                </a:lnTo>
                <a:lnTo>
                  <a:pt x="70660" y="284"/>
                </a:lnTo>
                <a:lnTo>
                  <a:pt x="69905" y="473"/>
                </a:lnTo>
                <a:lnTo>
                  <a:pt x="69056" y="473"/>
                </a:lnTo>
                <a:lnTo>
                  <a:pt x="68207" y="378"/>
                </a:lnTo>
                <a:lnTo>
                  <a:pt x="67547" y="284"/>
                </a:lnTo>
                <a:lnTo>
                  <a:pt x="67641" y="190"/>
                </a:lnTo>
                <a:lnTo>
                  <a:pt x="67735" y="190"/>
                </a:lnTo>
                <a:lnTo>
                  <a:pt x="67169" y="95"/>
                </a:lnTo>
                <a:lnTo>
                  <a:pt x="66698" y="95"/>
                </a:lnTo>
                <a:lnTo>
                  <a:pt x="66886" y="190"/>
                </a:lnTo>
                <a:lnTo>
                  <a:pt x="65283" y="190"/>
                </a:lnTo>
                <a:lnTo>
                  <a:pt x="64905" y="95"/>
                </a:lnTo>
                <a:lnTo>
                  <a:pt x="64905" y="190"/>
                </a:lnTo>
                <a:lnTo>
                  <a:pt x="65000" y="190"/>
                </a:lnTo>
                <a:lnTo>
                  <a:pt x="65094" y="284"/>
                </a:lnTo>
                <a:lnTo>
                  <a:pt x="65094" y="378"/>
                </a:lnTo>
                <a:lnTo>
                  <a:pt x="64528" y="284"/>
                </a:lnTo>
                <a:lnTo>
                  <a:pt x="63962" y="190"/>
                </a:lnTo>
                <a:lnTo>
                  <a:pt x="63773" y="284"/>
                </a:lnTo>
                <a:lnTo>
                  <a:pt x="63585" y="473"/>
                </a:lnTo>
                <a:lnTo>
                  <a:pt x="63396" y="567"/>
                </a:lnTo>
                <a:lnTo>
                  <a:pt x="63302" y="567"/>
                </a:lnTo>
                <a:lnTo>
                  <a:pt x="63207" y="473"/>
                </a:lnTo>
                <a:lnTo>
                  <a:pt x="63207" y="284"/>
                </a:lnTo>
                <a:lnTo>
                  <a:pt x="63396" y="284"/>
                </a:lnTo>
                <a:lnTo>
                  <a:pt x="63490" y="190"/>
                </a:lnTo>
                <a:lnTo>
                  <a:pt x="63113" y="190"/>
                </a:lnTo>
                <a:lnTo>
                  <a:pt x="61981" y="284"/>
                </a:lnTo>
                <a:lnTo>
                  <a:pt x="61320" y="284"/>
                </a:lnTo>
                <a:lnTo>
                  <a:pt x="61226" y="190"/>
                </a:lnTo>
                <a:lnTo>
                  <a:pt x="61320" y="95"/>
                </a:lnTo>
                <a:lnTo>
                  <a:pt x="60849" y="190"/>
                </a:lnTo>
                <a:lnTo>
                  <a:pt x="60547" y="39"/>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36" name="Shape 636"/>
        <p:cNvGrpSpPr/>
        <p:nvPr/>
      </p:nvGrpSpPr>
      <p:grpSpPr>
        <a:xfrm>
          <a:off x="0" y="0"/>
          <a:ext cx="0" cy="0"/>
          <a:chOff x="0" y="0"/>
          <a:chExt cx="0" cy="0"/>
        </a:xfrm>
      </p:grpSpPr>
      <p:sp>
        <p:nvSpPr>
          <p:cNvPr id="637" name="Google Shape;637;p10"/>
          <p:cNvSpPr txBox="1"/>
          <p:nvPr>
            <p:ph idx="1" type="body"/>
          </p:nvPr>
        </p:nvSpPr>
        <p:spPr>
          <a:xfrm>
            <a:off x="457200" y="3872904"/>
            <a:ext cx="8229600" cy="311700"/>
          </a:xfrm>
          <a:prstGeom prst="rect">
            <a:avLst/>
          </a:prstGeom>
        </p:spPr>
        <p:txBody>
          <a:bodyPr anchorCtr="0" anchor="t" bIns="0" lIns="0" spcFirstLastPara="1" rIns="0" wrap="square" tIns="0">
            <a:noAutofit/>
          </a:bodyPr>
          <a:lstStyle>
            <a:lvl1pPr indent="-228600" lvl="0" marL="457200" algn="ctr">
              <a:spcBef>
                <a:spcPts val="360"/>
              </a:spcBef>
              <a:spcAft>
                <a:spcPts val="1000"/>
              </a:spcAft>
              <a:buSzPts val="1400"/>
              <a:buNone/>
              <a:defRPr sz="1400"/>
            </a:lvl1pPr>
          </a:lstStyle>
          <a:p/>
        </p:txBody>
      </p:sp>
      <p:sp>
        <p:nvSpPr>
          <p:cNvPr id="638" name="Google Shape;638;p10"/>
          <p:cNvSpPr txBox="1"/>
          <p:nvPr>
            <p:ph idx="12" type="sldNum"/>
          </p:nvPr>
        </p:nvSpPr>
        <p:spPr>
          <a:xfrm>
            <a:off x="8665029" y="127279"/>
            <a:ext cx="326700" cy="272700"/>
          </a:xfrm>
          <a:prstGeom prst="rect">
            <a:avLst/>
          </a:prstGeom>
        </p:spPr>
        <p:txBody>
          <a:bodyPr anchorCtr="0" anchor="t"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grpSp>
        <p:nvGrpSpPr>
          <p:cNvPr id="639" name="Google Shape;639;p10"/>
          <p:cNvGrpSpPr/>
          <p:nvPr/>
        </p:nvGrpSpPr>
        <p:grpSpPr>
          <a:xfrm flipH="1">
            <a:off x="3794023" y="4335120"/>
            <a:ext cx="1555943" cy="4055797"/>
            <a:chOff x="1494773" y="4335120"/>
            <a:chExt cx="1555943" cy="4055797"/>
          </a:xfrm>
        </p:grpSpPr>
        <p:grpSp>
          <p:nvGrpSpPr>
            <p:cNvPr id="640" name="Google Shape;640;p10"/>
            <p:cNvGrpSpPr/>
            <p:nvPr/>
          </p:nvGrpSpPr>
          <p:grpSpPr>
            <a:xfrm flipH="1">
              <a:off x="2783668" y="4335120"/>
              <a:ext cx="267048" cy="4055797"/>
              <a:chOff x="1447800" y="152400"/>
              <a:chExt cx="318597" cy="4838699"/>
            </a:xfrm>
          </p:grpSpPr>
          <p:sp>
            <p:nvSpPr>
              <p:cNvPr id="641" name="Google Shape;641;p10"/>
              <p:cNvSpPr/>
              <p:nvPr/>
            </p:nvSpPr>
            <p:spPr>
              <a:xfrm>
                <a:off x="1452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42" name="Google Shape;642;p10"/>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643" name="Google Shape;643;p10"/>
            <p:cNvGrpSpPr/>
            <p:nvPr/>
          </p:nvGrpSpPr>
          <p:grpSpPr>
            <a:xfrm flipH="1">
              <a:off x="2599550" y="4335120"/>
              <a:ext cx="267048" cy="4055797"/>
              <a:chOff x="1600200" y="152400"/>
              <a:chExt cx="318597" cy="4838699"/>
            </a:xfrm>
          </p:grpSpPr>
          <p:sp>
            <p:nvSpPr>
              <p:cNvPr id="644" name="Google Shape;644;p10"/>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45" name="Google Shape;645;p10"/>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646" name="Google Shape;646;p10"/>
            <p:cNvGrpSpPr/>
            <p:nvPr/>
          </p:nvGrpSpPr>
          <p:grpSpPr>
            <a:xfrm flipH="1">
              <a:off x="2415362" y="4335120"/>
              <a:ext cx="267048" cy="4055797"/>
              <a:chOff x="533400" y="152400"/>
              <a:chExt cx="318597" cy="4838699"/>
            </a:xfrm>
          </p:grpSpPr>
          <p:sp>
            <p:nvSpPr>
              <p:cNvPr id="647" name="Google Shape;647;p10"/>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48" name="Google Shape;648;p10"/>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649" name="Google Shape;649;p10"/>
            <p:cNvGrpSpPr/>
            <p:nvPr/>
          </p:nvGrpSpPr>
          <p:grpSpPr>
            <a:xfrm flipH="1">
              <a:off x="2231244" y="4335120"/>
              <a:ext cx="267048" cy="4055797"/>
              <a:chOff x="685800" y="152400"/>
              <a:chExt cx="318597" cy="4838699"/>
            </a:xfrm>
          </p:grpSpPr>
          <p:sp>
            <p:nvSpPr>
              <p:cNvPr id="650" name="Google Shape;650;p10"/>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51" name="Google Shape;651;p10"/>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652" name="Google Shape;652;p10"/>
            <p:cNvGrpSpPr/>
            <p:nvPr/>
          </p:nvGrpSpPr>
          <p:grpSpPr>
            <a:xfrm flipH="1">
              <a:off x="2047127" y="4335120"/>
              <a:ext cx="267048" cy="4055797"/>
              <a:chOff x="838200" y="152400"/>
              <a:chExt cx="318597" cy="4838699"/>
            </a:xfrm>
          </p:grpSpPr>
          <p:sp>
            <p:nvSpPr>
              <p:cNvPr id="653" name="Google Shape;653;p10"/>
              <p:cNvSpPr/>
              <p:nvPr/>
            </p:nvSpPr>
            <p:spPr>
              <a:xfrm>
                <a:off x="842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54" name="Google Shape;654;p10"/>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655" name="Google Shape;655;p10"/>
            <p:cNvGrpSpPr/>
            <p:nvPr/>
          </p:nvGrpSpPr>
          <p:grpSpPr>
            <a:xfrm flipH="1">
              <a:off x="1863009" y="4335120"/>
              <a:ext cx="267048" cy="4055797"/>
              <a:chOff x="990600" y="152400"/>
              <a:chExt cx="318597" cy="4838699"/>
            </a:xfrm>
          </p:grpSpPr>
          <p:sp>
            <p:nvSpPr>
              <p:cNvPr id="656" name="Google Shape;656;p10"/>
              <p:cNvSpPr/>
              <p:nvPr/>
            </p:nvSpPr>
            <p:spPr>
              <a:xfrm>
                <a:off x="9949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57" name="Google Shape;657;p10"/>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658" name="Google Shape;658;p10"/>
            <p:cNvGrpSpPr/>
            <p:nvPr/>
          </p:nvGrpSpPr>
          <p:grpSpPr>
            <a:xfrm flipH="1">
              <a:off x="1679037" y="4335120"/>
              <a:ext cx="267048" cy="4055797"/>
              <a:chOff x="3663063" y="152400"/>
              <a:chExt cx="318597" cy="4838699"/>
            </a:xfrm>
          </p:grpSpPr>
          <p:sp>
            <p:nvSpPr>
              <p:cNvPr id="659" name="Google Shape;659;p10"/>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60" name="Google Shape;660;p10"/>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661" name="Google Shape;661;p10"/>
            <p:cNvGrpSpPr/>
            <p:nvPr/>
          </p:nvGrpSpPr>
          <p:grpSpPr>
            <a:xfrm flipH="1">
              <a:off x="1494773" y="4335120"/>
              <a:ext cx="267048" cy="4055797"/>
              <a:chOff x="1295400" y="152400"/>
              <a:chExt cx="318597" cy="4838699"/>
            </a:xfrm>
          </p:grpSpPr>
          <p:sp>
            <p:nvSpPr>
              <p:cNvPr id="662" name="Google Shape;662;p10"/>
              <p:cNvSpPr/>
              <p:nvPr/>
            </p:nvSpPr>
            <p:spPr>
              <a:xfrm>
                <a:off x="1299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63" name="Google Shape;663;p10"/>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64" name="Shape 664"/>
        <p:cNvGrpSpPr/>
        <p:nvPr/>
      </p:nvGrpSpPr>
      <p:grpSpPr>
        <a:xfrm>
          <a:off x="0" y="0"/>
          <a:ext cx="0" cy="0"/>
          <a:chOff x="0" y="0"/>
          <a:chExt cx="0" cy="0"/>
        </a:xfrm>
      </p:grpSpPr>
      <p:sp>
        <p:nvSpPr>
          <p:cNvPr id="665" name="Google Shape;665;p11"/>
          <p:cNvSpPr txBox="1"/>
          <p:nvPr>
            <p:ph idx="12" type="sldNum"/>
          </p:nvPr>
        </p:nvSpPr>
        <p:spPr>
          <a:xfrm>
            <a:off x="8665029" y="127279"/>
            <a:ext cx="326700" cy="272700"/>
          </a:xfrm>
          <a:prstGeom prst="rect">
            <a:avLst/>
          </a:prstGeom>
        </p:spPr>
        <p:txBody>
          <a:bodyPr anchorCtr="0" anchor="t"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grpSp>
        <p:nvGrpSpPr>
          <p:cNvPr id="666" name="Google Shape;666;p11"/>
          <p:cNvGrpSpPr/>
          <p:nvPr/>
        </p:nvGrpSpPr>
        <p:grpSpPr>
          <a:xfrm flipH="1" rot="-5400000">
            <a:off x="2172082" y="3352950"/>
            <a:ext cx="4799834" cy="6154586"/>
            <a:chOff x="8004404" y="372498"/>
            <a:chExt cx="3529549" cy="4525764"/>
          </a:xfrm>
        </p:grpSpPr>
        <p:grpSp>
          <p:nvGrpSpPr>
            <p:cNvPr id="667" name="Google Shape;667;p11"/>
            <p:cNvGrpSpPr/>
            <p:nvPr/>
          </p:nvGrpSpPr>
          <p:grpSpPr>
            <a:xfrm flipH="1" rot="-5400000">
              <a:off x="8541351" y="-164449"/>
              <a:ext cx="2227938" cy="3301831"/>
              <a:chOff x="3485371" y="1424851"/>
              <a:chExt cx="5318543" cy="7882145"/>
            </a:xfrm>
          </p:grpSpPr>
          <p:grpSp>
            <p:nvGrpSpPr>
              <p:cNvPr id="668" name="Google Shape;668;p11"/>
              <p:cNvGrpSpPr/>
              <p:nvPr/>
            </p:nvGrpSpPr>
            <p:grpSpPr>
              <a:xfrm>
                <a:off x="3485371" y="1958251"/>
                <a:ext cx="468816" cy="7120145"/>
                <a:chOff x="1447800" y="152400"/>
                <a:chExt cx="318597" cy="4838699"/>
              </a:xfrm>
            </p:grpSpPr>
            <p:sp>
              <p:nvSpPr>
                <p:cNvPr id="669" name="Google Shape;669;p11"/>
                <p:cNvSpPr/>
                <p:nvPr/>
              </p:nvSpPr>
              <p:spPr>
                <a:xfrm>
                  <a:off x="1452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70" name="Google Shape;670;p11"/>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671" name="Google Shape;671;p11"/>
              <p:cNvGrpSpPr/>
              <p:nvPr/>
            </p:nvGrpSpPr>
            <p:grpSpPr>
              <a:xfrm>
                <a:off x="3808592" y="1577251"/>
                <a:ext cx="468816" cy="7120145"/>
                <a:chOff x="1600200" y="152400"/>
                <a:chExt cx="318597" cy="4838699"/>
              </a:xfrm>
            </p:grpSpPr>
            <p:sp>
              <p:nvSpPr>
                <p:cNvPr id="672" name="Google Shape;672;p11"/>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73" name="Google Shape;673;p11"/>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674" name="Google Shape;674;p11"/>
              <p:cNvGrpSpPr/>
              <p:nvPr/>
            </p:nvGrpSpPr>
            <p:grpSpPr>
              <a:xfrm>
                <a:off x="4131812" y="2186851"/>
                <a:ext cx="468816" cy="7120145"/>
                <a:chOff x="533400" y="152400"/>
                <a:chExt cx="318597" cy="4838699"/>
              </a:xfrm>
            </p:grpSpPr>
            <p:sp>
              <p:nvSpPr>
                <p:cNvPr id="675" name="Google Shape;675;p11"/>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76" name="Google Shape;676;p11"/>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677" name="Google Shape;677;p11"/>
              <p:cNvGrpSpPr/>
              <p:nvPr/>
            </p:nvGrpSpPr>
            <p:grpSpPr>
              <a:xfrm>
                <a:off x="4455033" y="1729651"/>
                <a:ext cx="468816" cy="7120145"/>
                <a:chOff x="685800" y="152400"/>
                <a:chExt cx="318597" cy="4838699"/>
              </a:xfrm>
            </p:grpSpPr>
            <p:sp>
              <p:nvSpPr>
                <p:cNvPr id="678" name="Google Shape;678;p11"/>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79" name="Google Shape;679;p11"/>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680" name="Google Shape;680;p11"/>
              <p:cNvGrpSpPr/>
              <p:nvPr/>
            </p:nvGrpSpPr>
            <p:grpSpPr>
              <a:xfrm>
                <a:off x="4778254" y="1424851"/>
                <a:ext cx="468816" cy="7120145"/>
                <a:chOff x="838200" y="152400"/>
                <a:chExt cx="318597" cy="4838699"/>
              </a:xfrm>
            </p:grpSpPr>
            <p:sp>
              <p:nvSpPr>
                <p:cNvPr id="681" name="Google Shape;681;p11"/>
                <p:cNvSpPr/>
                <p:nvPr/>
              </p:nvSpPr>
              <p:spPr>
                <a:xfrm>
                  <a:off x="842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82" name="Google Shape;682;p11"/>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683" name="Google Shape;683;p11"/>
              <p:cNvGrpSpPr/>
              <p:nvPr/>
            </p:nvGrpSpPr>
            <p:grpSpPr>
              <a:xfrm>
                <a:off x="5101474" y="1882051"/>
                <a:ext cx="468816" cy="7120145"/>
                <a:chOff x="990600" y="152400"/>
                <a:chExt cx="318597" cy="4838699"/>
              </a:xfrm>
            </p:grpSpPr>
            <p:sp>
              <p:nvSpPr>
                <p:cNvPr id="684" name="Google Shape;684;p11"/>
                <p:cNvSpPr/>
                <p:nvPr/>
              </p:nvSpPr>
              <p:spPr>
                <a:xfrm>
                  <a:off x="9949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85" name="Google Shape;685;p11"/>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686" name="Google Shape;686;p11"/>
              <p:cNvGrpSpPr/>
              <p:nvPr/>
            </p:nvGrpSpPr>
            <p:grpSpPr>
              <a:xfrm>
                <a:off x="5424695" y="1729651"/>
                <a:ext cx="468816" cy="7120145"/>
                <a:chOff x="3663063" y="152400"/>
                <a:chExt cx="318597" cy="4838699"/>
              </a:xfrm>
            </p:grpSpPr>
            <p:sp>
              <p:nvSpPr>
                <p:cNvPr id="687" name="Google Shape;687;p11"/>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88" name="Google Shape;688;p11"/>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689" name="Google Shape;689;p11"/>
              <p:cNvGrpSpPr/>
              <p:nvPr/>
            </p:nvGrpSpPr>
            <p:grpSpPr>
              <a:xfrm>
                <a:off x="5929821" y="2034451"/>
                <a:ext cx="468816" cy="7120145"/>
                <a:chOff x="1419019" y="152400"/>
                <a:chExt cx="318597" cy="4838699"/>
              </a:xfrm>
            </p:grpSpPr>
            <p:sp>
              <p:nvSpPr>
                <p:cNvPr id="690" name="Google Shape;690;p11"/>
                <p:cNvSpPr/>
                <p:nvPr/>
              </p:nvSpPr>
              <p:spPr>
                <a:xfrm>
                  <a:off x="1423362"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91" name="Google Shape;691;p11"/>
                <p:cNvPicPr preferRelativeResize="0"/>
                <p:nvPr/>
              </p:nvPicPr>
              <p:blipFill>
                <a:blip r:embed="rId2">
                  <a:alphaModFix/>
                </a:blip>
                <a:stretch>
                  <a:fillRect/>
                </a:stretch>
              </p:blipFill>
              <p:spPr>
                <a:xfrm>
                  <a:off x="1419019" y="152400"/>
                  <a:ext cx="318597" cy="4838699"/>
                </a:xfrm>
                <a:prstGeom prst="rect">
                  <a:avLst/>
                </a:prstGeom>
                <a:noFill/>
                <a:ln>
                  <a:noFill/>
                </a:ln>
              </p:spPr>
            </p:pic>
          </p:grpSp>
          <p:grpSp>
            <p:nvGrpSpPr>
              <p:cNvPr id="692" name="Google Shape;692;p11"/>
              <p:cNvGrpSpPr/>
              <p:nvPr/>
            </p:nvGrpSpPr>
            <p:grpSpPr>
              <a:xfrm>
                <a:off x="6395774" y="1653451"/>
                <a:ext cx="468816" cy="7120145"/>
                <a:chOff x="1600200" y="152400"/>
                <a:chExt cx="318597" cy="4838699"/>
              </a:xfrm>
            </p:grpSpPr>
            <p:sp>
              <p:nvSpPr>
                <p:cNvPr id="693" name="Google Shape;693;p11"/>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94" name="Google Shape;694;p11"/>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695" name="Google Shape;695;p11"/>
              <p:cNvGrpSpPr/>
              <p:nvPr/>
            </p:nvGrpSpPr>
            <p:grpSpPr>
              <a:xfrm>
                <a:off x="6718994" y="1424851"/>
                <a:ext cx="468816" cy="7120145"/>
                <a:chOff x="533400" y="152400"/>
                <a:chExt cx="318597" cy="4838699"/>
              </a:xfrm>
            </p:grpSpPr>
            <p:sp>
              <p:nvSpPr>
                <p:cNvPr id="696" name="Google Shape;696;p11"/>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97" name="Google Shape;697;p11"/>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698" name="Google Shape;698;p11"/>
              <p:cNvGrpSpPr/>
              <p:nvPr/>
            </p:nvGrpSpPr>
            <p:grpSpPr>
              <a:xfrm>
                <a:off x="7042215" y="1501051"/>
                <a:ext cx="468816" cy="7120145"/>
                <a:chOff x="685800" y="152400"/>
                <a:chExt cx="318597" cy="4838699"/>
              </a:xfrm>
            </p:grpSpPr>
            <p:sp>
              <p:nvSpPr>
                <p:cNvPr id="699" name="Google Shape;699;p11"/>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700" name="Google Shape;700;p11"/>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701" name="Google Shape;701;p11"/>
              <p:cNvGrpSpPr/>
              <p:nvPr/>
            </p:nvGrpSpPr>
            <p:grpSpPr>
              <a:xfrm>
                <a:off x="7365436" y="1882051"/>
                <a:ext cx="468816" cy="7120145"/>
                <a:chOff x="838200" y="152400"/>
                <a:chExt cx="318597" cy="4838699"/>
              </a:xfrm>
            </p:grpSpPr>
            <p:sp>
              <p:nvSpPr>
                <p:cNvPr id="702" name="Google Shape;702;p11"/>
                <p:cNvSpPr/>
                <p:nvPr/>
              </p:nvSpPr>
              <p:spPr>
                <a:xfrm>
                  <a:off x="842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703" name="Google Shape;703;p11"/>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704" name="Google Shape;704;p11"/>
              <p:cNvGrpSpPr/>
              <p:nvPr/>
            </p:nvGrpSpPr>
            <p:grpSpPr>
              <a:xfrm>
                <a:off x="8011877" y="2186851"/>
                <a:ext cx="468816" cy="7120145"/>
                <a:chOff x="3663063" y="152400"/>
                <a:chExt cx="318597" cy="4838699"/>
              </a:xfrm>
            </p:grpSpPr>
            <p:sp>
              <p:nvSpPr>
                <p:cNvPr id="705" name="Google Shape;705;p11"/>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706" name="Google Shape;706;p11"/>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707" name="Google Shape;707;p11"/>
              <p:cNvGrpSpPr/>
              <p:nvPr/>
            </p:nvGrpSpPr>
            <p:grpSpPr>
              <a:xfrm>
                <a:off x="8335098" y="1805851"/>
                <a:ext cx="468816" cy="7120145"/>
                <a:chOff x="1295400" y="152400"/>
                <a:chExt cx="318597" cy="4838699"/>
              </a:xfrm>
            </p:grpSpPr>
            <p:sp>
              <p:nvSpPr>
                <p:cNvPr id="708" name="Google Shape;708;p11"/>
                <p:cNvSpPr/>
                <p:nvPr/>
              </p:nvSpPr>
              <p:spPr>
                <a:xfrm>
                  <a:off x="1299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709" name="Google Shape;709;p11"/>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grpSp>
          <p:nvGrpSpPr>
            <p:cNvPr id="710" name="Google Shape;710;p11"/>
            <p:cNvGrpSpPr/>
            <p:nvPr/>
          </p:nvGrpSpPr>
          <p:grpSpPr>
            <a:xfrm flipH="1" rot="-5400000">
              <a:off x="9848714" y="1201031"/>
              <a:ext cx="196383" cy="2982574"/>
              <a:chOff x="1447800" y="152400"/>
              <a:chExt cx="318597" cy="4838699"/>
            </a:xfrm>
          </p:grpSpPr>
          <p:sp>
            <p:nvSpPr>
              <p:cNvPr id="711" name="Google Shape;711;p11"/>
              <p:cNvSpPr/>
              <p:nvPr/>
            </p:nvSpPr>
            <p:spPr>
              <a:xfrm>
                <a:off x="1452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712" name="Google Shape;712;p11"/>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713" name="Google Shape;713;p11"/>
            <p:cNvGrpSpPr/>
            <p:nvPr/>
          </p:nvGrpSpPr>
          <p:grpSpPr>
            <a:xfrm flipH="1" rot="-5400000">
              <a:off x="9689113" y="1336426"/>
              <a:ext cx="196383" cy="2982574"/>
              <a:chOff x="1600200" y="152400"/>
              <a:chExt cx="318597" cy="4838699"/>
            </a:xfrm>
          </p:grpSpPr>
          <p:sp>
            <p:nvSpPr>
              <p:cNvPr id="714" name="Google Shape;714;p11"/>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715" name="Google Shape;715;p11"/>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716" name="Google Shape;716;p11"/>
            <p:cNvGrpSpPr/>
            <p:nvPr/>
          </p:nvGrpSpPr>
          <p:grpSpPr>
            <a:xfrm flipH="1" rot="-5400000">
              <a:off x="9944475" y="1471836"/>
              <a:ext cx="196383" cy="2982574"/>
              <a:chOff x="533400" y="152400"/>
              <a:chExt cx="318597" cy="4838699"/>
            </a:xfrm>
          </p:grpSpPr>
          <p:sp>
            <p:nvSpPr>
              <p:cNvPr id="717" name="Google Shape;717;p11"/>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718" name="Google Shape;718;p11"/>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719" name="Google Shape;719;p11"/>
            <p:cNvGrpSpPr/>
            <p:nvPr/>
          </p:nvGrpSpPr>
          <p:grpSpPr>
            <a:xfrm flipH="1" rot="-5400000">
              <a:off x="9752954" y="1607231"/>
              <a:ext cx="196383" cy="2982574"/>
              <a:chOff x="685800" y="152400"/>
              <a:chExt cx="318597" cy="4838699"/>
            </a:xfrm>
          </p:grpSpPr>
          <p:sp>
            <p:nvSpPr>
              <p:cNvPr id="720" name="Google Shape;720;p11"/>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721" name="Google Shape;721;p11"/>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722" name="Google Shape;722;p11"/>
            <p:cNvGrpSpPr/>
            <p:nvPr/>
          </p:nvGrpSpPr>
          <p:grpSpPr>
            <a:xfrm flipH="1" rot="-5400000">
              <a:off x="9816794" y="1954222"/>
              <a:ext cx="196383" cy="2982574"/>
              <a:chOff x="990600" y="152400"/>
              <a:chExt cx="318597" cy="4838699"/>
            </a:xfrm>
          </p:grpSpPr>
          <p:sp>
            <p:nvSpPr>
              <p:cNvPr id="723" name="Google Shape;723;p11"/>
              <p:cNvSpPr/>
              <p:nvPr/>
            </p:nvSpPr>
            <p:spPr>
              <a:xfrm>
                <a:off x="9949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724" name="Google Shape;724;p11"/>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725" name="Google Shape;725;p11"/>
            <p:cNvGrpSpPr/>
            <p:nvPr/>
          </p:nvGrpSpPr>
          <p:grpSpPr>
            <a:xfrm flipH="1" rot="-5400000">
              <a:off x="9752954" y="2089589"/>
              <a:ext cx="196383" cy="2982574"/>
              <a:chOff x="3663063" y="152400"/>
              <a:chExt cx="318597" cy="4838699"/>
            </a:xfrm>
          </p:grpSpPr>
          <p:sp>
            <p:nvSpPr>
              <p:cNvPr id="726" name="Google Shape;726;p11"/>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727" name="Google Shape;727;p11"/>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728" name="Google Shape;728;p11"/>
            <p:cNvGrpSpPr/>
            <p:nvPr/>
          </p:nvGrpSpPr>
          <p:grpSpPr>
            <a:xfrm flipH="1" rot="-5400000">
              <a:off x="9880634" y="2225013"/>
              <a:ext cx="196383" cy="2982574"/>
              <a:chOff x="1295400" y="152400"/>
              <a:chExt cx="318597" cy="4838699"/>
            </a:xfrm>
          </p:grpSpPr>
          <p:sp>
            <p:nvSpPr>
              <p:cNvPr id="729" name="Google Shape;729;p11"/>
              <p:cNvSpPr/>
              <p:nvPr/>
            </p:nvSpPr>
            <p:spPr>
              <a:xfrm>
                <a:off x="1299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730" name="Google Shape;730;p11"/>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nvGrpSpPr>
            <p:cNvPr id="731" name="Google Shape;731;p11"/>
            <p:cNvGrpSpPr/>
            <p:nvPr/>
          </p:nvGrpSpPr>
          <p:grpSpPr>
            <a:xfrm flipH="1" rot="-5400000">
              <a:off x="9848714" y="2361002"/>
              <a:ext cx="196383" cy="2982574"/>
              <a:chOff x="1447800" y="152400"/>
              <a:chExt cx="318597" cy="4838699"/>
            </a:xfrm>
          </p:grpSpPr>
          <p:sp>
            <p:nvSpPr>
              <p:cNvPr id="732" name="Google Shape;732;p11"/>
              <p:cNvSpPr/>
              <p:nvPr/>
            </p:nvSpPr>
            <p:spPr>
              <a:xfrm>
                <a:off x="1452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733" name="Google Shape;733;p11"/>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734" name="Google Shape;734;p11"/>
            <p:cNvGrpSpPr/>
            <p:nvPr/>
          </p:nvGrpSpPr>
          <p:grpSpPr>
            <a:xfrm flipH="1" rot="-5400000">
              <a:off x="9721033" y="2496397"/>
              <a:ext cx="196383" cy="2982574"/>
              <a:chOff x="1600200" y="152400"/>
              <a:chExt cx="318597" cy="4838699"/>
            </a:xfrm>
          </p:grpSpPr>
          <p:sp>
            <p:nvSpPr>
              <p:cNvPr id="735" name="Google Shape;735;p11"/>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736" name="Google Shape;736;p11"/>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737" name="Google Shape;737;p11"/>
            <p:cNvGrpSpPr/>
            <p:nvPr/>
          </p:nvGrpSpPr>
          <p:grpSpPr>
            <a:xfrm flipH="1" rot="-5400000">
              <a:off x="9625273" y="2631806"/>
              <a:ext cx="196383" cy="2982574"/>
              <a:chOff x="533400" y="152400"/>
              <a:chExt cx="318597" cy="4838699"/>
            </a:xfrm>
          </p:grpSpPr>
          <p:sp>
            <p:nvSpPr>
              <p:cNvPr id="738" name="Google Shape;738;p11"/>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739" name="Google Shape;739;p11"/>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740" name="Google Shape;740;p11"/>
            <p:cNvGrpSpPr/>
            <p:nvPr/>
          </p:nvGrpSpPr>
          <p:grpSpPr>
            <a:xfrm flipH="1" rot="-5400000">
              <a:off x="9657193" y="2767202"/>
              <a:ext cx="196383" cy="2982574"/>
              <a:chOff x="685800" y="152400"/>
              <a:chExt cx="318597" cy="4838699"/>
            </a:xfrm>
          </p:grpSpPr>
          <p:sp>
            <p:nvSpPr>
              <p:cNvPr id="741" name="Google Shape;741;p11"/>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742" name="Google Shape;742;p11"/>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743" name="Google Shape;743;p11"/>
            <p:cNvGrpSpPr/>
            <p:nvPr/>
          </p:nvGrpSpPr>
          <p:grpSpPr>
            <a:xfrm flipH="1" rot="-5400000">
              <a:off x="9816794" y="2902597"/>
              <a:ext cx="196383" cy="2982574"/>
              <a:chOff x="838200" y="152400"/>
              <a:chExt cx="318597" cy="4838699"/>
            </a:xfrm>
          </p:grpSpPr>
          <p:sp>
            <p:nvSpPr>
              <p:cNvPr id="744" name="Google Shape;744;p11"/>
              <p:cNvSpPr/>
              <p:nvPr/>
            </p:nvSpPr>
            <p:spPr>
              <a:xfrm>
                <a:off x="842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745" name="Google Shape;745;p11"/>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746" name="Google Shape;746;p11"/>
            <p:cNvGrpSpPr/>
            <p:nvPr/>
          </p:nvGrpSpPr>
          <p:grpSpPr>
            <a:xfrm flipH="1" rot="-5400000">
              <a:off x="9625273" y="3037992"/>
              <a:ext cx="196383" cy="2982574"/>
              <a:chOff x="990600" y="152400"/>
              <a:chExt cx="318597" cy="4838699"/>
            </a:xfrm>
          </p:grpSpPr>
          <p:sp>
            <p:nvSpPr>
              <p:cNvPr id="747" name="Google Shape;747;p11"/>
              <p:cNvSpPr/>
              <p:nvPr/>
            </p:nvSpPr>
            <p:spPr>
              <a:xfrm>
                <a:off x="9949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748" name="Google Shape;748;p11"/>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749" name="Google Shape;749;p11"/>
            <p:cNvGrpSpPr/>
            <p:nvPr/>
          </p:nvGrpSpPr>
          <p:grpSpPr>
            <a:xfrm flipH="1" rot="-5400000">
              <a:off x="9944475" y="3173359"/>
              <a:ext cx="196383" cy="2982574"/>
              <a:chOff x="3663063" y="152400"/>
              <a:chExt cx="318597" cy="4838699"/>
            </a:xfrm>
          </p:grpSpPr>
          <p:sp>
            <p:nvSpPr>
              <p:cNvPr id="750" name="Google Shape;750;p11"/>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751" name="Google Shape;751;p11"/>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752" name="Google Shape;752;p11"/>
            <p:cNvGrpSpPr/>
            <p:nvPr/>
          </p:nvGrpSpPr>
          <p:grpSpPr>
            <a:xfrm flipH="1" rot="-5400000">
              <a:off x="9784874" y="3308783"/>
              <a:ext cx="196383" cy="2982574"/>
              <a:chOff x="1295400" y="152400"/>
              <a:chExt cx="318597" cy="4838699"/>
            </a:xfrm>
          </p:grpSpPr>
          <p:sp>
            <p:nvSpPr>
              <p:cNvPr id="753" name="Google Shape;753;p11"/>
              <p:cNvSpPr/>
              <p:nvPr/>
            </p:nvSpPr>
            <p:spPr>
              <a:xfrm>
                <a:off x="1299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754" name="Google Shape;754;p11"/>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no pencils">
  <p:cSld name="BLANK_1">
    <p:spTree>
      <p:nvGrpSpPr>
        <p:cNvPr id="755" name="Shape 755"/>
        <p:cNvGrpSpPr/>
        <p:nvPr/>
      </p:nvGrpSpPr>
      <p:grpSpPr>
        <a:xfrm>
          <a:off x="0" y="0"/>
          <a:ext cx="0" cy="0"/>
          <a:chOff x="0" y="0"/>
          <a:chExt cx="0" cy="0"/>
        </a:xfrm>
      </p:grpSpPr>
      <p:sp>
        <p:nvSpPr>
          <p:cNvPr id="756" name="Google Shape;756;p12"/>
          <p:cNvSpPr txBox="1"/>
          <p:nvPr>
            <p:ph idx="12" type="sldNum"/>
          </p:nvPr>
        </p:nvSpPr>
        <p:spPr>
          <a:xfrm>
            <a:off x="8665029" y="127279"/>
            <a:ext cx="326700" cy="272700"/>
          </a:xfrm>
          <a:prstGeom prst="rect">
            <a:avLst/>
          </a:prstGeom>
        </p:spPr>
        <p:txBody>
          <a:bodyPr anchorCtr="0" anchor="t"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pencil - Light paper">
  <p:cSld name="BLANK_1_1">
    <p:bg>
      <p:bgPr>
        <a:solidFill>
          <a:schemeClr val="accent5"/>
        </a:solidFill>
      </p:bgPr>
    </p:bg>
    <p:spTree>
      <p:nvGrpSpPr>
        <p:cNvPr id="757" name="Shape 757"/>
        <p:cNvGrpSpPr/>
        <p:nvPr/>
      </p:nvGrpSpPr>
      <p:grpSpPr>
        <a:xfrm>
          <a:off x="0" y="0"/>
          <a:ext cx="0" cy="0"/>
          <a:chOff x="0" y="0"/>
          <a:chExt cx="0" cy="0"/>
        </a:xfrm>
      </p:grpSpPr>
      <p:pic>
        <p:nvPicPr>
          <p:cNvPr id="758" name="Google Shape;758;p13"/>
          <p:cNvPicPr preferRelativeResize="0"/>
          <p:nvPr/>
        </p:nvPicPr>
        <p:blipFill>
          <a:blip r:embed="rId2">
            <a:alphaModFix/>
          </a:blip>
          <a:stretch>
            <a:fillRect/>
          </a:stretch>
        </p:blipFill>
        <p:spPr>
          <a:xfrm>
            <a:off x="0" y="0"/>
            <a:ext cx="9144005" cy="5143500"/>
          </a:xfrm>
          <a:prstGeom prst="rect">
            <a:avLst/>
          </a:prstGeom>
          <a:noFill/>
          <a:ln>
            <a:noFill/>
          </a:ln>
        </p:spPr>
      </p:pic>
      <p:sp>
        <p:nvSpPr>
          <p:cNvPr id="759" name="Google Shape;759;p13"/>
          <p:cNvSpPr txBox="1"/>
          <p:nvPr>
            <p:ph idx="12" type="sldNum"/>
          </p:nvPr>
        </p:nvSpPr>
        <p:spPr>
          <a:xfrm>
            <a:off x="8665029" y="127279"/>
            <a:ext cx="326700" cy="272700"/>
          </a:xfrm>
          <a:prstGeom prst="rect">
            <a:avLst/>
          </a:prstGeom>
        </p:spPr>
        <p:txBody>
          <a:bodyPr anchorCtr="0" anchor="t"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pencil - Dark paper">
  <p:cSld name="BLANK_1_1_1">
    <p:bg>
      <p:bgPr>
        <a:solidFill>
          <a:schemeClr val="accent5"/>
        </a:solidFill>
      </p:bgPr>
    </p:bg>
    <p:spTree>
      <p:nvGrpSpPr>
        <p:cNvPr id="760" name="Shape 760"/>
        <p:cNvGrpSpPr/>
        <p:nvPr/>
      </p:nvGrpSpPr>
      <p:grpSpPr>
        <a:xfrm>
          <a:off x="0" y="0"/>
          <a:ext cx="0" cy="0"/>
          <a:chOff x="0" y="0"/>
          <a:chExt cx="0" cy="0"/>
        </a:xfrm>
      </p:grpSpPr>
      <p:pic>
        <p:nvPicPr>
          <p:cNvPr id="761" name="Google Shape;761;p14"/>
          <p:cNvPicPr preferRelativeResize="0"/>
          <p:nvPr/>
        </p:nvPicPr>
        <p:blipFill rotWithShape="1">
          <a:blip r:embed="rId2">
            <a:alphaModFix/>
          </a:blip>
          <a:srcRect b="0" l="0" r="0" t="0"/>
          <a:stretch/>
        </p:blipFill>
        <p:spPr>
          <a:xfrm>
            <a:off x="0" y="0"/>
            <a:ext cx="9144005" cy="5143500"/>
          </a:xfrm>
          <a:prstGeom prst="rect">
            <a:avLst/>
          </a:prstGeom>
          <a:noFill/>
          <a:ln>
            <a:noFill/>
          </a:ln>
        </p:spPr>
      </p:pic>
      <p:sp>
        <p:nvSpPr>
          <p:cNvPr id="762" name="Google Shape;762;p14"/>
          <p:cNvSpPr txBox="1"/>
          <p:nvPr>
            <p:ph idx="12" type="sldNum"/>
          </p:nvPr>
        </p:nvSpPr>
        <p:spPr>
          <a:xfrm>
            <a:off x="8665029" y="127279"/>
            <a:ext cx="326700" cy="272700"/>
          </a:xfrm>
          <a:prstGeom prst="rect">
            <a:avLst/>
          </a:prstGeom>
        </p:spPr>
        <p:txBody>
          <a:bodyPr anchorCtr="0" anchor="t" bIns="0" lIns="0" spcFirstLastPara="1" rIns="0" wrap="square" tIns="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_2_1">
    <p:bg>
      <p:bgPr>
        <a:blipFill>
          <a:blip r:embed="rId2">
            <a:alphaModFix/>
          </a:blip>
          <a:stretch>
            <a:fillRect/>
          </a:stretch>
        </a:blipFill>
      </p:bgPr>
    </p:bg>
    <p:spTree>
      <p:nvGrpSpPr>
        <p:cNvPr id="763" name="Shape 763"/>
        <p:cNvGrpSpPr/>
        <p:nvPr/>
      </p:nvGrpSpPr>
      <p:grpSpPr>
        <a:xfrm>
          <a:off x="0" y="0"/>
          <a:ext cx="0" cy="0"/>
          <a:chOff x="0" y="0"/>
          <a:chExt cx="0" cy="0"/>
        </a:xfrm>
      </p:grpSpPr>
      <p:sp>
        <p:nvSpPr>
          <p:cNvPr id="764" name="Google Shape;764;p15"/>
          <p:cNvSpPr txBox="1"/>
          <p:nvPr>
            <p:ph idx="12" type="sldNum"/>
          </p:nvPr>
        </p:nvSpPr>
        <p:spPr>
          <a:xfrm>
            <a:off x="8716025" y="4676375"/>
            <a:ext cx="428100" cy="467100"/>
          </a:xfrm>
          <a:prstGeom prst="rect">
            <a:avLst/>
          </a:prstGeom>
        </p:spPr>
        <p:txBody>
          <a:bodyPr anchorCtr="0" anchor="t"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65" name="Shape 765"/>
        <p:cNvGrpSpPr/>
        <p:nvPr/>
      </p:nvGrpSpPr>
      <p:grpSpPr>
        <a:xfrm>
          <a:off x="0" y="0"/>
          <a:ext cx="0" cy="0"/>
          <a:chOff x="0" y="0"/>
          <a:chExt cx="0" cy="0"/>
        </a:xfrm>
      </p:grpSpPr>
      <p:sp>
        <p:nvSpPr>
          <p:cNvPr id="766" name="Google Shape;766;p16"/>
          <p:cNvSpPr txBox="1"/>
          <p:nvPr>
            <p:ph type="title"/>
          </p:nvPr>
        </p:nvSpPr>
        <p:spPr>
          <a:xfrm>
            <a:off x="508397" y="457200"/>
            <a:ext cx="6447300" cy="990600"/>
          </a:xfrm>
          <a:prstGeom prst="rect">
            <a:avLst/>
          </a:prstGeom>
          <a:noFill/>
          <a:ln>
            <a:noFill/>
          </a:ln>
        </p:spPr>
        <p:txBody>
          <a:bodyPr anchorCtr="0" anchor="t" bIns="0" lIns="0" spcFirstLastPara="1" rIns="0" wrap="square" tIns="0">
            <a:noAutofit/>
          </a:bodyPr>
          <a:lstStyle>
            <a:lvl1pPr indent="0" lvl="0" marL="0" marR="0" rtl="0" algn="l">
              <a:spcBef>
                <a:spcPts val="0"/>
              </a:spcBef>
              <a:spcAft>
                <a:spcPts val="0"/>
              </a:spcAft>
              <a:buClr>
                <a:schemeClr val="accent1"/>
              </a:buClr>
              <a:buSzPts val="2800"/>
              <a:buFont typeface="Trebuchet MS"/>
              <a:buNone/>
              <a:defRPr b="0" i="0" sz="2700" u="none" cap="none" strike="noStrike">
                <a:solidFill>
                  <a:schemeClr val="accent1"/>
                </a:solidFill>
                <a:latin typeface="Trebuchet MS"/>
                <a:ea typeface="Trebuchet MS"/>
                <a:cs typeface="Trebuchet MS"/>
                <a:sym typeface="Trebuchet MS"/>
              </a:defRPr>
            </a:lvl1pPr>
            <a:lvl2pPr indent="0" lvl="1" marL="0" marR="0" rtl="0" algn="l">
              <a:spcBef>
                <a:spcPts val="0"/>
              </a:spcBef>
              <a:spcAft>
                <a:spcPts val="0"/>
              </a:spcAft>
              <a:buSzPts val="2800"/>
              <a:buNone/>
              <a:defRPr b="0" i="0" sz="1400" u="none" cap="none" strike="noStrike">
                <a:solidFill>
                  <a:schemeClr val="dk2"/>
                </a:solidFill>
              </a:defRPr>
            </a:lvl2pPr>
            <a:lvl3pPr indent="0" lvl="2" marL="0" marR="0" rtl="0" algn="l">
              <a:spcBef>
                <a:spcPts val="0"/>
              </a:spcBef>
              <a:spcAft>
                <a:spcPts val="0"/>
              </a:spcAft>
              <a:buSzPts val="2800"/>
              <a:buNone/>
              <a:defRPr b="0" i="0" sz="1400" u="none" cap="none" strike="noStrike">
                <a:solidFill>
                  <a:schemeClr val="dk2"/>
                </a:solidFill>
              </a:defRPr>
            </a:lvl3pPr>
            <a:lvl4pPr indent="0" lvl="3" marL="0" marR="0" rtl="0" algn="l">
              <a:spcBef>
                <a:spcPts val="0"/>
              </a:spcBef>
              <a:spcAft>
                <a:spcPts val="0"/>
              </a:spcAft>
              <a:buSzPts val="2800"/>
              <a:buNone/>
              <a:defRPr b="0" i="0" sz="1400" u="none" cap="none" strike="noStrike">
                <a:solidFill>
                  <a:schemeClr val="dk2"/>
                </a:solidFill>
              </a:defRPr>
            </a:lvl4pPr>
            <a:lvl5pPr indent="0" lvl="4" marL="0" marR="0" rtl="0" algn="l">
              <a:spcBef>
                <a:spcPts val="0"/>
              </a:spcBef>
              <a:spcAft>
                <a:spcPts val="0"/>
              </a:spcAft>
              <a:buSzPts val="2800"/>
              <a:buNone/>
              <a:defRPr b="0" i="0" sz="1400" u="none" cap="none" strike="noStrike">
                <a:solidFill>
                  <a:schemeClr val="dk2"/>
                </a:solidFill>
              </a:defRPr>
            </a:lvl5pPr>
            <a:lvl6pPr indent="0" lvl="5" marL="0" marR="0" rtl="0" algn="l">
              <a:spcBef>
                <a:spcPts val="0"/>
              </a:spcBef>
              <a:spcAft>
                <a:spcPts val="0"/>
              </a:spcAft>
              <a:buSzPts val="2800"/>
              <a:buNone/>
              <a:defRPr b="0" i="0" sz="1400" u="none" cap="none" strike="noStrike">
                <a:solidFill>
                  <a:schemeClr val="dk2"/>
                </a:solidFill>
              </a:defRPr>
            </a:lvl6pPr>
            <a:lvl7pPr indent="0" lvl="6" marL="0" marR="0" rtl="0" algn="l">
              <a:spcBef>
                <a:spcPts val="0"/>
              </a:spcBef>
              <a:spcAft>
                <a:spcPts val="0"/>
              </a:spcAft>
              <a:buSzPts val="2800"/>
              <a:buNone/>
              <a:defRPr b="0" i="0" sz="1400" u="none" cap="none" strike="noStrike">
                <a:solidFill>
                  <a:schemeClr val="dk2"/>
                </a:solidFill>
              </a:defRPr>
            </a:lvl7pPr>
            <a:lvl8pPr indent="0" lvl="7" marL="0" marR="0" rtl="0" algn="l">
              <a:spcBef>
                <a:spcPts val="0"/>
              </a:spcBef>
              <a:spcAft>
                <a:spcPts val="0"/>
              </a:spcAft>
              <a:buSzPts val="2800"/>
              <a:buNone/>
              <a:defRPr b="0" i="0" sz="1400" u="none" cap="none" strike="noStrike">
                <a:solidFill>
                  <a:schemeClr val="dk2"/>
                </a:solidFill>
              </a:defRPr>
            </a:lvl8pPr>
            <a:lvl9pPr indent="0" lvl="8" marL="0" marR="0" rtl="0" algn="l">
              <a:spcBef>
                <a:spcPts val="0"/>
              </a:spcBef>
              <a:spcAft>
                <a:spcPts val="0"/>
              </a:spcAft>
              <a:buSzPts val="2800"/>
              <a:buNone/>
              <a:defRPr b="0" i="0" sz="1400" u="none" cap="none" strike="noStrike">
                <a:solidFill>
                  <a:schemeClr val="dk2"/>
                </a:solidFill>
              </a:defRPr>
            </a:lvl9pPr>
          </a:lstStyle>
          <a:p/>
        </p:txBody>
      </p:sp>
      <p:sp>
        <p:nvSpPr>
          <p:cNvPr id="767" name="Google Shape;767;p16"/>
          <p:cNvSpPr txBox="1"/>
          <p:nvPr>
            <p:ph idx="1" type="body"/>
          </p:nvPr>
        </p:nvSpPr>
        <p:spPr>
          <a:xfrm>
            <a:off x="508397" y="1620440"/>
            <a:ext cx="6447300" cy="2911200"/>
          </a:xfrm>
          <a:prstGeom prst="rect">
            <a:avLst/>
          </a:prstGeom>
          <a:noFill/>
          <a:ln>
            <a:noFill/>
          </a:ln>
        </p:spPr>
        <p:txBody>
          <a:bodyPr anchorCtr="0" anchor="t" bIns="0" lIns="0" spcFirstLastPara="1" rIns="0" wrap="square" tIns="0">
            <a:noAutofit/>
          </a:bodyPr>
          <a:lstStyle>
            <a:lvl1pPr indent="-298450" lvl="0" marL="457200" marR="0" rtl="0" algn="l">
              <a:spcBef>
                <a:spcPts val="800"/>
              </a:spcBef>
              <a:spcAft>
                <a:spcPts val="0"/>
              </a:spcAft>
              <a:buClr>
                <a:schemeClr val="accent1"/>
              </a:buClr>
              <a:buSzPts val="1100"/>
              <a:buFont typeface="Noto Sans Symbols"/>
              <a:buChar char="▶"/>
              <a:defRPr b="0" i="0" sz="1400" u="none" cap="none" strike="noStrike">
                <a:solidFill>
                  <a:srgbClr val="3F3F3F"/>
                </a:solidFill>
                <a:latin typeface="Trebuchet MS"/>
                <a:ea typeface="Trebuchet MS"/>
                <a:cs typeface="Trebuchet MS"/>
                <a:sym typeface="Trebuchet MS"/>
              </a:defRPr>
            </a:lvl1pPr>
            <a:lvl2pPr indent="-292100" lvl="1" marL="914400" marR="0" rtl="0" algn="l">
              <a:spcBef>
                <a:spcPts val="800"/>
              </a:spcBef>
              <a:spcAft>
                <a:spcPts val="0"/>
              </a:spcAft>
              <a:buClr>
                <a:schemeClr val="accent1"/>
              </a:buClr>
              <a:buSzPts val="1000"/>
              <a:buFont typeface="Noto Sans Symbols"/>
              <a:buChar char="▶"/>
              <a:defRPr b="0" i="0" sz="1200" u="none" cap="none" strike="noStrike">
                <a:solidFill>
                  <a:srgbClr val="3F3F3F"/>
                </a:solidFill>
                <a:latin typeface="Trebuchet MS"/>
                <a:ea typeface="Trebuchet MS"/>
                <a:cs typeface="Trebuchet MS"/>
                <a:sym typeface="Trebuchet MS"/>
              </a:defRPr>
            </a:lvl2pPr>
            <a:lvl3pPr indent="-279400" lvl="2" marL="1371600" marR="0" rtl="0" algn="l">
              <a:spcBef>
                <a:spcPts val="800"/>
              </a:spcBef>
              <a:spcAft>
                <a:spcPts val="0"/>
              </a:spcAft>
              <a:buClr>
                <a:schemeClr val="accent1"/>
              </a:buClr>
              <a:buSzPts val="800"/>
              <a:buFont typeface="Noto Sans Symbols"/>
              <a:buChar char="▶"/>
              <a:defRPr b="0" i="0" sz="1100" u="none" cap="none" strike="noStrike">
                <a:solidFill>
                  <a:srgbClr val="3F3F3F"/>
                </a:solidFill>
                <a:latin typeface="Trebuchet MS"/>
                <a:ea typeface="Trebuchet MS"/>
                <a:cs typeface="Trebuchet MS"/>
                <a:sym typeface="Trebuchet MS"/>
              </a:defRPr>
            </a:lvl3pPr>
            <a:lvl4pPr indent="-273050" lvl="3" marL="1828800" marR="0" rtl="0" algn="l">
              <a:spcBef>
                <a:spcPts val="800"/>
              </a:spcBef>
              <a:spcAft>
                <a:spcPts val="0"/>
              </a:spcAft>
              <a:buClr>
                <a:schemeClr val="accent1"/>
              </a:buClr>
              <a:buSzPts val="700"/>
              <a:buFont typeface="Noto Sans Symbols"/>
              <a:buChar char="▶"/>
              <a:defRPr b="0" i="0" sz="900" u="none" cap="none" strike="noStrike">
                <a:solidFill>
                  <a:srgbClr val="3F3F3F"/>
                </a:solidFill>
                <a:latin typeface="Trebuchet MS"/>
                <a:ea typeface="Trebuchet MS"/>
                <a:cs typeface="Trebuchet MS"/>
                <a:sym typeface="Trebuchet MS"/>
              </a:defRPr>
            </a:lvl4pPr>
            <a:lvl5pPr indent="-273050" lvl="4" marL="2286000" marR="0" rtl="0" algn="l">
              <a:spcBef>
                <a:spcPts val="800"/>
              </a:spcBef>
              <a:spcAft>
                <a:spcPts val="0"/>
              </a:spcAft>
              <a:buClr>
                <a:schemeClr val="accent1"/>
              </a:buClr>
              <a:buSzPts val="700"/>
              <a:buFont typeface="Noto Sans Symbols"/>
              <a:buChar char="▶"/>
              <a:defRPr b="0" i="0" sz="900" u="none" cap="none" strike="noStrike">
                <a:solidFill>
                  <a:srgbClr val="3F3F3F"/>
                </a:solidFill>
                <a:latin typeface="Trebuchet MS"/>
                <a:ea typeface="Trebuchet MS"/>
                <a:cs typeface="Trebuchet MS"/>
                <a:sym typeface="Trebuchet MS"/>
              </a:defRPr>
            </a:lvl5pPr>
            <a:lvl6pPr indent="-273050" lvl="5" marL="2743200" marR="0" rtl="0" algn="l">
              <a:spcBef>
                <a:spcPts val="800"/>
              </a:spcBef>
              <a:spcAft>
                <a:spcPts val="0"/>
              </a:spcAft>
              <a:buClr>
                <a:schemeClr val="accent1"/>
              </a:buClr>
              <a:buSzPts val="700"/>
              <a:buFont typeface="Noto Sans Symbols"/>
              <a:buChar char="▶"/>
              <a:defRPr b="0" i="0" sz="900" u="none" cap="none" strike="noStrike">
                <a:solidFill>
                  <a:srgbClr val="3F3F3F"/>
                </a:solidFill>
                <a:latin typeface="Trebuchet MS"/>
                <a:ea typeface="Trebuchet MS"/>
                <a:cs typeface="Trebuchet MS"/>
                <a:sym typeface="Trebuchet MS"/>
              </a:defRPr>
            </a:lvl6pPr>
            <a:lvl7pPr indent="-273050" lvl="6" marL="3200400" marR="0" rtl="0" algn="l">
              <a:spcBef>
                <a:spcPts val="800"/>
              </a:spcBef>
              <a:spcAft>
                <a:spcPts val="0"/>
              </a:spcAft>
              <a:buClr>
                <a:schemeClr val="accent1"/>
              </a:buClr>
              <a:buSzPts val="700"/>
              <a:buFont typeface="Noto Sans Symbols"/>
              <a:buChar char="▶"/>
              <a:defRPr b="0" i="0" sz="900" u="none" cap="none" strike="noStrike">
                <a:solidFill>
                  <a:srgbClr val="3F3F3F"/>
                </a:solidFill>
                <a:latin typeface="Trebuchet MS"/>
                <a:ea typeface="Trebuchet MS"/>
                <a:cs typeface="Trebuchet MS"/>
                <a:sym typeface="Trebuchet MS"/>
              </a:defRPr>
            </a:lvl7pPr>
            <a:lvl8pPr indent="-273050" lvl="7" marL="3657600" marR="0" rtl="0" algn="l">
              <a:spcBef>
                <a:spcPts val="800"/>
              </a:spcBef>
              <a:spcAft>
                <a:spcPts val="0"/>
              </a:spcAft>
              <a:buClr>
                <a:schemeClr val="accent1"/>
              </a:buClr>
              <a:buSzPts val="700"/>
              <a:buFont typeface="Noto Sans Symbols"/>
              <a:buChar char="▶"/>
              <a:defRPr b="0" i="0" sz="900" u="none" cap="none" strike="noStrike">
                <a:solidFill>
                  <a:srgbClr val="3F3F3F"/>
                </a:solidFill>
                <a:latin typeface="Trebuchet MS"/>
                <a:ea typeface="Trebuchet MS"/>
                <a:cs typeface="Trebuchet MS"/>
                <a:sym typeface="Trebuchet MS"/>
              </a:defRPr>
            </a:lvl8pPr>
            <a:lvl9pPr indent="-273050" lvl="8" marL="4114800" marR="0" rtl="0" algn="l">
              <a:spcBef>
                <a:spcPts val="800"/>
              </a:spcBef>
              <a:spcAft>
                <a:spcPts val="0"/>
              </a:spcAft>
              <a:buClr>
                <a:schemeClr val="accent1"/>
              </a:buClr>
              <a:buSzPts val="700"/>
              <a:buFont typeface="Noto Sans Symbols"/>
              <a:buChar char="▶"/>
              <a:defRPr b="0" i="0" sz="900" u="none" cap="none" strike="noStrike">
                <a:solidFill>
                  <a:srgbClr val="3F3F3F"/>
                </a:solidFill>
                <a:latin typeface="Trebuchet MS"/>
                <a:ea typeface="Trebuchet MS"/>
                <a:cs typeface="Trebuchet MS"/>
                <a:sym typeface="Trebuchet MS"/>
              </a:defRPr>
            </a:lvl9pPr>
          </a:lstStyle>
          <a:p/>
        </p:txBody>
      </p:sp>
      <p:sp>
        <p:nvSpPr>
          <p:cNvPr id="768" name="Google Shape;768;p16"/>
          <p:cNvSpPr txBox="1"/>
          <p:nvPr>
            <p:ph idx="10" type="dt"/>
          </p:nvPr>
        </p:nvSpPr>
        <p:spPr>
          <a:xfrm>
            <a:off x="5404246" y="4531519"/>
            <a:ext cx="683400" cy="273900"/>
          </a:xfrm>
          <a:prstGeom prst="rect">
            <a:avLst/>
          </a:prstGeom>
          <a:noFill/>
          <a:ln>
            <a:noFill/>
          </a:ln>
        </p:spPr>
        <p:txBody>
          <a:bodyPr anchorCtr="0" anchor="ctr" bIns="68575" lIns="68575" spcFirstLastPara="1" rIns="68575" wrap="square" tIns="68575">
            <a:noAutofit/>
          </a:bodyPr>
          <a:lstStyle>
            <a:lvl1pPr indent="0" lvl="0" marL="0" marR="0" rtl="0" algn="r">
              <a:lnSpc>
                <a:spcPct val="100000"/>
              </a:lnSpc>
              <a:spcBef>
                <a:spcPts val="0"/>
              </a:spcBef>
              <a:spcAft>
                <a:spcPts val="0"/>
              </a:spcAft>
              <a:buSzPts val="1100"/>
              <a:buNone/>
              <a:defRPr b="0" i="0" sz="700" u="none">
                <a:solidFill>
                  <a:srgbClr val="898989"/>
                </a:solidFill>
                <a:latin typeface="Trebuchet MS"/>
                <a:ea typeface="Trebuchet MS"/>
                <a:cs typeface="Trebuchet MS"/>
                <a:sym typeface="Trebuchet MS"/>
              </a:defRPr>
            </a:lvl1pPr>
            <a:lvl2pPr indent="0" lvl="1" marL="342900" marR="0" rtl="0" algn="l">
              <a:lnSpc>
                <a:spcPct val="100000"/>
              </a:lnSpc>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2pPr>
            <a:lvl3pPr indent="0" lvl="2" marL="685800" marR="0" rtl="0" algn="l">
              <a:lnSpc>
                <a:spcPct val="100000"/>
              </a:lnSpc>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3pPr>
            <a:lvl4pPr indent="0" lvl="3" marL="1028700" marR="0" rtl="0" algn="l">
              <a:lnSpc>
                <a:spcPct val="100000"/>
              </a:lnSpc>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4pPr>
            <a:lvl5pPr indent="0" lvl="4" marL="1371600" marR="0" rtl="0" algn="l">
              <a:lnSpc>
                <a:spcPct val="100000"/>
              </a:lnSpc>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5pPr>
            <a:lvl6pPr indent="0" lvl="5" marL="1714500" marR="0" rtl="0" algn="l">
              <a:lnSpc>
                <a:spcPct val="100000"/>
              </a:lnSpc>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6pPr>
            <a:lvl7pPr indent="0" lvl="6" marL="2400300" marR="0" rtl="0" algn="l">
              <a:lnSpc>
                <a:spcPct val="100000"/>
              </a:lnSpc>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7pPr>
            <a:lvl8pPr indent="0" lvl="7" marL="3429000" marR="0" rtl="0" algn="l">
              <a:lnSpc>
                <a:spcPct val="100000"/>
              </a:lnSpc>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8pPr>
            <a:lvl9pPr indent="0" lvl="8" marL="4800600" marR="0" rtl="0" algn="l">
              <a:lnSpc>
                <a:spcPct val="100000"/>
              </a:lnSpc>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9pPr>
          </a:lstStyle>
          <a:p/>
        </p:txBody>
      </p:sp>
      <p:sp>
        <p:nvSpPr>
          <p:cNvPr id="769" name="Google Shape;769;p16"/>
          <p:cNvSpPr txBox="1"/>
          <p:nvPr>
            <p:ph idx="11" type="ftr"/>
          </p:nvPr>
        </p:nvSpPr>
        <p:spPr>
          <a:xfrm>
            <a:off x="508397" y="4531519"/>
            <a:ext cx="4723200" cy="273900"/>
          </a:xfrm>
          <a:prstGeom prst="rect">
            <a:avLst/>
          </a:prstGeom>
          <a:noFill/>
          <a:ln>
            <a:noFill/>
          </a:ln>
        </p:spPr>
        <p:txBody>
          <a:bodyPr anchorCtr="0" anchor="ctr" bIns="68575" lIns="68575" spcFirstLastPara="1" rIns="68575" wrap="square" tIns="68575">
            <a:noAutofit/>
          </a:bodyPr>
          <a:lstStyle>
            <a:lvl1pPr indent="0" lvl="0" marL="0" marR="0" rtl="0" algn="l">
              <a:lnSpc>
                <a:spcPct val="100000"/>
              </a:lnSpc>
              <a:spcBef>
                <a:spcPts val="0"/>
              </a:spcBef>
              <a:spcAft>
                <a:spcPts val="0"/>
              </a:spcAft>
              <a:buSzPts val="1100"/>
              <a:buNone/>
              <a:defRPr b="0" i="0" sz="1400" u="none">
                <a:solidFill>
                  <a:schemeClr val="dk1"/>
                </a:solidFill>
                <a:latin typeface="Trebuchet MS"/>
                <a:ea typeface="Trebuchet MS"/>
                <a:cs typeface="Trebuchet MS"/>
                <a:sym typeface="Trebuchet MS"/>
              </a:defRPr>
            </a:lvl1pPr>
            <a:lvl2pPr indent="0" lvl="1" marL="342900" marR="0" rtl="0" algn="l">
              <a:lnSpc>
                <a:spcPct val="100000"/>
              </a:lnSpc>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2pPr>
            <a:lvl3pPr indent="0" lvl="2" marL="685800" marR="0" rtl="0" algn="l">
              <a:lnSpc>
                <a:spcPct val="100000"/>
              </a:lnSpc>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3pPr>
            <a:lvl4pPr indent="0" lvl="3" marL="1028700" marR="0" rtl="0" algn="l">
              <a:lnSpc>
                <a:spcPct val="100000"/>
              </a:lnSpc>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4pPr>
            <a:lvl5pPr indent="0" lvl="4" marL="1371600" marR="0" rtl="0" algn="l">
              <a:lnSpc>
                <a:spcPct val="100000"/>
              </a:lnSpc>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5pPr>
            <a:lvl6pPr indent="0" lvl="5" marL="1714500" marR="0" rtl="0" algn="l">
              <a:lnSpc>
                <a:spcPct val="100000"/>
              </a:lnSpc>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6pPr>
            <a:lvl7pPr indent="0" lvl="6" marL="2400300" marR="0" rtl="0" algn="l">
              <a:lnSpc>
                <a:spcPct val="100000"/>
              </a:lnSpc>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7pPr>
            <a:lvl8pPr indent="0" lvl="7" marL="3429000" marR="0" rtl="0" algn="l">
              <a:lnSpc>
                <a:spcPct val="100000"/>
              </a:lnSpc>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8pPr>
            <a:lvl9pPr indent="0" lvl="8" marL="4800600" marR="0" rtl="0" algn="l">
              <a:lnSpc>
                <a:spcPct val="100000"/>
              </a:lnSpc>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9pPr>
          </a:lstStyle>
          <a:p/>
        </p:txBody>
      </p:sp>
      <p:sp>
        <p:nvSpPr>
          <p:cNvPr id="770" name="Google Shape;770;p16"/>
          <p:cNvSpPr txBox="1"/>
          <p:nvPr>
            <p:ph idx="12" type="sldNum"/>
          </p:nvPr>
        </p:nvSpPr>
        <p:spPr>
          <a:xfrm>
            <a:off x="6442471" y="4531519"/>
            <a:ext cx="5133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chemeClr val="accent1"/>
              </a:buClr>
              <a:buFont typeface="Trebuchet MS"/>
              <a:buNone/>
              <a:defRPr b="0" i="0" sz="700" u="non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chemeClr val="accent1"/>
              </a:buClr>
              <a:buFont typeface="Trebuchet MS"/>
              <a:buNone/>
              <a:defRPr b="0" i="0" sz="700" u="non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chemeClr val="accent1"/>
              </a:buClr>
              <a:buFont typeface="Trebuchet MS"/>
              <a:buNone/>
              <a:defRPr b="0" i="0" sz="700" u="non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chemeClr val="accent1"/>
              </a:buClr>
              <a:buFont typeface="Trebuchet MS"/>
              <a:buNone/>
              <a:defRPr b="0" i="0" sz="700" u="non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chemeClr val="accent1"/>
              </a:buClr>
              <a:buFont typeface="Trebuchet MS"/>
              <a:buNone/>
              <a:defRPr b="0" i="0" sz="700" u="non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chemeClr val="accent1"/>
              </a:buClr>
              <a:buFont typeface="Trebuchet MS"/>
              <a:buNone/>
              <a:defRPr b="0" i="0" sz="700" u="non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chemeClr val="accent1"/>
              </a:buClr>
              <a:buFont typeface="Trebuchet MS"/>
              <a:buNone/>
              <a:defRPr b="0" i="0" sz="700" u="non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chemeClr val="accent1"/>
              </a:buClr>
              <a:buFont typeface="Trebuchet MS"/>
              <a:buNone/>
              <a:defRPr b="0" i="0" sz="700" u="non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chemeClr val="accent1"/>
              </a:buClr>
              <a:buFont typeface="Trebuchet MS"/>
              <a:buNone/>
              <a:defRPr b="0" i="0" sz="700" u="non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
              <a:t>‹#›</a:t>
            </a:fld>
            <a:endParaRPr sz="1000">
              <a:solidFill>
                <a:schemeClr val="dk1"/>
              </a:solidFill>
              <a:latin typeface="Mali SemiBold"/>
              <a:ea typeface="Mali SemiBold"/>
              <a:cs typeface="Mali SemiBold"/>
              <a:sym typeface="Mali SemiBo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71" name="Shape 771"/>
        <p:cNvGrpSpPr/>
        <p:nvPr/>
      </p:nvGrpSpPr>
      <p:grpSpPr>
        <a:xfrm>
          <a:off x="0" y="0"/>
          <a:ext cx="0" cy="0"/>
          <a:chOff x="0" y="0"/>
          <a:chExt cx="0" cy="0"/>
        </a:xfrm>
      </p:grpSpPr>
      <p:sp>
        <p:nvSpPr>
          <p:cNvPr id="772" name="Google Shape;772;p17"/>
          <p:cNvSpPr txBox="1"/>
          <p:nvPr>
            <p:ph type="title"/>
          </p:nvPr>
        </p:nvSpPr>
        <p:spPr>
          <a:xfrm>
            <a:off x="508397" y="457200"/>
            <a:ext cx="6447300" cy="990600"/>
          </a:xfrm>
          <a:prstGeom prst="rect">
            <a:avLst/>
          </a:prstGeom>
          <a:noFill/>
          <a:ln>
            <a:noFill/>
          </a:ln>
        </p:spPr>
        <p:txBody>
          <a:bodyPr anchorCtr="0" anchor="t" bIns="0" lIns="0" spcFirstLastPara="1" rIns="0" wrap="square" tIns="0">
            <a:noAutofit/>
          </a:bodyPr>
          <a:lstStyle>
            <a:lvl1pPr indent="0" lvl="0" marL="0" marR="0" rtl="0" algn="l">
              <a:lnSpc>
                <a:spcPct val="100000"/>
              </a:lnSpc>
              <a:spcBef>
                <a:spcPts val="0"/>
              </a:spcBef>
              <a:spcAft>
                <a:spcPts val="0"/>
              </a:spcAft>
              <a:buClr>
                <a:schemeClr val="accent1"/>
              </a:buClr>
              <a:buSzPts val="2800"/>
              <a:buFont typeface="Trebuchet MS"/>
              <a:buNone/>
              <a:defRPr b="0" i="0" sz="2700" u="none" cap="none" strike="noStrike">
                <a:solidFill>
                  <a:schemeClr val="accent1"/>
                </a:solidFill>
                <a:latin typeface="Trebuchet MS"/>
                <a:ea typeface="Trebuchet MS"/>
                <a:cs typeface="Trebuchet MS"/>
                <a:sym typeface="Trebuchet MS"/>
              </a:defRPr>
            </a:lvl1pPr>
            <a:lvl2pPr indent="0" lvl="1" marL="0" marR="0" rtl="0" algn="l">
              <a:spcBef>
                <a:spcPts val="0"/>
              </a:spcBef>
              <a:spcAft>
                <a:spcPts val="0"/>
              </a:spcAft>
              <a:buClr>
                <a:schemeClr val="dk2"/>
              </a:buClr>
              <a:buSzPts val="2800"/>
              <a:buFont typeface="Arial"/>
              <a:buNone/>
              <a:defRPr b="0" i="0" sz="1400" u="none" cap="none" strike="noStrike">
                <a:solidFill>
                  <a:schemeClr val="dk2"/>
                </a:solidFill>
              </a:defRPr>
            </a:lvl2pPr>
            <a:lvl3pPr indent="0" lvl="2" marL="0" marR="0" rtl="0" algn="l">
              <a:spcBef>
                <a:spcPts val="0"/>
              </a:spcBef>
              <a:spcAft>
                <a:spcPts val="0"/>
              </a:spcAft>
              <a:buClr>
                <a:schemeClr val="dk2"/>
              </a:buClr>
              <a:buSzPts val="2800"/>
              <a:buFont typeface="Arial"/>
              <a:buNone/>
              <a:defRPr b="0" i="0" sz="1400" u="none" cap="none" strike="noStrike">
                <a:solidFill>
                  <a:schemeClr val="dk2"/>
                </a:solidFill>
              </a:defRPr>
            </a:lvl3pPr>
            <a:lvl4pPr indent="0" lvl="3" marL="0" marR="0" rtl="0" algn="l">
              <a:spcBef>
                <a:spcPts val="0"/>
              </a:spcBef>
              <a:spcAft>
                <a:spcPts val="0"/>
              </a:spcAft>
              <a:buClr>
                <a:schemeClr val="dk2"/>
              </a:buClr>
              <a:buSzPts val="2800"/>
              <a:buFont typeface="Arial"/>
              <a:buNone/>
              <a:defRPr b="0" i="0" sz="1400" u="none" cap="none" strike="noStrike">
                <a:solidFill>
                  <a:schemeClr val="dk2"/>
                </a:solidFill>
              </a:defRPr>
            </a:lvl4pPr>
            <a:lvl5pPr indent="0" lvl="4" marL="0" marR="0" rtl="0" algn="l">
              <a:spcBef>
                <a:spcPts val="0"/>
              </a:spcBef>
              <a:spcAft>
                <a:spcPts val="0"/>
              </a:spcAft>
              <a:buClr>
                <a:schemeClr val="dk2"/>
              </a:buClr>
              <a:buSzPts val="2800"/>
              <a:buFont typeface="Arial"/>
              <a:buNone/>
              <a:defRPr b="0" i="0" sz="1400" u="none" cap="none" strike="noStrike">
                <a:solidFill>
                  <a:schemeClr val="dk2"/>
                </a:solidFill>
              </a:defRPr>
            </a:lvl5pPr>
            <a:lvl6pPr indent="0" lvl="5" marL="0" marR="0" rtl="0" algn="l">
              <a:spcBef>
                <a:spcPts val="0"/>
              </a:spcBef>
              <a:spcAft>
                <a:spcPts val="0"/>
              </a:spcAft>
              <a:buClr>
                <a:schemeClr val="dk2"/>
              </a:buClr>
              <a:buSzPts val="2800"/>
              <a:buFont typeface="Arial"/>
              <a:buNone/>
              <a:defRPr b="0" i="0" sz="1400" u="none" cap="none" strike="noStrike">
                <a:solidFill>
                  <a:schemeClr val="dk2"/>
                </a:solidFill>
              </a:defRPr>
            </a:lvl6pPr>
            <a:lvl7pPr indent="0" lvl="6" marL="0" marR="0" rtl="0" algn="l">
              <a:spcBef>
                <a:spcPts val="0"/>
              </a:spcBef>
              <a:spcAft>
                <a:spcPts val="0"/>
              </a:spcAft>
              <a:buClr>
                <a:schemeClr val="dk2"/>
              </a:buClr>
              <a:buSzPts val="2800"/>
              <a:buFont typeface="Arial"/>
              <a:buNone/>
              <a:defRPr b="0" i="0" sz="1400" u="none" cap="none" strike="noStrike">
                <a:solidFill>
                  <a:schemeClr val="dk2"/>
                </a:solidFill>
              </a:defRPr>
            </a:lvl7pPr>
            <a:lvl8pPr indent="0" lvl="7" marL="0" marR="0" rtl="0" algn="l">
              <a:spcBef>
                <a:spcPts val="0"/>
              </a:spcBef>
              <a:spcAft>
                <a:spcPts val="0"/>
              </a:spcAft>
              <a:buClr>
                <a:schemeClr val="dk2"/>
              </a:buClr>
              <a:buSzPts val="2800"/>
              <a:buFont typeface="Arial"/>
              <a:buNone/>
              <a:defRPr b="0" i="0" sz="1400" u="none" cap="none" strike="noStrike">
                <a:solidFill>
                  <a:schemeClr val="dk2"/>
                </a:solidFill>
              </a:defRPr>
            </a:lvl8pPr>
            <a:lvl9pPr indent="0" lvl="8" marL="0" marR="0" rtl="0" algn="l">
              <a:spcBef>
                <a:spcPts val="0"/>
              </a:spcBef>
              <a:spcAft>
                <a:spcPts val="0"/>
              </a:spcAft>
              <a:buClr>
                <a:schemeClr val="dk2"/>
              </a:buClr>
              <a:buSzPts val="2800"/>
              <a:buFont typeface="Arial"/>
              <a:buNone/>
              <a:defRPr b="0" i="0" sz="1400" u="none" cap="none" strike="noStrike">
                <a:solidFill>
                  <a:schemeClr val="dk2"/>
                </a:solidFill>
              </a:defRPr>
            </a:lvl9pPr>
          </a:lstStyle>
          <a:p/>
        </p:txBody>
      </p:sp>
      <p:sp>
        <p:nvSpPr>
          <p:cNvPr id="773" name="Google Shape;773;p17"/>
          <p:cNvSpPr txBox="1"/>
          <p:nvPr>
            <p:ph idx="1" type="body"/>
          </p:nvPr>
        </p:nvSpPr>
        <p:spPr>
          <a:xfrm>
            <a:off x="508000" y="1620442"/>
            <a:ext cx="3138000" cy="2910600"/>
          </a:xfrm>
          <a:prstGeom prst="rect">
            <a:avLst/>
          </a:prstGeom>
          <a:noFill/>
          <a:ln>
            <a:noFill/>
          </a:ln>
        </p:spPr>
        <p:txBody>
          <a:bodyPr anchorCtr="0" anchor="t" bIns="0" lIns="0" spcFirstLastPara="1" rIns="0" wrap="square" tIns="0">
            <a:noAutofit/>
          </a:bodyPr>
          <a:lstStyle>
            <a:lvl1pPr indent="-298450" lvl="0" marL="457200" marR="0" rtl="0" algn="l">
              <a:lnSpc>
                <a:spcPct val="100000"/>
              </a:lnSpc>
              <a:spcBef>
                <a:spcPts val="800"/>
              </a:spcBef>
              <a:spcAft>
                <a:spcPts val="0"/>
              </a:spcAft>
              <a:buClr>
                <a:schemeClr val="accent1"/>
              </a:buClr>
              <a:buSzPts val="1100"/>
              <a:buFont typeface="Noto Sans Symbols"/>
              <a:buChar char="▶"/>
              <a:defRPr b="0" i="0" sz="1400" u="none" cap="none" strike="noStrike">
                <a:solidFill>
                  <a:srgbClr val="3F3F3F"/>
                </a:solidFill>
                <a:latin typeface="Trebuchet MS"/>
                <a:ea typeface="Trebuchet MS"/>
                <a:cs typeface="Trebuchet MS"/>
                <a:sym typeface="Trebuchet MS"/>
              </a:defRPr>
            </a:lvl1pPr>
            <a:lvl2pPr indent="-292100" lvl="1" marL="914400" marR="0" rtl="0" algn="l">
              <a:lnSpc>
                <a:spcPct val="100000"/>
              </a:lnSpc>
              <a:spcBef>
                <a:spcPts val="800"/>
              </a:spcBef>
              <a:spcAft>
                <a:spcPts val="0"/>
              </a:spcAft>
              <a:buClr>
                <a:schemeClr val="accent1"/>
              </a:buClr>
              <a:buSzPts val="1000"/>
              <a:buFont typeface="Noto Sans Symbols"/>
              <a:buChar char="▶"/>
              <a:defRPr b="0" i="0" sz="1200" u="none" cap="none" strike="noStrike">
                <a:solidFill>
                  <a:srgbClr val="3F3F3F"/>
                </a:solidFill>
                <a:latin typeface="Trebuchet MS"/>
                <a:ea typeface="Trebuchet MS"/>
                <a:cs typeface="Trebuchet MS"/>
                <a:sym typeface="Trebuchet MS"/>
              </a:defRPr>
            </a:lvl2pPr>
            <a:lvl3pPr indent="-279400" lvl="2" marL="1371600" marR="0" rtl="0" algn="l">
              <a:lnSpc>
                <a:spcPct val="100000"/>
              </a:lnSpc>
              <a:spcBef>
                <a:spcPts val="800"/>
              </a:spcBef>
              <a:spcAft>
                <a:spcPts val="0"/>
              </a:spcAft>
              <a:buClr>
                <a:schemeClr val="accent1"/>
              </a:buClr>
              <a:buSzPts val="800"/>
              <a:buFont typeface="Noto Sans Symbols"/>
              <a:buChar char="▶"/>
              <a:defRPr b="0" i="0" sz="1100" u="none" cap="none" strike="noStrike">
                <a:solidFill>
                  <a:srgbClr val="3F3F3F"/>
                </a:solidFill>
                <a:latin typeface="Trebuchet MS"/>
                <a:ea typeface="Trebuchet MS"/>
                <a:cs typeface="Trebuchet MS"/>
                <a:sym typeface="Trebuchet MS"/>
              </a:defRPr>
            </a:lvl3pPr>
            <a:lvl4pPr indent="-273050" lvl="3" marL="1828800" marR="0" rtl="0" algn="l">
              <a:lnSpc>
                <a:spcPct val="100000"/>
              </a:lnSpc>
              <a:spcBef>
                <a:spcPts val="800"/>
              </a:spcBef>
              <a:spcAft>
                <a:spcPts val="0"/>
              </a:spcAft>
              <a:buClr>
                <a:schemeClr val="accent1"/>
              </a:buClr>
              <a:buSzPts val="700"/>
              <a:buFont typeface="Noto Sans Symbols"/>
              <a:buChar char="▶"/>
              <a:defRPr b="0" i="0" sz="900" u="none" cap="none" strike="noStrike">
                <a:solidFill>
                  <a:srgbClr val="3F3F3F"/>
                </a:solidFill>
                <a:latin typeface="Trebuchet MS"/>
                <a:ea typeface="Trebuchet MS"/>
                <a:cs typeface="Trebuchet MS"/>
                <a:sym typeface="Trebuchet MS"/>
              </a:defRPr>
            </a:lvl4pPr>
            <a:lvl5pPr indent="-273050" lvl="4" marL="2286000" marR="0" rtl="0" algn="l">
              <a:lnSpc>
                <a:spcPct val="100000"/>
              </a:lnSpc>
              <a:spcBef>
                <a:spcPts val="800"/>
              </a:spcBef>
              <a:spcAft>
                <a:spcPts val="0"/>
              </a:spcAft>
              <a:buClr>
                <a:schemeClr val="accent1"/>
              </a:buClr>
              <a:buSzPts val="700"/>
              <a:buFont typeface="Noto Sans Symbols"/>
              <a:buChar char="▶"/>
              <a:defRPr b="0" i="0" sz="900" u="none" cap="none" strike="noStrike">
                <a:solidFill>
                  <a:srgbClr val="3F3F3F"/>
                </a:solidFill>
                <a:latin typeface="Trebuchet MS"/>
                <a:ea typeface="Trebuchet MS"/>
                <a:cs typeface="Trebuchet MS"/>
                <a:sym typeface="Trebuchet MS"/>
              </a:defRPr>
            </a:lvl5pPr>
            <a:lvl6pPr indent="-273050" lvl="5" marL="2743200" marR="0" rtl="0" algn="l">
              <a:lnSpc>
                <a:spcPct val="100000"/>
              </a:lnSpc>
              <a:spcBef>
                <a:spcPts val="800"/>
              </a:spcBef>
              <a:spcAft>
                <a:spcPts val="0"/>
              </a:spcAft>
              <a:buClr>
                <a:schemeClr val="accent1"/>
              </a:buClr>
              <a:buSzPts val="700"/>
              <a:buFont typeface="Noto Sans Symbols"/>
              <a:buChar char="▶"/>
              <a:defRPr b="0" i="0" sz="900" u="none" cap="none" strike="noStrike">
                <a:solidFill>
                  <a:srgbClr val="3F3F3F"/>
                </a:solidFill>
                <a:latin typeface="Trebuchet MS"/>
                <a:ea typeface="Trebuchet MS"/>
                <a:cs typeface="Trebuchet MS"/>
                <a:sym typeface="Trebuchet MS"/>
              </a:defRPr>
            </a:lvl6pPr>
            <a:lvl7pPr indent="-273050" lvl="6" marL="3200400" marR="0" rtl="0" algn="l">
              <a:lnSpc>
                <a:spcPct val="100000"/>
              </a:lnSpc>
              <a:spcBef>
                <a:spcPts val="800"/>
              </a:spcBef>
              <a:spcAft>
                <a:spcPts val="0"/>
              </a:spcAft>
              <a:buClr>
                <a:schemeClr val="accent1"/>
              </a:buClr>
              <a:buSzPts val="700"/>
              <a:buFont typeface="Noto Sans Symbols"/>
              <a:buChar char="▶"/>
              <a:defRPr b="0" i="0" sz="900" u="none" cap="none" strike="noStrike">
                <a:solidFill>
                  <a:srgbClr val="3F3F3F"/>
                </a:solidFill>
                <a:latin typeface="Trebuchet MS"/>
                <a:ea typeface="Trebuchet MS"/>
                <a:cs typeface="Trebuchet MS"/>
                <a:sym typeface="Trebuchet MS"/>
              </a:defRPr>
            </a:lvl7pPr>
            <a:lvl8pPr indent="-273050" lvl="7" marL="3657600" marR="0" rtl="0" algn="l">
              <a:lnSpc>
                <a:spcPct val="100000"/>
              </a:lnSpc>
              <a:spcBef>
                <a:spcPts val="800"/>
              </a:spcBef>
              <a:spcAft>
                <a:spcPts val="0"/>
              </a:spcAft>
              <a:buClr>
                <a:schemeClr val="accent1"/>
              </a:buClr>
              <a:buSzPts val="700"/>
              <a:buFont typeface="Noto Sans Symbols"/>
              <a:buChar char="▶"/>
              <a:defRPr b="0" i="0" sz="900" u="none" cap="none" strike="noStrike">
                <a:solidFill>
                  <a:srgbClr val="3F3F3F"/>
                </a:solidFill>
                <a:latin typeface="Trebuchet MS"/>
                <a:ea typeface="Trebuchet MS"/>
                <a:cs typeface="Trebuchet MS"/>
                <a:sym typeface="Trebuchet MS"/>
              </a:defRPr>
            </a:lvl8pPr>
            <a:lvl9pPr indent="-273050" lvl="8" marL="4114800" marR="0" rtl="0" algn="l">
              <a:lnSpc>
                <a:spcPct val="100000"/>
              </a:lnSpc>
              <a:spcBef>
                <a:spcPts val="800"/>
              </a:spcBef>
              <a:spcAft>
                <a:spcPts val="0"/>
              </a:spcAft>
              <a:buClr>
                <a:schemeClr val="accent1"/>
              </a:buClr>
              <a:buSzPts val="700"/>
              <a:buFont typeface="Noto Sans Symbols"/>
              <a:buChar char="▶"/>
              <a:defRPr b="0" i="0" sz="900" u="none" cap="none" strike="noStrike">
                <a:solidFill>
                  <a:srgbClr val="3F3F3F"/>
                </a:solidFill>
                <a:latin typeface="Trebuchet MS"/>
                <a:ea typeface="Trebuchet MS"/>
                <a:cs typeface="Trebuchet MS"/>
                <a:sym typeface="Trebuchet MS"/>
              </a:defRPr>
            </a:lvl9pPr>
          </a:lstStyle>
          <a:p/>
        </p:txBody>
      </p:sp>
      <p:sp>
        <p:nvSpPr>
          <p:cNvPr id="774" name="Google Shape;774;p17"/>
          <p:cNvSpPr txBox="1"/>
          <p:nvPr>
            <p:ph idx="2" type="body"/>
          </p:nvPr>
        </p:nvSpPr>
        <p:spPr>
          <a:xfrm>
            <a:off x="3817477" y="1620442"/>
            <a:ext cx="3138000" cy="2910600"/>
          </a:xfrm>
          <a:prstGeom prst="rect">
            <a:avLst/>
          </a:prstGeom>
          <a:noFill/>
          <a:ln>
            <a:noFill/>
          </a:ln>
        </p:spPr>
        <p:txBody>
          <a:bodyPr anchorCtr="0" anchor="t" bIns="0" lIns="0" spcFirstLastPara="1" rIns="0" wrap="square" tIns="0">
            <a:noAutofit/>
          </a:bodyPr>
          <a:lstStyle>
            <a:lvl1pPr indent="-298450" lvl="0" marL="457200" marR="0" rtl="0" algn="l">
              <a:lnSpc>
                <a:spcPct val="100000"/>
              </a:lnSpc>
              <a:spcBef>
                <a:spcPts val="800"/>
              </a:spcBef>
              <a:spcAft>
                <a:spcPts val="0"/>
              </a:spcAft>
              <a:buClr>
                <a:schemeClr val="accent1"/>
              </a:buClr>
              <a:buSzPts val="1100"/>
              <a:buFont typeface="Noto Sans Symbols"/>
              <a:buChar char="▶"/>
              <a:defRPr b="0" i="0" sz="1400" u="none" cap="none" strike="noStrike">
                <a:solidFill>
                  <a:srgbClr val="3F3F3F"/>
                </a:solidFill>
                <a:latin typeface="Trebuchet MS"/>
                <a:ea typeface="Trebuchet MS"/>
                <a:cs typeface="Trebuchet MS"/>
                <a:sym typeface="Trebuchet MS"/>
              </a:defRPr>
            </a:lvl1pPr>
            <a:lvl2pPr indent="-292100" lvl="1" marL="914400" marR="0" rtl="0" algn="l">
              <a:lnSpc>
                <a:spcPct val="100000"/>
              </a:lnSpc>
              <a:spcBef>
                <a:spcPts val="800"/>
              </a:spcBef>
              <a:spcAft>
                <a:spcPts val="0"/>
              </a:spcAft>
              <a:buClr>
                <a:schemeClr val="accent1"/>
              </a:buClr>
              <a:buSzPts val="1000"/>
              <a:buFont typeface="Noto Sans Symbols"/>
              <a:buChar char="▶"/>
              <a:defRPr b="0" i="0" sz="1200" u="none" cap="none" strike="noStrike">
                <a:solidFill>
                  <a:srgbClr val="3F3F3F"/>
                </a:solidFill>
                <a:latin typeface="Trebuchet MS"/>
                <a:ea typeface="Trebuchet MS"/>
                <a:cs typeface="Trebuchet MS"/>
                <a:sym typeface="Trebuchet MS"/>
              </a:defRPr>
            </a:lvl2pPr>
            <a:lvl3pPr indent="-279400" lvl="2" marL="1371600" marR="0" rtl="0" algn="l">
              <a:lnSpc>
                <a:spcPct val="100000"/>
              </a:lnSpc>
              <a:spcBef>
                <a:spcPts val="800"/>
              </a:spcBef>
              <a:spcAft>
                <a:spcPts val="0"/>
              </a:spcAft>
              <a:buClr>
                <a:schemeClr val="accent1"/>
              </a:buClr>
              <a:buSzPts val="800"/>
              <a:buFont typeface="Noto Sans Symbols"/>
              <a:buChar char="▶"/>
              <a:defRPr b="0" i="0" sz="1100" u="none" cap="none" strike="noStrike">
                <a:solidFill>
                  <a:srgbClr val="3F3F3F"/>
                </a:solidFill>
                <a:latin typeface="Trebuchet MS"/>
                <a:ea typeface="Trebuchet MS"/>
                <a:cs typeface="Trebuchet MS"/>
                <a:sym typeface="Trebuchet MS"/>
              </a:defRPr>
            </a:lvl3pPr>
            <a:lvl4pPr indent="-273050" lvl="3" marL="1828800" marR="0" rtl="0" algn="l">
              <a:lnSpc>
                <a:spcPct val="100000"/>
              </a:lnSpc>
              <a:spcBef>
                <a:spcPts val="800"/>
              </a:spcBef>
              <a:spcAft>
                <a:spcPts val="0"/>
              </a:spcAft>
              <a:buClr>
                <a:schemeClr val="accent1"/>
              </a:buClr>
              <a:buSzPts val="700"/>
              <a:buFont typeface="Noto Sans Symbols"/>
              <a:buChar char="▶"/>
              <a:defRPr b="0" i="0" sz="900" u="none" cap="none" strike="noStrike">
                <a:solidFill>
                  <a:srgbClr val="3F3F3F"/>
                </a:solidFill>
                <a:latin typeface="Trebuchet MS"/>
                <a:ea typeface="Trebuchet MS"/>
                <a:cs typeface="Trebuchet MS"/>
                <a:sym typeface="Trebuchet MS"/>
              </a:defRPr>
            </a:lvl4pPr>
            <a:lvl5pPr indent="-273050" lvl="4" marL="2286000" marR="0" rtl="0" algn="l">
              <a:lnSpc>
                <a:spcPct val="100000"/>
              </a:lnSpc>
              <a:spcBef>
                <a:spcPts val="800"/>
              </a:spcBef>
              <a:spcAft>
                <a:spcPts val="0"/>
              </a:spcAft>
              <a:buClr>
                <a:schemeClr val="accent1"/>
              </a:buClr>
              <a:buSzPts val="700"/>
              <a:buFont typeface="Noto Sans Symbols"/>
              <a:buChar char="▶"/>
              <a:defRPr b="0" i="0" sz="900" u="none" cap="none" strike="noStrike">
                <a:solidFill>
                  <a:srgbClr val="3F3F3F"/>
                </a:solidFill>
                <a:latin typeface="Trebuchet MS"/>
                <a:ea typeface="Trebuchet MS"/>
                <a:cs typeface="Trebuchet MS"/>
                <a:sym typeface="Trebuchet MS"/>
              </a:defRPr>
            </a:lvl5pPr>
            <a:lvl6pPr indent="-273050" lvl="5" marL="2743200" marR="0" rtl="0" algn="l">
              <a:lnSpc>
                <a:spcPct val="100000"/>
              </a:lnSpc>
              <a:spcBef>
                <a:spcPts val="800"/>
              </a:spcBef>
              <a:spcAft>
                <a:spcPts val="0"/>
              </a:spcAft>
              <a:buClr>
                <a:schemeClr val="accent1"/>
              </a:buClr>
              <a:buSzPts val="700"/>
              <a:buFont typeface="Noto Sans Symbols"/>
              <a:buChar char="▶"/>
              <a:defRPr b="0" i="0" sz="900" u="none" cap="none" strike="noStrike">
                <a:solidFill>
                  <a:srgbClr val="3F3F3F"/>
                </a:solidFill>
                <a:latin typeface="Trebuchet MS"/>
                <a:ea typeface="Trebuchet MS"/>
                <a:cs typeface="Trebuchet MS"/>
                <a:sym typeface="Trebuchet MS"/>
              </a:defRPr>
            </a:lvl6pPr>
            <a:lvl7pPr indent="-273050" lvl="6" marL="3200400" marR="0" rtl="0" algn="l">
              <a:lnSpc>
                <a:spcPct val="100000"/>
              </a:lnSpc>
              <a:spcBef>
                <a:spcPts val="800"/>
              </a:spcBef>
              <a:spcAft>
                <a:spcPts val="0"/>
              </a:spcAft>
              <a:buClr>
                <a:schemeClr val="accent1"/>
              </a:buClr>
              <a:buSzPts val="700"/>
              <a:buFont typeface="Noto Sans Symbols"/>
              <a:buChar char="▶"/>
              <a:defRPr b="0" i="0" sz="900" u="none" cap="none" strike="noStrike">
                <a:solidFill>
                  <a:srgbClr val="3F3F3F"/>
                </a:solidFill>
                <a:latin typeface="Trebuchet MS"/>
                <a:ea typeface="Trebuchet MS"/>
                <a:cs typeface="Trebuchet MS"/>
                <a:sym typeface="Trebuchet MS"/>
              </a:defRPr>
            </a:lvl7pPr>
            <a:lvl8pPr indent="-273050" lvl="7" marL="3657600" marR="0" rtl="0" algn="l">
              <a:lnSpc>
                <a:spcPct val="100000"/>
              </a:lnSpc>
              <a:spcBef>
                <a:spcPts val="800"/>
              </a:spcBef>
              <a:spcAft>
                <a:spcPts val="0"/>
              </a:spcAft>
              <a:buClr>
                <a:schemeClr val="accent1"/>
              </a:buClr>
              <a:buSzPts val="700"/>
              <a:buFont typeface="Noto Sans Symbols"/>
              <a:buChar char="▶"/>
              <a:defRPr b="0" i="0" sz="900" u="none" cap="none" strike="noStrike">
                <a:solidFill>
                  <a:srgbClr val="3F3F3F"/>
                </a:solidFill>
                <a:latin typeface="Trebuchet MS"/>
                <a:ea typeface="Trebuchet MS"/>
                <a:cs typeface="Trebuchet MS"/>
                <a:sym typeface="Trebuchet MS"/>
              </a:defRPr>
            </a:lvl8pPr>
            <a:lvl9pPr indent="-273050" lvl="8" marL="4114800" marR="0" rtl="0" algn="l">
              <a:lnSpc>
                <a:spcPct val="100000"/>
              </a:lnSpc>
              <a:spcBef>
                <a:spcPts val="800"/>
              </a:spcBef>
              <a:spcAft>
                <a:spcPts val="0"/>
              </a:spcAft>
              <a:buClr>
                <a:schemeClr val="accent1"/>
              </a:buClr>
              <a:buSzPts val="700"/>
              <a:buFont typeface="Noto Sans Symbols"/>
              <a:buChar char="▶"/>
              <a:defRPr b="0" i="0" sz="900" u="none" cap="none" strike="noStrike">
                <a:solidFill>
                  <a:srgbClr val="3F3F3F"/>
                </a:solidFill>
                <a:latin typeface="Trebuchet MS"/>
                <a:ea typeface="Trebuchet MS"/>
                <a:cs typeface="Trebuchet MS"/>
                <a:sym typeface="Trebuchet MS"/>
              </a:defRPr>
            </a:lvl9pPr>
          </a:lstStyle>
          <a:p/>
        </p:txBody>
      </p:sp>
      <p:sp>
        <p:nvSpPr>
          <p:cNvPr id="775" name="Google Shape;775;p17"/>
          <p:cNvSpPr txBox="1"/>
          <p:nvPr>
            <p:ph idx="10" type="dt"/>
          </p:nvPr>
        </p:nvSpPr>
        <p:spPr>
          <a:xfrm>
            <a:off x="5404246" y="4531519"/>
            <a:ext cx="683400" cy="273900"/>
          </a:xfrm>
          <a:prstGeom prst="rect">
            <a:avLst/>
          </a:prstGeom>
          <a:noFill/>
          <a:ln>
            <a:noFill/>
          </a:ln>
        </p:spPr>
        <p:txBody>
          <a:bodyPr anchorCtr="0" anchor="ctr" bIns="68575" lIns="68575" spcFirstLastPara="1" rIns="68575" wrap="square" tIns="68575">
            <a:noAutofit/>
          </a:bodyPr>
          <a:lstStyle>
            <a:lvl1pPr indent="0" lvl="0" marL="0" marR="0" rtl="0" algn="r">
              <a:lnSpc>
                <a:spcPct val="100000"/>
              </a:lnSpc>
              <a:spcBef>
                <a:spcPts val="0"/>
              </a:spcBef>
              <a:spcAft>
                <a:spcPts val="0"/>
              </a:spcAft>
              <a:buClr>
                <a:srgbClr val="898989"/>
              </a:buClr>
              <a:buSzPts val="1100"/>
              <a:buFont typeface="Trebuchet MS"/>
              <a:buNone/>
              <a:defRPr b="0" i="0" sz="700" u="none" cap="none" strike="noStrike">
                <a:solidFill>
                  <a:srgbClr val="898989"/>
                </a:solidFill>
                <a:latin typeface="Trebuchet MS"/>
                <a:ea typeface="Trebuchet MS"/>
                <a:cs typeface="Trebuchet MS"/>
                <a:sym typeface="Trebuchet MS"/>
              </a:defRPr>
            </a:lvl1pPr>
            <a:lvl2pPr indent="0" lvl="1" marL="342900" marR="0" rtl="0" algn="l">
              <a:lnSpc>
                <a:spcPct val="100000"/>
              </a:lnSpc>
              <a:spcBef>
                <a:spcPts val="0"/>
              </a:spcBef>
              <a:spcAft>
                <a:spcPts val="0"/>
              </a:spcAft>
              <a:buClr>
                <a:schemeClr val="dk1"/>
              </a:buClr>
              <a:buSzPts val="1100"/>
              <a:buFont typeface="Trebuchet MS"/>
              <a:buNone/>
              <a:defRPr b="0" i="0" sz="1400" u="none" cap="none" strike="noStrike">
                <a:solidFill>
                  <a:schemeClr val="dk1"/>
                </a:solidFill>
                <a:latin typeface="Trebuchet MS"/>
                <a:ea typeface="Trebuchet MS"/>
                <a:cs typeface="Trebuchet MS"/>
                <a:sym typeface="Trebuchet MS"/>
              </a:defRPr>
            </a:lvl2pPr>
            <a:lvl3pPr indent="0" lvl="2" marL="685800" marR="0" rtl="0" algn="l">
              <a:lnSpc>
                <a:spcPct val="100000"/>
              </a:lnSpc>
              <a:spcBef>
                <a:spcPts val="0"/>
              </a:spcBef>
              <a:spcAft>
                <a:spcPts val="0"/>
              </a:spcAft>
              <a:buClr>
                <a:schemeClr val="dk1"/>
              </a:buClr>
              <a:buSzPts val="1100"/>
              <a:buFont typeface="Trebuchet MS"/>
              <a:buNone/>
              <a:defRPr b="0" i="0" sz="1400" u="none" cap="none" strike="noStrike">
                <a:solidFill>
                  <a:schemeClr val="dk1"/>
                </a:solidFill>
                <a:latin typeface="Trebuchet MS"/>
                <a:ea typeface="Trebuchet MS"/>
                <a:cs typeface="Trebuchet MS"/>
                <a:sym typeface="Trebuchet MS"/>
              </a:defRPr>
            </a:lvl3pPr>
            <a:lvl4pPr indent="0" lvl="3" marL="1028700" marR="0" rtl="0" algn="l">
              <a:lnSpc>
                <a:spcPct val="100000"/>
              </a:lnSpc>
              <a:spcBef>
                <a:spcPts val="0"/>
              </a:spcBef>
              <a:spcAft>
                <a:spcPts val="0"/>
              </a:spcAft>
              <a:buClr>
                <a:schemeClr val="dk1"/>
              </a:buClr>
              <a:buSzPts val="1100"/>
              <a:buFont typeface="Trebuchet MS"/>
              <a:buNone/>
              <a:defRPr b="0" i="0" sz="1400" u="none" cap="none" strike="noStrike">
                <a:solidFill>
                  <a:schemeClr val="dk1"/>
                </a:solidFill>
                <a:latin typeface="Trebuchet MS"/>
                <a:ea typeface="Trebuchet MS"/>
                <a:cs typeface="Trebuchet MS"/>
                <a:sym typeface="Trebuchet MS"/>
              </a:defRPr>
            </a:lvl4pPr>
            <a:lvl5pPr indent="0" lvl="4" marL="1371600" marR="0" rtl="0" algn="l">
              <a:lnSpc>
                <a:spcPct val="100000"/>
              </a:lnSpc>
              <a:spcBef>
                <a:spcPts val="0"/>
              </a:spcBef>
              <a:spcAft>
                <a:spcPts val="0"/>
              </a:spcAft>
              <a:buClr>
                <a:schemeClr val="dk1"/>
              </a:buClr>
              <a:buSzPts val="1100"/>
              <a:buFont typeface="Trebuchet MS"/>
              <a:buNone/>
              <a:defRPr b="0" i="0" sz="1400" u="none" cap="none" strike="noStrike">
                <a:solidFill>
                  <a:schemeClr val="dk1"/>
                </a:solidFill>
                <a:latin typeface="Trebuchet MS"/>
                <a:ea typeface="Trebuchet MS"/>
                <a:cs typeface="Trebuchet MS"/>
                <a:sym typeface="Trebuchet MS"/>
              </a:defRPr>
            </a:lvl5pPr>
            <a:lvl6pPr indent="0" lvl="5" marL="1714500" marR="0" rtl="0" algn="l">
              <a:lnSpc>
                <a:spcPct val="100000"/>
              </a:lnSpc>
              <a:spcBef>
                <a:spcPts val="0"/>
              </a:spcBef>
              <a:spcAft>
                <a:spcPts val="0"/>
              </a:spcAft>
              <a:buClr>
                <a:schemeClr val="dk1"/>
              </a:buClr>
              <a:buSzPts val="1100"/>
              <a:buFont typeface="Trebuchet MS"/>
              <a:buNone/>
              <a:defRPr b="0" i="0" sz="1400" u="none" cap="none" strike="noStrike">
                <a:solidFill>
                  <a:schemeClr val="dk1"/>
                </a:solidFill>
                <a:latin typeface="Trebuchet MS"/>
                <a:ea typeface="Trebuchet MS"/>
                <a:cs typeface="Trebuchet MS"/>
                <a:sym typeface="Trebuchet MS"/>
              </a:defRPr>
            </a:lvl6pPr>
            <a:lvl7pPr indent="0" lvl="6" marL="2400300" marR="0" rtl="0" algn="l">
              <a:lnSpc>
                <a:spcPct val="100000"/>
              </a:lnSpc>
              <a:spcBef>
                <a:spcPts val="0"/>
              </a:spcBef>
              <a:spcAft>
                <a:spcPts val="0"/>
              </a:spcAft>
              <a:buClr>
                <a:schemeClr val="dk1"/>
              </a:buClr>
              <a:buSzPts val="1100"/>
              <a:buFont typeface="Trebuchet MS"/>
              <a:buNone/>
              <a:defRPr b="0" i="0" sz="1400" u="none" cap="none" strike="noStrike">
                <a:solidFill>
                  <a:schemeClr val="dk1"/>
                </a:solidFill>
                <a:latin typeface="Trebuchet MS"/>
                <a:ea typeface="Trebuchet MS"/>
                <a:cs typeface="Trebuchet MS"/>
                <a:sym typeface="Trebuchet MS"/>
              </a:defRPr>
            </a:lvl7pPr>
            <a:lvl8pPr indent="0" lvl="7" marL="3429000" marR="0" rtl="0" algn="l">
              <a:lnSpc>
                <a:spcPct val="100000"/>
              </a:lnSpc>
              <a:spcBef>
                <a:spcPts val="0"/>
              </a:spcBef>
              <a:spcAft>
                <a:spcPts val="0"/>
              </a:spcAft>
              <a:buClr>
                <a:schemeClr val="dk1"/>
              </a:buClr>
              <a:buSzPts val="1100"/>
              <a:buFont typeface="Trebuchet MS"/>
              <a:buNone/>
              <a:defRPr b="0" i="0" sz="1400" u="none" cap="none" strike="noStrike">
                <a:solidFill>
                  <a:schemeClr val="dk1"/>
                </a:solidFill>
                <a:latin typeface="Trebuchet MS"/>
                <a:ea typeface="Trebuchet MS"/>
                <a:cs typeface="Trebuchet MS"/>
                <a:sym typeface="Trebuchet MS"/>
              </a:defRPr>
            </a:lvl8pPr>
            <a:lvl9pPr indent="0" lvl="8" marL="4800600" marR="0" rtl="0" algn="l">
              <a:lnSpc>
                <a:spcPct val="100000"/>
              </a:lnSpc>
              <a:spcBef>
                <a:spcPts val="0"/>
              </a:spcBef>
              <a:spcAft>
                <a:spcPts val="0"/>
              </a:spcAft>
              <a:buClr>
                <a:schemeClr val="dk1"/>
              </a:buClr>
              <a:buSzPts val="1100"/>
              <a:buFont typeface="Trebuchet MS"/>
              <a:buNone/>
              <a:defRPr b="0" i="0" sz="1400" u="none" cap="none" strike="noStrike">
                <a:solidFill>
                  <a:schemeClr val="dk1"/>
                </a:solidFill>
                <a:latin typeface="Trebuchet MS"/>
                <a:ea typeface="Trebuchet MS"/>
                <a:cs typeface="Trebuchet MS"/>
                <a:sym typeface="Trebuchet MS"/>
              </a:defRPr>
            </a:lvl9pPr>
          </a:lstStyle>
          <a:p/>
        </p:txBody>
      </p:sp>
      <p:sp>
        <p:nvSpPr>
          <p:cNvPr id="776" name="Google Shape;776;p17"/>
          <p:cNvSpPr txBox="1"/>
          <p:nvPr>
            <p:ph idx="11" type="ftr"/>
          </p:nvPr>
        </p:nvSpPr>
        <p:spPr>
          <a:xfrm>
            <a:off x="508397" y="4531519"/>
            <a:ext cx="4723200" cy="273900"/>
          </a:xfrm>
          <a:prstGeom prst="rect">
            <a:avLst/>
          </a:prstGeom>
          <a:noFill/>
          <a:ln>
            <a:noFill/>
          </a:ln>
        </p:spPr>
        <p:txBody>
          <a:bodyPr anchorCtr="0" anchor="ctr" bIns="68575" lIns="68575" spcFirstLastPara="1" rIns="68575" wrap="square" tIns="68575">
            <a:noAutofit/>
          </a:bodyPr>
          <a:lstStyle>
            <a:lvl1pPr indent="0" lvl="0" marL="0" marR="0" rtl="0" algn="l">
              <a:lnSpc>
                <a:spcPct val="100000"/>
              </a:lnSpc>
              <a:spcBef>
                <a:spcPts val="0"/>
              </a:spcBef>
              <a:spcAft>
                <a:spcPts val="0"/>
              </a:spcAft>
              <a:buClr>
                <a:schemeClr val="dk1"/>
              </a:buClr>
              <a:buSzPts val="1100"/>
              <a:buFont typeface="Trebuchet MS"/>
              <a:buNone/>
              <a:defRPr b="0" i="0" sz="1400" u="none" cap="none" strike="noStrike">
                <a:solidFill>
                  <a:schemeClr val="dk1"/>
                </a:solidFill>
                <a:latin typeface="Trebuchet MS"/>
                <a:ea typeface="Trebuchet MS"/>
                <a:cs typeface="Trebuchet MS"/>
                <a:sym typeface="Trebuchet MS"/>
              </a:defRPr>
            </a:lvl1pPr>
            <a:lvl2pPr indent="0" lvl="1" marL="342900" marR="0" rtl="0" algn="l">
              <a:lnSpc>
                <a:spcPct val="100000"/>
              </a:lnSpc>
              <a:spcBef>
                <a:spcPts val="0"/>
              </a:spcBef>
              <a:spcAft>
                <a:spcPts val="0"/>
              </a:spcAft>
              <a:buClr>
                <a:schemeClr val="dk1"/>
              </a:buClr>
              <a:buSzPts val="1100"/>
              <a:buFont typeface="Trebuchet MS"/>
              <a:buNone/>
              <a:defRPr b="0" i="0" sz="1400" u="none" cap="none" strike="noStrike">
                <a:solidFill>
                  <a:schemeClr val="dk1"/>
                </a:solidFill>
                <a:latin typeface="Trebuchet MS"/>
                <a:ea typeface="Trebuchet MS"/>
                <a:cs typeface="Trebuchet MS"/>
                <a:sym typeface="Trebuchet MS"/>
              </a:defRPr>
            </a:lvl2pPr>
            <a:lvl3pPr indent="0" lvl="2" marL="685800" marR="0" rtl="0" algn="l">
              <a:lnSpc>
                <a:spcPct val="100000"/>
              </a:lnSpc>
              <a:spcBef>
                <a:spcPts val="0"/>
              </a:spcBef>
              <a:spcAft>
                <a:spcPts val="0"/>
              </a:spcAft>
              <a:buClr>
                <a:schemeClr val="dk1"/>
              </a:buClr>
              <a:buSzPts val="1100"/>
              <a:buFont typeface="Trebuchet MS"/>
              <a:buNone/>
              <a:defRPr b="0" i="0" sz="1400" u="none" cap="none" strike="noStrike">
                <a:solidFill>
                  <a:schemeClr val="dk1"/>
                </a:solidFill>
                <a:latin typeface="Trebuchet MS"/>
                <a:ea typeface="Trebuchet MS"/>
                <a:cs typeface="Trebuchet MS"/>
                <a:sym typeface="Trebuchet MS"/>
              </a:defRPr>
            </a:lvl3pPr>
            <a:lvl4pPr indent="0" lvl="3" marL="1028700" marR="0" rtl="0" algn="l">
              <a:lnSpc>
                <a:spcPct val="100000"/>
              </a:lnSpc>
              <a:spcBef>
                <a:spcPts val="0"/>
              </a:spcBef>
              <a:spcAft>
                <a:spcPts val="0"/>
              </a:spcAft>
              <a:buClr>
                <a:schemeClr val="dk1"/>
              </a:buClr>
              <a:buSzPts val="1100"/>
              <a:buFont typeface="Trebuchet MS"/>
              <a:buNone/>
              <a:defRPr b="0" i="0" sz="1400" u="none" cap="none" strike="noStrike">
                <a:solidFill>
                  <a:schemeClr val="dk1"/>
                </a:solidFill>
                <a:latin typeface="Trebuchet MS"/>
                <a:ea typeface="Trebuchet MS"/>
                <a:cs typeface="Trebuchet MS"/>
                <a:sym typeface="Trebuchet MS"/>
              </a:defRPr>
            </a:lvl4pPr>
            <a:lvl5pPr indent="0" lvl="4" marL="1371600" marR="0" rtl="0" algn="l">
              <a:lnSpc>
                <a:spcPct val="100000"/>
              </a:lnSpc>
              <a:spcBef>
                <a:spcPts val="0"/>
              </a:spcBef>
              <a:spcAft>
                <a:spcPts val="0"/>
              </a:spcAft>
              <a:buClr>
                <a:schemeClr val="dk1"/>
              </a:buClr>
              <a:buSzPts val="1100"/>
              <a:buFont typeface="Trebuchet MS"/>
              <a:buNone/>
              <a:defRPr b="0" i="0" sz="1400" u="none" cap="none" strike="noStrike">
                <a:solidFill>
                  <a:schemeClr val="dk1"/>
                </a:solidFill>
                <a:latin typeface="Trebuchet MS"/>
                <a:ea typeface="Trebuchet MS"/>
                <a:cs typeface="Trebuchet MS"/>
                <a:sym typeface="Trebuchet MS"/>
              </a:defRPr>
            </a:lvl5pPr>
            <a:lvl6pPr indent="0" lvl="5" marL="1714500" marR="0" rtl="0" algn="l">
              <a:lnSpc>
                <a:spcPct val="100000"/>
              </a:lnSpc>
              <a:spcBef>
                <a:spcPts val="0"/>
              </a:spcBef>
              <a:spcAft>
                <a:spcPts val="0"/>
              </a:spcAft>
              <a:buClr>
                <a:schemeClr val="dk1"/>
              </a:buClr>
              <a:buSzPts val="1100"/>
              <a:buFont typeface="Trebuchet MS"/>
              <a:buNone/>
              <a:defRPr b="0" i="0" sz="1400" u="none" cap="none" strike="noStrike">
                <a:solidFill>
                  <a:schemeClr val="dk1"/>
                </a:solidFill>
                <a:latin typeface="Trebuchet MS"/>
                <a:ea typeface="Trebuchet MS"/>
                <a:cs typeface="Trebuchet MS"/>
                <a:sym typeface="Trebuchet MS"/>
              </a:defRPr>
            </a:lvl6pPr>
            <a:lvl7pPr indent="0" lvl="6" marL="2400300" marR="0" rtl="0" algn="l">
              <a:lnSpc>
                <a:spcPct val="100000"/>
              </a:lnSpc>
              <a:spcBef>
                <a:spcPts val="0"/>
              </a:spcBef>
              <a:spcAft>
                <a:spcPts val="0"/>
              </a:spcAft>
              <a:buClr>
                <a:schemeClr val="dk1"/>
              </a:buClr>
              <a:buSzPts val="1100"/>
              <a:buFont typeface="Trebuchet MS"/>
              <a:buNone/>
              <a:defRPr b="0" i="0" sz="1400" u="none" cap="none" strike="noStrike">
                <a:solidFill>
                  <a:schemeClr val="dk1"/>
                </a:solidFill>
                <a:latin typeface="Trebuchet MS"/>
                <a:ea typeface="Trebuchet MS"/>
                <a:cs typeface="Trebuchet MS"/>
                <a:sym typeface="Trebuchet MS"/>
              </a:defRPr>
            </a:lvl7pPr>
            <a:lvl8pPr indent="0" lvl="7" marL="3429000" marR="0" rtl="0" algn="l">
              <a:lnSpc>
                <a:spcPct val="100000"/>
              </a:lnSpc>
              <a:spcBef>
                <a:spcPts val="0"/>
              </a:spcBef>
              <a:spcAft>
                <a:spcPts val="0"/>
              </a:spcAft>
              <a:buClr>
                <a:schemeClr val="dk1"/>
              </a:buClr>
              <a:buSzPts val="1100"/>
              <a:buFont typeface="Trebuchet MS"/>
              <a:buNone/>
              <a:defRPr b="0" i="0" sz="1400" u="none" cap="none" strike="noStrike">
                <a:solidFill>
                  <a:schemeClr val="dk1"/>
                </a:solidFill>
                <a:latin typeface="Trebuchet MS"/>
                <a:ea typeface="Trebuchet MS"/>
                <a:cs typeface="Trebuchet MS"/>
                <a:sym typeface="Trebuchet MS"/>
              </a:defRPr>
            </a:lvl8pPr>
            <a:lvl9pPr indent="0" lvl="8" marL="4800600" marR="0" rtl="0" algn="l">
              <a:lnSpc>
                <a:spcPct val="100000"/>
              </a:lnSpc>
              <a:spcBef>
                <a:spcPts val="0"/>
              </a:spcBef>
              <a:spcAft>
                <a:spcPts val="0"/>
              </a:spcAft>
              <a:buClr>
                <a:schemeClr val="dk1"/>
              </a:buClr>
              <a:buSzPts val="1100"/>
              <a:buFont typeface="Trebuchet MS"/>
              <a:buNone/>
              <a:defRPr b="0" i="0" sz="1400" u="none" cap="none" strike="noStrike">
                <a:solidFill>
                  <a:schemeClr val="dk1"/>
                </a:solidFill>
                <a:latin typeface="Trebuchet MS"/>
                <a:ea typeface="Trebuchet MS"/>
                <a:cs typeface="Trebuchet MS"/>
                <a:sym typeface="Trebuchet MS"/>
              </a:defRPr>
            </a:lvl9pPr>
          </a:lstStyle>
          <a:p/>
        </p:txBody>
      </p:sp>
      <p:sp>
        <p:nvSpPr>
          <p:cNvPr id="777" name="Google Shape;777;p17"/>
          <p:cNvSpPr txBox="1"/>
          <p:nvPr>
            <p:ph idx="12" type="sldNum"/>
          </p:nvPr>
        </p:nvSpPr>
        <p:spPr>
          <a:xfrm>
            <a:off x="6442471" y="4531519"/>
            <a:ext cx="5133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chemeClr val="accent1"/>
              </a:buClr>
              <a:buFont typeface="Trebuchet MS"/>
              <a:buNone/>
              <a:defRPr b="0" i="0" sz="7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chemeClr val="accent1"/>
              </a:buClr>
              <a:buFont typeface="Trebuchet MS"/>
              <a:buNone/>
              <a:defRPr b="0" i="0" sz="7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chemeClr val="accent1"/>
              </a:buClr>
              <a:buFont typeface="Trebuchet MS"/>
              <a:buNone/>
              <a:defRPr b="0" i="0" sz="7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chemeClr val="accent1"/>
              </a:buClr>
              <a:buFont typeface="Trebuchet MS"/>
              <a:buNone/>
              <a:defRPr b="0" i="0" sz="7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chemeClr val="accent1"/>
              </a:buClr>
              <a:buFont typeface="Trebuchet MS"/>
              <a:buNone/>
              <a:defRPr b="0" i="0" sz="7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chemeClr val="accent1"/>
              </a:buClr>
              <a:buFont typeface="Trebuchet MS"/>
              <a:buNone/>
              <a:defRPr b="0" i="0" sz="7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chemeClr val="accent1"/>
              </a:buClr>
              <a:buFont typeface="Trebuchet MS"/>
              <a:buNone/>
              <a:defRPr b="0" i="0" sz="7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chemeClr val="accent1"/>
              </a:buClr>
              <a:buFont typeface="Trebuchet MS"/>
              <a:buNone/>
              <a:defRPr b="0" i="0" sz="7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chemeClr val="accent1"/>
              </a:buClr>
              <a:buFont typeface="Trebuchet MS"/>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778" name="Shape 778"/>
        <p:cNvGrpSpPr/>
        <p:nvPr/>
      </p:nvGrpSpPr>
      <p:grpSpPr>
        <a:xfrm>
          <a:off x="0" y="0"/>
          <a:ext cx="0" cy="0"/>
          <a:chOff x="0" y="0"/>
          <a:chExt cx="0" cy="0"/>
        </a:xfrm>
      </p:grpSpPr>
      <p:sp>
        <p:nvSpPr>
          <p:cNvPr id="779" name="Google Shape;779;p18"/>
          <p:cNvSpPr txBox="1"/>
          <p:nvPr>
            <p:ph type="ctrTitle"/>
          </p:nvPr>
        </p:nvSpPr>
        <p:spPr>
          <a:xfrm>
            <a:off x="1130300" y="1803400"/>
            <a:ext cx="5825400" cy="1234800"/>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Clr>
                <a:schemeClr val="accent1"/>
              </a:buClr>
              <a:buSzPts val="2800"/>
              <a:buFont typeface="Trebuchet MS"/>
              <a:buNone/>
              <a:defRPr b="0" i="0" sz="4100" u="none" cap="none" strike="noStrike">
                <a:solidFill>
                  <a:schemeClr val="accent1"/>
                </a:solidFill>
                <a:latin typeface="Trebuchet MS"/>
                <a:ea typeface="Trebuchet MS"/>
                <a:cs typeface="Trebuchet MS"/>
                <a:sym typeface="Trebuchet MS"/>
              </a:defRPr>
            </a:lvl1pPr>
            <a:lvl2pPr indent="0" lvl="1" marL="0" marR="0" rtl="0" algn="l">
              <a:spcBef>
                <a:spcPts val="0"/>
              </a:spcBef>
              <a:spcAft>
                <a:spcPts val="0"/>
              </a:spcAft>
              <a:buClr>
                <a:schemeClr val="dk2"/>
              </a:buClr>
              <a:buSzPts val="2800"/>
              <a:buFont typeface="Arial"/>
              <a:buNone/>
              <a:defRPr b="0" i="0" sz="1400" u="none" cap="none" strike="noStrike">
                <a:solidFill>
                  <a:schemeClr val="dk2"/>
                </a:solidFill>
              </a:defRPr>
            </a:lvl2pPr>
            <a:lvl3pPr indent="0" lvl="2" marL="0" marR="0" rtl="0" algn="l">
              <a:spcBef>
                <a:spcPts val="0"/>
              </a:spcBef>
              <a:spcAft>
                <a:spcPts val="0"/>
              </a:spcAft>
              <a:buClr>
                <a:schemeClr val="dk2"/>
              </a:buClr>
              <a:buSzPts val="2800"/>
              <a:buFont typeface="Arial"/>
              <a:buNone/>
              <a:defRPr b="0" i="0" sz="1400" u="none" cap="none" strike="noStrike">
                <a:solidFill>
                  <a:schemeClr val="dk2"/>
                </a:solidFill>
              </a:defRPr>
            </a:lvl3pPr>
            <a:lvl4pPr indent="0" lvl="3" marL="0" marR="0" rtl="0" algn="l">
              <a:spcBef>
                <a:spcPts val="0"/>
              </a:spcBef>
              <a:spcAft>
                <a:spcPts val="0"/>
              </a:spcAft>
              <a:buClr>
                <a:schemeClr val="dk2"/>
              </a:buClr>
              <a:buSzPts val="2800"/>
              <a:buFont typeface="Arial"/>
              <a:buNone/>
              <a:defRPr b="0" i="0" sz="1400" u="none" cap="none" strike="noStrike">
                <a:solidFill>
                  <a:schemeClr val="dk2"/>
                </a:solidFill>
              </a:defRPr>
            </a:lvl4pPr>
            <a:lvl5pPr indent="0" lvl="4" marL="0" marR="0" rtl="0" algn="l">
              <a:spcBef>
                <a:spcPts val="0"/>
              </a:spcBef>
              <a:spcAft>
                <a:spcPts val="0"/>
              </a:spcAft>
              <a:buClr>
                <a:schemeClr val="dk2"/>
              </a:buClr>
              <a:buSzPts val="2800"/>
              <a:buFont typeface="Arial"/>
              <a:buNone/>
              <a:defRPr b="0" i="0" sz="1400" u="none" cap="none" strike="noStrike">
                <a:solidFill>
                  <a:schemeClr val="dk2"/>
                </a:solidFill>
              </a:defRPr>
            </a:lvl5pPr>
            <a:lvl6pPr indent="0" lvl="5" marL="0" marR="0" rtl="0" algn="l">
              <a:spcBef>
                <a:spcPts val="0"/>
              </a:spcBef>
              <a:spcAft>
                <a:spcPts val="0"/>
              </a:spcAft>
              <a:buClr>
                <a:schemeClr val="dk2"/>
              </a:buClr>
              <a:buSzPts val="2800"/>
              <a:buFont typeface="Arial"/>
              <a:buNone/>
              <a:defRPr b="0" i="0" sz="1400" u="none" cap="none" strike="noStrike">
                <a:solidFill>
                  <a:schemeClr val="dk2"/>
                </a:solidFill>
              </a:defRPr>
            </a:lvl6pPr>
            <a:lvl7pPr indent="0" lvl="6" marL="0" marR="0" rtl="0" algn="l">
              <a:spcBef>
                <a:spcPts val="0"/>
              </a:spcBef>
              <a:spcAft>
                <a:spcPts val="0"/>
              </a:spcAft>
              <a:buClr>
                <a:schemeClr val="dk2"/>
              </a:buClr>
              <a:buSzPts val="2800"/>
              <a:buFont typeface="Arial"/>
              <a:buNone/>
              <a:defRPr b="0" i="0" sz="1400" u="none" cap="none" strike="noStrike">
                <a:solidFill>
                  <a:schemeClr val="dk2"/>
                </a:solidFill>
              </a:defRPr>
            </a:lvl7pPr>
            <a:lvl8pPr indent="0" lvl="7" marL="0" marR="0" rtl="0" algn="l">
              <a:spcBef>
                <a:spcPts val="0"/>
              </a:spcBef>
              <a:spcAft>
                <a:spcPts val="0"/>
              </a:spcAft>
              <a:buClr>
                <a:schemeClr val="dk2"/>
              </a:buClr>
              <a:buSzPts val="2800"/>
              <a:buFont typeface="Arial"/>
              <a:buNone/>
              <a:defRPr b="0" i="0" sz="1400" u="none" cap="none" strike="noStrike">
                <a:solidFill>
                  <a:schemeClr val="dk2"/>
                </a:solidFill>
              </a:defRPr>
            </a:lvl8pPr>
            <a:lvl9pPr indent="0" lvl="8" marL="0" marR="0" rtl="0" algn="l">
              <a:spcBef>
                <a:spcPts val="0"/>
              </a:spcBef>
              <a:spcAft>
                <a:spcPts val="0"/>
              </a:spcAft>
              <a:buClr>
                <a:schemeClr val="dk2"/>
              </a:buClr>
              <a:buSzPts val="2800"/>
              <a:buFont typeface="Arial"/>
              <a:buNone/>
              <a:defRPr b="0" i="0" sz="1400" u="none" cap="none" strike="noStrike">
                <a:solidFill>
                  <a:schemeClr val="dk2"/>
                </a:solidFill>
              </a:defRPr>
            </a:lvl9pPr>
          </a:lstStyle>
          <a:p/>
        </p:txBody>
      </p:sp>
      <p:sp>
        <p:nvSpPr>
          <p:cNvPr id="780" name="Google Shape;780;p18"/>
          <p:cNvSpPr txBox="1"/>
          <p:nvPr>
            <p:ph idx="1" type="subTitle"/>
          </p:nvPr>
        </p:nvSpPr>
        <p:spPr>
          <a:xfrm>
            <a:off x="1130300" y="3038124"/>
            <a:ext cx="5825400" cy="822600"/>
          </a:xfrm>
          <a:prstGeom prst="rect">
            <a:avLst/>
          </a:prstGeom>
          <a:noFill/>
          <a:ln>
            <a:noFill/>
          </a:ln>
        </p:spPr>
        <p:txBody>
          <a:bodyPr anchorCtr="0" anchor="t" bIns="0" lIns="0" spcFirstLastPara="1" rIns="0" wrap="square" tIns="0">
            <a:noAutofit/>
          </a:bodyPr>
          <a:lstStyle>
            <a:lvl1pPr indent="0" lvl="0" marL="0" marR="0" rtl="0" algn="r">
              <a:lnSpc>
                <a:spcPct val="100000"/>
              </a:lnSpc>
              <a:spcBef>
                <a:spcPts val="800"/>
              </a:spcBef>
              <a:spcAft>
                <a:spcPts val="0"/>
              </a:spcAft>
              <a:buClr>
                <a:schemeClr val="accent1"/>
              </a:buClr>
              <a:buSzPts val="1400"/>
              <a:buFont typeface="Noto Sans Symbols"/>
              <a:buNone/>
              <a:defRPr b="0" i="0" sz="1400" u="none" cap="none" strike="noStrike">
                <a:solidFill>
                  <a:srgbClr val="7F7F7F"/>
                </a:solidFill>
                <a:latin typeface="Trebuchet MS"/>
                <a:ea typeface="Trebuchet MS"/>
                <a:cs typeface="Trebuchet MS"/>
                <a:sym typeface="Trebuchet MS"/>
              </a:defRPr>
            </a:lvl1pPr>
            <a:lvl2pPr indent="0" lvl="1" marL="342900" marR="0" rtl="0" algn="ctr">
              <a:lnSpc>
                <a:spcPct val="100000"/>
              </a:lnSpc>
              <a:spcBef>
                <a:spcPts val="800"/>
              </a:spcBef>
              <a:spcAft>
                <a:spcPts val="0"/>
              </a:spcAft>
              <a:buClr>
                <a:schemeClr val="accent1"/>
              </a:buClr>
              <a:buSzPts val="2400"/>
              <a:buFont typeface="Noto Sans Symbols"/>
              <a:buNone/>
              <a:defRPr b="0" i="0" sz="1200" u="none" cap="none" strike="noStrike">
                <a:solidFill>
                  <a:srgbClr val="888888"/>
                </a:solidFill>
                <a:latin typeface="Trebuchet MS"/>
                <a:ea typeface="Trebuchet MS"/>
                <a:cs typeface="Trebuchet MS"/>
                <a:sym typeface="Trebuchet MS"/>
              </a:defRPr>
            </a:lvl2pPr>
            <a:lvl3pPr indent="0" lvl="2" marL="685800" marR="0" rtl="0" algn="ctr">
              <a:lnSpc>
                <a:spcPct val="100000"/>
              </a:lnSpc>
              <a:spcBef>
                <a:spcPts val="800"/>
              </a:spcBef>
              <a:spcAft>
                <a:spcPts val="0"/>
              </a:spcAft>
              <a:buClr>
                <a:schemeClr val="accent1"/>
              </a:buClr>
              <a:buSzPts val="2400"/>
              <a:buFont typeface="Noto Sans Symbols"/>
              <a:buNone/>
              <a:defRPr b="0" i="0" sz="1100" u="none" cap="none" strike="noStrike">
                <a:solidFill>
                  <a:srgbClr val="888888"/>
                </a:solidFill>
                <a:latin typeface="Trebuchet MS"/>
                <a:ea typeface="Trebuchet MS"/>
                <a:cs typeface="Trebuchet MS"/>
                <a:sym typeface="Trebuchet MS"/>
              </a:defRPr>
            </a:lvl3pPr>
            <a:lvl4pPr indent="0" lvl="3" marL="1028700" marR="0" rtl="0" algn="ctr">
              <a:lnSpc>
                <a:spcPct val="100000"/>
              </a:lnSpc>
              <a:spcBef>
                <a:spcPts val="800"/>
              </a:spcBef>
              <a:spcAft>
                <a:spcPts val="0"/>
              </a:spcAft>
              <a:buClr>
                <a:schemeClr val="accent1"/>
              </a:buClr>
              <a:buSzPts val="2400"/>
              <a:buFont typeface="Noto Sans Symbols"/>
              <a:buNone/>
              <a:defRPr b="0" i="0" sz="900" u="none" cap="none" strike="noStrike">
                <a:solidFill>
                  <a:srgbClr val="888888"/>
                </a:solidFill>
                <a:latin typeface="Trebuchet MS"/>
                <a:ea typeface="Trebuchet MS"/>
                <a:cs typeface="Trebuchet MS"/>
                <a:sym typeface="Trebuchet MS"/>
              </a:defRPr>
            </a:lvl4pPr>
            <a:lvl5pPr indent="0" lvl="4" marL="1371600" marR="0" rtl="0" algn="ctr">
              <a:lnSpc>
                <a:spcPct val="100000"/>
              </a:lnSpc>
              <a:spcBef>
                <a:spcPts val="800"/>
              </a:spcBef>
              <a:spcAft>
                <a:spcPts val="0"/>
              </a:spcAft>
              <a:buClr>
                <a:schemeClr val="accent1"/>
              </a:buClr>
              <a:buSzPts val="2400"/>
              <a:buFont typeface="Noto Sans Symbols"/>
              <a:buNone/>
              <a:defRPr b="0" i="0" sz="900" u="none" cap="none" strike="noStrike">
                <a:solidFill>
                  <a:srgbClr val="888888"/>
                </a:solidFill>
                <a:latin typeface="Trebuchet MS"/>
                <a:ea typeface="Trebuchet MS"/>
                <a:cs typeface="Trebuchet MS"/>
                <a:sym typeface="Trebuchet MS"/>
              </a:defRPr>
            </a:lvl5pPr>
            <a:lvl6pPr indent="0" lvl="5" marL="1714500" marR="0" rtl="0" algn="ctr">
              <a:lnSpc>
                <a:spcPct val="100000"/>
              </a:lnSpc>
              <a:spcBef>
                <a:spcPts val="800"/>
              </a:spcBef>
              <a:spcAft>
                <a:spcPts val="0"/>
              </a:spcAft>
              <a:buClr>
                <a:schemeClr val="accent1"/>
              </a:buClr>
              <a:buSzPts val="2400"/>
              <a:buFont typeface="Noto Sans Symbols"/>
              <a:buNone/>
              <a:defRPr b="0" i="0" sz="900" u="none" cap="none" strike="noStrike">
                <a:solidFill>
                  <a:srgbClr val="888888"/>
                </a:solidFill>
                <a:latin typeface="Trebuchet MS"/>
                <a:ea typeface="Trebuchet MS"/>
                <a:cs typeface="Trebuchet MS"/>
                <a:sym typeface="Trebuchet MS"/>
              </a:defRPr>
            </a:lvl6pPr>
            <a:lvl7pPr indent="0" lvl="6" marL="2057400" marR="0" rtl="0" algn="ctr">
              <a:lnSpc>
                <a:spcPct val="100000"/>
              </a:lnSpc>
              <a:spcBef>
                <a:spcPts val="800"/>
              </a:spcBef>
              <a:spcAft>
                <a:spcPts val="0"/>
              </a:spcAft>
              <a:buClr>
                <a:schemeClr val="accent1"/>
              </a:buClr>
              <a:buSzPts val="2400"/>
              <a:buFont typeface="Noto Sans Symbols"/>
              <a:buNone/>
              <a:defRPr b="0" i="0" sz="900" u="none" cap="none" strike="noStrike">
                <a:solidFill>
                  <a:srgbClr val="888888"/>
                </a:solidFill>
                <a:latin typeface="Trebuchet MS"/>
                <a:ea typeface="Trebuchet MS"/>
                <a:cs typeface="Trebuchet MS"/>
                <a:sym typeface="Trebuchet MS"/>
              </a:defRPr>
            </a:lvl7pPr>
            <a:lvl8pPr indent="0" lvl="7" marL="2400300" marR="0" rtl="0" algn="ctr">
              <a:lnSpc>
                <a:spcPct val="100000"/>
              </a:lnSpc>
              <a:spcBef>
                <a:spcPts val="800"/>
              </a:spcBef>
              <a:spcAft>
                <a:spcPts val="0"/>
              </a:spcAft>
              <a:buClr>
                <a:schemeClr val="accent1"/>
              </a:buClr>
              <a:buSzPts val="2400"/>
              <a:buFont typeface="Noto Sans Symbols"/>
              <a:buNone/>
              <a:defRPr b="0" i="0" sz="900" u="none" cap="none" strike="noStrike">
                <a:solidFill>
                  <a:srgbClr val="888888"/>
                </a:solidFill>
                <a:latin typeface="Trebuchet MS"/>
                <a:ea typeface="Trebuchet MS"/>
                <a:cs typeface="Trebuchet MS"/>
                <a:sym typeface="Trebuchet MS"/>
              </a:defRPr>
            </a:lvl8pPr>
            <a:lvl9pPr indent="0" lvl="8" marL="2743200" marR="0" rtl="0" algn="ctr">
              <a:lnSpc>
                <a:spcPct val="100000"/>
              </a:lnSpc>
              <a:spcBef>
                <a:spcPts val="800"/>
              </a:spcBef>
              <a:spcAft>
                <a:spcPts val="0"/>
              </a:spcAft>
              <a:buClr>
                <a:schemeClr val="accent1"/>
              </a:buClr>
              <a:buSzPts val="2400"/>
              <a:buFont typeface="Noto Sans Symbols"/>
              <a:buNone/>
              <a:defRPr b="0" i="0" sz="900" u="none" cap="none" strike="noStrike">
                <a:solidFill>
                  <a:srgbClr val="888888"/>
                </a:solidFill>
                <a:latin typeface="Trebuchet MS"/>
                <a:ea typeface="Trebuchet MS"/>
                <a:cs typeface="Trebuchet MS"/>
                <a:sym typeface="Trebuchet MS"/>
              </a:defRPr>
            </a:lvl9pPr>
          </a:lstStyle>
          <a:p/>
        </p:txBody>
      </p:sp>
      <p:sp>
        <p:nvSpPr>
          <p:cNvPr id="781" name="Google Shape;781;p18"/>
          <p:cNvSpPr txBox="1"/>
          <p:nvPr>
            <p:ph idx="10" type="dt"/>
          </p:nvPr>
        </p:nvSpPr>
        <p:spPr>
          <a:xfrm>
            <a:off x="5404246" y="4531519"/>
            <a:ext cx="683400" cy="273900"/>
          </a:xfrm>
          <a:prstGeom prst="rect">
            <a:avLst/>
          </a:prstGeom>
          <a:noFill/>
          <a:ln>
            <a:noFill/>
          </a:ln>
        </p:spPr>
        <p:txBody>
          <a:bodyPr anchorCtr="0" anchor="ctr" bIns="68575" lIns="68575" spcFirstLastPara="1" rIns="68575" wrap="square" tIns="68575">
            <a:noAutofit/>
          </a:bodyPr>
          <a:lstStyle>
            <a:lvl1pPr indent="0" lvl="0" marL="0" marR="0" rtl="0" algn="r">
              <a:lnSpc>
                <a:spcPct val="100000"/>
              </a:lnSpc>
              <a:spcBef>
                <a:spcPts val="0"/>
              </a:spcBef>
              <a:spcAft>
                <a:spcPts val="0"/>
              </a:spcAft>
              <a:buClr>
                <a:srgbClr val="898989"/>
              </a:buClr>
              <a:buSzPts val="1100"/>
              <a:buFont typeface="Trebuchet MS"/>
              <a:buNone/>
              <a:defRPr b="0" i="0" sz="700" u="none" cap="none" strike="noStrike">
                <a:solidFill>
                  <a:srgbClr val="898989"/>
                </a:solidFill>
                <a:latin typeface="Trebuchet MS"/>
                <a:ea typeface="Trebuchet MS"/>
                <a:cs typeface="Trebuchet MS"/>
                <a:sym typeface="Trebuchet MS"/>
              </a:defRPr>
            </a:lvl1pPr>
            <a:lvl2pPr indent="0" lvl="1" marL="342900" marR="0" rtl="0" algn="l">
              <a:lnSpc>
                <a:spcPct val="100000"/>
              </a:lnSpc>
              <a:spcBef>
                <a:spcPts val="0"/>
              </a:spcBef>
              <a:spcAft>
                <a:spcPts val="0"/>
              </a:spcAft>
              <a:buClr>
                <a:schemeClr val="dk1"/>
              </a:buClr>
              <a:buSzPts val="1100"/>
              <a:buFont typeface="Trebuchet MS"/>
              <a:buNone/>
              <a:defRPr b="0" i="0" sz="1400" u="none" cap="none" strike="noStrike">
                <a:solidFill>
                  <a:schemeClr val="dk1"/>
                </a:solidFill>
                <a:latin typeface="Trebuchet MS"/>
                <a:ea typeface="Trebuchet MS"/>
                <a:cs typeface="Trebuchet MS"/>
                <a:sym typeface="Trebuchet MS"/>
              </a:defRPr>
            </a:lvl2pPr>
            <a:lvl3pPr indent="0" lvl="2" marL="685800" marR="0" rtl="0" algn="l">
              <a:lnSpc>
                <a:spcPct val="100000"/>
              </a:lnSpc>
              <a:spcBef>
                <a:spcPts val="0"/>
              </a:spcBef>
              <a:spcAft>
                <a:spcPts val="0"/>
              </a:spcAft>
              <a:buClr>
                <a:schemeClr val="dk1"/>
              </a:buClr>
              <a:buSzPts val="1100"/>
              <a:buFont typeface="Trebuchet MS"/>
              <a:buNone/>
              <a:defRPr b="0" i="0" sz="1400" u="none" cap="none" strike="noStrike">
                <a:solidFill>
                  <a:schemeClr val="dk1"/>
                </a:solidFill>
                <a:latin typeface="Trebuchet MS"/>
                <a:ea typeface="Trebuchet MS"/>
                <a:cs typeface="Trebuchet MS"/>
                <a:sym typeface="Trebuchet MS"/>
              </a:defRPr>
            </a:lvl3pPr>
            <a:lvl4pPr indent="0" lvl="3" marL="1028700" marR="0" rtl="0" algn="l">
              <a:lnSpc>
                <a:spcPct val="100000"/>
              </a:lnSpc>
              <a:spcBef>
                <a:spcPts val="0"/>
              </a:spcBef>
              <a:spcAft>
                <a:spcPts val="0"/>
              </a:spcAft>
              <a:buClr>
                <a:schemeClr val="dk1"/>
              </a:buClr>
              <a:buSzPts val="1100"/>
              <a:buFont typeface="Trebuchet MS"/>
              <a:buNone/>
              <a:defRPr b="0" i="0" sz="1400" u="none" cap="none" strike="noStrike">
                <a:solidFill>
                  <a:schemeClr val="dk1"/>
                </a:solidFill>
                <a:latin typeface="Trebuchet MS"/>
                <a:ea typeface="Trebuchet MS"/>
                <a:cs typeface="Trebuchet MS"/>
                <a:sym typeface="Trebuchet MS"/>
              </a:defRPr>
            </a:lvl4pPr>
            <a:lvl5pPr indent="0" lvl="4" marL="1371600" marR="0" rtl="0" algn="l">
              <a:lnSpc>
                <a:spcPct val="100000"/>
              </a:lnSpc>
              <a:spcBef>
                <a:spcPts val="0"/>
              </a:spcBef>
              <a:spcAft>
                <a:spcPts val="0"/>
              </a:spcAft>
              <a:buClr>
                <a:schemeClr val="dk1"/>
              </a:buClr>
              <a:buSzPts val="1100"/>
              <a:buFont typeface="Trebuchet MS"/>
              <a:buNone/>
              <a:defRPr b="0" i="0" sz="1400" u="none" cap="none" strike="noStrike">
                <a:solidFill>
                  <a:schemeClr val="dk1"/>
                </a:solidFill>
                <a:latin typeface="Trebuchet MS"/>
                <a:ea typeface="Trebuchet MS"/>
                <a:cs typeface="Trebuchet MS"/>
                <a:sym typeface="Trebuchet MS"/>
              </a:defRPr>
            </a:lvl5pPr>
            <a:lvl6pPr indent="0" lvl="5" marL="1714500" marR="0" rtl="0" algn="l">
              <a:lnSpc>
                <a:spcPct val="100000"/>
              </a:lnSpc>
              <a:spcBef>
                <a:spcPts val="0"/>
              </a:spcBef>
              <a:spcAft>
                <a:spcPts val="0"/>
              </a:spcAft>
              <a:buClr>
                <a:schemeClr val="dk1"/>
              </a:buClr>
              <a:buSzPts val="1100"/>
              <a:buFont typeface="Trebuchet MS"/>
              <a:buNone/>
              <a:defRPr b="0" i="0" sz="1400" u="none" cap="none" strike="noStrike">
                <a:solidFill>
                  <a:schemeClr val="dk1"/>
                </a:solidFill>
                <a:latin typeface="Trebuchet MS"/>
                <a:ea typeface="Trebuchet MS"/>
                <a:cs typeface="Trebuchet MS"/>
                <a:sym typeface="Trebuchet MS"/>
              </a:defRPr>
            </a:lvl6pPr>
            <a:lvl7pPr indent="0" lvl="6" marL="2400300" marR="0" rtl="0" algn="l">
              <a:lnSpc>
                <a:spcPct val="100000"/>
              </a:lnSpc>
              <a:spcBef>
                <a:spcPts val="0"/>
              </a:spcBef>
              <a:spcAft>
                <a:spcPts val="0"/>
              </a:spcAft>
              <a:buClr>
                <a:schemeClr val="dk1"/>
              </a:buClr>
              <a:buSzPts val="1100"/>
              <a:buFont typeface="Trebuchet MS"/>
              <a:buNone/>
              <a:defRPr b="0" i="0" sz="1400" u="none" cap="none" strike="noStrike">
                <a:solidFill>
                  <a:schemeClr val="dk1"/>
                </a:solidFill>
                <a:latin typeface="Trebuchet MS"/>
                <a:ea typeface="Trebuchet MS"/>
                <a:cs typeface="Trebuchet MS"/>
                <a:sym typeface="Trebuchet MS"/>
              </a:defRPr>
            </a:lvl7pPr>
            <a:lvl8pPr indent="0" lvl="7" marL="3429000" marR="0" rtl="0" algn="l">
              <a:lnSpc>
                <a:spcPct val="100000"/>
              </a:lnSpc>
              <a:spcBef>
                <a:spcPts val="0"/>
              </a:spcBef>
              <a:spcAft>
                <a:spcPts val="0"/>
              </a:spcAft>
              <a:buClr>
                <a:schemeClr val="dk1"/>
              </a:buClr>
              <a:buSzPts val="1100"/>
              <a:buFont typeface="Trebuchet MS"/>
              <a:buNone/>
              <a:defRPr b="0" i="0" sz="1400" u="none" cap="none" strike="noStrike">
                <a:solidFill>
                  <a:schemeClr val="dk1"/>
                </a:solidFill>
                <a:latin typeface="Trebuchet MS"/>
                <a:ea typeface="Trebuchet MS"/>
                <a:cs typeface="Trebuchet MS"/>
                <a:sym typeface="Trebuchet MS"/>
              </a:defRPr>
            </a:lvl8pPr>
            <a:lvl9pPr indent="0" lvl="8" marL="4800600" marR="0" rtl="0" algn="l">
              <a:lnSpc>
                <a:spcPct val="100000"/>
              </a:lnSpc>
              <a:spcBef>
                <a:spcPts val="0"/>
              </a:spcBef>
              <a:spcAft>
                <a:spcPts val="0"/>
              </a:spcAft>
              <a:buClr>
                <a:schemeClr val="dk1"/>
              </a:buClr>
              <a:buSzPts val="1100"/>
              <a:buFont typeface="Trebuchet MS"/>
              <a:buNone/>
              <a:defRPr b="0" i="0" sz="1400" u="none" cap="none" strike="noStrike">
                <a:solidFill>
                  <a:schemeClr val="dk1"/>
                </a:solidFill>
                <a:latin typeface="Trebuchet MS"/>
                <a:ea typeface="Trebuchet MS"/>
                <a:cs typeface="Trebuchet MS"/>
                <a:sym typeface="Trebuchet MS"/>
              </a:defRPr>
            </a:lvl9pPr>
          </a:lstStyle>
          <a:p/>
        </p:txBody>
      </p:sp>
      <p:sp>
        <p:nvSpPr>
          <p:cNvPr id="782" name="Google Shape;782;p18"/>
          <p:cNvSpPr txBox="1"/>
          <p:nvPr>
            <p:ph idx="11" type="ftr"/>
          </p:nvPr>
        </p:nvSpPr>
        <p:spPr>
          <a:xfrm>
            <a:off x="508397" y="4531519"/>
            <a:ext cx="4723200" cy="273900"/>
          </a:xfrm>
          <a:prstGeom prst="rect">
            <a:avLst/>
          </a:prstGeom>
          <a:noFill/>
          <a:ln>
            <a:noFill/>
          </a:ln>
        </p:spPr>
        <p:txBody>
          <a:bodyPr anchorCtr="0" anchor="ctr" bIns="68575" lIns="68575" spcFirstLastPara="1" rIns="68575" wrap="square" tIns="68575">
            <a:noAutofit/>
          </a:bodyPr>
          <a:lstStyle>
            <a:lvl1pPr indent="0" lvl="0" marL="0" marR="0" rtl="0" algn="l">
              <a:lnSpc>
                <a:spcPct val="100000"/>
              </a:lnSpc>
              <a:spcBef>
                <a:spcPts val="0"/>
              </a:spcBef>
              <a:spcAft>
                <a:spcPts val="0"/>
              </a:spcAft>
              <a:buClr>
                <a:schemeClr val="dk1"/>
              </a:buClr>
              <a:buSzPts val="1100"/>
              <a:buFont typeface="Trebuchet MS"/>
              <a:buNone/>
              <a:defRPr b="0" i="0" sz="1400" u="none" cap="none" strike="noStrike">
                <a:solidFill>
                  <a:schemeClr val="dk1"/>
                </a:solidFill>
                <a:latin typeface="Trebuchet MS"/>
                <a:ea typeface="Trebuchet MS"/>
                <a:cs typeface="Trebuchet MS"/>
                <a:sym typeface="Trebuchet MS"/>
              </a:defRPr>
            </a:lvl1pPr>
            <a:lvl2pPr indent="0" lvl="1" marL="342900" marR="0" rtl="0" algn="l">
              <a:lnSpc>
                <a:spcPct val="100000"/>
              </a:lnSpc>
              <a:spcBef>
                <a:spcPts val="0"/>
              </a:spcBef>
              <a:spcAft>
                <a:spcPts val="0"/>
              </a:spcAft>
              <a:buClr>
                <a:schemeClr val="dk1"/>
              </a:buClr>
              <a:buSzPts val="1100"/>
              <a:buFont typeface="Trebuchet MS"/>
              <a:buNone/>
              <a:defRPr b="0" i="0" sz="1400" u="none" cap="none" strike="noStrike">
                <a:solidFill>
                  <a:schemeClr val="dk1"/>
                </a:solidFill>
                <a:latin typeface="Trebuchet MS"/>
                <a:ea typeface="Trebuchet MS"/>
                <a:cs typeface="Trebuchet MS"/>
                <a:sym typeface="Trebuchet MS"/>
              </a:defRPr>
            </a:lvl2pPr>
            <a:lvl3pPr indent="0" lvl="2" marL="685800" marR="0" rtl="0" algn="l">
              <a:lnSpc>
                <a:spcPct val="100000"/>
              </a:lnSpc>
              <a:spcBef>
                <a:spcPts val="0"/>
              </a:spcBef>
              <a:spcAft>
                <a:spcPts val="0"/>
              </a:spcAft>
              <a:buClr>
                <a:schemeClr val="dk1"/>
              </a:buClr>
              <a:buSzPts val="1100"/>
              <a:buFont typeface="Trebuchet MS"/>
              <a:buNone/>
              <a:defRPr b="0" i="0" sz="1400" u="none" cap="none" strike="noStrike">
                <a:solidFill>
                  <a:schemeClr val="dk1"/>
                </a:solidFill>
                <a:latin typeface="Trebuchet MS"/>
                <a:ea typeface="Trebuchet MS"/>
                <a:cs typeface="Trebuchet MS"/>
                <a:sym typeface="Trebuchet MS"/>
              </a:defRPr>
            </a:lvl3pPr>
            <a:lvl4pPr indent="0" lvl="3" marL="1028700" marR="0" rtl="0" algn="l">
              <a:lnSpc>
                <a:spcPct val="100000"/>
              </a:lnSpc>
              <a:spcBef>
                <a:spcPts val="0"/>
              </a:spcBef>
              <a:spcAft>
                <a:spcPts val="0"/>
              </a:spcAft>
              <a:buClr>
                <a:schemeClr val="dk1"/>
              </a:buClr>
              <a:buSzPts val="1100"/>
              <a:buFont typeface="Trebuchet MS"/>
              <a:buNone/>
              <a:defRPr b="0" i="0" sz="1400" u="none" cap="none" strike="noStrike">
                <a:solidFill>
                  <a:schemeClr val="dk1"/>
                </a:solidFill>
                <a:latin typeface="Trebuchet MS"/>
                <a:ea typeface="Trebuchet MS"/>
                <a:cs typeface="Trebuchet MS"/>
                <a:sym typeface="Trebuchet MS"/>
              </a:defRPr>
            </a:lvl4pPr>
            <a:lvl5pPr indent="0" lvl="4" marL="1371600" marR="0" rtl="0" algn="l">
              <a:lnSpc>
                <a:spcPct val="100000"/>
              </a:lnSpc>
              <a:spcBef>
                <a:spcPts val="0"/>
              </a:spcBef>
              <a:spcAft>
                <a:spcPts val="0"/>
              </a:spcAft>
              <a:buClr>
                <a:schemeClr val="dk1"/>
              </a:buClr>
              <a:buSzPts val="1100"/>
              <a:buFont typeface="Trebuchet MS"/>
              <a:buNone/>
              <a:defRPr b="0" i="0" sz="1400" u="none" cap="none" strike="noStrike">
                <a:solidFill>
                  <a:schemeClr val="dk1"/>
                </a:solidFill>
                <a:latin typeface="Trebuchet MS"/>
                <a:ea typeface="Trebuchet MS"/>
                <a:cs typeface="Trebuchet MS"/>
                <a:sym typeface="Trebuchet MS"/>
              </a:defRPr>
            </a:lvl5pPr>
            <a:lvl6pPr indent="0" lvl="5" marL="1714500" marR="0" rtl="0" algn="l">
              <a:lnSpc>
                <a:spcPct val="100000"/>
              </a:lnSpc>
              <a:spcBef>
                <a:spcPts val="0"/>
              </a:spcBef>
              <a:spcAft>
                <a:spcPts val="0"/>
              </a:spcAft>
              <a:buClr>
                <a:schemeClr val="dk1"/>
              </a:buClr>
              <a:buSzPts val="1100"/>
              <a:buFont typeface="Trebuchet MS"/>
              <a:buNone/>
              <a:defRPr b="0" i="0" sz="1400" u="none" cap="none" strike="noStrike">
                <a:solidFill>
                  <a:schemeClr val="dk1"/>
                </a:solidFill>
                <a:latin typeface="Trebuchet MS"/>
                <a:ea typeface="Trebuchet MS"/>
                <a:cs typeface="Trebuchet MS"/>
                <a:sym typeface="Trebuchet MS"/>
              </a:defRPr>
            </a:lvl6pPr>
            <a:lvl7pPr indent="0" lvl="6" marL="2400300" marR="0" rtl="0" algn="l">
              <a:lnSpc>
                <a:spcPct val="100000"/>
              </a:lnSpc>
              <a:spcBef>
                <a:spcPts val="0"/>
              </a:spcBef>
              <a:spcAft>
                <a:spcPts val="0"/>
              </a:spcAft>
              <a:buClr>
                <a:schemeClr val="dk1"/>
              </a:buClr>
              <a:buSzPts val="1100"/>
              <a:buFont typeface="Trebuchet MS"/>
              <a:buNone/>
              <a:defRPr b="0" i="0" sz="1400" u="none" cap="none" strike="noStrike">
                <a:solidFill>
                  <a:schemeClr val="dk1"/>
                </a:solidFill>
                <a:latin typeface="Trebuchet MS"/>
                <a:ea typeface="Trebuchet MS"/>
                <a:cs typeface="Trebuchet MS"/>
                <a:sym typeface="Trebuchet MS"/>
              </a:defRPr>
            </a:lvl7pPr>
            <a:lvl8pPr indent="0" lvl="7" marL="3429000" marR="0" rtl="0" algn="l">
              <a:lnSpc>
                <a:spcPct val="100000"/>
              </a:lnSpc>
              <a:spcBef>
                <a:spcPts val="0"/>
              </a:spcBef>
              <a:spcAft>
                <a:spcPts val="0"/>
              </a:spcAft>
              <a:buClr>
                <a:schemeClr val="dk1"/>
              </a:buClr>
              <a:buSzPts val="1100"/>
              <a:buFont typeface="Trebuchet MS"/>
              <a:buNone/>
              <a:defRPr b="0" i="0" sz="1400" u="none" cap="none" strike="noStrike">
                <a:solidFill>
                  <a:schemeClr val="dk1"/>
                </a:solidFill>
                <a:latin typeface="Trebuchet MS"/>
                <a:ea typeface="Trebuchet MS"/>
                <a:cs typeface="Trebuchet MS"/>
                <a:sym typeface="Trebuchet MS"/>
              </a:defRPr>
            </a:lvl8pPr>
            <a:lvl9pPr indent="0" lvl="8" marL="4800600" marR="0" rtl="0" algn="l">
              <a:lnSpc>
                <a:spcPct val="100000"/>
              </a:lnSpc>
              <a:spcBef>
                <a:spcPts val="0"/>
              </a:spcBef>
              <a:spcAft>
                <a:spcPts val="0"/>
              </a:spcAft>
              <a:buClr>
                <a:schemeClr val="dk1"/>
              </a:buClr>
              <a:buSzPts val="1100"/>
              <a:buFont typeface="Trebuchet MS"/>
              <a:buNone/>
              <a:defRPr b="0" i="0" sz="1400" u="none" cap="none" strike="noStrike">
                <a:solidFill>
                  <a:schemeClr val="dk1"/>
                </a:solidFill>
                <a:latin typeface="Trebuchet MS"/>
                <a:ea typeface="Trebuchet MS"/>
                <a:cs typeface="Trebuchet MS"/>
                <a:sym typeface="Trebuchet MS"/>
              </a:defRPr>
            </a:lvl9pPr>
          </a:lstStyle>
          <a:p/>
        </p:txBody>
      </p:sp>
      <p:sp>
        <p:nvSpPr>
          <p:cNvPr id="783" name="Google Shape;783;p18"/>
          <p:cNvSpPr txBox="1"/>
          <p:nvPr>
            <p:ph idx="12" type="sldNum"/>
          </p:nvPr>
        </p:nvSpPr>
        <p:spPr>
          <a:xfrm>
            <a:off x="6442471" y="4531519"/>
            <a:ext cx="5133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chemeClr val="accent1"/>
              </a:buClr>
              <a:buFont typeface="Trebuchet MS"/>
              <a:buNone/>
              <a:defRPr b="0" i="0" sz="7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chemeClr val="accent1"/>
              </a:buClr>
              <a:buFont typeface="Trebuchet MS"/>
              <a:buNone/>
              <a:defRPr b="0" i="0" sz="7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chemeClr val="accent1"/>
              </a:buClr>
              <a:buFont typeface="Trebuchet MS"/>
              <a:buNone/>
              <a:defRPr b="0" i="0" sz="7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chemeClr val="accent1"/>
              </a:buClr>
              <a:buFont typeface="Trebuchet MS"/>
              <a:buNone/>
              <a:defRPr b="0" i="0" sz="7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chemeClr val="accent1"/>
              </a:buClr>
              <a:buFont typeface="Trebuchet MS"/>
              <a:buNone/>
              <a:defRPr b="0" i="0" sz="7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chemeClr val="accent1"/>
              </a:buClr>
              <a:buFont typeface="Trebuchet MS"/>
              <a:buNone/>
              <a:defRPr b="0" i="0" sz="7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chemeClr val="accent1"/>
              </a:buClr>
              <a:buFont typeface="Trebuchet MS"/>
              <a:buNone/>
              <a:defRPr b="0" i="0" sz="7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chemeClr val="accent1"/>
              </a:buClr>
              <a:buFont typeface="Trebuchet MS"/>
              <a:buNone/>
              <a:defRPr b="0" i="0" sz="7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chemeClr val="accent1"/>
              </a:buClr>
              <a:buFont typeface="Trebuchet MS"/>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33.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theme" Target="../theme/theme2.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29000" y="526700"/>
            <a:ext cx="6902100" cy="460500"/>
          </a:xfrm>
          <a:prstGeom prst="rect">
            <a:avLst/>
          </a:prstGeom>
          <a:noFill/>
          <a:ln>
            <a:noFill/>
          </a:ln>
        </p:spPr>
        <p:txBody>
          <a:bodyPr anchorCtr="0" anchor="b" bIns="0" lIns="0" spcFirstLastPara="1" rIns="0" wrap="square" tIns="0">
            <a:noAutofit/>
          </a:bodyPr>
          <a:lstStyle>
            <a:lvl1pPr lvl="0">
              <a:lnSpc>
                <a:spcPct val="90000"/>
              </a:lnSpc>
              <a:spcBef>
                <a:spcPts val="0"/>
              </a:spcBef>
              <a:spcAft>
                <a:spcPts val="0"/>
              </a:spcAft>
              <a:buClr>
                <a:schemeClr val="dk1"/>
              </a:buClr>
              <a:buSzPts val="2800"/>
              <a:buFont typeface="Mali SemiBold"/>
              <a:buNone/>
              <a:defRPr sz="2800">
                <a:solidFill>
                  <a:schemeClr val="dk1"/>
                </a:solidFill>
                <a:latin typeface="Mali SemiBold"/>
                <a:ea typeface="Mali SemiBold"/>
                <a:cs typeface="Mali SemiBold"/>
                <a:sym typeface="Mali SemiBold"/>
              </a:defRPr>
            </a:lvl1pPr>
            <a:lvl2pPr lvl="1">
              <a:lnSpc>
                <a:spcPct val="90000"/>
              </a:lnSpc>
              <a:spcBef>
                <a:spcPts val="0"/>
              </a:spcBef>
              <a:spcAft>
                <a:spcPts val="0"/>
              </a:spcAft>
              <a:buClr>
                <a:schemeClr val="dk1"/>
              </a:buClr>
              <a:buSzPts val="2800"/>
              <a:buFont typeface="Mali SemiBold"/>
              <a:buNone/>
              <a:defRPr sz="2800">
                <a:solidFill>
                  <a:schemeClr val="dk1"/>
                </a:solidFill>
                <a:latin typeface="Mali SemiBold"/>
                <a:ea typeface="Mali SemiBold"/>
                <a:cs typeface="Mali SemiBold"/>
                <a:sym typeface="Mali SemiBold"/>
              </a:defRPr>
            </a:lvl2pPr>
            <a:lvl3pPr lvl="2">
              <a:lnSpc>
                <a:spcPct val="90000"/>
              </a:lnSpc>
              <a:spcBef>
                <a:spcPts val="0"/>
              </a:spcBef>
              <a:spcAft>
                <a:spcPts val="0"/>
              </a:spcAft>
              <a:buClr>
                <a:schemeClr val="dk1"/>
              </a:buClr>
              <a:buSzPts val="2800"/>
              <a:buFont typeface="Mali SemiBold"/>
              <a:buNone/>
              <a:defRPr sz="2800">
                <a:solidFill>
                  <a:schemeClr val="dk1"/>
                </a:solidFill>
                <a:latin typeface="Mali SemiBold"/>
                <a:ea typeface="Mali SemiBold"/>
                <a:cs typeface="Mali SemiBold"/>
                <a:sym typeface="Mali SemiBold"/>
              </a:defRPr>
            </a:lvl3pPr>
            <a:lvl4pPr lvl="3">
              <a:lnSpc>
                <a:spcPct val="90000"/>
              </a:lnSpc>
              <a:spcBef>
                <a:spcPts val="0"/>
              </a:spcBef>
              <a:spcAft>
                <a:spcPts val="0"/>
              </a:spcAft>
              <a:buClr>
                <a:schemeClr val="dk1"/>
              </a:buClr>
              <a:buSzPts val="2800"/>
              <a:buFont typeface="Mali SemiBold"/>
              <a:buNone/>
              <a:defRPr sz="2800">
                <a:solidFill>
                  <a:schemeClr val="dk1"/>
                </a:solidFill>
                <a:latin typeface="Mali SemiBold"/>
                <a:ea typeface="Mali SemiBold"/>
                <a:cs typeface="Mali SemiBold"/>
                <a:sym typeface="Mali SemiBold"/>
              </a:defRPr>
            </a:lvl4pPr>
            <a:lvl5pPr lvl="4">
              <a:lnSpc>
                <a:spcPct val="90000"/>
              </a:lnSpc>
              <a:spcBef>
                <a:spcPts val="0"/>
              </a:spcBef>
              <a:spcAft>
                <a:spcPts val="0"/>
              </a:spcAft>
              <a:buClr>
                <a:schemeClr val="dk1"/>
              </a:buClr>
              <a:buSzPts val="2800"/>
              <a:buFont typeface="Mali SemiBold"/>
              <a:buNone/>
              <a:defRPr sz="2800">
                <a:solidFill>
                  <a:schemeClr val="dk1"/>
                </a:solidFill>
                <a:latin typeface="Mali SemiBold"/>
                <a:ea typeface="Mali SemiBold"/>
                <a:cs typeface="Mali SemiBold"/>
                <a:sym typeface="Mali SemiBold"/>
              </a:defRPr>
            </a:lvl5pPr>
            <a:lvl6pPr lvl="5">
              <a:lnSpc>
                <a:spcPct val="90000"/>
              </a:lnSpc>
              <a:spcBef>
                <a:spcPts val="0"/>
              </a:spcBef>
              <a:spcAft>
                <a:spcPts val="0"/>
              </a:spcAft>
              <a:buClr>
                <a:schemeClr val="dk1"/>
              </a:buClr>
              <a:buSzPts val="2800"/>
              <a:buFont typeface="Mali SemiBold"/>
              <a:buNone/>
              <a:defRPr sz="2800">
                <a:solidFill>
                  <a:schemeClr val="dk1"/>
                </a:solidFill>
                <a:latin typeface="Mali SemiBold"/>
                <a:ea typeface="Mali SemiBold"/>
                <a:cs typeface="Mali SemiBold"/>
                <a:sym typeface="Mali SemiBold"/>
              </a:defRPr>
            </a:lvl6pPr>
            <a:lvl7pPr lvl="6">
              <a:lnSpc>
                <a:spcPct val="90000"/>
              </a:lnSpc>
              <a:spcBef>
                <a:spcPts val="0"/>
              </a:spcBef>
              <a:spcAft>
                <a:spcPts val="0"/>
              </a:spcAft>
              <a:buClr>
                <a:schemeClr val="dk1"/>
              </a:buClr>
              <a:buSzPts val="2800"/>
              <a:buFont typeface="Mali SemiBold"/>
              <a:buNone/>
              <a:defRPr sz="2800">
                <a:solidFill>
                  <a:schemeClr val="dk1"/>
                </a:solidFill>
                <a:latin typeface="Mali SemiBold"/>
                <a:ea typeface="Mali SemiBold"/>
                <a:cs typeface="Mali SemiBold"/>
                <a:sym typeface="Mali SemiBold"/>
              </a:defRPr>
            </a:lvl7pPr>
            <a:lvl8pPr lvl="7">
              <a:lnSpc>
                <a:spcPct val="90000"/>
              </a:lnSpc>
              <a:spcBef>
                <a:spcPts val="0"/>
              </a:spcBef>
              <a:spcAft>
                <a:spcPts val="0"/>
              </a:spcAft>
              <a:buClr>
                <a:schemeClr val="dk1"/>
              </a:buClr>
              <a:buSzPts val="2800"/>
              <a:buFont typeface="Mali SemiBold"/>
              <a:buNone/>
              <a:defRPr sz="2800">
                <a:solidFill>
                  <a:schemeClr val="dk1"/>
                </a:solidFill>
                <a:latin typeface="Mali SemiBold"/>
                <a:ea typeface="Mali SemiBold"/>
                <a:cs typeface="Mali SemiBold"/>
                <a:sym typeface="Mali SemiBold"/>
              </a:defRPr>
            </a:lvl8pPr>
            <a:lvl9pPr lvl="8">
              <a:lnSpc>
                <a:spcPct val="90000"/>
              </a:lnSpc>
              <a:spcBef>
                <a:spcPts val="0"/>
              </a:spcBef>
              <a:spcAft>
                <a:spcPts val="0"/>
              </a:spcAft>
              <a:buClr>
                <a:schemeClr val="dk1"/>
              </a:buClr>
              <a:buSzPts val="2800"/>
              <a:buFont typeface="Mali SemiBold"/>
              <a:buNone/>
              <a:defRPr sz="2800">
                <a:solidFill>
                  <a:schemeClr val="dk1"/>
                </a:solidFill>
                <a:latin typeface="Mali SemiBold"/>
                <a:ea typeface="Mali SemiBold"/>
                <a:cs typeface="Mali SemiBold"/>
                <a:sym typeface="Mali SemiBold"/>
              </a:defRPr>
            </a:lvl9pPr>
          </a:lstStyle>
          <a:p/>
        </p:txBody>
      </p:sp>
      <p:sp>
        <p:nvSpPr>
          <p:cNvPr id="7" name="Google Shape;7;p1"/>
          <p:cNvSpPr txBox="1"/>
          <p:nvPr>
            <p:ph idx="1" type="body"/>
          </p:nvPr>
        </p:nvSpPr>
        <p:spPr>
          <a:xfrm>
            <a:off x="829000" y="1352549"/>
            <a:ext cx="6902100" cy="3341400"/>
          </a:xfrm>
          <a:prstGeom prst="rect">
            <a:avLst/>
          </a:prstGeom>
          <a:noFill/>
          <a:ln>
            <a:noFill/>
          </a:ln>
        </p:spPr>
        <p:txBody>
          <a:bodyPr anchorCtr="0" anchor="t" bIns="0" lIns="0" spcFirstLastPara="1" rIns="0" wrap="square" tIns="0">
            <a:noAutofit/>
          </a:bodyPr>
          <a:lstStyle>
            <a:lvl1pPr indent="-317500" lvl="0" marL="457200">
              <a:lnSpc>
                <a:spcPct val="100000"/>
              </a:lnSpc>
              <a:spcBef>
                <a:spcPts val="600"/>
              </a:spcBef>
              <a:spcAft>
                <a:spcPts val="0"/>
              </a:spcAft>
              <a:buClr>
                <a:schemeClr val="accent5"/>
              </a:buClr>
              <a:buSzPts val="1400"/>
              <a:buFont typeface="Nunito Light"/>
              <a:buChar char="✘"/>
              <a:defRPr sz="2400">
                <a:solidFill>
                  <a:schemeClr val="dk1"/>
                </a:solidFill>
                <a:latin typeface="Nunito Light"/>
                <a:ea typeface="Nunito Light"/>
                <a:cs typeface="Nunito Light"/>
                <a:sym typeface="Nunito Light"/>
              </a:defRPr>
            </a:lvl1pPr>
            <a:lvl2pPr indent="-381000" lvl="1" marL="914400">
              <a:lnSpc>
                <a:spcPct val="100000"/>
              </a:lnSpc>
              <a:spcBef>
                <a:spcPts val="1000"/>
              </a:spcBef>
              <a:spcAft>
                <a:spcPts val="0"/>
              </a:spcAft>
              <a:buClr>
                <a:schemeClr val="accent5"/>
              </a:buClr>
              <a:buSzPts val="2400"/>
              <a:buFont typeface="Nunito Light"/>
              <a:buChar char="-"/>
              <a:defRPr sz="2400">
                <a:solidFill>
                  <a:schemeClr val="dk1"/>
                </a:solidFill>
                <a:latin typeface="Nunito Light"/>
                <a:ea typeface="Nunito Light"/>
                <a:cs typeface="Nunito Light"/>
                <a:sym typeface="Nunito Light"/>
              </a:defRPr>
            </a:lvl2pPr>
            <a:lvl3pPr indent="-381000" lvl="2" marL="1371600">
              <a:lnSpc>
                <a:spcPct val="100000"/>
              </a:lnSpc>
              <a:spcBef>
                <a:spcPts val="1000"/>
              </a:spcBef>
              <a:spcAft>
                <a:spcPts val="0"/>
              </a:spcAft>
              <a:buClr>
                <a:schemeClr val="accent5"/>
              </a:buClr>
              <a:buSzPts val="2400"/>
              <a:buFont typeface="Nunito Light"/>
              <a:buChar char="-"/>
              <a:defRPr sz="2400">
                <a:solidFill>
                  <a:schemeClr val="dk1"/>
                </a:solidFill>
                <a:latin typeface="Nunito Light"/>
                <a:ea typeface="Nunito Light"/>
                <a:cs typeface="Nunito Light"/>
                <a:sym typeface="Nunito Light"/>
              </a:defRPr>
            </a:lvl3pPr>
            <a:lvl4pPr indent="-381000" lvl="3" marL="1828800">
              <a:lnSpc>
                <a:spcPct val="100000"/>
              </a:lnSpc>
              <a:spcBef>
                <a:spcPts val="1000"/>
              </a:spcBef>
              <a:spcAft>
                <a:spcPts val="0"/>
              </a:spcAft>
              <a:buClr>
                <a:schemeClr val="dk1"/>
              </a:buClr>
              <a:buSzPts val="2400"/>
              <a:buFont typeface="Nunito Light"/>
              <a:buChar char="●"/>
              <a:defRPr sz="2400">
                <a:solidFill>
                  <a:schemeClr val="dk1"/>
                </a:solidFill>
                <a:latin typeface="Nunito Light"/>
                <a:ea typeface="Nunito Light"/>
                <a:cs typeface="Nunito Light"/>
                <a:sym typeface="Nunito Light"/>
              </a:defRPr>
            </a:lvl4pPr>
            <a:lvl5pPr indent="-381000" lvl="4" marL="2286000">
              <a:lnSpc>
                <a:spcPct val="100000"/>
              </a:lnSpc>
              <a:spcBef>
                <a:spcPts val="1000"/>
              </a:spcBef>
              <a:spcAft>
                <a:spcPts val="0"/>
              </a:spcAft>
              <a:buClr>
                <a:schemeClr val="dk1"/>
              </a:buClr>
              <a:buSzPts val="2400"/>
              <a:buFont typeface="Nunito Light"/>
              <a:buChar char="○"/>
              <a:defRPr sz="2400">
                <a:solidFill>
                  <a:schemeClr val="dk1"/>
                </a:solidFill>
                <a:latin typeface="Nunito Light"/>
                <a:ea typeface="Nunito Light"/>
                <a:cs typeface="Nunito Light"/>
                <a:sym typeface="Nunito Light"/>
              </a:defRPr>
            </a:lvl5pPr>
            <a:lvl6pPr indent="-381000" lvl="5" marL="2743200">
              <a:lnSpc>
                <a:spcPct val="100000"/>
              </a:lnSpc>
              <a:spcBef>
                <a:spcPts val="1000"/>
              </a:spcBef>
              <a:spcAft>
                <a:spcPts val="0"/>
              </a:spcAft>
              <a:buClr>
                <a:schemeClr val="dk1"/>
              </a:buClr>
              <a:buSzPts val="2400"/>
              <a:buFont typeface="Nunito Light"/>
              <a:buChar char="■"/>
              <a:defRPr sz="2400">
                <a:solidFill>
                  <a:schemeClr val="dk1"/>
                </a:solidFill>
                <a:latin typeface="Nunito Light"/>
                <a:ea typeface="Nunito Light"/>
                <a:cs typeface="Nunito Light"/>
                <a:sym typeface="Nunito Light"/>
              </a:defRPr>
            </a:lvl6pPr>
            <a:lvl7pPr indent="-381000" lvl="6" marL="3200400">
              <a:lnSpc>
                <a:spcPct val="100000"/>
              </a:lnSpc>
              <a:spcBef>
                <a:spcPts val="1000"/>
              </a:spcBef>
              <a:spcAft>
                <a:spcPts val="0"/>
              </a:spcAft>
              <a:buClr>
                <a:schemeClr val="dk1"/>
              </a:buClr>
              <a:buSzPts val="2400"/>
              <a:buFont typeface="Nunito Light"/>
              <a:buChar char="●"/>
              <a:defRPr sz="2400">
                <a:solidFill>
                  <a:schemeClr val="dk1"/>
                </a:solidFill>
                <a:latin typeface="Nunito Light"/>
                <a:ea typeface="Nunito Light"/>
                <a:cs typeface="Nunito Light"/>
                <a:sym typeface="Nunito Light"/>
              </a:defRPr>
            </a:lvl7pPr>
            <a:lvl8pPr indent="-381000" lvl="7" marL="3657600">
              <a:lnSpc>
                <a:spcPct val="100000"/>
              </a:lnSpc>
              <a:spcBef>
                <a:spcPts val="1000"/>
              </a:spcBef>
              <a:spcAft>
                <a:spcPts val="0"/>
              </a:spcAft>
              <a:buClr>
                <a:schemeClr val="dk1"/>
              </a:buClr>
              <a:buSzPts val="2400"/>
              <a:buFont typeface="Nunito Light"/>
              <a:buChar char="○"/>
              <a:defRPr sz="2400">
                <a:solidFill>
                  <a:schemeClr val="dk1"/>
                </a:solidFill>
                <a:latin typeface="Nunito Light"/>
                <a:ea typeface="Nunito Light"/>
                <a:cs typeface="Nunito Light"/>
                <a:sym typeface="Nunito Light"/>
              </a:defRPr>
            </a:lvl8pPr>
            <a:lvl9pPr indent="-381000" lvl="8" marL="4114800">
              <a:lnSpc>
                <a:spcPct val="100000"/>
              </a:lnSpc>
              <a:spcBef>
                <a:spcPts val="1000"/>
              </a:spcBef>
              <a:spcAft>
                <a:spcPts val="1000"/>
              </a:spcAft>
              <a:buClr>
                <a:schemeClr val="dk1"/>
              </a:buClr>
              <a:buSzPts val="2400"/>
              <a:buFont typeface="Nunito Light"/>
              <a:buChar char="■"/>
              <a:defRPr sz="2400">
                <a:solidFill>
                  <a:schemeClr val="dk1"/>
                </a:solidFill>
                <a:latin typeface="Nunito Light"/>
                <a:ea typeface="Nunito Light"/>
                <a:cs typeface="Nunito Light"/>
                <a:sym typeface="Nunito Light"/>
              </a:defRPr>
            </a:lvl9pPr>
          </a:lstStyle>
          <a:p/>
        </p:txBody>
      </p:sp>
      <p:sp>
        <p:nvSpPr>
          <p:cNvPr id="8" name="Google Shape;8;p1"/>
          <p:cNvSpPr txBox="1"/>
          <p:nvPr>
            <p:ph idx="12" type="sldNum"/>
          </p:nvPr>
        </p:nvSpPr>
        <p:spPr>
          <a:xfrm>
            <a:off x="8665029" y="127279"/>
            <a:ext cx="326700" cy="272700"/>
          </a:xfrm>
          <a:prstGeom prst="rect">
            <a:avLst/>
          </a:prstGeom>
          <a:noFill/>
          <a:ln>
            <a:noFill/>
          </a:ln>
        </p:spPr>
        <p:txBody>
          <a:bodyPr anchorCtr="0" anchor="t" bIns="0" lIns="0" spcFirstLastPara="1" rIns="0" wrap="square" tIns="0">
            <a:noAutofit/>
          </a:bodyPr>
          <a:lstStyle>
            <a:lvl1pPr lvl="0" algn="r">
              <a:buNone/>
              <a:defRPr sz="1000">
                <a:solidFill>
                  <a:schemeClr val="dk1"/>
                </a:solidFill>
                <a:latin typeface="Mali SemiBold"/>
                <a:ea typeface="Mali SemiBold"/>
                <a:cs typeface="Mali SemiBold"/>
                <a:sym typeface="Mali SemiBold"/>
              </a:defRPr>
            </a:lvl1pPr>
            <a:lvl2pPr lvl="1" algn="r">
              <a:buNone/>
              <a:defRPr sz="1000">
                <a:solidFill>
                  <a:schemeClr val="dk1"/>
                </a:solidFill>
                <a:latin typeface="Mali SemiBold"/>
                <a:ea typeface="Mali SemiBold"/>
                <a:cs typeface="Mali SemiBold"/>
                <a:sym typeface="Mali SemiBold"/>
              </a:defRPr>
            </a:lvl2pPr>
            <a:lvl3pPr lvl="2" algn="r">
              <a:buNone/>
              <a:defRPr sz="1000">
                <a:solidFill>
                  <a:schemeClr val="dk1"/>
                </a:solidFill>
                <a:latin typeface="Mali SemiBold"/>
                <a:ea typeface="Mali SemiBold"/>
                <a:cs typeface="Mali SemiBold"/>
                <a:sym typeface="Mali SemiBold"/>
              </a:defRPr>
            </a:lvl3pPr>
            <a:lvl4pPr lvl="3" algn="r">
              <a:buNone/>
              <a:defRPr sz="1000">
                <a:solidFill>
                  <a:schemeClr val="dk1"/>
                </a:solidFill>
                <a:latin typeface="Mali SemiBold"/>
                <a:ea typeface="Mali SemiBold"/>
                <a:cs typeface="Mali SemiBold"/>
                <a:sym typeface="Mali SemiBold"/>
              </a:defRPr>
            </a:lvl4pPr>
            <a:lvl5pPr lvl="4" algn="r">
              <a:buNone/>
              <a:defRPr sz="1000">
                <a:solidFill>
                  <a:schemeClr val="dk1"/>
                </a:solidFill>
                <a:latin typeface="Mali SemiBold"/>
                <a:ea typeface="Mali SemiBold"/>
                <a:cs typeface="Mali SemiBold"/>
                <a:sym typeface="Mali SemiBold"/>
              </a:defRPr>
            </a:lvl5pPr>
            <a:lvl6pPr lvl="5" algn="r">
              <a:buNone/>
              <a:defRPr sz="1000">
                <a:solidFill>
                  <a:schemeClr val="dk1"/>
                </a:solidFill>
                <a:latin typeface="Mali SemiBold"/>
                <a:ea typeface="Mali SemiBold"/>
                <a:cs typeface="Mali SemiBold"/>
                <a:sym typeface="Mali SemiBold"/>
              </a:defRPr>
            </a:lvl6pPr>
            <a:lvl7pPr lvl="6" algn="r">
              <a:buNone/>
              <a:defRPr sz="1000">
                <a:solidFill>
                  <a:schemeClr val="dk1"/>
                </a:solidFill>
                <a:latin typeface="Mali SemiBold"/>
                <a:ea typeface="Mali SemiBold"/>
                <a:cs typeface="Mali SemiBold"/>
                <a:sym typeface="Mali SemiBold"/>
              </a:defRPr>
            </a:lvl7pPr>
            <a:lvl8pPr lvl="7" algn="r">
              <a:buNone/>
              <a:defRPr sz="1000">
                <a:solidFill>
                  <a:schemeClr val="dk1"/>
                </a:solidFill>
                <a:latin typeface="Mali SemiBold"/>
                <a:ea typeface="Mali SemiBold"/>
                <a:cs typeface="Mali SemiBold"/>
                <a:sym typeface="Mali SemiBold"/>
              </a:defRPr>
            </a:lvl8pPr>
            <a:lvl9pPr lvl="8" algn="r">
              <a:buNone/>
              <a:defRPr sz="1000">
                <a:solidFill>
                  <a:schemeClr val="dk1"/>
                </a:solidFill>
                <a:latin typeface="Mali SemiBold"/>
                <a:ea typeface="Mali SemiBold"/>
                <a:cs typeface="Mali SemiBold"/>
                <a:sym typeface="Mali SemiBold"/>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1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3.jp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60.png"/><Relationship Id="rId4" Type="http://schemas.openxmlformats.org/officeDocument/2006/relationships/image" Target="../media/image1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10.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7.xml"/><Relationship Id="rId3"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hyperlink" Target="https://fhs.fuhsd.org/guidance-student-support/student-wellness-resources" TargetMode="External"/><Relationship Id="rId4" Type="http://schemas.openxmlformats.org/officeDocument/2006/relationships/hyperlink" Target="mailto:deirdre_louie@fuhsd.org"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6.png"/><Relationship Id="rId4" Type="http://schemas.openxmlformats.org/officeDocument/2006/relationships/hyperlink" Target="https://bit.ly/49d0xss" TargetMode="External"/><Relationship Id="rId5" Type="http://schemas.openxmlformats.org/officeDocument/2006/relationships/hyperlink" Target="https://bit.ly/49d0xss"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8.png"/><Relationship Id="rId4" Type="http://schemas.openxmlformats.org/officeDocument/2006/relationships/image" Target="../media/image19.jpg"/><Relationship Id="rId5" Type="http://schemas.openxmlformats.org/officeDocument/2006/relationships/image" Target="../media/image7.jpg"/><Relationship Id="rId6" Type="http://schemas.openxmlformats.org/officeDocument/2006/relationships/image" Target="../media/image58.png"/><Relationship Id="rId7" Type="http://schemas.openxmlformats.org/officeDocument/2006/relationships/image" Target="../media/image5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20.jpg"/><Relationship Id="rId4" Type="http://schemas.openxmlformats.org/officeDocument/2006/relationships/image" Target="../media/image28.jpg"/><Relationship Id="rId9" Type="http://schemas.openxmlformats.org/officeDocument/2006/relationships/image" Target="../media/image56.jpg"/><Relationship Id="rId5" Type="http://schemas.openxmlformats.org/officeDocument/2006/relationships/image" Target="../media/image17.jpg"/><Relationship Id="rId6" Type="http://schemas.openxmlformats.org/officeDocument/2006/relationships/image" Target="../media/image23.png"/><Relationship Id="rId7" Type="http://schemas.openxmlformats.org/officeDocument/2006/relationships/image" Target="../media/image22.png"/><Relationship Id="rId8" Type="http://schemas.openxmlformats.org/officeDocument/2006/relationships/image" Target="../media/image18.jpg"/></Relationships>
</file>

<file path=ppt/slides/_rels/slide19.xml.rels><?xml version="1.0" encoding="UTF-8" standalone="yes"?><Relationships xmlns="http://schemas.openxmlformats.org/package/2006/relationships"><Relationship Id="rId11" Type="http://schemas.openxmlformats.org/officeDocument/2006/relationships/image" Target="../media/image39.png"/><Relationship Id="rId10" Type="http://schemas.openxmlformats.org/officeDocument/2006/relationships/image" Target="../media/image35.png"/><Relationship Id="rId13" Type="http://schemas.openxmlformats.org/officeDocument/2006/relationships/image" Target="../media/image37.jpg"/><Relationship Id="rId12" Type="http://schemas.openxmlformats.org/officeDocument/2006/relationships/image" Target="../media/image31.jpg"/><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hyperlink" Target="https://fhsphoenix.org/" TargetMode="External"/><Relationship Id="rId4" Type="http://schemas.openxmlformats.org/officeDocument/2006/relationships/image" Target="../media/image24.png"/><Relationship Id="rId9" Type="http://schemas.openxmlformats.org/officeDocument/2006/relationships/image" Target="../media/image32.png"/><Relationship Id="rId15" Type="http://schemas.openxmlformats.org/officeDocument/2006/relationships/image" Target="../media/image34.png"/><Relationship Id="rId14" Type="http://schemas.openxmlformats.org/officeDocument/2006/relationships/image" Target="../media/image55.png"/><Relationship Id="rId17" Type="http://schemas.openxmlformats.org/officeDocument/2006/relationships/image" Target="../media/image46.png"/><Relationship Id="rId16" Type="http://schemas.openxmlformats.org/officeDocument/2006/relationships/image" Target="../media/image44.png"/><Relationship Id="rId5" Type="http://schemas.openxmlformats.org/officeDocument/2006/relationships/image" Target="../media/image27.jpg"/><Relationship Id="rId6" Type="http://schemas.openxmlformats.org/officeDocument/2006/relationships/image" Target="../media/image25.png"/><Relationship Id="rId7" Type="http://schemas.openxmlformats.org/officeDocument/2006/relationships/image" Target="../media/image26.jpg"/><Relationship Id="rId8" Type="http://schemas.openxmlformats.org/officeDocument/2006/relationships/image" Target="../media/image4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30.png"/><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36.png"/><Relationship Id="rId4" Type="http://schemas.openxmlformats.org/officeDocument/2006/relationships/image" Target="../media/image4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5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40.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4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42.png"/><Relationship Id="rId4" Type="http://schemas.openxmlformats.org/officeDocument/2006/relationships/image" Target="../media/image5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5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9.xml"/><Relationship Id="rId3" Type="http://schemas.openxmlformats.org/officeDocument/2006/relationships/hyperlink" Target="http://www.fhs.fuhsd.org" TargetMode="External"/><Relationship Id="rId4" Type="http://schemas.openxmlformats.org/officeDocument/2006/relationships/image" Target="../media/image50.png"/><Relationship Id="rId5" Type="http://schemas.openxmlformats.org/officeDocument/2006/relationships/image" Target="../media/image4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 Id="rId3" Type="http://schemas.openxmlformats.org/officeDocument/2006/relationships/image" Target="../media/image3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 Id="rId3" Type="http://schemas.openxmlformats.org/officeDocument/2006/relationships/image" Target="../media/image43.png"/><Relationship Id="rId4" Type="http://schemas.openxmlformats.org/officeDocument/2006/relationships/image" Target="../media/image53.png"/><Relationship Id="rId5" Type="http://schemas.openxmlformats.org/officeDocument/2006/relationships/image" Target="../media/image57.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7" name="Shape 787"/>
        <p:cNvGrpSpPr/>
        <p:nvPr/>
      </p:nvGrpSpPr>
      <p:grpSpPr>
        <a:xfrm>
          <a:off x="0" y="0"/>
          <a:ext cx="0" cy="0"/>
          <a:chOff x="0" y="0"/>
          <a:chExt cx="0" cy="0"/>
        </a:xfrm>
      </p:grpSpPr>
      <p:sp>
        <p:nvSpPr>
          <p:cNvPr id="788" name="Google Shape;788;p19"/>
          <p:cNvSpPr txBox="1"/>
          <p:nvPr>
            <p:ph idx="4294967295" type="ctrTitle"/>
          </p:nvPr>
        </p:nvSpPr>
        <p:spPr>
          <a:xfrm>
            <a:off x="711775" y="191175"/>
            <a:ext cx="7146900" cy="6681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a:t>WELCOME FAMILIES </a:t>
            </a:r>
            <a:r>
              <a:rPr lang="en"/>
              <a:t>TO</a:t>
            </a:r>
            <a:r>
              <a:rPr lang="en"/>
              <a:t> </a:t>
            </a:r>
            <a:endParaRPr/>
          </a:p>
          <a:p>
            <a:pPr indent="0" lvl="0" marL="0" rtl="0" algn="ctr">
              <a:spcBef>
                <a:spcPts val="0"/>
              </a:spcBef>
              <a:spcAft>
                <a:spcPts val="0"/>
              </a:spcAft>
              <a:buNone/>
            </a:pPr>
            <a:r>
              <a:rPr lang="en"/>
              <a:t>FREMONT HIGH SCHOOL</a:t>
            </a:r>
            <a:endParaRPr/>
          </a:p>
        </p:txBody>
      </p:sp>
      <p:sp>
        <p:nvSpPr>
          <p:cNvPr id="789" name="Google Shape;789;p19"/>
          <p:cNvSpPr/>
          <p:nvPr/>
        </p:nvSpPr>
        <p:spPr>
          <a:xfrm rot="10800000">
            <a:off x="1896646" y="944704"/>
            <a:ext cx="5350718" cy="26647"/>
          </a:xfrm>
          <a:custGeom>
            <a:rect b="b" l="l" r="r" t="t"/>
            <a:pathLst>
              <a:path extrusionOk="0" h="2831" w="27831">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19"/>
          <p:cNvSpPr txBox="1"/>
          <p:nvPr/>
        </p:nvSpPr>
        <p:spPr>
          <a:xfrm>
            <a:off x="3302125" y="980564"/>
            <a:ext cx="1966200" cy="892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solidFill>
                  <a:schemeClr val="accent5"/>
                </a:solidFill>
                <a:latin typeface="Architects Daughter"/>
                <a:ea typeface="Architects Daughter"/>
                <a:cs typeface="Architects Daughter"/>
                <a:sym typeface="Architects Daughter"/>
              </a:rPr>
              <a:t>Class of 2030</a:t>
            </a:r>
            <a:endParaRPr b="1" sz="2300">
              <a:solidFill>
                <a:schemeClr val="accent5"/>
              </a:solidFill>
              <a:latin typeface="Architects Daughter"/>
              <a:ea typeface="Architects Daughter"/>
              <a:cs typeface="Architects Daughter"/>
              <a:sym typeface="Architects Daughter"/>
            </a:endParaRPr>
          </a:p>
        </p:txBody>
      </p:sp>
      <p:sp>
        <p:nvSpPr>
          <p:cNvPr id="791" name="Google Shape;791;p19"/>
          <p:cNvSpPr txBox="1"/>
          <p:nvPr>
            <p:ph idx="12" type="sldNum"/>
          </p:nvPr>
        </p:nvSpPr>
        <p:spPr>
          <a:xfrm>
            <a:off x="8665029" y="127279"/>
            <a:ext cx="326700" cy="2727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id="792" name="Google Shape;792;p19"/>
          <p:cNvPicPr preferRelativeResize="0"/>
          <p:nvPr/>
        </p:nvPicPr>
        <p:blipFill>
          <a:blip r:embed="rId3">
            <a:alphaModFix/>
          </a:blip>
          <a:stretch>
            <a:fillRect/>
          </a:stretch>
        </p:blipFill>
        <p:spPr>
          <a:xfrm>
            <a:off x="309800" y="1802000"/>
            <a:ext cx="7848355" cy="3090275"/>
          </a:xfrm>
          <a:prstGeom prst="rect">
            <a:avLst/>
          </a:prstGeom>
          <a:noFill/>
          <a:ln cap="flat" cmpd="sng" w="19050">
            <a:solidFill>
              <a:schemeClr val="dk2"/>
            </a:solidFill>
            <a:prstDash val="dot"/>
            <a:round/>
            <a:headEnd len="sm" w="sm" type="none"/>
            <a:tailEnd len="sm" w="sm" type="none"/>
          </a:ln>
        </p:spPr>
      </p:pic>
      <p:sp>
        <p:nvSpPr>
          <p:cNvPr id="793" name="Google Shape;793;p19"/>
          <p:cNvSpPr/>
          <p:nvPr/>
        </p:nvSpPr>
        <p:spPr>
          <a:xfrm rot="1143234">
            <a:off x="6703838" y="1210980"/>
            <a:ext cx="1861805" cy="1171689"/>
          </a:xfrm>
          <a:prstGeom prst="wedgeRoundRectCallout">
            <a:avLst>
              <a:gd fmla="val 49960" name="adj1"/>
              <a:gd fmla="val 23133" name="adj2"/>
              <a:gd fmla="val 0" name="adj3"/>
            </a:avLst>
          </a:prstGeom>
          <a:solidFill>
            <a:srgbClr val="C9DAF8"/>
          </a:solidFill>
          <a:ln cap="flat" cmpd="sng" w="9525">
            <a:solidFill>
              <a:srgbClr val="33333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latin typeface="Caveat"/>
                <a:ea typeface="Caveat"/>
                <a:cs typeface="Caveat"/>
                <a:sym typeface="Caveat"/>
              </a:rPr>
              <a:t>This presentation will be posted to our website</a:t>
            </a:r>
            <a:endParaRPr sz="1600">
              <a:latin typeface="Caveat"/>
              <a:ea typeface="Caveat"/>
              <a:cs typeface="Caveat"/>
              <a:sym typeface="Cavea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7" name="Shape 797"/>
        <p:cNvGrpSpPr/>
        <p:nvPr/>
      </p:nvGrpSpPr>
      <p:grpSpPr>
        <a:xfrm>
          <a:off x="0" y="0"/>
          <a:ext cx="0" cy="0"/>
          <a:chOff x="0" y="0"/>
          <a:chExt cx="0" cy="0"/>
        </a:xfrm>
      </p:grpSpPr>
      <p:sp>
        <p:nvSpPr>
          <p:cNvPr id="798" name="Google Shape;798;p20"/>
          <p:cNvSpPr txBox="1"/>
          <p:nvPr>
            <p:ph idx="4294967295" type="ctrTitle"/>
          </p:nvPr>
        </p:nvSpPr>
        <p:spPr>
          <a:xfrm>
            <a:off x="527200" y="2234997"/>
            <a:ext cx="7772400" cy="6735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sz="4300"/>
              <a:t>Presentación</a:t>
            </a:r>
            <a:r>
              <a:rPr lang="en" sz="4300"/>
              <a:t> en Español en la biblioteca</a:t>
            </a:r>
            <a:endParaRPr sz="4300"/>
          </a:p>
        </p:txBody>
      </p:sp>
      <p:sp>
        <p:nvSpPr>
          <p:cNvPr id="799" name="Google Shape;799;p20"/>
          <p:cNvSpPr txBox="1"/>
          <p:nvPr>
            <p:ph idx="12" type="sldNum"/>
          </p:nvPr>
        </p:nvSpPr>
        <p:spPr>
          <a:xfrm>
            <a:off x="8665029" y="127279"/>
            <a:ext cx="326700" cy="2727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3" name="Shape 803"/>
        <p:cNvGrpSpPr/>
        <p:nvPr/>
      </p:nvGrpSpPr>
      <p:grpSpPr>
        <a:xfrm>
          <a:off x="0" y="0"/>
          <a:ext cx="0" cy="0"/>
          <a:chOff x="0" y="0"/>
          <a:chExt cx="0" cy="0"/>
        </a:xfrm>
      </p:grpSpPr>
      <p:sp>
        <p:nvSpPr>
          <p:cNvPr id="804" name="Google Shape;804;p21"/>
          <p:cNvSpPr txBox="1"/>
          <p:nvPr>
            <p:ph idx="4294967295" type="ctrTitle"/>
          </p:nvPr>
        </p:nvSpPr>
        <p:spPr>
          <a:xfrm>
            <a:off x="384125" y="127272"/>
            <a:ext cx="7772400" cy="6735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sz="4300"/>
              <a:t>This evening we will cover…</a:t>
            </a:r>
            <a:endParaRPr sz="4300"/>
          </a:p>
        </p:txBody>
      </p:sp>
      <p:sp>
        <p:nvSpPr>
          <p:cNvPr id="805" name="Google Shape;805;p21"/>
          <p:cNvSpPr txBox="1"/>
          <p:nvPr>
            <p:ph idx="4294967295" type="subTitle"/>
          </p:nvPr>
        </p:nvSpPr>
        <p:spPr>
          <a:xfrm>
            <a:off x="483275" y="565577"/>
            <a:ext cx="7772400" cy="3648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t/>
            </a:r>
            <a:endParaRPr sz="1700"/>
          </a:p>
          <a:p>
            <a:pPr indent="-323850" lvl="0" marL="457200" rtl="0" algn="l">
              <a:lnSpc>
                <a:spcPct val="150000"/>
              </a:lnSpc>
              <a:spcBef>
                <a:spcPts val="1000"/>
              </a:spcBef>
              <a:spcAft>
                <a:spcPts val="0"/>
              </a:spcAft>
              <a:buSzPts val="1500"/>
              <a:buFont typeface="Nunito"/>
              <a:buChar char="➔"/>
            </a:pPr>
            <a:r>
              <a:rPr lang="en" sz="1500">
                <a:latin typeface="Nunito"/>
                <a:ea typeface="Nunito"/>
                <a:cs typeface="Nunito"/>
                <a:sym typeface="Nunito"/>
              </a:rPr>
              <a:t>Updates from Principal Emmert or Assistant Principal Rocha</a:t>
            </a:r>
            <a:endParaRPr sz="1500">
              <a:latin typeface="Nunito"/>
              <a:ea typeface="Nunito"/>
              <a:cs typeface="Nunito"/>
              <a:sym typeface="Nunito"/>
            </a:endParaRPr>
          </a:p>
          <a:p>
            <a:pPr indent="-323850" lvl="0" marL="457200" rtl="0" algn="l">
              <a:lnSpc>
                <a:spcPct val="150000"/>
              </a:lnSpc>
              <a:spcBef>
                <a:spcPts val="1000"/>
              </a:spcBef>
              <a:spcAft>
                <a:spcPts val="0"/>
              </a:spcAft>
              <a:buSzPts val="1500"/>
              <a:buFont typeface="Nunito"/>
              <a:buChar char="➔"/>
            </a:pPr>
            <a:r>
              <a:rPr lang="en" sz="1500">
                <a:latin typeface="Nunito"/>
                <a:ea typeface="Nunito"/>
                <a:cs typeface="Nunito"/>
                <a:sym typeface="Nunito"/>
              </a:rPr>
              <a:t>Mental Health Information </a:t>
            </a:r>
            <a:endParaRPr sz="1500">
              <a:latin typeface="Nunito"/>
              <a:ea typeface="Nunito"/>
              <a:cs typeface="Nunito"/>
              <a:sym typeface="Nunito"/>
            </a:endParaRPr>
          </a:p>
          <a:p>
            <a:pPr indent="-323850" lvl="0" marL="457200" rtl="0" algn="l">
              <a:lnSpc>
                <a:spcPct val="150000"/>
              </a:lnSpc>
              <a:spcBef>
                <a:spcPts val="1000"/>
              </a:spcBef>
              <a:spcAft>
                <a:spcPts val="0"/>
              </a:spcAft>
              <a:buSzPts val="1500"/>
              <a:buFont typeface="Nunito"/>
              <a:buChar char="➔"/>
            </a:pPr>
            <a:r>
              <a:rPr lang="en" sz="1500">
                <a:latin typeface="Nunito"/>
                <a:ea typeface="Nunito"/>
                <a:cs typeface="Nunito"/>
                <a:sym typeface="Nunito"/>
              </a:rPr>
              <a:t>Review abridged version of the student presentation</a:t>
            </a:r>
            <a:endParaRPr sz="1500">
              <a:latin typeface="Nunito"/>
              <a:ea typeface="Nunito"/>
              <a:cs typeface="Nunito"/>
              <a:sym typeface="Nunito"/>
            </a:endParaRPr>
          </a:p>
          <a:p>
            <a:pPr indent="-323850" lvl="0" marL="457200" rtl="0" algn="l">
              <a:lnSpc>
                <a:spcPct val="150000"/>
              </a:lnSpc>
              <a:spcBef>
                <a:spcPts val="1000"/>
              </a:spcBef>
              <a:spcAft>
                <a:spcPts val="0"/>
              </a:spcAft>
              <a:buSzPts val="1500"/>
              <a:buFont typeface="Nunito"/>
              <a:buChar char="➔"/>
            </a:pPr>
            <a:r>
              <a:rPr lang="en" sz="1500">
                <a:latin typeface="Nunito"/>
                <a:ea typeface="Nunito"/>
                <a:cs typeface="Nunito"/>
                <a:sym typeface="Nunito"/>
              </a:rPr>
              <a:t>Step by step instructions on filling out the course selection form</a:t>
            </a:r>
            <a:endParaRPr sz="1500">
              <a:latin typeface="Nunito"/>
              <a:ea typeface="Nunito"/>
              <a:cs typeface="Nunito"/>
              <a:sym typeface="Nunito"/>
            </a:endParaRPr>
          </a:p>
          <a:p>
            <a:pPr indent="-323850" lvl="0" marL="457200" rtl="0" algn="l">
              <a:lnSpc>
                <a:spcPct val="150000"/>
              </a:lnSpc>
              <a:spcBef>
                <a:spcPts val="1000"/>
              </a:spcBef>
              <a:spcAft>
                <a:spcPts val="0"/>
              </a:spcAft>
              <a:buSzPts val="1500"/>
              <a:buFont typeface="Nunito"/>
              <a:buChar char="➔"/>
            </a:pPr>
            <a:r>
              <a:rPr lang="en" sz="1500">
                <a:latin typeface="Nunito"/>
                <a:ea typeface="Nunito"/>
                <a:cs typeface="Nunito"/>
                <a:sym typeface="Nunito"/>
              </a:rPr>
              <a:t>Review important deadlines</a:t>
            </a:r>
            <a:endParaRPr sz="1500">
              <a:latin typeface="Nunito"/>
              <a:ea typeface="Nunito"/>
              <a:cs typeface="Nunito"/>
              <a:sym typeface="Nunito"/>
            </a:endParaRPr>
          </a:p>
          <a:p>
            <a:pPr indent="-323850" lvl="0" marL="457200" rtl="0" algn="l">
              <a:lnSpc>
                <a:spcPct val="150000"/>
              </a:lnSpc>
              <a:spcBef>
                <a:spcPts val="1000"/>
              </a:spcBef>
              <a:spcAft>
                <a:spcPts val="1000"/>
              </a:spcAft>
              <a:buSzPts val="1500"/>
              <a:buFont typeface="Nunito"/>
              <a:buChar char="➔"/>
            </a:pPr>
            <a:r>
              <a:rPr lang="en" sz="1500">
                <a:latin typeface="Nunito"/>
                <a:ea typeface="Nunito"/>
                <a:cs typeface="Nunito"/>
                <a:sym typeface="Nunito"/>
              </a:rPr>
              <a:t>Optional breakout sessions with elective teachers at </a:t>
            </a:r>
            <a:r>
              <a:rPr b="1" lang="en" sz="1500">
                <a:latin typeface="Nunito"/>
                <a:ea typeface="Nunito"/>
                <a:cs typeface="Nunito"/>
                <a:sym typeface="Nunito"/>
              </a:rPr>
              <a:t>the end</a:t>
            </a:r>
            <a:endParaRPr sz="1700">
              <a:latin typeface="Nunito"/>
              <a:ea typeface="Nunito"/>
              <a:cs typeface="Nunito"/>
              <a:sym typeface="Nunito"/>
            </a:endParaRPr>
          </a:p>
        </p:txBody>
      </p:sp>
      <p:sp>
        <p:nvSpPr>
          <p:cNvPr id="806" name="Google Shape;806;p21"/>
          <p:cNvSpPr txBox="1"/>
          <p:nvPr>
            <p:ph idx="12" type="sldNum"/>
          </p:nvPr>
        </p:nvSpPr>
        <p:spPr>
          <a:xfrm>
            <a:off x="8665029" y="127279"/>
            <a:ext cx="326700" cy="2727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0" name="Shape 810"/>
        <p:cNvGrpSpPr/>
        <p:nvPr/>
      </p:nvGrpSpPr>
      <p:grpSpPr>
        <a:xfrm>
          <a:off x="0" y="0"/>
          <a:ext cx="0" cy="0"/>
          <a:chOff x="0" y="0"/>
          <a:chExt cx="0" cy="0"/>
        </a:xfrm>
      </p:grpSpPr>
      <p:sp>
        <p:nvSpPr>
          <p:cNvPr id="811" name="Google Shape;811;p22"/>
          <p:cNvSpPr txBox="1"/>
          <p:nvPr>
            <p:ph type="title"/>
          </p:nvPr>
        </p:nvSpPr>
        <p:spPr>
          <a:xfrm>
            <a:off x="829000" y="526700"/>
            <a:ext cx="6902100" cy="4605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FHS Administrator (Susan Rocha or Bryan Emmert)</a:t>
            </a:r>
            <a:endParaRPr/>
          </a:p>
        </p:txBody>
      </p:sp>
      <p:sp>
        <p:nvSpPr>
          <p:cNvPr id="812" name="Google Shape;812;p22"/>
          <p:cNvSpPr txBox="1"/>
          <p:nvPr>
            <p:ph idx="1" type="body"/>
          </p:nvPr>
        </p:nvSpPr>
        <p:spPr>
          <a:xfrm>
            <a:off x="829000" y="1352549"/>
            <a:ext cx="6902100" cy="3341400"/>
          </a:xfrm>
          <a:prstGeom prst="rect">
            <a:avLst/>
          </a:prstGeom>
        </p:spPr>
        <p:txBody>
          <a:bodyPr anchorCtr="0" anchor="t" bIns="0" lIns="0" spcFirstLastPara="1" rIns="0" wrap="square" tIns="0">
            <a:noAutofit/>
          </a:bodyPr>
          <a:lstStyle/>
          <a:p>
            <a:pPr indent="-349250" lvl="0" marL="457200" rtl="0" algn="l">
              <a:spcBef>
                <a:spcPts val="2000"/>
              </a:spcBef>
              <a:spcAft>
                <a:spcPts val="0"/>
              </a:spcAft>
              <a:buClr>
                <a:schemeClr val="dk1"/>
              </a:buClr>
              <a:buSzPts val="1900"/>
              <a:buFont typeface="Nunito"/>
              <a:buChar char="➔"/>
            </a:pPr>
            <a:r>
              <a:rPr lang="en" sz="1900">
                <a:latin typeface="Nunito"/>
                <a:ea typeface="Nunito"/>
                <a:cs typeface="Nunito"/>
                <a:sym typeface="Nunito"/>
              </a:rPr>
              <a:t>Entering high school </a:t>
            </a:r>
            <a:endParaRPr sz="1700">
              <a:latin typeface="Nunito"/>
              <a:ea typeface="Nunito"/>
              <a:cs typeface="Nunito"/>
              <a:sym typeface="Nunito"/>
            </a:endParaRPr>
          </a:p>
          <a:p>
            <a:pPr indent="-336550" lvl="1" marL="914400" rtl="0" algn="l">
              <a:spcBef>
                <a:spcPts val="0"/>
              </a:spcBef>
              <a:spcAft>
                <a:spcPts val="0"/>
              </a:spcAft>
              <a:buClr>
                <a:schemeClr val="dk1"/>
              </a:buClr>
              <a:buSzPts val="1700"/>
              <a:buFont typeface="Nunito"/>
              <a:buChar char="◆"/>
            </a:pPr>
            <a:r>
              <a:rPr lang="en" sz="1700">
                <a:latin typeface="Nunito"/>
                <a:ea typeface="Nunito"/>
                <a:cs typeface="Nunito"/>
                <a:sym typeface="Nunito"/>
              </a:rPr>
              <a:t>Activities &amp; athletics</a:t>
            </a:r>
            <a:endParaRPr sz="1700">
              <a:latin typeface="Nunito"/>
              <a:ea typeface="Nunito"/>
              <a:cs typeface="Nunito"/>
              <a:sym typeface="Nunito"/>
            </a:endParaRPr>
          </a:p>
          <a:p>
            <a:pPr indent="-336550" lvl="1" marL="914400" rtl="0" algn="l">
              <a:spcBef>
                <a:spcPts val="0"/>
              </a:spcBef>
              <a:spcAft>
                <a:spcPts val="0"/>
              </a:spcAft>
              <a:buClr>
                <a:schemeClr val="dk1"/>
              </a:buClr>
              <a:buSzPts val="1700"/>
              <a:buFont typeface="Nunito"/>
              <a:buChar char="◆"/>
            </a:pPr>
            <a:r>
              <a:rPr lang="en" sz="1700">
                <a:latin typeface="Nunito"/>
                <a:ea typeface="Nunito"/>
                <a:cs typeface="Nunito"/>
                <a:sym typeface="Nunito"/>
              </a:rPr>
              <a:t>Preparing for college</a:t>
            </a:r>
            <a:endParaRPr sz="1700">
              <a:latin typeface="Nunito"/>
              <a:ea typeface="Nunito"/>
              <a:cs typeface="Nunito"/>
              <a:sym typeface="Nunito"/>
            </a:endParaRPr>
          </a:p>
          <a:p>
            <a:pPr indent="-349250" lvl="0" marL="457200" rtl="0" algn="l">
              <a:spcBef>
                <a:spcPts val="1000"/>
              </a:spcBef>
              <a:spcAft>
                <a:spcPts val="0"/>
              </a:spcAft>
              <a:buClr>
                <a:schemeClr val="dk1"/>
              </a:buClr>
              <a:buSzPts val="1900"/>
              <a:buFont typeface="Nunito"/>
              <a:buChar char="➔"/>
            </a:pPr>
            <a:r>
              <a:rPr lang="en" sz="1900">
                <a:latin typeface="Nunito"/>
                <a:ea typeface="Nunito"/>
                <a:cs typeface="Nunito"/>
                <a:sym typeface="Nunito"/>
              </a:rPr>
              <a:t>Parent Groups</a:t>
            </a:r>
            <a:endParaRPr sz="1900">
              <a:latin typeface="Nunito"/>
              <a:ea typeface="Nunito"/>
              <a:cs typeface="Nunito"/>
              <a:sym typeface="Nunito"/>
            </a:endParaRPr>
          </a:p>
          <a:p>
            <a:pPr indent="-336550" lvl="1" marL="914400" rtl="0" algn="l">
              <a:spcBef>
                <a:spcPts val="1000"/>
              </a:spcBef>
              <a:spcAft>
                <a:spcPts val="0"/>
              </a:spcAft>
              <a:buClr>
                <a:schemeClr val="dk1"/>
              </a:buClr>
              <a:buSzPts val="1700"/>
              <a:buFont typeface="Nunito"/>
              <a:buChar char="◆"/>
            </a:pPr>
            <a:r>
              <a:rPr lang="en" sz="1700">
                <a:latin typeface="Nunito"/>
                <a:ea typeface="Nunito"/>
                <a:cs typeface="Nunito"/>
                <a:sym typeface="Nunito"/>
              </a:rPr>
              <a:t>PTSA, Los Padres, </a:t>
            </a:r>
            <a:r>
              <a:rPr lang="en" sz="1700">
                <a:latin typeface="Nunito"/>
                <a:ea typeface="Nunito"/>
                <a:cs typeface="Nunito"/>
                <a:sym typeface="Nunito"/>
              </a:rPr>
              <a:t>Kababayan</a:t>
            </a:r>
            <a:r>
              <a:rPr lang="en" sz="1700">
                <a:latin typeface="Nunito"/>
                <a:ea typeface="Nunito"/>
                <a:cs typeface="Nunito"/>
                <a:sym typeface="Nunito"/>
              </a:rPr>
              <a:t>, School Site Council, Athletic Boosters, Band Boosters and more</a:t>
            </a:r>
            <a:endParaRPr sz="1700">
              <a:latin typeface="Nunito"/>
              <a:ea typeface="Nunito"/>
              <a:cs typeface="Nunito"/>
              <a:sym typeface="Nunito"/>
            </a:endParaRPr>
          </a:p>
          <a:p>
            <a:pPr indent="0" lvl="0" marL="0" rtl="0" algn="l">
              <a:spcBef>
                <a:spcPts val="2000"/>
              </a:spcBef>
              <a:spcAft>
                <a:spcPts val="1000"/>
              </a:spcAft>
              <a:buNone/>
            </a:pPr>
            <a:r>
              <a:t/>
            </a:r>
            <a:endParaRPr sz="1900">
              <a:latin typeface="Nunito"/>
              <a:ea typeface="Nunito"/>
              <a:cs typeface="Nunito"/>
              <a:sym typeface="Nunito"/>
            </a:endParaRPr>
          </a:p>
        </p:txBody>
      </p:sp>
      <p:sp>
        <p:nvSpPr>
          <p:cNvPr id="813" name="Google Shape;813;p22"/>
          <p:cNvSpPr txBox="1"/>
          <p:nvPr>
            <p:ph idx="12" type="sldNum"/>
          </p:nvPr>
        </p:nvSpPr>
        <p:spPr>
          <a:xfrm>
            <a:off x="8665029" y="127279"/>
            <a:ext cx="326700" cy="2727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id="814" name="Google Shape;814;p22"/>
          <p:cNvPicPr preferRelativeResize="0"/>
          <p:nvPr/>
        </p:nvPicPr>
        <p:blipFill>
          <a:blip r:embed="rId3">
            <a:alphaModFix/>
          </a:blip>
          <a:stretch>
            <a:fillRect/>
          </a:stretch>
        </p:blipFill>
        <p:spPr>
          <a:xfrm>
            <a:off x="4606325" y="751200"/>
            <a:ext cx="1409400" cy="1868100"/>
          </a:xfrm>
          <a:prstGeom prst="roundRect">
            <a:avLst>
              <a:gd fmla="val 16667" name="adj"/>
            </a:avLst>
          </a:prstGeom>
          <a:noFill/>
          <a:ln>
            <a:noFill/>
          </a:ln>
        </p:spPr>
      </p:pic>
      <p:pic>
        <p:nvPicPr>
          <p:cNvPr id="815" name="Google Shape;815;p22"/>
          <p:cNvPicPr preferRelativeResize="0"/>
          <p:nvPr/>
        </p:nvPicPr>
        <p:blipFill>
          <a:blip r:embed="rId4">
            <a:alphaModFix/>
          </a:blip>
          <a:stretch>
            <a:fillRect/>
          </a:stretch>
        </p:blipFill>
        <p:spPr>
          <a:xfrm>
            <a:off x="6243700" y="751200"/>
            <a:ext cx="1443600" cy="1868100"/>
          </a:xfrm>
          <a:prstGeom prst="roundRect">
            <a:avLst>
              <a:gd fmla="val 16667" name="adj"/>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9" name="Shape 819"/>
        <p:cNvGrpSpPr/>
        <p:nvPr/>
      </p:nvGrpSpPr>
      <p:grpSpPr>
        <a:xfrm>
          <a:off x="0" y="0"/>
          <a:ext cx="0" cy="0"/>
          <a:chOff x="0" y="0"/>
          <a:chExt cx="0" cy="0"/>
        </a:xfrm>
      </p:grpSpPr>
      <p:sp>
        <p:nvSpPr>
          <p:cNvPr id="820" name="Google Shape;820;p23"/>
          <p:cNvSpPr txBox="1"/>
          <p:nvPr>
            <p:ph idx="12" type="sldNum"/>
          </p:nvPr>
        </p:nvSpPr>
        <p:spPr>
          <a:xfrm>
            <a:off x="8665029" y="127279"/>
            <a:ext cx="326700" cy="2727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821" name="Google Shape;821;p23"/>
          <p:cNvSpPr txBox="1"/>
          <p:nvPr>
            <p:ph idx="4294967295" type="body"/>
          </p:nvPr>
        </p:nvSpPr>
        <p:spPr>
          <a:xfrm rot="-895978">
            <a:off x="934439" y="3322455"/>
            <a:ext cx="2138626" cy="701061"/>
          </a:xfrm>
          <a:prstGeom prst="rect">
            <a:avLst/>
          </a:prstGeom>
        </p:spPr>
        <p:txBody>
          <a:bodyPr anchorCtr="0" anchor="t" bIns="0" lIns="0" spcFirstLastPara="1" rIns="0" wrap="square" tIns="0">
            <a:noAutofit/>
          </a:bodyPr>
          <a:lstStyle/>
          <a:p>
            <a:pPr indent="0" lvl="0" marL="0" rtl="0" algn="ctr">
              <a:spcBef>
                <a:spcPts val="600"/>
              </a:spcBef>
              <a:spcAft>
                <a:spcPts val="1000"/>
              </a:spcAft>
              <a:buNone/>
            </a:pPr>
            <a:r>
              <a:rPr lang="en">
                <a:solidFill>
                  <a:schemeClr val="accent5"/>
                </a:solidFill>
                <a:latin typeface="Nunito SemiBold"/>
                <a:ea typeface="Nunito SemiBold"/>
                <a:cs typeface="Nunito SemiBold"/>
                <a:sym typeface="Nunito SemiBold"/>
              </a:rPr>
              <a:t>WELCOME TO FHS CLASS OF </a:t>
            </a:r>
            <a:r>
              <a:rPr lang="en">
                <a:latin typeface="Nunito SemiBold"/>
                <a:ea typeface="Nunito SemiBold"/>
                <a:cs typeface="Nunito SemiBold"/>
                <a:sym typeface="Nunito SemiBold"/>
              </a:rPr>
              <a:t>2030</a:t>
            </a:r>
            <a:endParaRPr>
              <a:latin typeface="Nunito SemiBold"/>
              <a:ea typeface="Nunito SemiBold"/>
              <a:cs typeface="Nunito SemiBold"/>
              <a:sym typeface="Nunito SemiBold"/>
            </a:endParaRPr>
          </a:p>
        </p:txBody>
      </p:sp>
      <p:pic>
        <p:nvPicPr>
          <p:cNvPr id="822" name="Google Shape;822;p23"/>
          <p:cNvPicPr preferRelativeResize="0"/>
          <p:nvPr/>
        </p:nvPicPr>
        <p:blipFill>
          <a:blip r:embed="rId3">
            <a:alphaModFix/>
          </a:blip>
          <a:stretch>
            <a:fillRect/>
          </a:stretch>
        </p:blipFill>
        <p:spPr>
          <a:xfrm>
            <a:off x="110550" y="78675"/>
            <a:ext cx="8839200" cy="2567399"/>
          </a:xfrm>
          <a:prstGeom prst="rect">
            <a:avLst/>
          </a:prstGeom>
          <a:noFill/>
          <a:ln>
            <a:noFill/>
          </a:ln>
        </p:spPr>
      </p:pic>
      <p:sp>
        <p:nvSpPr>
          <p:cNvPr id="823" name="Google Shape;823;p23"/>
          <p:cNvSpPr/>
          <p:nvPr/>
        </p:nvSpPr>
        <p:spPr>
          <a:xfrm>
            <a:off x="4856700" y="460550"/>
            <a:ext cx="1448700" cy="4353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24" name="Google Shape;824;p23"/>
          <p:cNvCxnSpPr/>
          <p:nvPr/>
        </p:nvCxnSpPr>
        <p:spPr>
          <a:xfrm>
            <a:off x="3600075" y="4182925"/>
            <a:ext cx="376800" cy="259500"/>
          </a:xfrm>
          <a:prstGeom prst="straightConnector1">
            <a:avLst/>
          </a:prstGeom>
          <a:noFill/>
          <a:ln cap="flat" cmpd="sng" w="28575">
            <a:solidFill>
              <a:schemeClr val="dk2"/>
            </a:solidFill>
            <a:prstDash val="solid"/>
            <a:round/>
            <a:headEnd len="med" w="med" type="none"/>
            <a:tailEnd len="med" w="med" type="triangle"/>
          </a:ln>
        </p:spPr>
      </p:cxnSp>
      <p:pic>
        <p:nvPicPr>
          <p:cNvPr id="825" name="Google Shape;825;p23" title="capture.jpg"/>
          <p:cNvPicPr preferRelativeResize="0"/>
          <p:nvPr/>
        </p:nvPicPr>
        <p:blipFill rotWithShape="1">
          <a:blip r:embed="rId4">
            <a:alphaModFix/>
          </a:blip>
          <a:srcRect b="8494" l="0" r="0" t="1138"/>
          <a:stretch/>
        </p:blipFill>
        <p:spPr>
          <a:xfrm>
            <a:off x="3976875" y="2646075"/>
            <a:ext cx="3267652" cy="249742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9" name="Shape 829"/>
        <p:cNvGrpSpPr/>
        <p:nvPr/>
      </p:nvGrpSpPr>
      <p:grpSpPr>
        <a:xfrm>
          <a:off x="0" y="0"/>
          <a:ext cx="0" cy="0"/>
          <a:chOff x="0" y="0"/>
          <a:chExt cx="0" cy="0"/>
        </a:xfrm>
      </p:grpSpPr>
      <p:sp>
        <p:nvSpPr>
          <p:cNvPr id="830" name="Google Shape;830;p24"/>
          <p:cNvSpPr txBox="1"/>
          <p:nvPr>
            <p:ph idx="12" type="sldNum"/>
          </p:nvPr>
        </p:nvSpPr>
        <p:spPr>
          <a:xfrm>
            <a:off x="8665029" y="127279"/>
            <a:ext cx="326700" cy="2727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831" name="Google Shape;831;p24"/>
          <p:cNvSpPr txBox="1"/>
          <p:nvPr>
            <p:ph idx="4294967295" type="ctrTitle"/>
          </p:nvPr>
        </p:nvSpPr>
        <p:spPr>
          <a:xfrm>
            <a:off x="531825" y="599075"/>
            <a:ext cx="8133300" cy="673500"/>
          </a:xfrm>
          <a:prstGeom prst="rect">
            <a:avLst/>
          </a:prstGeom>
          <a:noFill/>
        </p:spPr>
        <p:txBody>
          <a:bodyPr anchorCtr="0" anchor="b" bIns="0" lIns="0" spcFirstLastPara="1" rIns="0" wrap="square" tIns="0">
            <a:noAutofit/>
          </a:bodyPr>
          <a:lstStyle/>
          <a:p>
            <a:pPr indent="0" lvl="0" marL="0" rtl="0" algn="ctr">
              <a:spcBef>
                <a:spcPts val="0"/>
              </a:spcBef>
              <a:spcAft>
                <a:spcPts val="0"/>
              </a:spcAft>
              <a:buNone/>
            </a:pPr>
            <a:r>
              <a:rPr lang="en" sz="4300"/>
              <a:t>RESIDENCY and ONLINE REGISTRATION</a:t>
            </a:r>
            <a:endParaRPr sz="4300"/>
          </a:p>
        </p:txBody>
      </p:sp>
      <p:sp>
        <p:nvSpPr>
          <p:cNvPr id="832" name="Google Shape;832;p24"/>
          <p:cNvSpPr/>
          <p:nvPr/>
        </p:nvSpPr>
        <p:spPr>
          <a:xfrm rot="-2085927">
            <a:off x="20830" y="2177809"/>
            <a:ext cx="3198417" cy="1074288"/>
          </a:xfrm>
          <a:prstGeom prst="flowChartTerminator">
            <a:avLst/>
          </a:prstGeom>
          <a:solidFill>
            <a:srgbClr val="073763"/>
          </a:solidFill>
          <a:ln cap="flat" cmpd="sng" w="28575">
            <a:solidFill>
              <a:srgbClr val="E36C09"/>
            </a:solidFill>
            <a:prstDash val="lgDashDot"/>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500">
                <a:solidFill>
                  <a:schemeClr val="lt1"/>
                </a:solidFill>
                <a:latin typeface="Nunito"/>
                <a:ea typeface="Nunito"/>
                <a:cs typeface="Nunito"/>
                <a:sym typeface="Nunito"/>
              </a:rPr>
              <a:t>Due - </a:t>
            </a:r>
            <a:r>
              <a:rPr b="1" lang="en" sz="2500">
                <a:solidFill>
                  <a:schemeClr val="lt1"/>
                </a:solidFill>
                <a:latin typeface="Nunito"/>
                <a:ea typeface="Nunito"/>
                <a:cs typeface="Nunito"/>
                <a:sym typeface="Nunito"/>
              </a:rPr>
              <a:t>APRIL 10th, 2026</a:t>
            </a:r>
            <a:endParaRPr b="1" sz="2500">
              <a:solidFill>
                <a:schemeClr val="lt1"/>
              </a:solidFill>
              <a:latin typeface="Nunito"/>
              <a:ea typeface="Nunito"/>
              <a:cs typeface="Nunito"/>
              <a:sym typeface="Nunito"/>
            </a:endParaRPr>
          </a:p>
        </p:txBody>
      </p:sp>
      <p:pic>
        <p:nvPicPr>
          <p:cNvPr id="833" name="Google Shape;833;p24" title="capture.jpg"/>
          <p:cNvPicPr preferRelativeResize="0"/>
          <p:nvPr/>
        </p:nvPicPr>
        <p:blipFill rotWithShape="1">
          <a:blip r:embed="rId3">
            <a:alphaModFix/>
          </a:blip>
          <a:srcRect b="27235" l="0" r="0" t="-1025"/>
          <a:stretch/>
        </p:blipFill>
        <p:spPr>
          <a:xfrm>
            <a:off x="3336365" y="1471675"/>
            <a:ext cx="5599136" cy="33695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7" name="Shape 837"/>
        <p:cNvGrpSpPr/>
        <p:nvPr/>
      </p:nvGrpSpPr>
      <p:grpSpPr>
        <a:xfrm>
          <a:off x="0" y="0"/>
          <a:ext cx="0" cy="0"/>
          <a:chOff x="0" y="0"/>
          <a:chExt cx="0" cy="0"/>
        </a:xfrm>
      </p:grpSpPr>
      <p:sp>
        <p:nvSpPr>
          <p:cNvPr id="838" name="Google Shape;838;p25"/>
          <p:cNvSpPr txBox="1"/>
          <p:nvPr>
            <p:ph idx="4294967295" type="title"/>
          </p:nvPr>
        </p:nvSpPr>
        <p:spPr>
          <a:xfrm>
            <a:off x="829000" y="526700"/>
            <a:ext cx="6902100" cy="4605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a:t>Meet Your School Counseling Team</a:t>
            </a:r>
            <a:endParaRPr/>
          </a:p>
        </p:txBody>
      </p:sp>
      <p:sp>
        <p:nvSpPr>
          <p:cNvPr id="839" name="Google Shape;839;p25"/>
          <p:cNvSpPr txBox="1"/>
          <p:nvPr>
            <p:ph idx="12" type="sldNum"/>
          </p:nvPr>
        </p:nvSpPr>
        <p:spPr>
          <a:xfrm>
            <a:off x="8665029" y="127279"/>
            <a:ext cx="326700" cy="2727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id="840" name="Google Shape;840;p25"/>
          <p:cNvPicPr preferRelativeResize="0"/>
          <p:nvPr/>
        </p:nvPicPr>
        <p:blipFill>
          <a:blip r:embed="rId3">
            <a:alphaModFix/>
          </a:blip>
          <a:stretch>
            <a:fillRect/>
          </a:stretch>
        </p:blipFill>
        <p:spPr>
          <a:xfrm>
            <a:off x="344375" y="1364850"/>
            <a:ext cx="8455250" cy="19586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4" name="Shape 844"/>
        <p:cNvGrpSpPr/>
        <p:nvPr/>
      </p:nvGrpSpPr>
      <p:grpSpPr>
        <a:xfrm>
          <a:off x="0" y="0"/>
          <a:ext cx="0" cy="0"/>
          <a:chOff x="0" y="0"/>
          <a:chExt cx="0" cy="0"/>
        </a:xfrm>
      </p:grpSpPr>
      <p:sp>
        <p:nvSpPr>
          <p:cNvPr id="845" name="Google Shape;845;p26"/>
          <p:cNvSpPr txBox="1"/>
          <p:nvPr>
            <p:ph type="title"/>
          </p:nvPr>
        </p:nvSpPr>
        <p:spPr>
          <a:xfrm>
            <a:off x="829000" y="526700"/>
            <a:ext cx="6902100" cy="4605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Mental Health Team</a:t>
            </a:r>
            <a:endParaRPr/>
          </a:p>
        </p:txBody>
      </p:sp>
      <p:sp>
        <p:nvSpPr>
          <p:cNvPr id="846" name="Google Shape;846;p26"/>
          <p:cNvSpPr txBox="1"/>
          <p:nvPr>
            <p:ph idx="1" type="body"/>
          </p:nvPr>
        </p:nvSpPr>
        <p:spPr>
          <a:xfrm>
            <a:off x="829000" y="1352549"/>
            <a:ext cx="6902100" cy="3341400"/>
          </a:xfrm>
          <a:prstGeom prst="rect">
            <a:avLst/>
          </a:prstGeom>
        </p:spPr>
        <p:txBody>
          <a:bodyPr anchorCtr="0" anchor="t" bIns="0" lIns="0" spcFirstLastPara="1" rIns="0" wrap="square" tIns="0">
            <a:noAutofit/>
          </a:bodyPr>
          <a:lstStyle/>
          <a:p>
            <a:pPr indent="-323850" lvl="0" marL="457200" rtl="0" algn="l">
              <a:spcBef>
                <a:spcPts val="2000"/>
              </a:spcBef>
              <a:spcAft>
                <a:spcPts val="0"/>
              </a:spcAft>
              <a:buSzPts val="1500"/>
              <a:buFont typeface="Nunito"/>
              <a:buChar char="➔"/>
            </a:pPr>
            <a:r>
              <a:rPr lang="en" sz="1700">
                <a:latin typeface="Nunito"/>
                <a:ea typeface="Nunito"/>
                <a:cs typeface="Nunito"/>
                <a:sym typeface="Nunito"/>
              </a:rPr>
              <a:t>Our team consists of four school-based therapists (all LMFTs) and three school psychologists.</a:t>
            </a:r>
            <a:endParaRPr sz="1700">
              <a:latin typeface="Nunito"/>
              <a:ea typeface="Nunito"/>
              <a:cs typeface="Nunito"/>
              <a:sym typeface="Nunito"/>
            </a:endParaRPr>
          </a:p>
          <a:p>
            <a:pPr indent="-323850" lvl="0" marL="457200" rtl="0" algn="l">
              <a:spcBef>
                <a:spcPts val="1000"/>
              </a:spcBef>
              <a:spcAft>
                <a:spcPts val="0"/>
              </a:spcAft>
              <a:buSzPts val="1500"/>
              <a:buFont typeface="Nunito"/>
              <a:buChar char="➔"/>
            </a:pPr>
            <a:r>
              <a:rPr lang="en" sz="1700">
                <a:latin typeface="Nunito"/>
                <a:ea typeface="Nunito"/>
                <a:cs typeface="Nunito"/>
                <a:sym typeface="Nunito"/>
              </a:rPr>
              <a:t>We provide social-emotional support for students, as well as consultation for parents; however, we do not offer ongoing MH treatment for GenEd students.</a:t>
            </a:r>
            <a:endParaRPr sz="1700">
              <a:latin typeface="Nunito"/>
              <a:ea typeface="Nunito"/>
              <a:cs typeface="Nunito"/>
              <a:sym typeface="Nunito"/>
            </a:endParaRPr>
          </a:p>
          <a:p>
            <a:pPr indent="-323850" lvl="0" marL="457200" rtl="0" algn="l">
              <a:spcBef>
                <a:spcPts val="1000"/>
              </a:spcBef>
              <a:spcAft>
                <a:spcPts val="0"/>
              </a:spcAft>
              <a:buSzPts val="1500"/>
              <a:buFont typeface="Nunito"/>
              <a:buChar char="➔"/>
            </a:pPr>
            <a:r>
              <a:rPr lang="en" sz="1700">
                <a:latin typeface="Nunito"/>
                <a:ea typeface="Nunito"/>
                <a:cs typeface="Nunito"/>
                <a:sym typeface="Nunito"/>
              </a:rPr>
              <a:t>To make a MH referral for a student: </a:t>
            </a:r>
            <a:endParaRPr sz="1700">
              <a:latin typeface="Nunito"/>
              <a:ea typeface="Nunito"/>
              <a:cs typeface="Nunito"/>
              <a:sym typeface="Nunito"/>
            </a:endParaRPr>
          </a:p>
          <a:p>
            <a:pPr indent="-323850" lvl="1" marL="914400" rtl="0" algn="l">
              <a:spcBef>
                <a:spcPts val="1000"/>
              </a:spcBef>
              <a:spcAft>
                <a:spcPts val="0"/>
              </a:spcAft>
              <a:buClr>
                <a:srgbClr val="262626"/>
              </a:buClr>
              <a:buSzPts val="1500"/>
              <a:buFont typeface="Nunito"/>
              <a:buChar char="◆"/>
            </a:pPr>
            <a:r>
              <a:rPr lang="en" sz="1500" u="sng">
                <a:solidFill>
                  <a:schemeClr val="hlink"/>
                </a:solidFill>
                <a:latin typeface="Nunito"/>
                <a:ea typeface="Nunito"/>
                <a:cs typeface="Nunito"/>
                <a:sym typeface="Nunito"/>
                <a:hlinkClick r:id="rId3"/>
              </a:rPr>
              <a:t>Wellness Check-in information</a:t>
            </a:r>
            <a:endParaRPr sz="1500">
              <a:latin typeface="Nunito"/>
              <a:ea typeface="Nunito"/>
              <a:cs typeface="Nunito"/>
              <a:sym typeface="Nunito"/>
            </a:endParaRPr>
          </a:p>
          <a:p>
            <a:pPr indent="-323850" lvl="1" marL="914400" rtl="0" algn="l">
              <a:lnSpc>
                <a:spcPct val="150000"/>
              </a:lnSpc>
              <a:spcBef>
                <a:spcPts val="0"/>
              </a:spcBef>
              <a:spcAft>
                <a:spcPts val="0"/>
              </a:spcAft>
              <a:buClr>
                <a:srgbClr val="262626"/>
              </a:buClr>
              <a:buSzPts val="1500"/>
              <a:buFont typeface="Nunito"/>
              <a:buChar char="◆"/>
            </a:pPr>
            <a:r>
              <a:rPr lang="en" sz="1500">
                <a:latin typeface="Nunito"/>
                <a:ea typeface="Nunito"/>
                <a:cs typeface="Nunito"/>
                <a:sym typeface="Nunito"/>
              </a:rPr>
              <a:t>Contact Deirdre Louie at 408.522.2487 or </a:t>
            </a:r>
            <a:r>
              <a:rPr lang="en" sz="1500" u="sng">
                <a:solidFill>
                  <a:schemeClr val="hlink"/>
                </a:solidFill>
                <a:latin typeface="Nunito"/>
                <a:ea typeface="Nunito"/>
                <a:cs typeface="Nunito"/>
                <a:sym typeface="Nunito"/>
                <a:hlinkClick r:id="rId4"/>
              </a:rPr>
              <a:t>deirdre_louie@fuhsd.org</a:t>
            </a:r>
            <a:endParaRPr sz="1500">
              <a:latin typeface="Nunito"/>
              <a:ea typeface="Nunito"/>
              <a:cs typeface="Nunito"/>
              <a:sym typeface="Nunito"/>
            </a:endParaRPr>
          </a:p>
          <a:p>
            <a:pPr indent="-336550" lvl="0" marL="457200" rtl="0" algn="l">
              <a:spcBef>
                <a:spcPts val="0"/>
              </a:spcBef>
              <a:spcAft>
                <a:spcPts val="0"/>
              </a:spcAft>
              <a:buSzPts val="1700"/>
              <a:buFont typeface="Nunito"/>
              <a:buChar char="➔"/>
            </a:pPr>
            <a:r>
              <a:rPr lang="en" sz="1700">
                <a:latin typeface="Nunito"/>
                <a:ea typeface="Nunito"/>
                <a:cs typeface="Nunito"/>
                <a:sym typeface="Nunito"/>
              </a:rPr>
              <a:t>Wellness Space</a:t>
            </a:r>
            <a:endParaRPr sz="1700">
              <a:latin typeface="Nunito"/>
              <a:ea typeface="Nunito"/>
              <a:cs typeface="Nunito"/>
              <a:sym typeface="Nunito"/>
            </a:endParaRPr>
          </a:p>
          <a:p>
            <a:pPr indent="-323850" lvl="1" marL="914400" rtl="0" algn="l">
              <a:spcBef>
                <a:spcPts val="0"/>
              </a:spcBef>
              <a:spcAft>
                <a:spcPts val="0"/>
              </a:spcAft>
              <a:buClr>
                <a:srgbClr val="262626"/>
              </a:buClr>
              <a:buSzPts val="1500"/>
              <a:buFont typeface="Nunito"/>
              <a:buChar char="◆"/>
            </a:pPr>
            <a:r>
              <a:rPr lang="en" sz="1500">
                <a:latin typeface="Nunito"/>
                <a:ea typeface="Nunito"/>
                <a:cs typeface="Nunito"/>
                <a:sym typeface="Nunito"/>
              </a:rPr>
              <a:t>Supervised</a:t>
            </a:r>
            <a:r>
              <a:rPr lang="en" sz="1500">
                <a:latin typeface="Nunito"/>
                <a:ea typeface="Nunito"/>
                <a:cs typeface="Nunito"/>
                <a:sym typeface="Nunito"/>
              </a:rPr>
              <a:t> support for students to have a comfortable, calming, and quiet space for mental health breaks</a:t>
            </a:r>
            <a:endParaRPr sz="1500">
              <a:latin typeface="Nunito"/>
              <a:ea typeface="Nunito"/>
              <a:cs typeface="Nunito"/>
              <a:sym typeface="Nunito"/>
            </a:endParaRPr>
          </a:p>
        </p:txBody>
      </p:sp>
      <p:sp>
        <p:nvSpPr>
          <p:cNvPr id="847" name="Google Shape;847;p26"/>
          <p:cNvSpPr txBox="1"/>
          <p:nvPr>
            <p:ph idx="12" type="sldNum"/>
          </p:nvPr>
        </p:nvSpPr>
        <p:spPr>
          <a:xfrm>
            <a:off x="8665029" y="127279"/>
            <a:ext cx="326700" cy="2727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1" name="Shape 851"/>
        <p:cNvGrpSpPr/>
        <p:nvPr/>
      </p:nvGrpSpPr>
      <p:grpSpPr>
        <a:xfrm>
          <a:off x="0" y="0"/>
          <a:ext cx="0" cy="0"/>
          <a:chOff x="0" y="0"/>
          <a:chExt cx="0" cy="0"/>
        </a:xfrm>
      </p:grpSpPr>
      <p:sp>
        <p:nvSpPr>
          <p:cNvPr id="852" name="Google Shape;852;p27"/>
          <p:cNvSpPr txBox="1"/>
          <p:nvPr>
            <p:ph idx="4294967295" type="body"/>
          </p:nvPr>
        </p:nvSpPr>
        <p:spPr>
          <a:xfrm>
            <a:off x="356700" y="230379"/>
            <a:ext cx="8229600" cy="311700"/>
          </a:xfrm>
          <a:prstGeom prst="rect">
            <a:avLst/>
          </a:prstGeom>
        </p:spPr>
        <p:txBody>
          <a:bodyPr anchorCtr="0" anchor="t" bIns="0" lIns="0" spcFirstLastPara="1" rIns="0" wrap="square" tIns="0">
            <a:noAutofit/>
          </a:bodyPr>
          <a:lstStyle/>
          <a:p>
            <a:pPr indent="0" lvl="0" marL="0" rtl="0" algn="l">
              <a:spcBef>
                <a:spcPts val="600"/>
              </a:spcBef>
              <a:spcAft>
                <a:spcPts val="1000"/>
              </a:spcAft>
              <a:buNone/>
            </a:pPr>
            <a:r>
              <a:rPr b="1" lang="en" sz="2800">
                <a:latin typeface="Mali"/>
                <a:ea typeface="Mali"/>
                <a:cs typeface="Mali"/>
                <a:sym typeface="Mali"/>
              </a:rPr>
              <a:t>Making the Leap</a:t>
            </a:r>
            <a:endParaRPr b="1" sz="2800">
              <a:latin typeface="Mali"/>
              <a:ea typeface="Mali"/>
              <a:cs typeface="Mali"/>
              <a:sym typeface="Mali"/>
            </a:endParaRPr>
          </a:p>
        </p:txBody>
      </p:sp>
      <p:sp>
        <p:nvSpPr>
          <p:cNvPr id="853" name="Google Shape;853;p27"/>
          <p:cNvSpPr txBox="1"/>
          <p:nvPr>
            <p:ph idx="12" type="sldNum"/>
          </p:nvPr>
        </p:nvSpPr>
        <p:spPr>
          <a:xfrm>
            <a:off x="8665029" y="127279"/>
            <a:ext cx="326700" cy="2727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id="854" name="Google Shape;854;p27"/>
          <p:cNvPicPr preferRelativeResize="0"/>
          <p:nvPr/>
        </p:nvPicPr>
        <p:blipFill rotWithShape="1">
          <a:blip r:embed="rId3">
            <a:alphaModFix/>
          </a:blip>
          <a:srcRect b="0" l="0" r="0" t="0"/>
          <a:stretch/>
        </p:blipFill>
        <p:spPr>
          <a:xfrm>
            <a:off x="473927" y="1471546"/>
            <a:ext cx="3160200" cy="3160200"/>
          </a:xfrm>
          <a:prstGeom prst="rect">
            <a:avLst/>
          </a:prstGeom>
          <a:noFill/>
          <a:ln>
            <a:noFill/>
          </a:ln>
          <a:effectLst>
            <a:outerShdw blurRad="50800">
              <a:srgbClr val="000000">
                <a:alpha val="40000"/>
              </a:srgbClr>
            </a:outerShdw>
          </a:effectLst>
        </p:spPr>
      </p:pic>
      <p:sp>
        <p:nvSpPr>
          <p:cNvPr id="855" name="Google Shape;855;p27"/>
          <p:cNvSpPr/>
          <p:nvPr/>
        </p:nvSpPr>
        <p:spPr>
          <a:xfrm rot="-662">
            <a:off x="4411590" y="1665105"/>
            <a:ext cx="3115800" cy="2282100"/>
          </a:xfrm>
          <a:prstGeom prst="flowChartAlternateProcess">
            <a:avLst/>
          </a:prstGeom>
          <a:solidFill>
            <a:schemeClr val="lt1"/>
          </a:solidFill>
          <a:ln cap="flat" cmpd="sng" w="9525">
            <a:solidFill>
              <a:schemeClr val="accent5"/>
            </a:solidFill>
            <a:prstDash val="dash"/>
            <a:round/>
            <a:headEnd len="sm" w="sm" type="none"/>
            <a:tailEnd len="sm" w="sm" type="none"/>
          </a:ln>
        </p:spPr>
        <p:txBody>
          <a:bodyPr anchorCtr="0" anchor="ctr" bIns="91425" lIns="91425" spcFirstLastPara="1" rIns="91425" wrap="square" tIns="91425">
            <a:noAutofit/>
          </a:bodyPr>
          <a:lstStyle/>
          <a:p>
            <a:pPr indent="-381000" lvl="0" marL="457200" rtl="0" algn="ctr">
              <a:spcBef>
                <a:spcPts val="0"/>
              </a:spcBef>
              <a:spcAft>
                <a:spcPts val="0"/>
              </a:spcAft>
              <a:buClr>
                <a:schemeClr val="accent5"/>
              </a:buClr>
              <a:buSzPts val="2400"/>
              <a:buFont typeface="Roboto"/>
              <a:buChar char="➔"/>
            </a:pPr>
            <a:r>
              <a:rPr lang="en" sz="2400">
                <a:solidFill>
                  <a:schemeClr val="dk1"/>
                </a:solidFill>
                <a:latin typeface="Roboto"/>
                <a:ea typeface="Roboto"/>
                <a:cs typeface="Roboto"/>
                <a:sym typeface="Roboto"/>
              </a:rPr>
              <a:t>Big Transition</a:t>
            </a:r>
            <a:endParaRPr sz="2400">
              <a:solidFill>
                <a:schemeClr val="dk1"/>
              </a:solidFill>
              <a:latin typeface="Roboto"/>
              <a:ea typeface="Roboto"/>
              <a:cs typeface="Roboto"/>
              <a:sym typeface="Roboto"/>
            </a:endParaRPr>
          </a:p>
          <a:p>
            <a:pPr indent="0" lvl="0" marL="457200" rtl="0" algn="ctr">
              <a:spcBef>
                <a:spcPts val="0"/>
              </a:spcBef>
              <a:spcAft>
                <a:spcPts val="0"/>
              </a:spcAft>
              <a:buNone/>
            </a:pPr>
            <a:r>
              <a:t/>
            </a:r>
            <a:endParaRPr sz="2400">
              <a:solidFill>
                <a:schemeClr val="dk1"/>
              </a:solidFill>
              <a:latin typeface="Roboto"/>
              <a:ea typeface="Roboto"/>
              <a:cs typeface="Roboto"/>
              <a:sym typeface="Roboto"/>
            </a:endParaRPr>
          </a:p>
          <a:p>
            <a:pPr indent="-381000" lvl="0" marL="457200" rtl="0" algn="ctr">
              <a:spcBef>
                <a:spcPts val="0"/>
              </a:spcBef>
              <a:spcAft>
                <a:spcPts val="0"/>
              </a:spcAft>
              <a:buClr>
                <a:schemeClr val="accent5"/>
              </a:buClr>
              <a:buSzPts val="2400"/>
              <a:buFont typeface="Roboto"/>
              <a:buChar char="➔"/>
            </a:pPr>
            <a:r>
              <a:rPr lang="en" sz="2400">
                <a:solidFill>
                  <a:schemeClr val="dk1"/>
                </a:solidFill>
                <a:latin typeface="Roboto"/>
                <a:ea typeface="Roboto"/>
                <a:cs typeface="Roboto"/>
                <a:sym typeface="Roboto"/>
              </a:rPr>
              <a:t>Get Involved</a:t>
            </a:r>
            <a:endParaRPr sz="2400">
              <a:solidFill>
                <a:schemeClr val="dk1"/>
              </a:solidFill>
              <a:latin typeface="Roboto"/>
              <a:ea typeface="Roboto"/>
              <a:cs typeface="Roboto"/>
              <a:sym typeface="Roboto"/>
            </a:endParaRPr>
          </a:p>
          <a:p>
            <a:pPr indent="0" lvl="0" marL="457200" rtl="0" algn="ctr">
              <a:spcBef>
                <a:spcPts val="0"/>
              </a:spcBef>
              <a:spcAft>
                <a:spcPts val="0"/>
              </a:spcAft>
              <a:buNone/>
            </a:pPr>
            <a:r>
              <a:t/>
            </a:r>
            <a:endParaRPr sz="2400">
              <a:solidFill>
                <a:schemeClr val="dk1"/>
              </a:solidFill>
              <a:latin typeface="Roboto"/>
              <a:ea typeface="Roboto"/>
              <a:cs typeface="Roboto"/>
              <a:sym typeface="Roboto"/>
            </a:endParaRPr>
          </a:p>
          <a:p>
            <a:pPr indent="-381000" lvl="0" marL="457200" rtl="0" algn="ctr">
              <a:spcBef>
                <a:spcPts val="0"/>
              </a:spcBef>
              <a:spcAft>
                <a:spcPts val="0"/>
              </a:spcAft>
              <a:buClr>
                <a:schemeClr val="accent5"/>
              </a:buClr>
              <a:buSzPts val="2400"/>
              <a:buFont typeface="Roboto"/>
              <a:buChar char="➔"/>
            </a:pPr>
            <a:r>
              <a:rPr lang="en" sz="2400">
                <a:solidFill>
                  <a:schemeClr val="dk1"/>
                </a:solidFill>
                <a:latin typeface="Roboto"/>
                <a:ea typeface="Roboto"/>
                <a:cs typeface="Roboto"/>
                <a:sym typeface="Roboto"/>
              </a:rPr>
              <a:t>Grades Count</a:t>
            </a:r>
            <a:endParaRPr sz="2400">
              <a:solidFill>
                <a:schemeClr val="dk1"/>
              </a:solidFill>
              <a:latin typeface="Roboto"/>
              <a:ea typeface="Roboto"/>
              <a:cs typeface="Roboto"/>
              <a:sym typeface="Robo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9" name="Shape 859"/>
        <p:cNvGrpSpPr/>
        <p:nvPr/>
      </p:nvGrpSpPr>
      <p:grpSpPr>
        <a:xfrm>
          <a:off x="0" y="0"/>
          <a:ext cx="0" cy="0"/>
          <a:chOff x="0" y="0"/>
          <a:chExt cx="0" cy="0"/>
        </a:xfrm>
      </p:grpSpPr>
      <p:sp>
        <p:nvSpPr>
          <p:cNvPr id="860" name="Google Shape;860;p28"/>
          <p:cNvSpPr txBox="1"/>
          <p:nvPr>
            <p:ph idx="4294967295" type="title"/>
          </p:nvPr>
        </p:nvSpPr>
        <p:spPr>
          <a:xfrm>
            <a:off x="309850" y="33375"/>
            <a:ext cx="6902100" cy="4605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Graduation Requirements</a:t>
            </a:r>
            <a:endParaRPr/>
          </a:p>
        </p:txBody>
      </p:sp>
      <p:sp>
        <p:nvSpPr>
          <p:cNvPr id="861" name="Google Shape;861;p28"/>
          <p:cNvSpPr txBox="1"/>
          <p:nvPr>
            <p:ph idx="12" type="sldNum"/>
          </p:nvPr>
        </p:nvSpPr>
        <p:spPr>
          <a:xfrm>
            <a:off x="8665029" y="127279"/>
            <a:ext cx="326700" cy="2727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862" name="Google Shape;862;p28"/>
          <p:cNvSpPr txBox="1"/>
          <p:nvPr>
            <p:ph idx="4294967295" type="body"/>
          </p:nvPr>
        </p:nvSpPr>
        <p:spPr>
          <a:xfrm>
            <a:off x="812275" y="753775"/>
            <a:ext cx="2512200" cy="3420900"/>
          </a:xfrm>
          <a:prstGeom prst="rect">
            <a:avLst/>
          </a:prstGeom>
        </p:spPr>
        <p:txBody>
          <a:bodyPr anchorCtr="0" anchor="t" bIns="0" lIns="0" spcFirstLastPara="1" rIns="0" wrap="square" tIns="0">
            <a:noAutofit/>
          </a:bodyPr>
          <a:lstStyle/>
          <a:p>
            <a:pPr indent="-361950" lvl="0" marL="457200" rtl="0" algn="l">
              <a:spcBef>
                <a:spcPts val="600"/>
              </a:spcBef>
              <a:spcAft>
                <a:spcPts val="0"/>
              </a:spcAft>
              <a:buSzPts val="2100"/>
              <a:buChar char="➔"/>
            </a:pPr>
            <a:r>
              <a:rPr lang="en" sz="2100"/>
              <a:t>220 credits required for a diploma</a:t>
            </a:r>
            <a:endParaRPr sz="2100"/>
          </a:p>
          <a:p>
            <a:pPr indent="-361950" lvl="0" marL="457200" rtl="0" algn="l">
              <a:spcBef>
                <a:spcPts val="1000"/>
              </a:spcBef>
              <a:spcAft>
                <a:spcPts val="0"/>
              </a:spcAft>
              <a:buSzPts val="2100"/>
              <a:buChar char="➔"/>
            </a:pPr>
            <a:r>
              <a:rPr lang="en" sz="2100"/>
              <a:t>10 credits for each year long course</a:t>
            </a:r>
            <a:endParaRPr sz="2100"/>
          </a:p>
          <a:p>
            <a:pPr indent="-361950" lvl="0" marL="457200" rtl="0" algn="l">
              <a:spcBef>
                <a:spcPts val="1000"/>
              </a:spcBef>
              <a:spcAft>
                <a:spcPts val="1000"/>
              </a:spcAft>
              <a:buSzPts val="2100"/>
              <a:buChar char="➔"/>
            </a:pPr>
            <a:r>
              <a:rPr lang="en" sz="2100"/>
              <a:t>Each high school course is a year long</a:t>
            </a:r>
            <a:endParaRPr sz="2100"/>
          </a:p>
        </p:txBody>
      </p:sp>
      <p:pic>
        <p:nvPicPr>
          <p:cNvPr id="863" name="Google Shape;863;p28"/>
          <p:cNvPicPr preferRelativeResize="0"/>
          <p:nvPr/>
        </p:nvPicPr>
        <p:blipFill>
          <a:blip r:embed="rId3">
            <a:alphaModFix/>
          </a:blip>
          <a:stretch>
            <a:fillRect/>
          </a:stretch>
        </p:blipFill>
        <p:spPr>
          <a:xfrm>
            <a:off x="3383075" y="753765"/>
            <a:ext cx="5717125" cy="4250023"/>
          </a:xfrm>
          <a:prstGeom prst="rect">
            <a:avLst/>
          </a:prstGeom>
          <a:noFill/>
          <a:ln cap="flat" cmpd="sng" w="19050">
            <a:solidFill>
              <a:schemeClr val="dk1"/>
            </a:solidFill>
            <a:prstDash val="dash"/>
            <a:round/>
            <a:headEnd len="sm" w="sm" type="none"/>
            <a:tailEnd len="sm" w="sm" type="none"/>
          </a:ln>
        </p:spPr>
      </p:pic>
      <p:pic>
        <p:nvPicPr>
          <p:cNvPr descr="C:\Users\MARIA_~1.FHS\AppData\Local\Temp\SNAGHTML3b699c.PNG" id="864" name="Google Shape;864;p28"/>
          <p:cNvPicPr preferRelativeResize="0"/>
          <p:nvPr/>
        </p:nvPicPr>
        <p:blipFill rotWithShape="1">
          <a:blip r:embed="rId4">
            <a:alphaModFix/>
          </a:blip>
          <a:srcRect b="0" l="0" r="0" t="0"/>
          <a:stretch/>
        </p:blipFill>
        <p:spPr>
          <a:xfrm rot="1090831">
            <a:off x="2000377" y="3916386"/>
            <a:ext cx="683628" cy="1024427"/>
          </a:xfrm>
          <a:prstGeom prst="rect">
            <a:avLst/>
          </a:prstGeom>
          <a:noFill/>
          <a:ln>
            <a:noFill/>
          </a:ln>
        </p:spPr>
      </p:pic>
      <p:sp>
        <p:nvSpPr>
          <p:cNvPr id="865" name="Google Shape;865;p28"/>
          <p:cNvSpPr/>
          <p:nvPr/>
        </p:nvSpPr>
        <p:spPr>
          <a:xfrm>
            <a:off x="8105200" y="3909450"/>
            <a:ext cx="394800" cy="1482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00">
              <a:latin typeface="Nunito Light"/>
              <a:ea typeface="Nunito Light"/>
              <a:cs typeface="Nunito Light"/>
              <a:sym typeface="Nunito Light"/>
            </a:endParaRPr>
          </a:p>
        </p:txBody>
      </p:sp>
      <p:sp>
        <p:nvSpPr>
          <p:cNvPr id="866" name="Google Shape;866;p28"/>
          <p:cNvSpPr txBox="1"/>
          <p:nvPr/>
        </p:nvSpPr>
        <p:spPr>
          <a:xfrm>
            <a:off x="5072550" y="3786683"/>
            <a:ext cx="1942200" cy="22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highlight>
                  <a:srgbClr val="FFFF00"/>
                </a:highlight>
                <a:latin typeface="Nunito"/>
                <a:ea typeface="Nunito"/>
                <a:cs typeface="Nunito"/>
                <a:sym typeface="Nunito"/>
              </a:rPr>
              <a:t>Ethnic Studies / Health</a:t>
            </a:r>
            <a:endParaRPr b="1" sz="800">
              <a:solidFill>
                <a:schemeClr val="dk1"/>
              </a:solidFill>
              <a:highlight>
                <a:srgbClr val="FFFF00"/>
              </a:highlight>
              <a:latin typeface="Nunito"/>
              <a:ea typeface="Nunito"/>
              <a:cs typeface="Nunito"/>
              <a:sym typeface="Nuni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870" name="Shape 870"/>
        <p:cNvGrpSpPr/>
        <p:nvPr/>
      </p:nvGrpSpPr>
      <p:grpSpPr>
        <a:xfrm>
          <a:off x="0" y="0"/>
          <a:ext cx="0" cy="0"/>
          <a:chOff x="0" y="0"/>
          <a:chExt cx="0" cy="0"/>
        </a:xfrm>
      </p:grpSpPr>
      <p:sp>
        <p:nvSpPr>
          <p:cNvPr id="871" name="Google Shape;871;p29"/>
          <p:cNvSpPr txBox="1"/>
          <p:nvPr>
            <p:ph idx="4294967295" type="ctrTitle"/>
          </p:nvPr>
        </p:nvSpPr>
        <p:spPr>
          <a:xfrm>
            <a:off x="1277675" y="1215400"/>
            <a:ext cx="6593700" cy="1159800"/>
          </a:xfrm>
          <a:prstGeom prst="rect">
            <a:avLst/>
          </a:prstGeom>
        </p:spPr>
        <p:txBody>
          <a:bodyPr anchorCtr="0" anchor="b" bIns="0" lIns="0" spcFirstLastPara="1" rIns="0" wrap="square" tIns="0">
            <a:noAutofit/>
          </a:bodyPr>
          <a:lstStyle/>
          <a:p>
            <a:pPr indent="0" lvl="0" marL="0" rtl="0" algn="ctr">
              <a:lnSpc>
                <a:spcPct val="100000"/>
              </a:lnSpc>
              <a:spcBef>
                <a:spcPts val="0"/>
              </a:spcBef>
              <a:spcAft>
                <a:spcPts val="0"/>
              </a:spcAft>
              <a:buNone/>
            </a:pPr>
            <a:r>
              <a:rPr b="1" lang="en" sz="4300">
                <a:latin typeface="Mali"/>
                <a:ea typeface="Mali"/>
                <a:cs typeface="Mali"/>
                <a:sym typeface="Mali"/>
              </a:rPr>
              <a:t>Freshman Schedule</a:t>
            </a:r>
            <a:endParaRPr b="1" sz="4300">
              <a:latin typeface="Mali"/>
              <a:ea typeface="Mali"/>
              <a:cs typeface="Mali"/>
              <a:sym typeface="Mali"/>
            </a:endParaRPr>
          </a:p>
          <a:p>
            <a:pPr indent="0" lvl="0" marL="0" rtl="0" algn="ctr">
              <a:lnSpc>
                <a:spcPct val="100000"/>
              </a:lnSpc>
              <a:spcBef>
                <a:spcPts val="0"/>
              </a:spcBef>
              <a:spcAft>
                <a:spcPts val="0"/>
              </a:spcAft>
              <a:buNone/>
            </a:pPr>
            <a:r>
              <a:t/>
            </a:r>
            <a:endParaRPr sz="4300">
              <a:solidFill>
                <a:srgbClr val="000000"/>
              </a:solidFill>
              <a:latin typeface="Arial"/>
              <a:ea typeface="Arial"/>
              <a:cs typeface="Arial"/>
              <a:sym typeface="Arial"/>
            </a:endParaRPr>
          </a:p>
          <a:p>
            <a:pPr indent="0" lvl="0" marL="0" rtl="0" algn="l">
              <a:spcBef>
                <a:spcPts val="0"/>
              </a:spcBef>
              <a:spcAft>
                <a:spcPts val="0"/>
              </a:spcAft>
              <a:buNone/>
            </a:pPr>
            <a:r>
              <a:t/>
            </a:r>
            <a:endParaRPr sz="5800"/>
          </a:p>
        </p:txBody>
      </p:sp>
      <p:sp>
        <p:nvSpPr>
          <p:cNvPr id="872" name="Google Shape;872;p29"/>
          <p:cNvSpPr txBox="1"/>
          <p:nvPr>
            <p:ph idx="4294967295" type="subTitle"/>
          </p:nvPr>
        </p:nvSpPr>
        <p:spPr>
          <a:xfrm>
            <a:off x="1277675" y="1096200"/>
            <a:ext cx="6593700" cy="31236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en"/>
              <a:t>All students are guaranteed 6 classes:</a:t>
            </a:r>
            <a:endParaRPr/>
          </a:p>
          <a:p>
            <a:pPr indent="-381000" lvl="0" marL="457200" rtl="0" algn="l">
              <a:spcBef>
                <a:spcPts val="1000"/>
              </a:spcBef>
              <a:spcAft>
                <a:spcPts val="0"/>
              </a:spcAft>
              <a:buSzPts val="2400"/>
              <a:buAutoNum type="arabicPeriod"/>
            </a:pPr>
            <a:r>
              <a:rPr lang="en"/>
              <a:t>English </a:t>
            </a:r>
            <a:r>
              <a:rPr lang="en">
                <a:solidFill>
                  <a:schemeClr val="accent5"/>
                </a:solidFill>
              </a:rPr>
              <a:t>(required)</a:t>
            </a:r>
            <a:endParaRPr>
              <a:solidFill>
                <a:schemeClr val="accent5"/>
              </a:solidFill>
            </a:endParaRPr>
          </a:p>
          <a:p>
            <a:pPr indent="-381000" lvl="0" marL="457200" rtl="0" algn="l">
              <a:spcBef>
                <a:spcPts val="1000"/>
              </a:spcBef>
              <a:spcAft>
                <a:spcPts val="0"/>
              </a:spcAft>
              <a:buSzPts val="2400"/>
              <a:buAutoNum type="arabicPeriod"/>
            </a:pPr>
            <a:r>
              <a:rPr lang="en"/>
              <a:t>Biology </a:t>
            </a:r>
            <a:r>
              <a:rPr lang="en">
                <a:solidFill>
                  <a:schemeClr val="accent5"/>
                </a:solidFill>
              </a:rPr>
              <a:t>(required)</a:t>
            </a:r>
            <a:endParaRPr>
              <a:solidFill>
                <a:schemeClr val="accent5"/>
              </a:solidFill>
            </a:endParaRPr>
          </a:p>
          <a:p>
            <a:pPr indent="-381000" lvl="0" marL="457200" rtl="0" algn="l">
              <a:spcBef>
                <a:spcPts val="1000"/>
              </a:spcBef>
              <a:spcAft>
                <a:spcPts val="0"/>
              </a:spcAft>
              <a:buSzPts val="2400"/>
              <a:buAutoNum type="arabicPeriod"/>
            </a:pPr>
            <a:r>
              <a:rPr lang="en"/>
              <a:t>Mathematics </a:t>
            </a:r>
            <a:r>
              <a:rPr lang="en">
                <a:solidFill>
                  <a:schemeClr val="accent5"/>
                </a:solidFill>
              </a:rPr>
              <a:t>(required)</a:t>
            </a:r>
            <a:endParaRPr>
              <a:solidFill>
                <a:schemeClr val="accent5"/>
              </a:solidFill>
            </a:endParaRPr>
          </a:p>
          <a:p>
            <a:pPr indent="-381000" lvl="0" marL="457200" rtl="0" algn="l">
              <a:spcBef>
                <a:spcPts val="1000"/>
              </a:spcBef>
              <a:spcAft>
                <a:spcPts val="0"/>
              </a:spcAft>
              <a:buSzPts val="2400"/>
              <a:buAutoNum type="arabicPeriod"/>
            </a:pPr>
            <a:r>
              <a:rPr lang="en"/>
              <a:t>PE 9 </a:t>
            </a:r>
            <a:r>
              <a:rPr lang="en">
                <a:solidFill>
                  <a:schemeClr val="accent5"/>
                </a:solidFill>
              </a:rPr>
              <a:t>(required)</a:t>
            </a:r>
            <a:endParaRPr>
              <a:solidFill>
                <a:schemeClr val="accent5"/>
              </a:solidFill>
            </a:endParaRPr>
          </a:p>
          <a:p>
            <a:pPr indent="-381000" lvl="0" marL="457200" rtl="0" algn="l">
              <a:spcBef>
                <a:spcPts val="1000"/>
              </a:spcBef>
              <a:spcAft>
                <a:spcPts val="0"/>
              </a:spcAft>
              <a:buSzPts val="2400"/>
              <a:buAutoNum type="arabicPeriod"/>
            </a:pPr>
            <a:r>
              <a:rPr lang="en"/>
              <a:t>Elective 1: World Language </a:t>
            </a:r>
            <a:r>
              <a:rPr b="1" lang="en">
                <a:latin typeface="Nunito"/>
                <a:ea typeface="Nunito"/>
                <a:cs typeface="Nunito"/>
                <a:sym typeface="Nunito"/>
              </a:rPr>
              <a:t>(recommended)</a:t>
            </a:r>
            <a:endParaRPr b="1">
              <a:latin typeface="Nunito"/>
              <a:ea typeface="Nunito"/>
              <a:cs typeface="Nunito"/>
              <a:sym typeface="Nunito"/>
            </a:endParaRPr>
          </a:p>
          <a:p>
            <a:pPr indent="-381000" lvl="0" marL="457200" rtl="0" algn="l">
              <a:spcBef>
                <a:spcPts val="1000"/>
              </a:spcBef>
              <a:spcAft>
                <a:spcPts val="1000"/>
              </a:spcAft>
              <a:buSzPts val="2400"/>
              <a:buAutoNum type="arabicPeriod"/>
            </a:pPr>
            <a:r>
              <a:rPr lang="en"/>
              <a:t>Elective 2: Fine art or applied academic or </a:t>
            </a:r>
            <a:r>
              <a:rPr b="1" lang="en">
                <a:latin typeface="Nunito"/>
                <a:ea typeface="Nunito"/>
                <a:cs typeface="Nunito"/>
                <a:sym typeface="Nunito"/>
              </a:rPr>
              <a:t>Ethnic Studies/Health</a:t>
            </a:r>
            <a:r>
              <a:rPr lang="en"/>
              <a:t>**</a:t>
            </a:r>
            <a:endParaRPr sz="1400"/>
          </a:p>
        </p:txBody>
      </p:sp>
      <p:sp>
        <p:nvSpPr>
          <p:cNvPr id="873" name="Google Shape;873;p29"/>
          <p:cNvSpPr txBox="1"/>
          <p:nvPr>
            <p:ph idx="12" type="sldNum"/>
          </p:nvPr>
        </p:nvSpPr>
        <p:spPr>
          <a:xfrm>
            <a:off x="8665029" y="127279"/>
            <a:ext cx="326700" cy="2727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7" name="Shape 877"/>
        <p:cNvGrpSpPr/>
        <p:nvPr/>
      </p:nvGrpSpPr>
      <p:grpSpPr>
        <a:xfrm>
          <a:off x="0" y="0"/>
          <a:ext cx="0" cy="0"/>
          <a:chOff x="0" y="0"/>
          <a:chExt cx="0" cy="0"/>
        </a:xfrm>
      </p:grpSpPr>
      <p:sp>
        <p:nvSpPr>
          <p:cNvPr id="878" name="Google Shape;878;p30"/>
          <p:cNvSpPr txBox="1"/>
          <p:nvPr>
            <p:ph idx="12" type="sldNum"/>
          </p:nvPr>
        </p:nvSpPr>
        <p:spPr>
          <a:xfrm>
            <a:off x="8665029" y="127279"/>
            <a:ext cx="326700" cy="2727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879" name="Google Shape;879;p30"/>
          <p:cNvSpPr txBox="1"/>
          <p:nvPr>
            <p:ph type="title"/>
          </p:nvPr>
        </p:nvSpPr>
        <p:spPr>
          <a:xfrm>
            <a:off x="829000" y="526700"/>
            <a:ext cx="6902100" cy="4605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Ethnic Studies/Health</a:t>
            </a:r>
            <a:endParaRPr/>
          </a:p>
        </p:txBody>
      </p:sp>
      <p:sp>
        <p:nvSpPr>
          <p:cNvPr id="880" name="Google Shape;880;p30"/>
          <p:cNvSpPr txBox="1"/>
          <p:nvPr>
            <p:ph idx="1" type="body"/>
          </p:nvPr>
        </p:nvSpPr>
        <p:spPr>
          <a:xfrm>
            <a:off x="829000" y="1352549"/>
            <a:ext cx="6902100" cy="33414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b="1" lang="en" u="sng">
                <a:latin typeface="Nunito"/>
                <a:ea typeface="Nunito"/>
                <a:cs typeface="Nunito"/>
                <a:sym typeface="Nunito"/>
              </a:rPr>
              <a:t>NEW CLASS</a:t>
            </a:r>
            <a:r>
              <a:rPr lang="en"/>
              <a:t> →</a:t>
            </a:r>
            <a:r>
              <a:rPr b="1" lang="en">
                <a:latin typeface="Nunito"/>
                <a:ea typeface="Nunito"/>
                <a:cs typeface="Nunito"/>
                <a:sym typeface="Nunito"/>
              </a:rPr>
              <a:t> **</a:t>
            </a:r>
            <a:r>
              <a:rPr b="1" lang="en">
                <a:highlight>
                  <a:srgbClr val="FFFF00"/>
                </a:highlight>
                <a:latin typeface="Nunito"/>
                <a:ea typeface="Nunito"/>
                <a:cs typeface="Nunito"/>
                <a:sym typeface="Nunito"/>
              </a:rPr>
              <a:t>REQUIRED for class of 2030</a:t>
            </a:r>
            <a:r>
              <a:rPr lang="en"/>
              <a:t>**</a:t>
            </a:r>
            <a:endParaRPr/>
          </a:p>
          <a:p>
            <a:pPr indent="-381000" lvl="0" marL="914400" rtl="0" algn="l">
              <a:spcBef>
                <a:spcPts val="1000"/>
              </a:spcBef>
              <a:spcAft>
                <a:spcPts val="0"/>
              </a:spcAft>
              <a:buSzPts val="2400"/>
              <a:buFont typeface="Nunito"/>
              <a:buChar char="✘"/>
            </a:pPr>
            <a:r>
              <a:rPr i="1" lang="en" sz="2100">
                <a:solidFill>
                  <a:srgbClr val="000000"/>
                </a:solidFill>
                <a:latin typeface="Nunito"/>
                <a:ea typeface="Nunito"/>
                <a:cs typeface="Nunito"/>
                <a:sym typeface="Nunito"/>
              </a:rPr>
              <a:t>The goal of Ethnic Studies is for students to develop the ability to analyze systems and structures of power with a particular focus on the experiences, cultures, and histories of historically excluded and marginalized groups</a:t>
            </a:r>
            <a:endParaRPr i="1" sz="2100">
              <a:solidFill>
                <a:srgbClr val="000000"/>
              </a:solidFill>
              <a:latin typeface="Nunito"/>
              <a:ea typeface="Nunito"/>
              <a:cs typeface="Nunito"/>
              <a:sym typeface="Nunito"/>
            </a:endParaRPr>
          </a:p>
          <a:p>
            <a:pPr indent="-361950" lvl="0" marL="914400" rtl="0" algn="l">
              <a:spcBef>
                <a:spcPts val="1000"/>
              </a:spcBef>
              <a:spcAft>
                <a:spcPts val="1000"/>
              </a:spcAft>
              <a:buClr>
                <a:srgbClr val="000000"/>
              </a:buClr>
              <a:buSzPts val="2100"/>
              <a:buFont typeface="Nunito"/>
              <a:buChar char="✘"/>
            </a:pPr>
            <a:r>
              <a:rPr b="1" i="1" lang="en" sz="2100">
                <a:solidFill>
                  <a:srgbClr val="000000"/>
                </a:solidFill>
                <a:highlight>
                  <a:srgbClr val="FFFF00"/>
                </a:highlight>
                <a:latin typeface="Nunito"/>
                <a:ea typeface="Nunito"/>
                <a:cs typeface="Nunito"/>
                <a:sym typeface="Nunito"/>
              </a:rPr>
              <a:t>MUST TAKE IN 9TH OR 12TH GRADE</a:t>
            </a:r>
            <a:endParaRPr b="1" i="1" sz="2100">
              <a:solidFill>
                <a:srgbClr val="000000"/>
              </a:solidFill>
              <a:highlight>
                <a:srgbClr val="FFFF00"/>
              </a:highlight>
              <a:latin typeface="Nunito"/>
              <a:ea typeface="Nunito"/>
              <a:cs typeface="Nunito"/>
              <a:sym typeface="Nunit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4" name="Shape 884"/>
        <p:cNvGrpSpPr/>
        <p:nvPr/>
      </p:nvGrpSpPr>
      <p:grpSpPr>
        <a:xfrm>
          <a:off x="0" y="0"/>
          <a:ext cx="0" cy="0"/>
          <a:chOff x="0" y="0"/>
          <a:chExt cx="0" cy="0"/>
        </a:xfrm>
      </p:grpSpPr>
      <p:sp>
        <p:nvSpPr>
          <p:cNvPr id="885" name="Google Shape;885;p31"/>
          <p:cNvSpPr txBox="1"/>
          <p:nvPr>
            <p:ph idx="4294967295" type="ctrTitle"/>
          </p:nvPr>
        </p:nvSpPr>
        <p:spPr>
          <a:xfrm>
            <a:off x="716675" y="60225"/>
            <a:ext cx="7485900" cy="4839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b="1" lang="en" sz="2100">
                <a:latin typeface="Mali"/>
                <a:ea typeface="Mali"/>
                <a:cs typeface="Mali"/>
                <a:sym typeface="Mali"/>
              </a:rPr>
              <a:t>Mathematics Courses</a:t>
            </a:r>
            <a:endParaRPr b="1" sz="2100">
              <a:latin typeface="Mali"/>
              <a:ea typeface="Mali"/>
              <a:cs typeface="Mali"/>
              <a:sym typeface="Mali"/>
            </a:endParaRPr>
          </a:p>
        </p:txBody>
      </p:sp>
      <p:sp>
        <p:nvSpPr>
          <p:cNvPr id="886" name="Google Shape;886;p31"/>
          <p:cNvSpPr txBox="1"/>
          <p:nvPr>
            <p:ph idx="12" type="sldNum"/>
          </p:nvPr>
        </p:nvSpPr>
        <p:spPr>
          <a:xfrm>
            <a:off x="8665029" y="127279"/>
            <a:ext cx="326700" cy="2727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sz="900">
                <a:latin typeface="Nunito"/>
                <a:ea typeface="Nunito"/>
                <a:cs typeface="Nunito"/>
                <a:sym typeface="Nunito"/>
              </a:rPr>
              <a:t>‹#›</a:t>
            </a:fld>
            <a:endParaRPr sz="900">
              <a:latin typeface="Nunito"/>
              <a:ea typeface="Nunito"/>
              <a:cs typeface="Nunito"/>
              <a:sym typeface="Nunito"/>
            </a:endParaRPr>
          </a:p>
        </p:txBody>
      </p:sp>
      <p:sp>
        <p:nvSpPr>
          <p:cNvPr id="887" name="Google Shape;887;p31"/>
          <p:cNvSpPr/>
          <p:nvPr/>
        </p:nvSpPr>
        <p:spPr>
          <a:xfrm>
            <a:off x="815455" y="1104540"/>
            <a:ext cx="2477100" cy="771900"/>
          </a:xfrm>
          <a:prstGeom prst="chevron">
            <a:avLst>
              <a:gd fmla="val 50000" name="adj"/>
            </a:avLst>
          </a:prstGeom>
          <a:solidFill>
            <a:schemeClr val="accent1"/>
          </a:solidFill>
          <a:ln cap="flat" cmpd="sng" w="9525">
            <a:solidFill>
              <a:srgbClr val="50504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300">
                <a:solidFill>
                  <a:srgbClr val="FFFFFF"/>
                </a:solidFill>
                <a:latin typeface="Nunito"/>
                <a:ea typeface="Nunito"/>
                <a:cs typeface="Nunito"/>
                <a:sym typeface="Nunito"/>
              </a:rPr>
              <a:t>If you are successfully completing ... </a:t>
            </a:r>
            <a:endParaRPr sz="1300">
              <a:solidFill>
                <a:srgbClr val="FFFFFF"/>
              </a:solidFill>
              <a:latin typeface="Nunito"/>
              <a:ea typeface="Nunito"/>
              <a:cs typeface="Nunito"/>
              <a:sym typeface="Nunito"/>
            </a:endParaRPr>
          </a:p>
        </p:txBody>
      </p:sp>
      <p:sp>
        <p:nvSpPr>
          <p:cNvPr id="888" name="Google Shape;888;p31"/>
          <p:cNvSpPr/>
          <p:nvPr/>
        </p:nvSpPr>
        <p:spPr>
          <a:xfrm>
            <a:off x="5842244" y="1104525"/>
            <a:ext cx="2477100" cy="771900"/>
          </a:xfrm>
          <a:prstGeom prst="chevron">
            <a:avLst>
              <a:gd fmla="val 50000" name="adj"/>
            </a:avLst>
          </a:prstGeom>
          <a:solidFill>
            <a:schemeClr val="accent1"/>
          </a:solidFill>
          <a:ln cap="flat" cmpd="sng" w="9525">
            <a:solidFill>
              <a:srgbClr val="50504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300">
                <a:solidFill>
                  <a:srgbClr val="FFFFFF"/>
                </a:solidFill>
                <a:latin typeface="Nunito"/>
                <a:ea typeface="Nunito"/>
                <a:cs typeface="Nunito"/>
                <a:sym typeface="Nunito"/>
              </a:rPr>
              <a:t>And in 10th grade you may take ...</a:t>
            </a:r>
            <a:endParaRPr sz="1300">
              <a:solidFill>
                <a:srgbClr val="FFFFFF"/>
              </a:solidFill>
              <a:latin typeface="Nunito"/>
              <a:ea typeface="Nunito"/>
              <a:cs typeface="Nunito"/>
              <a:sym typeface="Nunito"/>
            </a:endParaRPr>
          </a:p>
        </p:txBody>
      </p:sp>
      <p:sp>
        <p:nvSpPr>
          <p:cNvPr id="889" name="Google Shape;889;p31"/>
          <p:cNvSpPr/>
          <p:nvPr/>
        </p:nvSpPr>
        <p:spPr>
          <a:xfrm>
            <a:off x="3328849" y="1104525"/>
            <a:ext cx="2477100" cy="771900"/>
          </a:xfrm>
          <a:prstGeom prst="chevron">
            <a:avLst>
              <a:gd fmla="val 50000" name="adj"/>
            </a:avLst>
          </a:prstGeom>
          <a:solidFill>
            <a:schemeClr val="accent1"/>
          </a:solidFill>
          <a:ln cap="flat" cmpd="sng" w="9525">
            <a:solidFill>
              <a:srgbClr val="50504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300">
                <a:solidFill>
                  <a:srgbClr val="FFFFFF"/>
                </a:solidFill>
                <a:latin typeface="Nunito"/>
                <a:ea typeface="Nunito"/>
                <a:cs typeface="Nunito"/>
                <a:sym typeface="Nunito"/>
              </a:rPr>
              <a:t>For 9th grade you should sign up for…</a:t>
            </a:r>
            <a:endParaRPr sz="1500">
              <a:solidFill>
                <a:srgbClr val="FFFFFF"/>
              </a:solidFill>
              <a:latin typeface="Nunito"/>
              <a:ea typeface="Nunito"/>
              <a:cs typeface="Nunito"/>
              <a:sym typeface="Nunito"/>
            </a:endParaRPr>
          </a:p>
        </p:txBody>
      </p:sp>
      <p:sp>
        <p:nvSpPr>
          <p:cNvPr id="890" name="Google Shape;890;p31"/>
          <p:cNvSpPr/>
          <p:nvPr/>
        </p:nvSpPr>
        <p:spPr>
          <a:xfrm>
            <a:off x="855027" y="2012325"/>
            <a:ext cx="2477100" cy="587400"/>
          </a:xfrm>
          <a:prstGeom prst="chevron">
            <a:avLst>
              <a:gd fmla="val 50000" name="adj"/>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300">
                <a:solidFill>
                  <a:schemeClr val="dk1"/>
                </a:solidFill>
                <a:latin typeface="Nunito"/>
                <a:ea typeface="Nunito"/>
                <a:cs typeface="Nunito"/>
                <a:sym typeface="Nunito"/>
              </a:rPr>
              <a:t>Math 8</a:t>
            </a:r>
            <a:endParaRPr sz="1300">
              <a:solidFill>
                <a:schemeClr val="dk1"/>
              </a:solidFill>
              <a:latin typeface="Nunito"/>
              <a:ea typeface="Nunito"/>
              <a:cs typeface="Nunito"/>
              <a:sym typeface="Nunito"/>
            </a:endParaRPr>
          </a:p>
        </p:txBody>
      </p:sp>
      <p:sp>
        <p:nvSpPr>
          <p:cNvPr id="891" name="Google Shape;891;p31"/>
          <p:cNvSpPr/>
          <p:nvPr/>
        </p:nvSpPr>
        <p:spPr>
          <a:xfrm>
            <a:off x="5881816" y="2012325"/>
            <a:ext cx="2477100" cy="587400"/>
          </a:xfrm>
          <a:prstGeom prst="chevron">
            <a:avLst>
              <a:gd fmla="val 50000" name="adj"/>
            </a:avLst>
          </a:prstGeom>
          <a:solidFill>
            <a:srgbClr val="CFE2F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300">
                <a:solidFill>
                  <a:schemeClr val="dk1"/>
                </a:solidFill>
                <a:latin typeface="Nunito"/>
                <a:ea typeface="Nunito"/>
                <a:cs typeface="Nunito"/>
                <a:sym typeface="Nunito"/>
              </a:rPr>
              <a:t>Geometry</a:t>
            </a:r>
            <a:endParaRPr sz="1300">
              <a:solidFill>
                <a:schemeClr val="dk1"/>
              </a:solidFill>
              <a:latin typeface="Nunito"/>
              <a:ea typeface="Nunito"/>
              <a:cs typeface="Nunito"/>
              <a:sym typeface="Nunito"/>
            </a:endParaRPr>
          </a:p>
        </p:txBody>
      </p:sp>
      <p:sp>
        <p:nvSpPr>
          <p:cNvPr id="892" name="Google Shape;892;p31"/>
          <p:cNvSpPr/>
          <p:nvPr/>
        </p:nvSpPr>
        <p:spPr>
          <a:xfrm>
            <a:off x="3368421" y="2012325"/>
            <a:ext cx="2477100" cy="587400"/>
          </a:xfrm>
          <a:prstGeom prst="chevron">
            <a:avLst>
              <a:gd fmla="val 50000" name="adj"/>
            </a:avLst>
          </a:prstGeom>
          <a:solidFill>
            <a:srgbClr val="CFE2F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300">
                <a:solidFill>
                  <a:schemeClr val="dk1"/>
                </a:solidFill>
                <a:latin typeface="Nunito"/>
                <a:ea typeface="Nunito"/>
                <a:cs typeface="Nunito"/>
                <a:sym typeface="Nunito"/>
              </a:rPr>
              <a:t>Algebra 1 </a:t>
            </a:r>
            <a:endParaRPr sz="1300">
              <a:solidFill>
                <a:schemeClr val="dk1"/>
              </a:solidFill>
              <a:latin typeface="Nunito"/>
              <a:ea typeface="Nunito"/>
              <a:cs typeface="Nunito"/>
              <a:sym typeface="Nunito"/>
            </a:endParaRPr>
          </a:p>
        </p:txBody>
      </p:sp>
      <p:sp>
        <p:nvSpPr>
          <p:cNvPr id="893" name="Google Shape;893;p31"/>
          <p:cNvSpPr/>
          <p:nvPr/>
        </p:nvSpPr>
        <p:spPr>
          <a:xfrm>
            <a:off x="954728" y="2735793"/>
            <a:ext cx="2477100" cy="587400"/>
          </a:xfrm>
          <a:prstGeom prst="chevron">
            <a:avLst>
              <a:gd fmla="val 50000" name="adj"/>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300">
                <a:solidFill>
                  <a:schemeClr val="dk1"/>
                </a:solidFill>
                <a:latin typeface="Nunito"/>
                <a:ea typeface="Nunito"/>
                <a:cs typeface="Nunito"/>
                <a:sym typeface="Nunito"/>
              </a:rPr>
              <a:t>Algebra 1</a:t>
            </a:r>
            <a:endParaRPr sz="1300">
              <a:solidFill>
                <a:schemeClr val="dk1"/>
              </a:solidFill>
              <a:latin typeface="Nunito"/>
              <a:ea typeface="Nunito"/>
              <a:cs typeface="Nunito"/>
              <a:sym typeface="Nunito"/>
            </a:endParaRPr>
          </a:p>
        </p:txBody>
      </p:sp>
      <p:sp>
        <p:nvSpPr>
          <p:cNvPr id="894" name="Google Shape;894;p31"/>
          <p:cNvSpPr/>
          <p:nvPr/>
        </p:nvSpPr>
        <p:spPr>
          <a:xfrm>
            <a:off x="5981516" y="2735793"/>
            <a:ext cx="2477100" cy="587400"/>
          </a:xfrm>
          <a:prstGeom prst="chevron">
            <a:avLst>
              <a:gd fmla="val 50000" name="adj"/>
            </a:avLst>
          </a:prstGeom>
          <a:solidFill>
            <a:srgbClr val="CFE2F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300">
                <a:solidFill>
                  <a:schemeClr val="dk1"/>
                </a:solidFill>
                <a:latin typeface="Nunito"/>
                <a:ea typeface="Nunito"/>
                <a:cs typeface="Nunito"/>
                <a:sym typeface="Nunito"/>
              </a:rPr>
              <a:t>Algebra 2 or Algebra 2/Trig</a:t>
            </a:r>
            <a:endParaRPr sz="1300">
              <a:solidFill>
                <a:schemeClr val="dk1"/>
              </a:solidFill>
              <a:latin typeface="Nunito"/>
              <a:ea typeface="Nunito"/>
              <a:cs typeface="Nunito"/>
              <a:sym typeface="Nunito"/>
            </a:endParaRPr>
          </a:p>
        </p:txBody>
      </p:sp>
      <p:sp>
        <p:nvSpPr>
          <p:cNvPr id="895" name="Google Shape;895;p31"/>
          <p:cNvSpPr/>
          <p:nvPr/>
        </p:nvSpPr>
        <p:spPr>
          <a:xfrm>
            <a:off x="3468122" y="2735793"/>
            <a:ext cx="2477100" cy="587400"/>
          </a:xfrm>
          <a:prstGeom prst="chevron">
            <a:avLst>
              <a:gd fmla="val 50000" name="adj"/>
            </a:avLst>
          </a:prstGeom>
          <a:solidFill>
            <a:srgbClr val="CFE2F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300">
                <a:solidFill>
                  <a:schemeClr val="dk1"/>
                </a:solidFill>
                <a:latin typeface="Nunito"/>
                <a:ea typeface="Nunito"/>
                <a:cs typeface="Nunito"/>
                <a:sym typeface="Nunito"/>
              </a:rPr>
              <a:t>Geometry</a:t>
            </a:r>
            <a:r>
              <a:rPr lang="en" sz="1300">
                <a:solidFill>
                  <a:schemeClr val="accent5"/>
                </a:solidFill>
                <a:latin typeface="Nunito"/>
                <a:ea typeface="Nunito"/>
                <a:cs typeface="Nunito"/>
                <a:sym typeface="Nunito"/>
              </a:rPr>
              <a:t>	</a:t>
            </a:r>
            <a:endParaRPr sz="1300">
              <a:solidFill>
                <a:schemeClr val="accent5"/>
              </a:solidFill>
              <a:latin typeface="Nunito"/>
              <a:ea typeface="Nunito"/>
              <a:cs typeface="Nunito"/>
              <a:sym typeface="Nunito"/>
            </a:endParaRPr>
          </a:p>
        </p:txBody>
      </p:sp>
      <p:sp>
        <p:nvSpPr>
          <p:cNvPr id="896" name="Google Shape;896;p31"/>
          <p:cNvSpPr/>
          <p:nvPr/>
        </p:nvSpPr>
        <p:spPr>
          <a:xfrm>
            <a:off x="1002511" y="3531939"/>
            <a:ext cx="2477100" cy="587400"/>
          </a:xfrm>
          <a:prstGeom prst="chevron">
            <a:avLst>
              <a:gd fmla="val 50000" name="adj"/>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300">
                <a:solidFill>
                  <a:schemeClr val="dk1"/>
                </a:solidFill>
                <a:latin typeface="Nunito"/>
                <a:ea typeface="Nunito"/>
                <a:cs typeface="Nunito"/>
                <a:sym typeface="Nunito"/>
              </a:rPr>
              <a:t>   Geometry		</a:t>
            </a:r>
            <a:endParaRPr sz="1300">
              <a:solidFill>
                <a:schemeClr val="dk1"/>
              </a:solidFill>
              <a:latin typeface="Nunito"/>
              <a:ea typeface="Nunito"/>
              <a:cs typeface="Nunito"/>
              <a:sym typeface="Nunito"/>
            </a:endParaRPr>
          </a:p>
        </p:txBody>
      </p:sp>
      <p:sp>
        <p:nvSpPr>
          <p:cNvPr id="897" name="Google Shape;897;p31"/>
          <p:cNvSpPr/>
          <p:nvPr/>
        </p:nvSpPr>
        <p:spPr>
          <a:xfrm>
            <a:off x="6029300" y="3531939"/>
            <a:ext cx="2477100" cy="587400"/>
          </a:xfrm>
          <a:prstGeom prst="chevron">
            <a:avLst>
              <a:gd fmla="val 50000" name="adj"/>
            </a:avLst>
          </a:prstGeom>
          <a:solidFill>
            <a:srgbClr val="CFE2F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300">
                <a:solidFill>
                  <a:schemeClr val="dk1"/>
                </a:solidFill>
                <a:latin typeface="Nunito"/>
                <a:ea typeface="Nunito"/>
                <a:cs typeface="Nunito"/>
                <a:sym typeface="Nunito"/>
              </a:rPr>
              <a:t>Options Vary</a:t>
            </a:r>
            <a:endParaRPr sz="1300">
              <a:solidFill>
                <a:schemeClr val="dk1"/>
              </a:solidFill>
              <a:latin typeface="Nunito"/>
              <a:ea typeface="Nunito"/>
              <a:cs typeface="Nunito"/>
              <a:sym typeface="Nunito"/>
            </a:endParaRPr>
          </a:p>
        </p:txBody>
      </p:sp>
      <p:sp>
        <p:nvSpPr>
          <p:cNvPr id="898" name="Google Shape;898;p31"/>
          <p:cNvSpPr/>
          <p:nvPr/>
        </p:nvSpPr>
        <p:spPr>
          <a:xfrm>
            <a:off x="3515906" y="3531939"/>
            <a:ext cx="2477100" cy="587400"/>
          </a:xfrm>
          <a:prstGeom prst="chevron">
            <a:avLst>
              <a:gd fmla="val 50000" name="adj"/>
            </a:avLst>
          </a:prstGeom>
          <a:solidFill>
            <a:srgbClr val="CFE2F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300">
                <a:solidFill>
                  <a:schemeClr val="dk1"/>
                </a:solidFill>
                <a:latin typeface="Nunito"/>
                <a:ea typeface="Nunito"/>
                <a:cs typeface="Nunito"/>
                <a:sym typeface="Nunito"/>
              </a:rPr>
              <a:t>Algebra 2 or Algebra 2/Trig</a:t>
            </a:r>
            <a:endParaRPr sz="1300">
              <a:solidFill>
                <a:schemeClr val="dk1"/>
              </a:solidFill>
              <a:latin typeface="Nunito"/>
              <a:ea typeface="Nunito"/>
              <a:cs typeface="Nunito"/>
              <a:sym typeface="Nunito"/>
            </a:endParaRPr>
          </a:p>
        </p:txBody>
      </p:sp>
      <p:sp>
        <p:nvSpPr>
          <p:cNvPr id="899" name="Google Shape;899;p31"/>
          <p:cNvSpPr/>
          <p:nvPr/>
        </p:nvSpPr>
        <p:spPr>
          <a:xfrm rot="10800000">
            <a:off x="3431817" y="603298"/>
            <a:ext cx="1928758" cy="60527"/>
          </a:xfrm>
          <a:custGeom>
            <a:rect b="b" l="l" r="r" t="t"/>
            <a:pathLst>
              <a:path extrusionOk="0" h="2831" w="27831">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31"/>
          <p:cNvSpPr txBox="1"/>
          <p:nvPr/>
        </p:nvSpPr>
        <p:spPr>
          <a:xfrm>
            <a:off x="855025" y="4517475"/>
            <a:ext cx="7605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highlight>
                  <a:srgbClr val="FFFF00"/>
                </a:highlight>
                <a:latin typeface="Nunito"/>
                <a:ea typeface="Nunito"/>
                <a:cs typeface="Nunito"/>
                <a:sym typeface="Nunito"/>
              </a:rPr>
              <a:t>***UC/CSUs require all students MUST take Geometry in 7th grade or later</a:t>
            </a:r>
            <a:endParaRPr b="1" sz="1600">
              <a:highlight>
                <a:srgbClr val="FFFF00"/>
              </a:highlight>
              <a:latin typeface="Nunito"/>
              <a:ea typeface="Nunito"/>
              <a:cs typeface="Nunito"/>
              <a:sym typeface="Nunit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4" name="Shape 904"/>
        <p:cNvGrpSpPr/>
        <p:nvPr/>
      </p:nvGrpSpPr>
      <p:grpSpPr>
        <a:xfrm>
          <a:off x="0" y="0"/>
          <a:ext cx="0" cy="0"/>
          <a:chOff x="0" y="0"/>
          <a:chExt cx="0" cy="0"/>
        </a:xfrm>
      </p:grpSpPr>
      <p:sp>
        <p:nvSpPr>
          <p:cNvPr id="905" name="Google Shape;905;p32"/>
          <p:cNvSpPr txBox="1"/>
          <p:nvPr>
            <p:ph idx="12" type="sldNum"/>
          </p:nvPr>
        </p:nvSpPr>
        <p:spPr>
          <a:xfrm>
            <a:off x="8665029" y="127279"/>
            <a:ext cx="326700" cy="2727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906" name="Google Shape;906;p32"/>
          <p:cNvSpPr txBox="1"/>
          <p:nvPr>
            <p:ph idx="1" type="body"/>
          </p:nvPr>
        </p:nvSpPr>
        <p:spPr>
          <a:xfrm>
            <a:off x="1652850" y="1341275"/>
            <a:ext cx="5838300" cy="819900"/>
          </a:xfrm>
          <a:prstGeom prst="rect">
            <a:avLst/>
          </a:prstGeom>
        </p:spPr>
        <p:txBody>
          <a:bodyPr anchorCtr="0" anchor="ctr" bIns="0" lIns="0" spcFirstLastPara="1" rIns="0" wrap="square" tIns="0">
            <a:noAutofit/>
          </a:bodyPr>
          <a:lstStyle/>
          <a:p>
            <a:pPr indent="0" lvl="0" marL="0" rtl="0" algn="ctr">
              <a:spcBef>
                <a:spcPts val="600"/>
              </a:spcBef>
              <a:spcAft>
                <a:spcPts val="1000"/>
              </a:spcAft>
              <a:buNone/>
            </a:pPr>
            <a:r>
              <a:rPr lang="en"/>
              <a:t>ELECTIVES AT FHS</a:t>
            </a:r>
            <a:endParaRPr/>
          </a:p>
        </p:txBody>
      </p:sp>
      <p:pic>
        <p:nvPicPr>
          <p:cNvPr id="907" name="Google Shape;907;p32"/>
          <p:cNvPicPr preferRelativeResize="0"/>
          <p:nvPr/>
        </p:nvPicPr>
        <p:blipFill>
          <a:blip r:embed="rId3">
            <a:alphaModFix/>
          </a:blip>
          <a:stretch>
            <a:fillRect/>
          </a:stretch>
        </p:blipFill>
        <p:spPr>
          <a:xfrm>
            <a:off x="3669411" y="2019000"/>
            <a:ext cx="1805176" cy="1829501"/>
          </a:xfrm>
          <a:prstGeom prst="rect">
            <a:avLst/>
          </a:prstGeom>
          <a:noFill/>
          <a:ln>
            <a:noFill/>
          </a:ln>
        </p:spPr>
      </p:pic>
      <p:sp>
        <p:nvSpPr>
          <p:cNvPr id="908" name="Google Shape;908;p32"/>
          <p:cNvSpPr txBox="1"/>
          <p:nvPr/>
        </p:nvSpPr>
        <p:spPr>
          <a:xfrm>
            <a:off x="5131450" y="3936125"/>
            <a:ext cx="1944900" cy="477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900" u="sng">
                <a:solidFill>
                  <a:srgbClr val="273144"/>
                </a:solidFill>
                <a:highlight>
                  <a:srgbClr val="FFFFFF"/>
                </a:highlight>
                <a:latin typeface="Roboto"/>
                <a:ea typeface="Roboto"/>
                <a:cs typeface="Roboto"/>
                <a:sym typeface="Roboto"/>
                <a:hlinkClick r:id="rId4">
                  <a:extLst>
                    <a:ext uri="{A12FA001-AC4F-418D-AE19-62706E023703}">
                      <ahyp:hlinkClr val="tx"/>
                    </a:ext>
                  </a:extLst>
                </a:hlinkClick>
              </a:rPr>
              <a:t>bit.ly/49d0xss</a:t>
            </a:r>
            <a:endParaRPr sz="1900" u="sng">
              <a:solidFill>
                <a:srgbClr val="273144"/>
              </a:solidFill>
              <a:highlight>
                <a:srgbClr val="FFFFFF"/>
              </a:highlight>
              <a:latin typeface="Roboto"/>
              <a:ea typeface="Roboto"/>
              <a:cs typeface="Roboto"/>
              <a:sym typeface="Roboto"/>
              <a:hlinkClick r:id="rId5">
                <a:extLst>
                  <a:ext uri="{A12FA001-AC4F-418D-AE19-62706E023703}">
                    <ahyp:hlinkClr val="tx"/>
                  </a:ext>
                </a:extLst>
              </a:hlinkClick>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2" name="Shape 912"/>
        <p:cNvGrpSpPr/>
        <p:nvPr/>
      </p:nvGrpSpPr>
      <p:grpSpPr>
        <a:xfrm>
          <a:off x="0" y="0"/>
          <a:ext cx="0" cy="0"/>
          <a:chOff x="0" y="0"/>
          <a:chExt cx="0" cy="0"/>
        </a:xfrm>
      </p:grpSpPr>
      <p:sp>
        <p:nvSpPr>
          <p:cNvPr id="913" name="Google Shape;913;p33"/>
          <p:cNvSpPr txBox="1"/>
          <p:nvPr>
            <p:ph idx="12" type="sldNum"/>
          </p:nvPr>
        </p:nvSpPr>
        <p:spPr>
          <a:xfrm>
            <a:off x="8665029" y="127279"/>
            <a:ext cx="326700" cy="2727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914" name="Google Shape;914;p33"/>
          <p:cNvSpPr txBox="1"/>
          <p:nvPr>
            <p:ph idx="4294967295" type="ctrTitle"/>
          </p:nvPr>
        </p:nvSpPr>
        <p:spPr>
          <a:xfrm>
            <a:off x="0" y="68600"/>
            <a:ext cx="4424700" cy="4839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b="1" lang="en" sz="2600">
                <a:latin typeface="Mali"/>
                <a:ea typeface="Mali"/>
                <a:cs typeface="Mali"/>
                <a:sym typeface="Mali"/>
              </a:rPr>
              <a:t>World Languages</a:t>
            </a:r>
            <a:endParaRPr b="1" sz="2600">
              <a:latin typeface="Mali"/>
              <a:ea typeface="Mali"/>
              <a:cs typeface="Mali"/>
              <a:sym typeface="Mali"/>
            </a:endParaRPr>
          </a:p>
        </p:txBody>
      </p:sp>
      <p:sp>
        <p:nvSpPr>
          <p:cNvPr id="915" name="Google Shape;915;p33"/>
          <p:cNvSpPr txBox="1"/>
          <p:nvPr>
            <p:ph idx="4294967295" type="body"/>
          </p:nvPr>
        </p:nvSpPr>
        <p:spPr>
          <a:xfrm>
            <a:off x="970200" y="970750"/>
            <a:ext cx="2484300" cy="3903900"/>
          </a:xfrm>
          <a:prstGeom prst="rect">
            <a:avLst/>
          </a:prstGeom>
        </p:spPr>
        <p:txBody>
          <a:bodyPr anchorCtr="0" anchor="t" bIns="0" lIns="0" spcFirstLastPara="1" rIns="0" wrap="square" tIns="0">
            <a:noAutofit/>
          </a:bodyPr>
          <a:lstStyle/>
          <a:p>
            <a:pPr indent="-330200" lvl="0" marL="457200" rtl="0" algn="l">
              <a:spcBef>
                <a:spcPts val="600"/>
              </a:spcBef>
              <a:spcAft>
                <a:spcPts val="0"/>
              </a:spcAft>
              <a:buSzPts val="1600"/>
              <a:buChar char="➔"/>
            </a:pPr>
            <a:r>
              <a:rPr b="1" lang="en" sz="2600"/>
              <a:t>Chinese</a:t>
            </a:r>
            <a:endParaRPr b="1" sz="1400"/>
          </a:p>
          <a:p>
            <a:pPr indent="-330200" lvl="0" marL="457200" rtl="0" algn="l">
              <a:spcBef>
                <a:spcPts val="1000"/>
              </a:spcBef>
              <a:spcAft>
                <a:spcPts val="0"/>
              </a:spcAft>
              <a:buSzPts val="1600"/>
              <a:buChar char="➔"/>
            </a:pPr>
            <a:r>
              <a:rPr b="1" lang="en" sz="2600"/>
              <a:t>Japanese</a:t>
            </a:r>
            <a:endParaRPr b="1" sz="2600"/>
          </a:p>
          <a:p>
            <a:pPr indent="-330200" lvl="0" marL="457200" rtl="0" algn="l">
              <a:spcBef>
                <a:spcPts val="1000"/>
              </a:spcBef>
              <a:spcAft>
                <a:spcPts val="0"/>
              </a:spcAft>
              <a:buSzPts val="1600"/>
              <a:buChar char="➔"/>
            </a:pPr>
            <a:r>
              <a:rPr b="1" lang="en" sz="2600"/>
              <a:t>Spanish</a:t>
            </a:r>
            <a:endParaRPr b="1" sz="2600"/>
          </a:p>
          <a:p>
            <a:pPr indent="-330200" lvl="0" marL="457200" rtl="0" algn="l">
              <a:spcBef>
                <a:spcPts val="1000"/>
              </a:spcBef>
              <a:spcAft>
                <a:spcPts val="0"/>
              </a:spcAft>
              <a:buSzPts val="1600"/>
              <a:buChar char="➔"/>
            </a:pPr>
            <a:r>
              <a:rPr b="1" lang="en" sz="2600"/>
              <a:t>French </a:t>
            </a:r>
            <a:endParaRPr b="1" sz="2600"/>
          </a:p>
          <a:p>
            <a:pPr indent="-330200" lvl="1" marL="914400" rtl="0" algn="l">
              <a:spcBef>
                <a:spcPts val="1000"/>
              </a:spcBef>
              <a:spcAft>
                <a:spcPts val="0"/>
              </a:spcAft>
              <a:buSzPts val="1600"/>
              <a:buChar char="◆"/>
            </a:pPr>
            <a:r>
              <a:rPr b="1" lang="en" sz="1900"/>
              <a:t>(level 4H/AP only)</a:t>
            </a:r>
            <a:endParaRPr b="1" sz="2600"/>
          </a:p>
          <a:p>
            <a:pPr indent="0" lvl="0" marL="0" rtl="0" algn="l">
              <a:spcBef>
                <a:spcPts val="1000"/>
              </a:spcBef>
              <a:spcAft>
                <a:spcPts val="0"/>
              </a:spcAft>
              <a:buNone/>
            </a:pPr>
            <a:r>
              <a:t/>
            </a:r>
            <a:endParaRPr b="1" sz="1400"/>
          </a:p>
          <a:p>
            <a:pPr indent="0" lvl="0" marL="0" rtl="0" algn="l">
              <a:spcBef>
                <a:spcPts val="1000"/>
              </a:spcBef>
              <a:spcAft>
                <a:spcPts val="1000"/>
              </a:spcAft>
              <a:buNone/>
            </a:pPr>
            <a:r>
              <a:t/>
            </a:r>
            <a:endParaRPr sz="2200"/>
          </a:p>
        </p:txBody>
      </p:sp>
      <p:pic>
        <p:nvPicPr>
          <p:cNvPr id="916" name="Google Shape;916;p33"/>
          <p:cNvPicPr preferRelativeResize="0"/>
          <p:nvPr/>
        </p:nvPicPr>
        <p:blipFill>
          <a:blip r:embed="rId3">
            <a:alphaModFix/>
          </a:blip>
          <a:stretch>
            <a:fillRect/>
          </a:stretch>
        </p:blipFill>
        <p:spPr>
          <a:xfrm>
            <a:off x="3867725" y="0"/>
            <a:ext cx="5079987" cy="51435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0" name="Shape 920"/>
        <p:cNvGrpSpPr/>
        <p:nvPr/>
      </p:nvGrpSpPr>
      <p:grpSpPr>
        <a:xfrm>
          <a:off x="0" y="0"/>
          <a:ext cx="0" cy="0"/>
          <a:chOff x="0" y="0"/>
          <a:chExt cx="0" cy="0"/>
        </a:xfrm>
      </p:grpSpPr>
      <p:sp>
        <p:nvSpPr>
          <p:cNvPr id="921" name="Google Shape;921;p34"/>
          <p:cNvSpPr txBox="1"/>
          <p:nvPr>
            <p:ph idx="4294967295" type="title"/>
          </p:nvPr>
        </p:nvSpPr>
        <p:spPr>
          <a:xfrm>
            <a:off x="769875" y="127275"/>
            <a:ext cx="6902100" cy="4605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a:t>World Language Placement</a:t>
            </a:r>
            <a:endParaRPr/>
          </a:p>
          <a:p>
            <a:pPr indent="0" lvl="0" marL="0" rtl="0" algn="ctr">
              <a:spcBef>
                <a:spcPts val="0"/>
              </a:spcBef>
              <a:spcAft>
                <a:spcPts val="0"/>
              </a:spcAft>
              <a:buNone/>
            </a:pPr>
            <a:r>
              <a:t/>
            </a:r>
            <a:endParaRPr sz="1300">
              <a:highlight>
                <a:srgbClr val="FF9900"/>
              </a:highlight>
            </a:endParaRPr>
          </a:p>
        </p:txBody>
      </p:sp>
      <p:sp>
        <p:nvSpPr>
          <p:cNvPr id="922" name="Google Shape;922;p34"/>
          <p:cNvSpPr txBox="1"/>
          <p:nvPr>
            <p:ph idx="12" type="sldNum"/>
          </p:nvPr>
        </p:nvSpPr>
        <p:spPr>
          <a:xfrm>
            <a:off x="8665029" y="127279"/>
            <a:ext cx="326700" cy="2727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923" name="Google Shape;923;p34"/>
          <p:cNvSpPr/>
          <p:nvPr/>
        </p:nvSpPr>
        <p:spPr>
          <a:xfrm>
            <a:off x="867400" y="771975"/>
            <a:ext cx="1680600" cy="1336500"/>
          </a:xfrm>
          <a:prstGeom prst="homePlate">
            <a:avLst>
              <a:gd fmla="val 30129" name="adj"/>
            </a:avLst>
          </a:prstGeom>
          <a:noFill/>
          <a:ln cap="flat" cmpd="sng" w="9525">
            <a:solidFill>
              <a:srgbClr val="0B5394"/>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9900"/>
                </a:solidFill>
                <a:latin typeface="Pangolin"/>
                <a:ea typeface="Pangolin"/>
                <a:cs typeface="Pangolin"/>
                <a:sym typeface="Pangolin"/>
              </a:rPr>
              <a:t>No world language experience</a:t>
            </a:r>
            <a:endParaRPr sz="1800">
              <a:solidFill>
                <a:srgbClr val="FF9900"/>
              </a:solidFill>
              <a:latin typeface="Pangolin"/>
              <a:ea typeface="Pangolin"/>
              <a:cs typeface="Pangolin"/>
              <a:sym typeface="Pangolin"/>
            </a:endParaRPr>
          </a:p>
        </p:txBody>
      </p:sp>
      <p:sp>
        <p:nvSpPr>
          <p:cNvPr id="924" name="Google Shape;924;p34"/>
          <p:cNvSpPr/>
          <p:nvPr/>
        </p:nvSpPr>
        <p:spPr>
          <a:xfrm>
            <a:off x="867400" y="2238165"/>
            <a:ext cx="1680600" cy="1336500"/>
          </a:xfrm>
          <a:prstGeom prst="homePlate">
            <a:avLst>
              <a:gd fmla="val 30129" name="adj"/>
            </a:avLst>
          </a:prstGeom>
          <a:noFill/>
          <a:ln cap="flat" cmpd="sng" w="9525">
            <a:solidFill>
              <a:srgbClr val="0B5394"/>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700">
                <a:solidFill>
                  <a:srgbClr val="FF9900"/>
                </a:solidFill>
                <a:latin typeface="Pangolin"/>
                <a:ea typeface="Pangolin"/>
                <a:cs typeface="Pangolin"/>
                <a:sym typeface="Pangolin"/>
              </a:rPr>
              <a:t>Successful completion of Level 1 in middle school</a:t>
            </a:r>
            <a:endParaRPr sz="1700">
              <a:solidFill>
                <a:srgbClr val="FF9900"/>
              </a:solidFill>
              <a:latin typeface="Pangolin"/>
              <a:ea typeface="Pangolin"/>
              <a:cs typeface="Pangolin"/>
              <a:sym typeface="Pangolin"/>
            </a:endParaRPr>
          </a:p>
        </p:txBody>
      </p:sp>
      <p:sp>
        <p:nvSpPr>
          <p:cNvPr id="925" name="Google Shape;925;p34"/>
          <p:cNvSpPr/>
          <p:nvPr/>
        </p:nvSpPr>
        <p:spPr>
          <a:xfrm>
            <a:off x="898275" y="3704355"/>
            <a:ext cx="1680600" cy="1336500"/>
          </a:xfrm>
          <a:prstGeom prst="homePlate">
            <a:avLst>
              <a:gd fmla="val 30129" name="adj"/>
            </a:avLst>
          </a:prstGeom>
          <a:noFill/>
          <a:ln cap="flat" cmpd="sng" w="9525">
            <a:solidFill>
              <a:srgbClr val="0B5394"/>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9900"/>
                </a:solidFill>
                <a:latin typeface="Pangolin"/>
                <a:ea typeface="Pangolin"/>
                <a:cs typeface="Pangolin"/>
                <a:sym typeface="Pangolin"/>
              </a:rPr>
              <a:t>Home language experience</a:t>
            </a:r>
            <a:endParaRPr sz="1800">
              <a:solidFill>
                <a:srgbClr val="FF9900"/>
              </a:solidFill>
              <a:latin typeface="Pangolin"/>
              <a:ea typeface="Pangolin"/>
              <a:cs typeface="Pangolin"/>
              <a:sym typeface="Pangolin"/>
            </a:endParaRPr>
          </a:p>
        </p:txBody>
      </p:sp>
      <p:sp>
        <p:nvSpPr>
          <p:cNvPr id="926" name="Google Shape;926;p34"/>
          <p:cNvSpPr/>
          <p:nvPr/>
        </p:nvSpPr>
        <p:spPr>
          <a:xfrm>
            <a:off x="2621050" y="802400"/>
            <a:ext cx="3141000" cy="1306200"/>
          </a:xfrm>
          <a:prstGeom prst="rect">
            <a:avLst/>
          </a:prstGeom>
          <a:noFill/>
          <a:ln cap="flat" cmpd="sng" w="9525">
            <a:solidFill>
              <a:srgbClr val="0B5394"/>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0B5394"/>
                </a:solidFill>
                <a:latin typeface="Pangolin"/>
                <a:ea typeface="Pangolin"/>
                <a:cs typeface="Pangolin"/>
                <a:sym typeface="Pangolin"/>
              </a:rPr>
              <a:t>Level 1</a:t>
            </a:r>
            <a:endParaRPr sz="1800">
              <a:solidFill>
                <a:srgbClr val="0B5394"/>
              </a:solidFill>
              <a:latin typeface="Pangolin"/>
              <a:ea typeface="Pangolin"/>
              <a:cs typeface="Pangolin"/>
              <a:sym typeface="Pangolin"/>
            </a:endParaRPr>
          </a:p>
          <a:p>
            <a:pPr indent="0" lvl="0" marL="0" rtl="0" algn="l">
              <a:spcBef>
                <a:spcPts val="0"/>
              </a:spcBef>
              <a:spcAft>
                <a:spcPts val="0"/>
              </a:spcAft>
              <a:buNone/>
            </a:pPr>
            <a:r>
              <a:rPr lang="en"/>
              <a:t> </a:t>
            </a:r>
            <a:endParaRPr/>
          </a:p>
        </p:txBody>
      </p:sp>
      <p:sp>
        <p:nvSpPr>
          <p:cNvPr id="927" name="Google Shape;927;p34"/>
          <p:cNvSpPr/>
          <p:nvPr/>
        </p:nvSpPr>
        <p:spPr>
          <a:xfrm>
            <a:off x="2621050" y="2238175"/>
            <a:ext cx="3141000" cy="1336500"/>
          </a:xfrm>
          <a:prstGeom prst="rect">
            <a:avLst/>
          </a:prstGeom>
          <a:noFill/>
          <a:ln cap="flat" cmpd="sng" w="9525">
            <a:solidFill>
              <a:srgbClr val="0B5394"/>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solidFill>
                <a:srgbClr val="0B5394"/>
              </a:solidFill>
              <a:latin typeface="Pangolin"/>
              <a:ea typeface="Pangolin"/>
              <a:cs typeface="Pangolin"/>
              <a:sym typeface="Pangolin"/>
            </a:endParaRPr>
          </a:p>
          <a:p>
            <a:pPr indent="0" lvl="0" marL="0" rtl="0" algn="ctr">
              <a:spcBef>
                <a:spcPts val="0"/>
              </a:spcBef>
              <a:spcAft>
                <a:spcPts val="0"/>
              </a:spcAft>
              <a:buNone/>
            </a:pPr>
            <a:r>
              <a:t/>
            </a:r>
            <a:endParaRPr sz="1800">
              <a:solidFill>
                <a:srgbClr val="0B5394"/>
              </a:solidFill>
              <a:latin typeface="Pangolin"/>
              <a:ea typeface="Pangolin"/>
              <a:cs typeface="Pangolin"/>
              <a:sym typeface="Pangolin"/>
            </a:endParaRPr>
          </a:p>
          <a:p>
            <a:pPr indent="0" lvl="0" marL="0" rtl="0" algn="ctr">
              <a:spcBef>
                <a:spcPts val="0"/>
              </a:spcBef>
              <a:spcAft>
                <a:spcPts val="0"/>
              </a:spcAft>
              <a:buNone/>
            </a:pPr>
            <a:r>
              <a:rPr lang="en" sz="1800">
                <a:solidFill>
                  <a:srgbClr val="0B5394"/>
                </a:solidFill>
                <a:latin typeface="Pangolin"/>
                <a:ea typeface="Pangolin"/>
                <a:cs typeface="Pangolin"/>
                <a:sym typeface="Pangolin"/>
              </a:rPr>
              <a:t>Level 2</a:t>
            </a:r>
            <a:endParaRPr sz="1800">
              <a:solidFill>
                <a:srgbClr val="0B5394"/>
              </a:solidFill>
              <a:latin typeface="Pangolin"/>
              <a:ea typeface="Pangolin"/>
              <a:cs typeface="Pangolin"/>
              <a:sym typeface="Pangolin"/>
            </a:endParaRPr>
          </a:p>
          <a:p>
            <a:pPr indent="0" lvl="0" marL="0" rtl="0" algn="ctr">
              <a:spcBef>
                <a:spcPts val="0"/>
              </a:spcBef>
              <a:spcAft>
                <a:spcPts val="0"/>
              </a:spcAft>
              <a:buNone/>
            </a:pPr>
            <a:r>
              <a:t/>
            </a:r>
            <a:endParaRPr sz="1000">
              <a:solidFill>
                <a:srgbClr val="0B5394"/>
              </a:solidFill>
              <a:latin typeface="Pangolin"/>
              <a:ea typeface="Pangolin"/>
              <a:cs typeface="Pangolin"/>
              <a:sym typeface="Pangolin"/>
            </a:endParaRPr>
          </a:p>
          <a:p>
            <a:pPr indent="-304800" lvl="0" marL="457200" rtl="0" algn="l">
              <a:spcBef>
                <a:spcPts val="0"/>
              </a:spcBef>
              <a:spcAft>
                <a:spcPts val="0"/>
              </a:spcAft>
              <a:buClr>
                <a:srgbClr val="E36C09"/>
              </a:buClr>
              <a:buSzPts val="1200"/>
              <a:buFont typeface="Pangolin"/>
              <a:buChar char="➔"/>
            </a:pPr>
            <a:r>
              <a:rPr lang="en" sz="1200">
                <a:solidFill>
                  <a:srgbClr val="0B5394"/>
                </a:solidFill>
                <a:latin typeface="Pangolin"/>
                <a:ea typeface="Pangolin"/>
                <a:cs typeface="Pangolin"/>
                <a:sym typeface="Pangolin"/>
              </a:rPr>
              <a:t>Diagnostic test will be administered</a:t>
            </a:r>
            <a:endParaRPr sz="1200">
              <a:solidFill>
                <a:srgbClr val="0B5394"/>
              </a:solidFill>
              <a:latin typeface="Pangolin"/>
              <a:ea typeface="Pangolin"/>
              <a:cs typeface="Pangolin"/>
              <a:sym typeface="Pangolin"/>
            </a:endParaRPr>
          </a:p>
          <a:p>
            <a:pPr indent="0" lvl="0" marL="0" rtl="0" algn="l">
              <a:spcBef>
                <a:spcPts val="0"/>
              </a:spcBef>
              <a:spcAft>
                <a:spcPts val="0"/>
              </a:spcAft>
              <a:buNone/>
            </a:pPr>
            <a:r>
              <a:t/>
            </a:r>
            <a:endParaRPr sz="1200">
              <a:solidFill>
                <a:srgbClr val="0B5394"/>
              </a:solidFill>
              <a:latin typeface="Pangolin"/>
              <a:ea typeface="Pangolin"/>
              <a:cs typeface="Pangolin"/>
              <a:sym typeface="Pangolin"/>
            </a:endParaRPr>
          </a:p>
          <a:p>
            <a:pPr indent="0" lvl="0" marL="457200" rtl="0" algn="ctr">
              <a:spcBef>
                <a:spcPts val="0"/>
              </a:spcBef>
              <a:spcAft>
                <a:spcPts val="0"/>
              </a:spcAft>
              <a:buNone/>
            </a:pPr>
            <a:r>
              <a:t/>
            </a:r>
            <a:endParaRPr sz="1800">
              <a:solidFill>
                <a:srgbClr val="0B5394"/>
              </a:solidFill>
              <a:latin typeface="Pangolin"/>
              <a:ea typeface="Pangolin"/>
              <a:cs typeface="Pangolin"/>
              <a:sym typeface="Pangolin"/>
            </a:endParaRPr>
          </a:p>
          <a:p>
            <a:pPr indent="0" lvl="0" marL="0" rtl="0" algn="l">
              <a:spcBef>
                <a:spcPts val="0"/>
              </a:spcBef>
              <a:spcAft>
                <a:spcPts val="0"/>
              </a:spcAft>
              <a:buNone/>
            </a:pPr>
            <a:r>
              <a:t/>
            </a:r>
            <a:endParaRPr/>
          </a:p>
        </p:txBody>
      </p:sp>
      <p:sp>
        <p:nvSpPr>
          <p:cNvPr id="928" name="Google Shape;928;p34"/>
          <p:cNvSpPr/>
          <p:nvPr/>
        </p:nvSpPr>
        <p:spPr>
          <a:xfrm>
            <a:off x="2645625" y="3730700"/>
            <a:ext cx="3141000" cy="1336500"/>
          </a:xfrm>
          <a:prstGeom prst="rect">
            <a:avLst/>
          </a:prstGeom>
          <a:noFill/>
          <a:ln cap="flat" cmpd="sng" w="9525">
            <a:solidFill>
              <a:srgbClr val="0B5394"/>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700">
                <a:solidFill>
                  <a:srgbClr val="0B5394"/>
                </a:solidFill>
                <a:latin typeface="Pangolin"/>
                <a:ea typeface="Pangolin"/>
                <a:cs typeface="Pangolin"/>
                <a:sym typeface="Pangolin"/>
              </a:rPr>
              <a:t>Sign up for </a:t>
            </a:r>
            <a:r>
              <a:rPr lang="en" sz="1700">
                <a:solidFill>
                  <a:srgbClr val="0B5394"/>
                </a:solidFill>
                <a:latin typeface="Pangolin"/>
                <a:ea typeface="Pangolin"/>
                <a:cs typeface="Pangolin"/>
                <a:sym typeface="Pangolin"/>
              </a:rPr>
              <a:t>Level 2 AND check off the Native Speaker box </a:t>
            </a:r>
            <a:endParaRPr sz="1700">
              <a:solidFill>
                <a:srgbClr val="0B5394"/>
              </a:solidFill>
              <a:latin typeface="Pangolin"/>
              <a:ea typeface="Pangolin"/>
              <a:cs typeface="Pangolin"/>
              <a:sym typeface="Pangolin"/>
            </a:endParaRPr>
          </a:p>
          <a:p>
            <a:pPr indent="0" lvl="0" marL="0" rtl="0" algn="ctr">
              <a:spcBef>
                <a:spcPts val="0"/>
              </a:spcBef>
              <a:spcAft>
                <a:spcPts val="0"/>
              </a:spcAft>
              <a:buNone/>
            </a:pPr>
            <a:r>
              <a:t/>
            </a:r>
            <a:endParaRPr sz="1800">
              <a:solidFill>
                <a:srgbClr val="0B5394"/>
              </a:solidFill>
              <a:latin typeface="Pangolin"/>
              <a:ea typeface="Pangolin"/>
              <a:cs typeface="Pangolin"/>
              <a:sym typeface="Pangolin"/>
            </a:endParaRPr>
          </a:p>
          <a:p>
            <a:pPr indent="-304800" lvl="0" marL="457200" rtl="0" algn="l">
              <a:spcBef>
                <a:spcPts val="0"/>
              </a:spcBef>
              <a:spcAft>
                <a:spcPts val="0"/>
              </a:spcAft>
              <a:buClr>
                <a:srgbClr val="E36C09"/>
              </a:buClr>
              <a:buSzPts val="1200"/>
              <a:buFont typeface="Pangolin"/>
              <a:buChar char="➔"/>
            </a:pPr>
            <a:r>
              <a:rPr lang="en" sz="1200">
                <a:solidFill>
                  <a:srgbClr val="0B5394"/>
                </a:solidFill>
                <a:latin typeface="Pangolin"/>
                <a:ea typeface="Pangolin"/>
                <a:cs typeface="Pangolin"/>
                <a:sym typeface="Pangolin"/>
              </a:rPr>
              <a:t>Diagnostic test will be administered</a:t>
            </a:r>
            <a:endParaRPr sz="1200">
              <a:solidFill>
                <a:srgbClr val="0B5394"/>
              </a:solidFill>
              <a:latin typeface="Pangolin"/>
              <a:ea typeface="Pangolin"/>
              <a:cs typeface="Pangolin"/>
              <a:sym typeface="Pangolin"/>
            </a:endParaRPr>
          </a:p>
          <a:p>
            <a:pPr indent="0" lvl="0" marL="0" rtl="0" algn="l">
              <a:spcBef>
                <a:spcPts val="0"/>
              </a:spcBef>
              <a:spcAft>
                <a:spcPts val="0"/>
              </a:spcAft>
              <a:buNone/>
            </a:pPr>
            <a:r>
              <a:t/>
            </a:r>
            <a:endParaRPr sz="1000">
              <a:solidFill>
                <a:srgbClr val="0B5394"/>
              </a:solidFill>
              <a:latin typeface="Pangolin"/>
              <a:ea typeface="Pangolin"/>
              <a:cs typeface="Pangolin"/>
              <a:sym typeface="Pangolin"/>
            </a:endParaRPr>
          </a:p>
        </p:txBody>
      </p:sp>
      <p:sp>
        <p:nvSpPr>
          <p:cNvPr id="929" name="Google Shape;929;p34"/>
          <p:cNvSpPr txBox="1"/>
          <p:nvPr/>
        </p:nvSpPr>
        <p:spPr>
          <a:xfrm>
            <a:off x="5947625" y="2108600"/>
            <a:ext cx="3044100" cy="2170200"/>
          </a:xfrm>
          <a:prstGeom prst="rect">
            <a:avLst/>
          </a:prstGeom>
          <a:solidFill>
            <a:srgbClr val="FF9900"/>
          </a:solidFill>
          <a:ln cap="flat" cmpd="sng" w="9525">
            <a:solidFill>
              <a:srgbClr val="FF0000"/>
            </a:solidFill>
            <a:prstDash val="lgDashDot"/>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u="sng">
                <a:solidFill>
                  <a:srgbClr val="073763"/>
                </a:solidFill>
                <a:latin typeface="Nunito Light"/>
                <a:ea typeface="Nunito Light"/>
                <a:cs typeface="Nunito Light"/>
                <a:sym typeface="Nunito Light"/>
              </a:rPr>
              <a:t>DIAGNOSTIC DATES</a:t>
            </a:r>
            <a:endParaRPr b="1" sz="1800" u="sng">
              <a:solidFill>
                <a:srgbClr val="073763"/>
              </a:solidFill>
              <a:latin typeface="Nunito Light"/>
              <a:ea typeface="Nunito Light"/>
              <a:cs typeface="Nunito Light"/>
              <a:sym typeface="Nunito Light"/>
            </a:endParaRPr>
          </a:p>
          <a:p>
            <a:pPr indent="-165100" lvl="0" marL="285750" rtl="0" algn="l">
              <a:spcBef>
                <a:spcPts val="0"/>
              </a:spcBef>
              <a:spcAft>
                <a:spcPts val="0"/>
              </a:spcAft>
              <a:buClr>
                <a:srgbClr val="073763"/>
              </a:buClr>
              <a:buSzPts val="800"/>
              <a:buFont typeface="Nunito Light"/>
              <a:buChar char="➔"/>
            </a:pPr>
            <a:r>
              <a:rPr b="1" lang="en" sz="1800">
                <a:solidFill>
                  <a:srgbClr val="073763"/>
                </a:solidFill>
                <a:latin typeface="Nunito Light"/>
                <a:ea typeface="Nunito Light"/>
                <a:cs typeface="Nunito Light"/>
                <a:sym typeface="Nunito Light"/>
              </a:rPr>
              <a:t>Chinese</a:t>
            </a:r>
            <a:endParaRPr b="1" sz="1800">
              <a:solidFill>
                <a:srgbClr val="073763"/>
              </a:solidFill>
              <a:latin typeface="Nunito Light"/>
              <a:ea typeface="Nunito Light"/>
              <a:cs typeface="Nunito Light"/>
              <a:sym typeface="Nunito Light"/>
            </a:endParaRPr>
          </a:p>
          <a:p>
            <a:pPr indent="-279400" lvl="0" marL="457200" rtl="0" algn="l">
              <a:spcBef>
                <a:spcPts val="0"/>
              </a:spcBef>
              <a:spcAft>
                <a:spcPts val="0"/>
              </a:spcAft>
              <a:buClr>
                <a:srgbClr val="073763"/>
              </a:buClr>
              <a:buSzPts val="800"/>
              <a:buFont typeface="Nunito Light"/>
              <a:buChar char="➔"/>
            </a:pPr>
            <a:r>
              <a:rPr lang="en" sz="1100">
                <a:latin typeface="Nunito"/>
                <a:ea typeface="Nunito"/>
                <a:cs typeface="Nunito"/>
                <a:sym typeface="Nunito"/>
              </a:rPr>
              <a:t>Tuesday, March 3: 4pm - 6pm</a:t>
            </a:r>
            <a:endParaRPr sz="1100">
              <a:latin typeface="Nunito"/>
              <a:ea typeface="Nunito"/>
              <a:cs typeface="Nunito"/>
              <a:sym typeface="Nunito"/>
            </a:endParaRPr>
          </a:p>
          <a:p>
            <a:pPr indent="-279400" lvl="0" marL="457200" rtl="0" algn="l">
              <a:spcBef>
                <a:spcPts val="0"/>
              </a:spcBef>
              <a:spcAft>
                <a:spcPts val="0"/>
              </a:spcAft>
              <a:buClr>
                <a:srgbClr val="073763"/>
              </a:buClr>
              <a:buSzPts val="800"/>
              <a:buFont typeface="Nunito Light"/>
              <a:buChar char="➔"/>
            </a:pPr>
            <a:r>
              <a:rPr lang="en" sz="1100">
                <a:latin typeface="Nunito"/>
                <a:ea typeface="Nunito"/>
                <a:cs typeface="Nunito"/>
                <a:sym typeface="Nunito"/>
              </a:rPr>
              <a:t>FHS Library</a:t>
            </a:r>
            <a:endParaRPr b="1" sz="1100">
              <a:solidFill>
                <a:srgbClr val="073763"/>
              </a:solidFill>
              <a:latin typeface="Nunito Light"/>
              <a:ea typeface="Nunito Light"/>
              <a:cs typeface="Nunito Light"/>
              <a:sym typeface="Nunito Light"/>
            </a:endParaRPr>
          </a:p>
          <a:p>
            <a:pPr indent="-114300" lvl="0" marL="285750" rtl="0" algn="l">
              <a:spcBef>
                <a:spcPts val="0"/>
              </a:spcBef>
              <a:spcAft>
                <a:spcPts val="0"/>
              </a:spcAft>
              <a:buNone/>
            </a:pPr>
            <a:r>
              <a:t/>
            </a:r>
            <a:endParaRPr b="1" sz="900">
              <a:solidFill>
                <a:srgbClr val="073763"/>
              </a:solidFill>
              <a:latin typeface="Nunito Light"/>
              <a:ea typeface="Nunito Light"/>
              <a:cs typeface="Nunito Light"/>
              <a:sym typeface="Nunito Light"/>
            </a:endParaRPr>
          </a:p>
          <a:p>
            <a:pPr indent="-165100" lvl="0" marL="285750" rtl="0" algn="l">
              <a:spcBef>
                <a:spcPts val="0"/>
              </a:spcBef>
              <a:spcAft>
                <a:spcPts val="0"/>
              </a:spcAft>
              <a:buClr>
                <a:srgbClr val="073763"/>
              </a:buClr>
              <a:buSzPts val="800"/>
              <a:buFont typeface="Nunito Light"/>
              <a:buChar char="➔"/>
            </a:pPr>
            <a:r>
              <a:rPr b="1" lang="en" sz="1800">
                <a:solidFill>
                  <a:srgbClr val="073763"/>
                </a:solidFill>
                <a:latin typeface="Nunito Light"/>
                <a:ea typeface="Nunito Light"/>
                <a:cs typeface="Nunito Light"/>
                <a:sym typeface="Nunito Light"/>
              </a:rPr>
              <a:t>Spanish</a:t>
            </a:r>
            <a:endParaRPr b="1" sz="1800">
              <a:solidFill>
                <a:srgbClr val="073763"/>
              </a:solidFill>
              <a:latin typeface="Nunito Light"/>
              <a:ea typeface="Nunito Light"/>
              <a:cs typeface="Nunito Light"/>
              <a:sym typeface="Nunito Light"/>
            </a:endParaRPr>
          </a:p>
          <a:p>
            <a:pPr indent="-184150" lvl="1" marL="514350" rtl="0" algn="l">
              <a:spcBef>
                <a:spcPts val="0"/>
              </a:spcBef>
              <a:spcAft>
                <a:spcPts val="0"/>
              </a:spcAft>
              <a:buClr>
                <a:srgbClr val="073763"/>
              </a:buClr>
              <a:buSzPts val="1100"/>
              <a:buFont typeface="Nunito Light"/>
              <a:buChar char="◆"/>
            </a:pPr>
            <a:r>
              <a:rPr b="1" lang="en" sz="1100">
                <a:solidFill>
                  <a:srgbClr val="073763"/>
                </a:solidFill>
                <a:latin typeface="Nunito Light"/>
                <a:ea typeface="Nunito Light"/>
                <a:cs typeface="Nunito Light"/>
                <a:sym typeface="Nunito Light"/>
              </a:rPr>
              <a:t>March 2 @ 4-6PM</a:t>
            </a:r>
            <a:endParaRPr b="1" sz="1100">
              <a:solidFill>
                <a:srgbClr val="073763"/>
              </a:solidFill>
              <a:latin typeface="Nunito Light"/>
              <a:ea typeface="Nunito Light"/>
              <a:cs typeface="Nunito Light"/>
              <a:sym typeface="Nunito Light"/>
            </a:endParaRPr>
          </a:p>
          <a:p>
            <a:pPr indent="-184150" lvl="1" marL="514350" rtl="0" algn="l">
              <a:spcBef>
                <a:spcPts val="0"/>
              </a:spcBef>
              <a:spcAft>
                <a:spcPts val="0"/>
              </a:spcAft>
              <a:buClr>
                <a:srgbClr val="073763"/>
              </a:buClr>
              <a:buSzPts val="1100"/>
              <a:buFont typeface="Nunito Light"/>
              <a:buChar char="◆"/>
            </a:pPr>
            <a:r>
              <a:rPr b="1" lang="en" sz="1100">
                <a:solidFill>
                  <a:srgbClr val="073763"/>
                </a:solidFill>
                <a:latin typeface="Nunito Light"/>
                <a:ea typeface="Nunito Light"/>
                <a:cs typeface="Nunito Light"/>
                <a:sym typeface="Nunito Light"/>
              </a:rPr>
              <a:t>Rm: C-108</a:t>
            </a:r>
            <a:endParaRPr b="1" sz="1100">
              <a:solidFill>
                <a:srgbClr val="073763"/>
              </a:solidFill>
              <a:latin typeface="Nunito Light"/>
              <a:ea typeface="Nunito Light"/>
              <a:cs typeface="Nunito Light"/>
              <a:sym typeface="Nunito Light"/>
            </a:endParaRPr>
          </a:p>
          <a:p>
            <a:pPr indent="-184150" lvl="1" marL="514350" rtl="0" algn="l">
              <a:spcBef>
                <a:spcPts val="0"/>
              </a:spcBef>
              <a:spcAft>
                <a:spcPts val="0"/>
              </a:spcAft>
              <a:buClr>
                <a:srgbClr val="073763"/>
              </a:buClr>
              <a:buSzPts val="1100"/>
              <a:buFont typeface="Nunito Light"/>
              <a:buChar char="◆"/>
            </a:pPr>
            <a:r>
              <a:rPr b="1" lang="en" sz="1100">
                <a:solidFill>
                  <a:srgbClr val="073763"/>
                </a:solidFill>
                <a:latin typeface="Nunito Light"/>
                <a:ea typeface="Nunito Light"/>
                <a:cs typeface="Nunito Light"/>
                <a:sym typeface="Nunito Light"/>
              </a:rPr>
              <a:t>@ SMS → March 10th</a:t>
            </a:r>
            <a:endParaRPr b="1" sz="1100">
              <a:solidFill>
                <a:srgbClr val="073763"/>
              </a:solidFill>
              <a:latin typeface="Nunito Light"/>
              <a:ea typeface="Nunito Light"/>
              <a:cs typeface="Nunito Light"/>
              <a:sym typeface="Nunito Light"/>
            </a:endParaRPr>
          </a:p>
          <a:p>
            <a:pPr indent="-184150" lvl="1" marL="514350" rtl="0" algn="l">
              <a:spcBef>
                <a:spcPts val="0"/>
              </a:spcBef>
              <a:spcAft>
                <a:spcPts val="0"/>
              </a:spcAft>
              <a:buClr>
                <a:srgbClr val="073763"/>
              </a:buClr>
              <a:buSzPts val="1100"/>
              <a:buFont typeface="Nunito Light"/>
              <a:buChar char="◆"/>
            </a:pPr>
            <a:r>
              <a:rPr b="1" lang="en" sz="1100">
                <a:solidFill>
                  <a:srgbClr val="073763"/>
                </a:solidFill>
                <a:latin typeface="Nunito Light"/>
                <a:ea typeface="Nunito Light"/>
                <a:cs typeface="Nunito Light"/>
                <a:sym typeface="Nunito Light"/>
              </a:rPr>
              <a:t>@ Columbia → March 11th</a:t>
            </a:r>
            <a:endParaRPr b="1" sz="1100">
              <a:solidFill>
                <a:srgbClr val="073763"/>
              </a:solidFill>
              <a:latin typeface="Nunito Light"/>
              <a:ea typeface="Nunito Light"/>
              <a:cs typeface="Nunito Light"/>
              <a:sym typeface="Nunito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3" name="Shape 933"/>
        <p:cNvGrpSpPr/>
        <p:nvPr/>
      </p:nvGrpSpPr>
      <p:grpSpPr>
        <a:xfrm>
          <a:off x="0" y="0"/>
          <a:ext cx="0" cy="0"/>
          <a:chOff x="0" y="0"/>
          <a:chExt cx="0" cy="0"/>
        </a:xfrm>
      </p:grpSpPr>
      <p:sp>
        <p:nvSpPr>
          <p:cNvPr id="934" name="Google Shape;934;p35"/>
          <p:cNvSpPr txBox="1"/>
          <p:nvPr>
            <p:ph idx="12" type="sldNum"/>
          </p:nvPr>
        </p:nvSpPr>
        <p:spPr>
          <a:xfrm>
            <a:off x="8665029" y="127279"/>
            <a:ext cx="326700" cy="2727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935" name="Google Shape;935;p35"/>
          <p:cNvSpPr txBox="1"/>
          <p:nvPr>
            <p:ph idx="4294967295" type="title"/>
          </p:nvPr>
        </p:nvSpPr>
        <p:spPr>
          <a:xfrm>
            <a:off x="829000" y="190200"/>
            <a:ext cx="6902100" cy="4605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a:t>Visual and Performing Arts</a:t>
            </a:r>
            <a:endParaRPr/>
          </a:p>
        </p:txBody>
      </p:sp>
      <p:sp>
        <p:nvSpPr>
          <p:cNvPr id="936" name="Google Shape;936;p35"/>
          <p:cNvSpPr txBox="1"/>
          <p:nvPr>
            <p:ph idx="4294967295" type="body"/>
          </p:nvPr>
        </p:nvSpPr>
        <p:spPr>
          <a:xfrm>
            <a:off x="2020575" y="793525"/>
            <a:ext cx="2044500" cy="4221000"/>
          </a:xfrm>
          <a:prstGeom prst="rect">
            <a:avLst/>
          </a:prstGeom>
          <a:ln cap="flat" cmpd="sng" w="9525">
            <a:solidFill>
              <a:srgbClr val="000000"/>
            </a:solidFill>
            <a:prstDash val="dash"/>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rPr b="1" lang="en" sz="1300">
                <a:latin typeface="Nunito"/>
                <a:ea typeface="Nunito"/>
                <a:cs typeface="Nunito"/>
                <a:sym typeface="Nunito"/>
              </a:rPr>
              <a:t>Fine Arts</a:t>
            </a:r>
            <a:endParaRPr b="1" sz="1300">
              <a:latin typeface="Nunito"/>
              <a:ea typeface="Nunito"/>
              <a:cs typeface="Nunito"/>
              <a:sym typeface="Nunito"/>
            </a:endParaRPr>
          </a:p>
          <a:p>
            <a:pPr indent="-222250" lvl="0" marL="342900" rtl="0" algn="l">
              <a:spcBef>
                <a:spcPts val="800"/>
              </a:spcBef>
              <a:spcAft>
                <a:spcPts val="0"/>
              </a:spcAft>
              <a:buClr>
                <a:srgbClr val="E36C09"/>
              </a:buClr>
              <a:buSzPts val="900"/>
              <a:buFont typeface="Nunito"/>
              <a:buChar char="➔"/>
            </a:pPr>
            <a:r>
              <a:rPr lang="en" sz="1100">
                <a:latin typeface="Nunito"/>
                <a:ea typeface="Nunito"/>
                <a:cs typeface="Nunito"/>
                <a:sym typeface="Nunito"/>
              </a:rPr>
              <a:t>3-D Structure and Design</a:t>
            </a:r>
            <a:endParaRPr sz="1100">
              <a:latin typeface="Nunito"/>
              <a:ea typeface="Nunito"/>
              <a:cs typeface="Nunito"/>
              <a:sym typeface="Nunito"/>
            </a:endParaRPr>
          </a:p>
          <a:p>
            <a:pPr indent="0" lvl="0" marL="0" rtl="0" algn="l">
              <a:spcBef>
                <a:spcPts val="800"/>
              </a:spcBef>
              <a:spcAft>
                <a:spcPts val="0"/>
              </a:spcAft>
              <a:buNone/>
            </a:pPr>
            <a:r>
              <a:t/>
            </a:r>
            <a:endParaRPr b="1" sz="1100">
              <a:latin typeface="Nunito"/>
              <a:ea typeface="Nunito"/>
              <a:cs typeface="Nunito"/>
              <a:sym typeface="Nunito"/>
            </a:endParaRPr>
          </a:p>
          <a:p>
            <a:pPr indent="0" lvl="0" marL="0" rtl="0" algn="l">
              <a:spcBef>
                <a:spcPts val="800"/>
              </a:spcBef>
              <a:spcAft>
                <a:spcPts val="0"/>
              </a:spcAft>
              <a:buNone/>
            </a:pPr>
            <a:r>
              <a:t/>
            </a:r>
            <a:endParaRPr sz="1100">
              <a:latin typeface="Nunito"/>
              <a:ea typeface="Nunito"/>
              <a:cs typeface="Nunito"/>
              <a:sym typeface="Nunito"/>
            </a:endParaRPr>
          </a:p>
          <a:p>
            <a:pPr indent="0" lvl="0" marL="342900" rtl="0" algn="l">
              <a:spcBef>
                <a:spcPts val="800"/>
              </a:spcBef>
              <a:spcAft>
                <a:spcPts val="0"/>
              </a:spcAft>
              <a:buNone/>
            </a:pPr>
            <a:r>
              <a:t/>
            </a:r>
            <a:endParaRPr sz="1300">
              <a:latin typeface="Nunito"/>
              <a:ea typeface="Nunito"/>
              <a:cs typeface="Nunito"/>
              <a:sym typeface="Nunito"/>
            </a:endParaRPr>
          </a:p>
          <a:p>
            <a:pPr indent="0" lvl="0" marL="0" rtl="0" algn="l">
              <a:spcBef>
                <a:spcPts val="800"/>
              </a:spcBef>
              <a:spcAft>
                <a:spcPts val="0"/>
              </a:spcAft>
              <a:buNone/>
            </a:pPr>
            <a:r>
              <a:t/>
            </a:r>
            <a:endParaRPr sz="1500">
              <a:latin typeface="Nunito"/>
              <a:ea typeface="Nunito"/>
              <a:cs typeface="Nunito"/>
              <a:sym typeface="Nunito"/>
            </a:endParaRPr>
          </a:p>
          <a:p>
            <a:pPr indent="0" lvl="0" marL="0" rtl="0" algn="l">
              <a:spcBef>
                <a:spcPts val="800"/>
              </a:spcBef>
              <a:spcAft>
                <a:spcPts val="1000"/>
              </a:spcAft>
              <a:buNone/>
            </a:pPr>
            <a:r>
              <a:t/>
            </a:r>
            <a:endParaRPr/>
          </a:p>
        </p:txBody>
      </p:sp>
      <p:sp>
        <p:nvSpPr>
          <p:cNvPr id="937" name="Google Shape;937;p35"/>
          <p:cNvSpPr txBox="1"/>
          <p:nvPr>
            <p:ph idx="4294967295" type="body"/>
          </p:nvPr>
        </p:nvSpPr>
        <p:spPr>
          <a:xfrm>
            <a:off x="4569563" y="793525"/>
            <a:ext cx="2044500" cy="4141200"/>
          </a:xfrm>
          <a:prstGeom prst="rect">
            <a:avLst/>
          </a:prstGeom>
          <a:ln cap="flat" cmpd="sng" w="9525">
            <a:solidFill>
              <a:srgbClr val="000000"/>
            </a:solidFill>
            <a:prstDash val="dash"/>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rPr b="1" lang="en" sz="1300">
                <a:latin typeface="Nunito"/>
                <a:ea typeface="Nunito"/>
                <a:cs typeface="Nunito"/>
                <a:sym typeface="Nunito"/>
              </a:rPr>
              <a:t>Fine Arts</a:t>
            </a:r>
            <a:endParaRPr b="1" sz="1100">
              <a:latin typeface="Nunito"/>
              <a:ea typeface="Nunito"/>
              <a:cs typeface="Nunito"/>
              <a:sym typeface="Nunito"/>
            </a:endParaRPr>
          </a:p>
          <a:p>
            <a:pPr indent="-222250" lvl="0" marL="342900" rtl="0" algn="l">
              <a:spcBef>
                <a:spcPts val="800"/>
              </a:spcBef>
              <a:spcAft>
                <a:spcPts val="0"/>
              </a:spcAft>
              <a:buClr>
                <a:srgbClr val="E36C09"/>
              </a:buClr>
              <a:buSzPts val="900"/>
              <a:buFont typeface="Nunito"/>
              <a:buChar char="➔"/>
            </a:pPr>
            <a:r>
              <a:rPr lang="en" sz="1100">
                <a:latin typeface="Nunito"/>
                <a:ea typeface="Nunito"/>
                <a:cs typeface="Nunito"/>
                <a:sym typeface="Nunito"/>
              </a:rPr>
              <a:t>Art 1</a:t>
            </a:r>
            <a:endParaRPr sz="1100">
              <a:latin typeface="Nunito"/>
              <a:ea typeface="Nunito"/>
              <a:cs typeface="Nunito"/>
              <a:sym typeface="Nunito"/>
            </a:endParaRPr>
          </a:p>
          <a:p>
            <a:pPr indent="0" lvl="0" marL="0" rtl="0" algn="l">
              <a:spcBef>
                <a:spcPts val="800"/>
              </a:spcBef>
              <a:spcAft>
                <a:spcPts val="0"/>
              </a:spcAft>
              <a:buNone/>
            </a:pPr>
            <a:r>
              <a:t/>
            </a:r>
            <a:endParaRPr b="1" sz="1100">
              <a:latin typeface="Nunito"/>
              <a:ea typeface="Nunito"/>
              <a:cs typeface="Nunito"/>
              <a:sym typeface="Nunito"/>
            </a:endParaRPr>
          </a:p>
          <a:p>
            <a:pPr indent="0" lvl="0" marL="0" rtl="0" algn="l">
              <a:spcBef>
                <a:spcPts val="800"/>
              </a:spcBef>
              <a:spcAft>
                <a:spcPts val="0"/>
              </a:spcAft>
              <a:buNone/>
            </a:pPr>
            <a:r>
              <a:t/>
            </a:r>
            <a:endParaRPr sz="1100">
              <a:latin typeface="Nunito"/>
              <a:ea typeface="Nunito"/>
              <a:cs typeface="Nunito"/>
              <a:sym typeface="Nunito"/>
            </a:endParaRPr>
          </a:p>
          <a:p>
            <a:pPr indent="0" lvl="0" marL="342900" rtl="0" algn="l">
              <a:spcBef>
                <a:spcPts val="800"/>
              </a:spcBef>
              <a:spcAft>
                <a:spcPts val="0"/>
              </a:spcAft>
              <a:buNone/>
            </a:pPr>
            <a:r>
              <a:t/>
            </a:r>
            <a:endParaRPr sz="1300">
              <a:latin typeface="Nunito"/>
              <a:ea typeface="Nunito"/>
              <a:cs typeface="Nunito"/>
              <a:sym typeface="Nunito"/>
            </a:endParaRPr>
          </a:p>
          <a:p>
            <a:pPr indent="0" lvl="0" marL="0" rtl="0" algn="l">
              <a:spcBef>
                <a:spcPts val="800"/>
              </a:spcBef>
              <a:spcAft>
                <a:spcPts val="0"/>
              </a:spcAft>
              <a:buNone/>
            </a:pPr>
            <a:r>
              <a:t/>
            </a:r>
            <a:endParaRPr sz="1500">
              <a:latin typeface="Nunito"/>
              <a:ea typeface="Nunito"/>
              <a:cs typeface="Nunito"/>
              <a:sym typeface="Nunito"/>
            </a:endParaRPr>
          </a:p>
          <a:p>
            <a:pPr indent="0" lvl="0" marL="0" rtl="0" algn="l">
              <a:spcBef>
                <a:spcPts val="800"/>
              </a:spcBef>
              <a:spcAft>
                <a:spcPts val="1000"/>
              </a:spcAft>
              <a:buNone/>
            </a:pPr>
            <a:r>
              <a:t/>
            </a:r>
            <a:endParaRPr/>
          </a:p>
        </p:txBody>
      </p:sp>
      <p:pic>
        <p:nvPicPr>
          <p:cNvPr id="938" name="Google Shape;938;p35"/>
          <p:cNvPicPr preferRelativeResize="0"/>
          <p:nvPr/>
        </p:nvPicPr>
        <p:blipFill rotWithShape="1">
          <a:blip r:embed="rId3">
            <a:alphaModFix/>
          </a:blip>
          <a:srcRect b="0" l="0" r="0" t="0"/>
          <a:stretch/>
        </p:blipFill>
        <p:spPr>
          <a:xfrm>
            <a:off x="4630963" y="1353549"/>
            <a:ext cx="1848000" cy="1204800"/>
          </a:xfrm>
          <a:prstGeom prst="rect">
            <a:avLst/>
          </a:prstGeom>
          <a:noFill/>
          <a:ln>
            <a:noFill/>
          </a:ln>
        </p:spPr>
      </p:pic>
      <p:pic>
        <p:nvPicPr>
          <p:cNvPr id="939" name="Google Shape;939;p35"/>
          <p:cNvPicPr preferRelativeResize="0"/>
          <p:nvPr/>
        </p:nvPicPr>
        <p:blipFill rotWithShape="1">
          <a:blip r:embed="rId4">
            <a:alphaModFix/>
          </a:blip>
          <a:srcRect b="4864" l="4275" r="2770" t="6040"/>
          <a:stretch/>
        </p:blipFill>
        <p:spPr>
          <a:xfrm rot="-5400000">
            <a:off x="1825450" y="1553925"/>
            <a:ext cx="1803176" cy="1293975"/>
          </a:xfrm>
          <a:prstGeom prst="rect">
            <a:avLst/>
          </a:prstGeom>
          <a:noFill/>
          <a:ln>
            <a:noFill/>
          </a:ln>
        </p:spPr>
      </p:pic>
      <p:pic>
        <p:nvPicPr>
          <p:cNvPr id="940" name="Google Shape;940;p35"/>
          <p:cNvPicPr preferRelativeResize="0"/>
          <p:nvPr/>
        </p:nvPicPr>
        <p:blipFill>
          <a:blip r:embed="rId5">
            <a:alphaModFix/>
          </a:blip>
          <a:stretch>
            <a:fillRect/>
          </a:stretch>
        </p:blipFill>
        <p:spPr>
          <a:xfrm rot="-5400000">
            <a:off x="2440999" y="3269639"/>
            <a:ext cx="1714225" cy="1285676"/>
          </a:xfrm>
          <a:prstGeom prst="rect">
            <a:avLst/>
          </a:prstGeom>
          <a:noFill/>
          <a:ln>
            <a:noFill/>
          </a:ln>
        </p:spPr>
      </p:pic>
      <p:pic>
        <p:nvPicPr>
          <p:cNvPr id="941" name="Google Shape;941;p35"/>
          <p:cNvPicPr preferRelativeResize="0"/>
          <p:nvPr/>
        </p:nvPicPr>
        <p:blipFill rotWithShape="1">
          <a:blip r:embed="rId6">
            <a:alphaModFix/>
          </a:blip>
          <a:srcRect b="2745" l="7920" r="2079" t="3225"/>
          <a:stretch/>
        </p:blipFill>
        <p:spPr>
          <a:xfrm rot="-5400000">
            <a:off x="4447181" y="2786787"/>
            <a:ext cx="1698176" cy="1330600"/>
          </a:xfrm>
          <a:prstGeom prst="rect">
            <a:avLst/>
          </a:prstGeom>
          <a:noFill/>
          <a:ln>
            <a:noFill/>
          </a:ln>
        </p:spPr>
      </p:pic>
      <p:pic>
        <p:nvPicPr>
          <p:cNvPr id="942" name="Google Shape;942;p35"/>
          <p:cNvPicPr preferRelativeResize="0"/>
          <p:nvPr/>
        </p:nvPicPr>
        <p:blipFill rotWithShape="1">
          <a:blip r:embed="rId7">
            <a:alphaModFix/>
          </a:blip>
          <a:srcRect b="2609" l="10622" r="1881" t="4193"/>
          <a:stretch/>
        </p:blipFill>
        <p:spPr>
          <a:xfrm rot="-5400000">
            <a:off x="5365524" y="3623200"/>
            <a:ext cx="1400450" cy="11185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6" name="Shape 946"/>
        <p:cNvGrpSpPr/>
        <p:nvPr/>
      </p:nvGrpSpPr>
      <p:grpSpPr>
        <a:xfrm>
          <a:off x="0" y="0"/>
          <a:ext cx="0" cy="0"/>
          <a:chOff x="0" y="0"/>
          <a:chExt cx="0" cy="0"/>
        </a:xfrm>
      </p:grpSpPr>
      <p:sp>
        <p:nvSpPr>
          <p:cNvPr id="947" name="Google Shape;947;p36"/>
          <p:cNvSpPr txBox="1"/>
          <p:nvPr>
            <p:ph idx="12" type="sldNum"/>
          </p:nvPr>
        </p:nvSpPr>
        <p:spPr>
          <a:xfrm>
            <a:off x="8665029" y="127279"/>
            <a:ext cx="326700" cy="2727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948" name="Google Shape;948;p36"/>
          <p:cNvSpPr txBox="1"/>
          <p:nvPr>
            <p:ph idx="4294967295" type="title"/>
          </p:nvPr>
        </p:nvSpPr>
        <p:spPr>
          <a:xfrm>
            <a:off x="973225" y="265750"/>
            <a:ext cx="6902100" cy="4605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a:t>Visual and Performing Arts</a:t>
            </a:r>
            <a:endParaRPr/>
          </a:p>
        </p:txBody>
      </p:sp>
      <p:sp>
        <p:nvSpPr>
          <p:cNvPr id="949" name="Google Shape;949;p36"/>
          <p:cNvSpPr txBox="1"/>
          <p:nvPr>
            <p:ph idx="4294967295" type="body"/>
          </p:nvPr>
        </p:nvSpPr>
        <p:spPr>
          <a:xfrm>
            <a:off x="7208875" y="1072250"/>
            <a:ext cx="1605000" cy="3869400"/>
          </a:xfrm>
          <a:prstGeom prst="rect">
            <a:avLst/>
          </a:prstGeom>
          <a:ln cap="flat" cmpd="sng" w="9525">
            <a:solidFill>
              <a:srgbClr val="000000"/>
            </a:solidFill>
            <a:prstDash val="dash"/>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rPr b="1" lang="en" sz="1300">
                <a:latin typeface="Nunito"/>
                <a:ea typeface="Nunito"/>
                <a:cs typeface="Nunito"/>
                <a:sym typeface="Nunito"/>
              </a:rPr>
              <a:t> Theatre Arts</a:t>
            </a:r>
            <a:endParaRPr b="1" sz="1300">
              <a:latin typeface="Nunito"/>
              <a:ea typeface="Nunito"/>
              <a:cs typeface="Nunito"/>
              <a:sym typeface="Nunito"/>
            </a:endParaRPr>
          </a:p>
          <a:p>
            <a:pPr indent="-222250" lvl="0" marL="342900" rtl="0" algn="l">
              <a:spcBef>
                <a:spcPts val="800"/>
              </a:spcBef>
              <a:spcAft>
                <a:spcPts val="0"/>
              </a:spcAft>
              <a:buClr>
                <a:srgbClr val="E36C09"/>
              </a:buClr>
              <a:buSzPts val="900"/>
              <a:buFont typeface="Nunito"/>
              <a:buChar char="➔"/>
            </a:pPr>
            <a:r>
              <a:rPr lang="en" sz="1100">
                <a:latin typeface="Nunito"/>
                <a:ea typeface="Nunito"/>
                <a:cs typeface="Nunito"/>
                <a:sym typeface="Nunito"/>
              </a:rPr>
              <a:t>Drama</a:t>
            </a:r>
            <a:endParaRPr sz="1100">
              <a:latin typeface="Nunito"/>
              <a:ea typeface="Nunito"/>
              <a:cs typeface="Nunito"/>
              <a:sym typeface="Nunito"/>
            </a:endParaRPr>
          </a:p>
          <a:p>
            <a:pPr indent="0" lvl="0" marL="0" rtl="0" algn="l">
              <a:spcBef>
                <a:spcPts val="800"/>
              </a:spcBef>
              <a:spcAft>
                <a:spcPts val="0"/>
              </a:spcAft>
              <a:buNone/>
            </a:pPr>
            <a:r>
              <a:t/>
            </a:r>
            <a:endParaRPr sz="1100">
              <a:latin typeface="Nunito"/>
              <a:ea typeface="Nunito"/>
              <a:cs typeface="Nunito"/>
              <a:sym typeface="Nunito"/>
            </a:endParaRPr>
          </a:p>
          <a:p>
            <a:pPr indent="0" lvl="0" marL="342900" rtl="0" algn="l">
              <a:spcBef>
                <a:spcPts val="800"/>
              </a:spcBef>
              <a:spcAft>
                <a:spcPts val="0"/>
              </a:spcAft>
              <a:buNone/>
            </a:pPr>
            <a:r>
              <a:t/>
            </a:r>
            <a:endParaRPr sz="1300">
              <a:latin typeface="Nunito"/>
              <a:ea typeface="Nunito"/>
              <a:cs typeface="Nunito"/>
              <a:sym typeface="Nunito"/>
            </a:endParaRPr>
          </a:p>
          <a:p>
            <a:pPr indent="0" lvl="0" marL="0" rtl="0" algn="l">
              <a:spcBef>
                <a:spcPts val="800"/>
              </a:spcBef>
              <a:spcAft>
                <a:spcPts val="0"/>
              </a:spcAft>
              <a:buNone/>
            </a:pPr>
            <a:r>
              <a:t/>
            </a:r>
            <a:endParaRPr sz="1500">
              <a:latin typeface="Nunito"/>
              <a:ea typeface="Nunito"/>
              <a:cs typeface="Nunito"/>
              <a:sym typeface="Nunito"/>
            </a:endParaRPr>
          </a:p>
          <a:p>
            <a:pPr indent="0" lvl="0" marL="0" rtl="0" algn="l">
              <a:spcBef>
                <a:spcPts val="800"/>
              </a:spcBef>
              <a:spcAft>
                <a:spcPts val="1000"/>
              </a:spcAft>
              <a:buNone/>
            </a:pPr>
            <a:r>
              <a:t/>
            </a:r>
            <a:endParaRPr/>
          </a:p>
        </p:txBody>
      </p:sp>
      <p:sp>
        <p:nvSpPr>
          <p:cNvPr id="950" name="Google Shape;950;p36"/>
          <p:cNvSpPr txBox="1"/>
          <p:nvPr>
            <p:ph idx="4294967295" type="body"/>
          </p:nvPr>
        </p:nvSpPr>
        <p:spPr>
          <a:xfrm>
            <a:off x="359725" y="1072100"/>
            <a:ext cx="1968300" cy="3869400"/>
          </a:xfrm>
          <a:prstGeom prst="rect">
            <a:avLst/>
          </a:prstGeom>
          <a:ln cap="flat" cmpd="sng" w="9525">
            <a:solidFill>
              <a:srgbClr val="000000"/>
            </a:solidFill>
            <a:prstDash val="dash"/>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rPr lang="en" sz="1300">
                <a:latin typeface="Nunito"/>
                <a:ea typeface="Nunito"/>
                <a:cs typeface="Nunito"/>
                <a:sym typeface="Nunito"/>
              </a:rPr>
              <a:t> </a:t>
            </a:r>
            <a:r>
              <a:rPr b="1" lang="en" sz="1300">
                <a:latin typeface="Nunito"/>
                <a:ea typeface="Nunito"/>
                <a:cs typeface="Nunito"/>
                <a:sym typeface="Nunito"/>
              </a:rPr>
              <a:t>Music</a:t>
            </a:r>
            <a:endParaRPr b="1">
              <a:latin typeface="Nunito"/>
              <a:ea typeface="Nunito"/>
              <a:cs typeface="Nunito"/>
              <a:sym typeface="Nunito"/>
            </a:endParaRPr>
          </a:p>
          <a:p>
            <a:pPr indent="-222250" lvl="0" marL="342900" rtl="0" algn="l">
              <a:spcBef>
                <a:spcPts val="800"/>
              </a:spcBef>
              <a:spcAft>
                <a:spcPts val="0"/>
              </a:spcAft>
              <a:buClr>
                <a:srgbClr val="E36C09"/>
              </a:buClr>
              <a:buSzPts val="900"/>
              <a:buFont typeface="Nunito"/>
              <a:buChar char="➔"/>
            </a:pPr>
            <a:r>
              <a:rPr lang="en" sz="1100">
                <a:latin typeface="Nunito"/>
                <a:ea typeface="Nunito"/>
                <a:cs typeface="Nunito"/>
                <a:sym typeface="Nunito"/>
              </a:rPr>
              <a:t>Orchestra</a:t>
            </a:r>
            <a:endParaRPr sz="1100">
              <a:latin typeface="Nunito"/>
              <a:ea typeface="Nunito"/>
              <a:cs typeface="Nunito"/>
              <a:sym typeface="Nunito"/>
            </a:endParaRPr>
          </a:p>
          <a:p>
            <a:pPr indent="-222250" lvl="0" marL="342900" rtl="0" algn="l">
              <a:spcBef>
                <a:spcPts val="800"/>
              </a:spcBef>
              <a:spcAft>
                <a:spcPts val="0"/>
              </a:spcAft>
              <a:buClr>
                <a:srgbClr val="E36C09"/>
              </a:buClr>
              <a:buSzPts val="900"/>
              <a:buFont typeface="Nunito"/>
              <a:buChar char="➔"/>
            </a:pPr>
            <a:r>
              <a:rPr lang="en" sz="1100">
                <a:latin typeface="Nunito"/>
                <a:ea typeface="Nunito"/>
                <a:cs typeface="Nunito"/>
                <a:sym typeface="Nunito"/>
              </a:rPr>
              <a:t>Concert Band</a:t>
            </a:r>
            <a:endParaRPr sz="1500">
              <a:latin typeface="Nunito"/>
              <a:ea typeface="Nunito"/>
              <a:cs typeface="Nunito"/>
              <a:sym typeface="Nunito"/>
            </a:endParaRPr>
          </a:p>
          <a:p>
            <a:pPr indent="0" lvl="0" marL="342900" rtl="0" algn="l">
              <a:spcBef>
                <a:spcPts val="800"/>
              </a:spcBef>
              <a:spcAft>
                <a:spcPts val="0"/>
              </a:spcAft>
              <a:buNone/>
            </a:pPr>
            <a:r>
              <a:t/>
            </a:r>
            <a:endParaRPr sz="1500">
              <a:latin typeface="Nunito"/>
              <a:ea typeface="Nunito"/>
              <a:cs typeface="Nunito"/>
              <a:sym typeface="Nunito"/>
            </a:endParaRPr>
          </a:p>
          <a:p>
            <a:pPr indent="0" lvl="0" marL="0" rtl="0" algn="l">
              <a:spcBef>
                <a:spcPts val="800"/>
              </a:spcBef>
              <a:spcAft>
                <a:spcPts val="1000"/>
              </a:spcAft>
              <a:buNone/>
            </a:pPr>
            <a:r>
              <a:t/>
            </a:r>
            <a:endParaRPr/>
          </a:p>
        </p:txBody>
      </p:sp>
      <p:sp>
        <p:nvSpPr>
          <p:cNvPr id="951" name="Google Shape;951;p36"/>
          <p:cNvSpPr txBox="1"/>
          <p:nvPr>
            <p:ph idx="4294967295" type="body"/>
          </p:nvPr>
        </p:nvSpPr>
        <p:spPr>
          <a:xfrm>
            <a:off x="2791025" y="1072100"/>
            <a:ext cx="1792800" cy="3869400"/>
          </a:xfrm>
          <a:prstGeom prst="rect">
            <a:avLst/>
          </a:prstGeom>
          <a:ln cap="flat" cmpd="sng" w="9525">
            <a:solidFill>
              <a:srgbClr val="000000"/>
            </a:solidFill>
            <a:prstDash val="dash"/>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rPr lang="en" sz="1300">
                <a:latin typeface="Nunito"/>
                <a:ea typeface="Nunito"/>
                <a:cs typeface="Nunito"/>
                <a:sym typeface="Nunito"/>
              </a:rPr>
              <a:t> </a:t>
            </a:r>
            <a:r>
              <a:rPr b="1" lang="en" sz="1300">
                <a:latin typeface="Nunito"/>
                <a:ea typeface="Nunito"/>
                <a:cs typeface="Nunito"/>
                <a:sym typeface="Nunito"/>
              </a:rPr>
              <a:t>Music</a:t>
            </a:r>
            <a:endParaRPr sz="1100">
              <a:latin typeface="Nunito"/>
              <a:ea typeface="Nunito"/>
              <a:cs typeface="Nunito"/>
              <a:sym typeface="Nunito"/>
            </a:endParaRPr>
          </a:p>
          <a:p>
            <a:pPr indent="-222250" lvl="0" marL="342900" rtl="0" algn="l">
              <a:spcBef>
                <a:spcPts val="800"/>
              </a:spcBef>
              <a:spcAft>
                <a:spcPts val="0"/>
              </a:spcAft>
              <a:buClr>
                <a:srgbClr val="E36C09"/>
              </a:buClr>
              <a:buSzPts val="900"/>
              <a:buFont typeface="Nunito"/>
              <a:buChar char="➔"/>
            </a:pPr>
            <a:r>
              <a:rPr lang="en" sz="1100">
                <a:latin typeface="Nunito"/>
                <a:ea typeface="Nunito"/>
                <a:cs typeface="Nunito"/>
                <a:sym typeface="Nunito"/>
              </a:rPr>
              <a:t>Music Genesis</a:t>
            </a:r>
            <a:endParaRPr/>
          </a:p>
          <a:p>
            <a:pPr indent="0" lvl="0" marL="0" rtl="0" algn="l">
              <a:spcBef>
                <a:spcPts val="800"/>
              </a:spcBef>
              <a:spcAft>
                <a:spcPts val="0"/>
              </a:spcAft>
              <a:buNone/>
            </a:pPr>
            <a:r>
              <a:t/>
            </a:r>
            <a:endParaRPr/>
          </a:p>
          <a:p>
            <a:pPr indent="0" lvl="0" marL="342900" rtl="0" algn="l">
              <a:spcBef>
                <a:spcPts val="800"/>
              </a:spcBef>
              <a:spcAft>
                <a:spcPts val="0"/>
              </a:spcAft>
              <a:buNone/>
            </a:pPr>
            <a:r>
              <a:t/>
            </a:r>
            <a:endParaRPr sz="1500">
              <a:latin typeface="Nunito"/>
              <a:ea typeface="Nunito"/>
              <a:cs typeface="Nunito"/>
              <a:sym typeface="Nunito"/>
            </a:endParaRPr>
          </a:p>
          <a:p>
            <a:pPr indent="0" lvl="0" marL="342900" rtl="0" algn="l">
              <a:spcBef>
                <a:spcPts val="800"/>
              </a:spcBef>
              <a:spcAft>
                <a:spcPts val="0"/>
              </a:spcAft>
              <a:buNone/>
            </a:pPr>
            <a:r>
              <a:t/>
            </a:r>
            <a:endParaRPr sz="1500">
              <a:latin typeface="Nunito"/>
              <a:ea typeface="Nunito"/>
              <a:cs typeface="Nunito"/>
              <a:sym typeface="Nunito"/>
            </a:endParaRPr>
          </a:p>
          <a:p>
            <a:pPr indent="0" lvl="0" marL="0" rtl="0" algn="l">
              <a:spcBef>
                <a:spcPts val="800"/>
              </a:spcBef>
              <a:spcAft>
                <a:spcPts val="1000"/>
              </a:spcAft>
              <a:buNone/>
            </a:pPr>
            <a:r>
              <a:t/>
            </a:r>
            <a:endParaRPr/>
          </a:p>
        </p:txBody>
      </p:sp>
      <p:sp>
        <p:nvSpPr>
          <p:cNvPr id="952" name="Google Shape;952;p36"/>
          <p:cNvSpPr txBox="1"/>
          <p:nvPr>
            <p:ph idx="4294967295" type="body"/>
          </p:nvPr>
        </p:nvSpPr>
        <p:spPr>
          <a:xfrm>
            <a:off x="5075050" y="1072250"/>
            <a:ext cx="1690200" cy="3869400"/>
          </a:xfrm>
          <a:prstGeom prst="rect">
            <a:avLst/>
          </a:prstGeom>
          <a:ln cap="flat" cmpd="sng" w="9525">
            <a:solidFill>
              <a:srgbClr val="000000"/>
            </a:solidFill>
            <a:prstDash val="dash"/>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rPr b="1" lang="en" sz="1300">
                <a:latin typeface="Nunito"/>
                <a:ea typeface="Nunito"/>
                <a:cs typeface="Nunito"/>
                <a:sym typeface="Nunito"/>
              </a:rPr>
              <a:t> Music</a:t>
            </a:r>
            <a:endParaRPr b="1" sz="1300">
              <a:latin typeface="Nunito"/>
              <a:ea typeface="Nunito"/>
              <a:cs typeface="Nunito"/>
              <a:sym typeface="Nunito"/>
            </a:endParaRPr>
          </a:p>
          <a:p>
            <a:pPr indent="-222250" lvl="0" marL="342900" rtl="0" algn="l">
              <a:spcBef>
                <a:spcPts val="800"/>
              </a:spcBef>
              <a:spcAft>
                <a:spcPts val="0"/>
              </a:spcAft>
              <a:buClr>
                <a:srgbClr val="E36C09"/>
              </a:buClr>
              <a:buSzPts val="900"/>
              <a:buFont typeface="Nunito"/>
              <a:buChar char="➔"/>
            </a:pPr>
            <a:r>
              <a:rPr lang="en" sz="1100">
                <a:latin typeface="Nunito"/>
                <a:ea typeface="Nunito"/>
                <a:cs typeface="Nunito"/>
                <a:sym typeface="Nunito"/>
              </a:rPr>
              <a:t>A Choir (Concert Choir)</a:t>
            </a:r>
            <a:endParaRPr sz="1100">
              <a:latin typeface="Nunito"/>
              <a:ea typeface="Nunito"/>
              <a:cs typeface="Nunito"/>
              <a:sym typeface="Nunito"/>
            </a:endParaRPr>
          </a:p>
          <a:p>
            <a:pPr indent="0" lvl="0" marL="0" rtl="0" algn="l">
              <a:spcBef>
                <a:spcPts val="800"/>
              </a:spcBef>
              <a:spcAft>
                <a:spcPts val="0"/>
              </a:spcAft>
              <a:buNone/>
            </a:pPr>
            <a:r>
              <a:t/>
            </a:r>
            <a:endParaRPr sz="1100">
              <a:latin typeface="Nunito"/>
              <a:ea typeface="Nunito"/>
              <a:cs typeface="Nunito"/>
              <a:sym typeface="Nunito"/>
            </a:endParaRPr>
          </a:p>
          <a:p>
            <a:pPr indent="0" lvl="0" marL="342900" rtl="0" algn="l">
              <a:spcBef>
                <a:spcPts val="800"/>
              </a:spcBef>
              <a:spcAft>
                <a:spcPts val="0"/>
              </a:spcAft>
              <a:buNone/>
            </a:pPr>
            <a:r>
              <a:t/>
            </a:r>
            <a:endParaRPr sz="1300">
              <a:latin typeface="Nunito"/>
              <a:ea typeface="Nunito"/>
              <a:cs typeface="Nunito"/>
              <a:sym typeface="Nunito"/>
            </a:endParaRPr>
          </a:p>
          <a:p>
            <a:pPr indent="0" lvl="0" marL="0" rtl="0" algn="l">
              <a:spcBef>
                <a:spcPts val="800"/>
              </a:spcBef>
              <a:spcAft>
                <a:spcPts val="0"/>
              </a:spcAft>
              <a:buNone/>
            </a:pPr>
            <a:r>
              <a:t/>
            </a:r>
            <a:endParaRPr sz="1500">
              <a:latin typeface="Nunito"/>
              <a:ea typeface="Nunito"/>
              <a:cs typeface="Nunito"/>
              <a:sym typeface="Nunito"/>
            </a:endParaRPr>
          </a:p>
          <a:p>
            <a:pPr indent="0" lvl="0" marL="0" rtl="0" algn="l">
              <a:spcBef>
                <a:spcPts val="800"/>
              </a:spcBef>
              <a:spcAft>
                <a:spcPts val="1000"/>
              </a:spcAft>
              <a:buNone/>
            </a:pPr>
            <a:r>
              <a:t/>
            </a:r>
            <a:endParaRPr/>
          </a:p>
        </p:txBody>
      </p:sp>
      <p:pic>
        <p:nvPicPr>
          <p:cNvPr id="953" name="Google Shape;953;p36"/>
          <p:cNvPicPr preferRelativeResize="0"/>
          <p:nvPr/>
        </p:nvPicPr>
        <p:blipFill rotWithShape="1">
          <a:blip r:embed="rId3">
            <a:alphaModFix/>
          </a:blip>
          <a:srcRect b="0" l="0" r="0" t="0"/>
          <a:stretch/>
        </p:blipFill>
        <p:spPr>
          <a:xfrm>
            <a:off x="7285650" y="1665250"/>
            <a:ext cx="1386000" cy="924000"/>
          </a:xfrm>
          <a:prstGeom prst="rect">
            <a:avLst/>
          </a:prstGeom>
          <a:noFill/>
          <a:ln>
            <a:noFill/>
          </a:ln>
        </p:spPr>
      </p:pic>
      <p:pic>
        <p:nvPicPr>
          <p:cNvPr id="954" name="Google Shape;954;p36"/>
          <p:cNvPicPr preferRelativeResize="0"/>
          <p:nvPr/>
        </p:nvPicPr>
        <p:blipFill rotWithShape="1">
          <a:blip r:embed="rId4">
            <a:alphaModFix/>
          </a:blip>
          <a:srcRect b="0" l="0" r="0" t="0"/>
          <a:stretch/>
        </p:blipFill>
        <p:spPr>
          <a:xfrm>
            <a:off x="7256475" y="3672075"/>
            <a:ext cx="1452000" cy="968100"/>
          </a:xfrm>
          <a:prstGeom prst="rect">
            <a:avLst/>
          </a:prstGeom>
          <a:noFill/>
          <a:ln>
            <a:noFill/>
          </a:ln>
        </p:spPr>
      </p:pic>
      <p:pic>
        <p:nvPicPr>
          <p:cNvPr descr="IMG_2881.JPG" id="955" name="Google Shape;955;p36"/>
          <p:cNvPicPr preferRelativeResize="0"/>
          <p:nvPr/>
        </p:nvPicPr>
        <p:blipFill rotWithShape="1">
          <a:blip r:embed="rId5">
            <a:alphaModFix/>
          </a:blip>
          <a:srcRect b="0" l="0" r="0" t="0"/>
          <a:stretch/>
        </p:blipFill>
        <p:spPr>
          <a:xfrm>
            <a:off x="5170061" y="2126700"/>
            <a:ext cx="1452600" cy="968100"/>
          </a:xfrm>
          <a:prstGeom prst="rect">
            <a:avLst/>
          </a:prstGeom>
          <a:noFill/>
          <a:ln>
            <a:noFill/>
          </a:ln>
        </p:spPr>
      </p:pic>
      <p:pic>
        <p:nvPicPr>
          <p:cNvPr id="956" name="Google Shape;956;p36"/>
          <p:cNvPicPr preferRelativeResize="0"/>
          <p:nvPr/>
        </p:nvPicPr>
        <p:blipFill>
          <a:blip r:embed="rId6">
            <a:alphaModFix/>
          </a:blip>
          <a:stretch>
            <a:fillRect/>
          </a:stretch>
        </p:blipFill>
        <p:spPr>
          <a:xfrm>
            <a:off x="407150" y="2062850"/>
            <a:ext cx="1875527" cy="1426018"/>
          </a:xfrm>
          <a:prstGeom prst="rect">
            <a:avLst/>
          </a:prstGeom>
          <a:noFill/>
          <a:ln>
            <a:noFill/>
          </a:ln>
        </p:spPr>
      </p:pic>
      <p:pic>
        <p:nvPicPr>
          <p:cNvPr id="957" name="Google Shape;957;p36"/>
          <p:cNvPicPr preferRelativeResize="0"/>
          <p:nvPr/>
        </p:nvPicPr>
        <p:blipFill rotWithShape="1">
          <a:blip r:embed="rId7">
            <a:alphaModFix/>
          </a:blip>
          <a:srcRect b="9031" l="4833" r="8391" t="3958"/>
          <a:stretch/>
        </p:blipFill>
        <p:spPr>
          <a:xfrm>
            <a:off x="2869500" y="2062850"/>
            <a:ext cx="1637541" cy="1322400"/>
          </a:xfrm>
          <a:prstGeom prst="rect">
            <a:avLst/>
          </a:prstGeom>
          <a:noFill/>
          <a:ln>
            <a:noFill/>
          </a:ln>
        </p:spPr>
      </p:pic>
      <p:pic>
        <p:nvPicPr>
          <p:cNvPr descr="Image result for ukulele" id="958" name="Google Shape;958;p36"/>
          <p:cNvPicPr preferRelativeResize="0"/>
          <p:nvPr/>
        </p:nvPicPr>
        <p:blipFill>
          <a:blip r:embed="rId8">
            <a:alphaModFix/>
          </a:blip>
          <a:stretch>
            <a:fillRect/>
          </a:stretch>
        </p:blipFill>
        <p:spPr>
          <a:xfrm rot="3">
            <a:off x="2836575" y="3632648"/>
            <a:ext cx="1637550" cy="1046952"/>
          </a:xfrm>
          <a:prstGeom prst="rect">
            <a:avLst/>
          </a:prstGeom>
          <a:noFill/>
          <a:ln>
            <a:noFill/>
          </a:ln>
        </p:spPr>
      </p:pic>
      <p:pic>
        <p:nvPicPr>
          <p:cNvPr id="959" name="Google Shape;959;p36"/>
          <p:cNvPicPr preferRelativeResize="0"/>
          <p:nvPr/>
        </p:nvPicPr>
        <p:blipFill rotWithShape="1">
          <a:blip r:embed="rId9">
            <a:alphaModFix/>
          </a:blip>
          <a:srcRect b="15655" l="12712" r="8229" t="13502"/>
          <a:stretch/>
        </p:blipFill>
        <p:spPr>
          <a:xfrm>
            <a:off x="7256474" y="2643474"/>
            <a:ext cx="1386000" cy="93146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3" name="Shape 963"/>
        <p:cNvGrpSpPr/>
        <p:nvPr/>
      </p:nvGrpSpPr>
      <p:grpSpPr>
        <a:xfrm>
          <a:off x="0" y="0"/>
          <a:ext cx="0" cy="0"/>
          <a:chOff x="0" y="0"/>
          <a:chExt cx="0" cy="0"/>
        </a:xfrm>
      </p:grpSpPr>
      <p:sp>
        <p:nvSpPr>
          <p:cNvPr id="964" name="Google Shape;964;p37"/>
          <p:cNvSpPr txBox="1"/>
          <p:nvPr>
            <p:ph idx="12" type="sldNum"/>
          </p:nvPr>
        </p:nvSpPr>
        <p:spPr>
          <a:xfrm>
            <a:off x="8665029" y="127279"/>
            <a:ext cx="326700" cy="2727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965" name="Google Shape;965;p37"/>
          <p:cNvSpPr txBox="1"/>
          <p:nvPr>
            <p:ph idx="4294967295" type="title"/>
          </p:nvPr>
        </p:nvSpPr>
        <p:spPr>
          <a:xfrm>
            <a:off x="600400" y="526700"/>
            <a:ext cx="6902100" cy="4605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a:t>Applied Academics/Career Technical Education(CTE)/Elective </a:t>
            </a:r>
            <a:endParaRPr/>
          </a:p>
        </p:txBody>
      </p:sp>
      <p:sp>
        <p:nvSpPr>
          <p:cNvPr id="966" name="Google Shape;966;p37"/>
          <p:cNvSpPr txBox="1"/>
          <p:nvPr>
            <p:ph idx="4294967295" type="body"/>
          </p:nvPr>
        </p:nvSpPr>
        <p:spPr>
          <a:xfrm>
            <a:off x="85850" y="1183625"/>
            <a:ext cx="1664400" cy="3801300"/>
          </a:xfrm>
          <a:prstGeom prst="rect">
            <a:avLst/>
          </a:prstGeom>
          <a:ln cap="flat" cmpd="sng" w="9525">
            <a:solidFill>
              <a:srgbClr val="000000"/>
            </a:solidFill>
            <a:prstDash val="dash"/>
            <a:round/>
            <a:headEnd len="sm" w="sm" type="none"/>
            <a:tailEnd len="sm" w="sm" type="none"/>
          </a:ln>
        </p:spPr>
        <p:txBody>
          <a:bodyPr anchorCtr="0" anchor="t" bIns="0" lIns="0" spcFirstLastPara="1" rIns="0" wrap="square" tIns="0">
            <a:noAutofit/>
          </a:bodyPr>
          <a:lstStyle/>
          <a:p>
            <a:pPr indent="0" lvl="0" marL="0" rtl="0" algn="l">
              <a:spcBef>
                <a:spcPts val="800"/>
              </a:spcBef>
              <a:spcAft>
                <a:spcPts val="0"/>
              </a:spcAft>
              <a:buNone/>
            </a:pPr>
            <a:r>
              <a:rPr b="1" lang="en" sz="1400">
                <a:latin typeface="Nunito"/>
                <a:ea typeface="Nunito"/>
                <a:cs typeface="Nunito"/>
                <a:sym typeface="Nunito"/>
              </a:rPr>
              <a:t>Applied Academics</a:t>
            </a:r>
            <a:endParaRPr sz="1600">
              <a:latin typeface="Nunito"/>
              <a:ea typeface="Nunito"/>
              <a:cs typeface="Nunito"/>
              <a:sym typeface="Nunito"/>
            </a:endParaRPr>
          </a:p>
          <a:p>
            <a:pPr indent="-228600" lvl="0" marL="342900" rtl="0" algn="l">
              <a:spcBef>
                <a:spcPts val="800"/>
              </a:spcBef>
              <a:spcAft>
                <a:spcPts val="0"/>
              </a:spcAft>
              <a:buClr>
                <a:srgbClr val="E36C09"/>
              </a:buClr>
              <a:buSzPts val="1000"/>
              <a:buFont typeface="Nunito"/>
              <a:buChar char="➔"/>
            </a:pPr>
            <a:r>
              <a:rPr lang="en" sz="1300">
                <a:latin typeface="Nunito"/>
                <a:ea typeface="Nunito"/>
                <a:cs typeface="Nunito"/>
                <a:sym typeface="Nunito"/>
              </a:rPr>
              <a:t>Yearbook</a:t>
            </a:r>
            <a:endParaRPr sz="1300">
              <a:latin typeface="Nunito"/>
              <a:ea typeface="Nunito"/>
              <a:cs typeface="Nunito"/>
              <a:sym typeface="Nunito"/>
            </a:endParaRPr>
          </a:p>
          <a:p>
            <a:pPr indent="0" lvl="0" marL="342900" rtl="0" algn="l">
              <a:spcBef>
                <a:spcPts val="800"/>
              </a:spcBef>
              <a:spcAft>
                <a:spcPts val="0"/>
              </a:spcAft>
              <a:buNone/>
            </a:pPr>
            <a:r>
              <a:t/>
            </a:r>
            <a:endParaRPr sz="1300">
              <a:latin typeface="Nunito"/>
              <a:ea typeface="Nunito"/>
              <a:cs typeface="Nunito"/>
              <a:sym typeface="Nunito"/>
            </a:endParaRPr>
          </a:p>
          <a:p>
            <a:pPr indent="0" lvl="0" marL="0" rtl="0" algn="l">
              <a:spcBef>
                <a:spcPts val="800"/>
              </a:spcBef>
              <a:spcAft>
                <a:spcPts val="0"/>
              </a:spcAft>
              <a:buNone/>
            </a:pPr>
            <a:r>
              <a:t/>
            </a:r>
            <a:endParaRPr sz="1100">
              <a:latin typeface="Nunito"/>
              <a:ea typeface="Nunito"/>
              <a:cs typeface="Nunito"/>
              <a:sym typeface="Nunito"/>
            </a:endParaRPr>
          </a:p>
          <a:p>
            <a:pPr indent="0" lvl="0" marL="342900" rtl="0" algn="l">
              <a:spcBef>
                <a:spcPts val="800"/>
              </a:spcBef>
              <a:spcAft>
                <a:spcPts val="0"/>
              </a:spcAft>
              <a:buNone/>
            </a:pPr>
            <a:r>
              <a:t/>
            </a:r>
            <a:endParaRPr sz="1300">
              <a:latin typeface="Nunito"/>
              <a:ea typeface="Nunito"/>
              <a:cs typeface="Nunito"/>
              <a:sym typeface="Nunito"/>
            </a:endParaRPr>
          </a:p>
          <a:p>
            <a:pPr indent="0" lvl="0" marL="0" rtl="0" algn="l">
              <a:spcBef>
                <a:spcPts val="800"/>
              </a:spcBef>
              <a:spcAft>
                <a:spcPts val="0"/>
              </a:spcAft>
              <a:buNone/>
            </a:pPr>
            <a:r>
              <a:t/>
            </a:r>
            <a:endParaRPr sz="1500">
              <a:latin typeface="Nunito"/>
              <a:ea typeface="Nunito"/>
              <a:cs typeface="Nunito"/>
              <a:sym typeface="Nunito"/>
            </a:endParaRPr>
          </a:p>
          <a:p>
            <a:pPr indent="0" lvl="0" marL="0" rtl="0" algn="l">
              <a:spcBef>
                <a:spcPts val="800"/>
              </a:spcBef>
              <a:spcAft>
                <a:spcPts val="1000"/>
              </a:spcAft>
              <a:buNone/>
            </a:pPr>
            <a:r>
              <a:t/>
            </a:r>
            <a:endParaRPr/>
          </a:p>
        </p:txBody>
      </p:sp>
      <p:sp>
        <p:nvSpPr>
          <p:cNvPr id="967" name="Google Shape;967;p37"/>
          <p:cNvSpPr txBox="1"/>
          <p:nvPr>
            <p:ph idx="4294967295" type="body"/>
          </p:nvPr>
        </p:nvSpPr>
        <p:spPr>
          <a:xfrm>
            <a:off x="7251100" y="1172975"/>
            <a:ext cx="1877700" cy="3780000"/>
          </a:xfrm>
          <a:prstGeom prst="rect">
            <a:avLst/>
          </a:prstGeom>
          <a:ln cap="flat" cmpd="sng" w="9525">
            <a:solidFill>
              <a:srgbClr val="000000"/>
            </a:solidFill>
            <a:prstDash val="dash"/>
            <a:round/>
            <a:headEnd len="sm" w="sm" type="none"/>
            <a:tailEnd len="sm" w="sm" type="none"/>
          </a:ln>
        </p:spPr>
        <p:txBody>
          <a:bodyPr anchorCtr="0" anchor="t" bIns="0" lIns="0" spcFirstLastPara="1" rIns="0" wrap="square" tIns="0">
            <a:noAutofit/>
          </a:bodyPr>
          <a:lstStyle/>
          <a:p>
            <a:pPr indent="0" lvl="0" marL="0" rtl="0" algn="l">
              <a:spcBef>
                <a:spcPts val="800"/>
              </a:spcBef>
              <a:spcAft>
                <a:spcPts val="0"/>
              </a:spcAft>
              <a:buNone/>
            </a:pPr>
            <a:r>
              <a:rPr b="1" lang="en" sz="1400">
                <a:latin typeface="Nunito"/>
                <a:ea typeface="Nunito"/>
                <a:cs typeface="Nunito"/>
                <a:sym typeface="Nunito"/>
              </a:rPr>
              <a:t>Applied Academics</a:t>
            </a:r>
            <a:endParaRPr/>
          </a:p>
          <a:p>
            <a:pPr indent="-311150" lvl="0" marL="457200" rtl="0" algn="l">
              <a:spcBef>
                <a:spcPts val="800"/>
              </a:spcBef>
              <a:spcAft>
                <a:spcPts val="0"/>
              </a:spcAft>
              <a:buSzPts val="1300"/>
              <a:buFont typeface="Nunito"/>
              <a:buChar char="➔"/>
            </a:pPr>
            <a:r>
              <a:rPr lang="en" sz="1300">
                <a:latin typeface="Nunito"/>
                <a:ea typeface="Nunito"/>
                <a:cs typeface="Nunito"/>
                <a:sym typeface="Nunito"/>
              </a:rPr>
              <a:t>Journalism</a:t>
            </a:r>
            <a:endParaRPr sz="1300">
              <a:latin typeface="Nunito"/>
              <a:ea typeface="Nunito"/>
              <a:cs typeface="Nunito"/>
              <a:sym typeface="Nunito"/>
            </a:endParaRPr>
          </a:p>
          <a:p>
            <a:pPr indent="0" lvl="0" marL="0" rtl="0" algn="l">
              <a:spcBef>
                <a:spcPts val="800"/>
              </a:spcBef>
              <a:spcAft>
                <a:spcPts val="0"/>
              </a:spcAft>
              <a:buNone/>
            </a:pPr>
            <a:r>
              <a:t/>
            </a:r>
            <a:endParaRPr sz="1100">
              <a:latin typeface="Nunito"/>
              <a:ea typeface="Nunito"/>
              <a:cs typeface="Nunito"/>
              <a:sym typeface="Nunito"/>
            </a:endParaRPr>
          </a:p>
          <a:p>
            <a:pPr indent="0" lvl="0" marL="342900" rtl="0" algn="l">
              <a:spcBef>
                <a:spcPts val="800"/>
              </a:spcBef>
              <a:spcAft>
                <a:spcPts val="0"/>
              </a:spcAft>
              <a:buNone/>
            </a:pPr>
            <a:r>
              <a:t/>
            </a:r>
            <a:endParaRPr sz="1300">
              <a:latin typeface="Nunito"/>
              <a:ea typeface="Nunito"/>
              <a:cs typeface="Nunito"/>
              <a:sym typeface="Nunito"/>
            </a:endParaRPr>
          </a:p>
          <a:p>
            <a:pPr indent="0" lvl="0" marL="0" rtl="0" algn="l">
              <a:spcBef>
                <a:spcPts val="800"/>
              </a:spcBef>
              <a:spcAft>
                <a:spcPts val="0"/>
              </a:spcAft>
              <a:buNone/>
            </a:pPr>
            <a:r>
              <a:t/>
            </a:r>
            <a:endParaRPr sz="1500">
              <a:latin typeface="Nunito"/>
              <a:ea typeface="Nunito"/>
              <a:cs typeface="Nunito"/>
              <a:sym typeface="Nunito"/>
            </a:endParaRPr>
          </a:p>
          <a:p>
            <a:pPr indent="0" lvl="0" marL="0" rtl="0" algn="l">
              <a:spcBef>
                <a:spcPts val="800"/>
              </a:spcBef>
              <a:spcAft>
                <a:spcPts val="1000"/>
              </a:spcAft>
              <a:buNone/>
            </a:pPr>
            <a:r>
              <a:t/>
            </a:r>
            <a:endParaRPr/>
          </a:p>
        </p:txBody>
      </p:sp>
      <p:sp>
        <p:nvSpPr>
          <p:cNvPr id="968" name="Google Shape;968;p37"/>
          <p:cNvSpPr txBox="1"/>
          <p:nvPr>
            <p:ph idx="4294967295" type="body"/>
          </p:nvPr>
        </p:nvSpPr>
        <p:spPr>
          <a:xfrm>
            <a:off x="1878875" y="1162325"/>
            <a:ext cx="1855200" cy="3901500"/>
          </a:xfrm>
          <a:prstGeom prst="rect">
            <a:avLst/>
          </a:prstGeom>
          <a:ln cap="flat" cmpd="sng" w="9525">
            <a:solidFill>
              <a:srgbClr val="000000"/>
            </a:solidFill>
            <a:prstDash val="dash"/>
            <a:round/>
            <a:headEnd len="sm" w="sm" type="none"/>
            <a:tailEnd len="sm" w="sm" type="none"/>
          </a:ln>
        </p:spPr>
        <p:txBody>
          <a:bodyPr anchorCtr="0" anchor="t" bIns="0" lIns="0" spcFirstLastPara="1" rIns="0" wrap="square" tIns="0">
            <a:noAutofit/>
          </a:bodyPr>
          <a:lstStyle/>
          <a:p>
            <a:pPr indent="0" lvl="0" marL="0" rtl="0" algn="l">
              <a:spcBef>
                <a:spcPts val="800"/>
              </a:spcBef>
              <a:spcAft>
                <a:spcPts val="0"/>
              </a:spcAft>
              <a:buNone/>
            </a:pPr>
            <a:r>
              <a:rPr b="1" lang="en" sz="1400">
                <a:latin typeface="Nunito"/>
                <a:ea typeface="Nunito"/>
                <a:cs typeface="Nunito"/>
                <a:sym typeface="Nunito"/>
              </a:rPr>
              <a:t>Applied Academics</a:t>
            </a:r>
            <a:endParaRPr b="1" sz="1400">
              <a:latin typeface="Nunito"/>
              <a:ea typeface="Nunito"/>
              <a:cs typeface="Nunito"/>
              <a:sym typeface="Nunito"/>
            </a:endParaRPr>
          </a:p>
          <a:p>
            <a:pPr indent="-311150" lvl="0" marL="457200" rtl="0" algn="l">
              <a:spcBef>
                <a:spcPts val="800"/>
              </a:spcBef>
              <a:spcAft>
                <a:spcPts val="0"/>
              </a:spcAft>
              <a:buSzPts val="1300"/>
              <a:buFont typeface="Nunito"/>
              <a:buChar char="➔"/>
            </a:pPr>
            <a:r>
              <a:rPr lang="en" sz="1300">
                <a:latin typeface="Nunito"/>
                <a:ea typeface="Nunito"/>
                <a:cs typeface="Nunito"/>
                <a:sym typeface="Nunito"/>
              </a:rPr>
              <a:t>Stagecraft Tech</a:t>
            </a:r>
            <a:endParaRPr sz="1300">
              <a:latin typeface="Nunito"/>
              <a:ea typeface="Nunito"/>
              <a:cs typeface="Nunito"/>
              <a:sym typeface="Nunito"/>
            </a:endParaRPr>
          </a:p>
          <a:p>
            <a:pPr indent="0" lvl="0" marL="0" rtl="0" algn="l">
              <a:spcBef>
                <a:spcPts val="800"/>
              </a:spcBef>
              <a:spcAft>
                <a:spcPts val="0"/>
              </a:spcAft>
              <a:buNone/>
            </a:pPr>
            <a:r>
              <a:t/>
            </a:r>
            <a:endParaRPr sz="1300">
              <a:latin typeface="Nunito"/>
              <a:ea typeface="Nunito"/>
              <a:cs typeface="Nunito"/>
              <a:sym typeface="Nunito"/>
            </a:endParaRPr>
          </a:p>
          <a:p>
            <a:pPr indent="0" lvl="0" marL="0" rtl="0" algn="l">
              <a:spcBef>
                <a:spcPts val="800"/>
              </a:spcBef>
              <a:spcAft>
                <a:spcPts val="0"/>
              </a:spcAft>
              <a:buNone/>
            </a:pPr>
            <a:r>
              <a:t/>
            </a:r>
            <a:endParaRPr sz="1100">
              <a:latin typeface="Nunito"/>
              <a:ea typeface="Nunito"/>
              <a:cs typeface="Nunito"/>
              <a:sym typeface="Nunito"/>
            </a:endParaRPr>
          </a:p>
          <a:p>
            <a:pPr indent="0" lvl="0" marL="342900" rtl="0" algn="l">
              <a:spcBef>
                <a:spcPts val="800"/>
              </a:spcBef>
              <a:spcAft>
                <a:spcPts val="0"/>
              </a:spcAft>
              <a:buNone/>
            </a:pPr>
            <a:r>
              <a:t/>
            </a:r>
            <a:endParaRPr sz="1300">
              <a:latin typeface="Nunito"/>
              <a:ea typeface="Nunito"/>
              <a:cs typeface="Nunito"/>
              <a:sym typeface="Nunito"/>
            </a:endParaRPr>
          </a:p>
          <a:p>
            <a:pPr indent="0" lvl="0" marL="0" rtl="0" algn="l">
              <a:spcBef>
                <a:spcPts val="800"/>
              </a:spcBef>
              <a:spcAft>
                <a:spcPts val="0"/>
              </a:spcAft>
              <a:buNone/>
            </a:pPr>
            <a:r>
              <a:t/>
            </a:r>
            <a:endParaRPr sz="1500">
              <a:latin typeface="Nunito"/>
              <a:ea typeface="Nunito"/>
              <a:cs typeface="Nunito"/>
              <a:sym typeface="Nunito"/>
            </a:endParaRPr>
          </a:p>
          <a:p>
            <a:pPr indent="0" lvl="0" marL="0" rtl="0" algn="l">
              <a:spcBef>
                <a:spcPts val="800"/>
              </a:spcBef>
              <a:spcAft>
                <a:spcPts val="1000"/>
              </a:spcAft>
              <a:buNone/>
            </a:pPr>
            <a:r>
              <a:t/>
            </a:r>
            <a:endParaRPr/>
          </a:p>
        </p:txBody>
      </p:sp>
      <p:sp>
        <p:nvSpPr>
          <p:cNvPr id="969" name="Google Shape;969;p37"/>
          <p:cNvSpPr txBox="1"/>
          <p:nvPr>
            <p:ph idx="4294967295" type="body"/>
          </p:nvPr>
        </p:nvSpPr>
        <p:spPr>
          <a:xfrm>
            <a:off x="5598600" y="1162325"/>
            <a:ext cx="1524300" cy="3780000"/>
          </a:xfrm>
          <a:prstGeom prst="rect">
            <a:avLst/>
          </a:prstGeom>
          <a:ln cap="flat" cmpd="sng" w="9525">
            <a:solidFill>
              <a:srgbClr val="000000"/>
            </a:solidFill>
            <a:prstDash val="dash"/>
            <a:round/>
            <a:headEnd len="sm" w="sm" type="none"/>
            <a:tailEnd len="sm" w="sm" type="none"/>
          </a:ln>
        </p:spPr>
        <p:txBody>
          <a:bodyPr anchorCtr="0" anchor="t" bIns="0" lIns="0" spcFirstLastPara="1" rIns="0" wrap="square" tIns="0">
            <a:noAutofit/>
          </a:bodyPr>
          <a:lstStyle/>
          <a:p>
            <a:pPr indent="0" lvl="0" marL="0" rtl="0" algn="l">
              <a:spcBef>
                <a:spcPts val="800"/>
              </a:spcBef>
              <a:spcAft>
                <a:spcPts val="0"/>
              </a:spcAft>
              <a:buNone/>
            </a:pPr>
            <a:r>
              <a:rPr b="1" lang="en" sz="1400">
                <a:latin typeface="Nunito"/>
                <a:ea typeface="Nunito"/>
                <a:cs typeface="Nunito"/>
                <a:sym typeface="Nunito"/>
              </a:rPr>
              <a:t>CTE</a:t>
            </a:r>
            <a:endParaRPr b="1" sz="1400">
              <a:latin typeface="Nunito"/>
              <a:ea typeface="Nunito"/>
              <a:cs typeface="Nunito"/>
              <a:sym typeface="Nunito"/>
            </a:endParaRPr>
          </a:p>
          <a:p>
            <a:pPr indent="-311150" lvl="0" marL="457200" rtl="0" algn="l">
              <a:spcBef>
                <a:spcPts val="800"/>
              </a:spcBef>
              <a:spcAft>
                <a:spcPts val="0"/>
              </a:spcAft>
              <a:buSzPts val="1300"/>
              <a:buFont typeface="Nunito"/>
              <a:buChar char="➔"/>
            </a:pPr>
            <a:r>
              <a:rPr lang="en" sz="1300">
                <a:latin typeface="Nunito"/>
                <a:ea typeface="Nunito"/>
                <a:cs typeface="Nunito"/>
                <a:sym typeface="Nunito"/>
              </a:rPr>
              <a:t>Engineering Essentials</a:t>
            </a:r>
            <a:endParaRPr sz="1600">
              <a:latin typeface="Nunito"/>
              <a:ea typeface="Nunito"/>
              <a:cs typeface="Nunito"/>
              <a:sym typeface="Nunito"/>
            </a:endParaRPr>
          </a:p>
          <a:p>
            <a:pPr indent="0" lvl="0" marL="0" rtl="0" algn="l">
              <a:spcBef>
                <a:spcPts val="800"/>
              </a:spcBef>
              <a:spcAft>
                <a:spcPts val="0"/>
              </a:spcAft>
              <a:buNone/>
            </a:pPr>
            <a:r>
              <a:t/>
            </a:r>
            <a:endParaRPr sz="1100">
              <a:latin typeface="Nunito"/>
              <a:ea typeface="Nunito"/>
              <a:cs typeface="Nunito"/>
              <a:sym typeface="Nunito"/>
            </a:endParaRPr>
          </a:p>
          <a:p>
            <a:pPr indent="0" lvl="0" marL="342900" rtl="0" algn="l">
              <a:spcBef>
                <a:spcPts val="800"/>
              </a:spcBef>
              <a:spcAft>
                <a:spcPts val="0"/>
              </a:spcAft>
              <a:buNone/>
            </a:pPr>
            <a:r>
              <a:t/>
            </a:r>
            <a:endParaRPr sz="1300">
              <a:latin typeface="Nunito"/>
              <a:ea typeface="Nunito"/>
              <a:cs typeface="Nunito"/>
              <a:sym typeface="Nunito"/>
            </a:endParaRPr>
          </a:p>
          <a:p>
            <a:pPr indent="0" lvl="0" marL="0" rtl="0" algn="l">
              <a:spcBef>
                <a:spcPts val="800"/>
              </a:spcBef>
              <a:spcAft>
                <a:spcPts val="0"/>
              </a:spcAft>
              <a:buNone/>
            </a:pPr>
            <a:r>
              <a:t/>
            </a:r>
            <a:endParaRPr sz="1500">
              <a:latin typeface="Nunito"/>
              <a:ea typeface="Nunito"/>
              <a:cs typeface="Nunito"/>
              <a:sym typeface="Nunito"/>
            </a:endParaRPr>
          </a:p>
          <a:p>
            <a:pPr indent="0" lvl="0" marL="0" rtl="0" algn="l">
              <a:spcBef>
                <a:spcPts val="800"/>
              </a:spcBef>
              <a:spcAft>
                <a:spcPts val="1000"/>
              </a:spcAft>
              <a:buNone/>
            </a:pPr>
            <a:r>
              <a:t/>
            </a:r>
            <a:endParaRPr/>
          </a:p>
        </p:txBody>
      </p:sp>
      <p:sp>
        <p:nvSpPr>
          <p:cNvPr id="970" name="Google Shape;970;p37"/>
          <p:cNvSpPr txBox="1"/>
          <p:nvPr>
            <p:ph idx="4294967295" type="body"/>
          </p:nvPr>
        </p:nvSpPr>
        <p:spPr>
          <a:xfrm>
            <a:off x="3806000" y="1162325"/>
            <a:ext cx="1664400" cy="3801300"/>
          </a:xfrm>
          <a:prstGeom prst="rect">
            <a:avLst/>
          </a:prstGeom>
          <a:ln cap="flat" cmpd="sng" w="9525">
            <a:solidFill>
              <a:srgbClr val="000000"/>
            </a:solidFill>
            <a:prstDash val="dash"/>
            <a:round/>
            <a:headEnd len="sm" w="sm" type="none"/>
            <a:tailEnd len="sm" w="sm" type="none"/>
          </a:ln>
        </p:spPr>
        <p:txBody>
          <a:bodyPr anchorCtr="0" anchor="t" bIns="0" lIns="0" spcFirstLastPara="1" rIns="0" wrap="square" tIns="0">
            <a:noAutofit/>
          </a:bodyPr>
          <a:lstStyle/>
          <a:p>
            <a:pPr indent="0" lvl="0" marL="0" rtl="0" algn="l">
              <a:spcBef>
                <a:spcPts val="800"/>
              </a:spcBef>
              <a:spcAft>
                <a:spcPts val="0"/>
              </a:spcAft>
              <a:buNone/>
            </a:pPr>
            <a:r>
              <a:rPr b="1" lang="en" sz="1400">
                <a:latin typeface="Nunito"/>
                <a:ea typeface="Nunito"/>
                <a:cs typeface="Nunito"/>
                <a:sym typeface="Nunito"/>
              </a:rPr>
              <a:t>CTE</a:t>
            </a:r>
            <a:endParaRPr b="1" sz="1400">
              <a:latin typeface="Nunito"/>
              <a:ea typeface="Nunito"/>
              <a:cs typeface="Nunito"/>
              <a:sym typeface="Nunito"/>
            </a:endParaRPr>
          </a:p>
          <a:p>
            <a:pPr indent="-311150" lvl="0" marL="457200" rtl="0" algn="l">
              <a:spcBef>
                <a:spcPts val="800"/>
              </a:spcBef>
              <a:spcAft>
                <a:spcPts val="0"/>
              </a:spcAft>
              <a:buClr>
                <a:schemeClr val="dk1"/>
              </a:buClr>
              <a:buSzPts val="1300"/>
              <a:buFont typeface="Nunito"/>
              <a:buChar char="➔"/>
            </a:pPr>
            <a:r>
              <a:rPr lang="en" sz="1300">
                <a:latin typeface="Nunito"/>
                <a:ea typeface="Nunito"/>
                <a:cs typeface="Nunito"/>
                <a:sym typeface="Nunito"/>
              </a:rPr>
              <a:t>Digital Innovation and Design</a:t>
            </a:r>
            <a:endParaRPr sz="1300">
              <a:latin typeface="Nunito"/>
              <a:ea typeface="Nunito"/>
              <a:cs typeface="Nunito"/>
              <a:sym typeface="Nunito"/>
            </a:endParaRPr>
          </a:p>
          <a:p>
            <a:pPr indent="0" lvl="0" marL="0" rtl="0" algn="l">
              <a:spcBef>
                <a:spcPts val="800"/>
              </a:spcBef>
              <a:spcAft>
                <a:spcPts val="0"/>
              </a:spcAft>
              <a:buNone/>
            </a:pPr>
            <a:r>
              <a:t/>
            </a:r>
            <a:endParaRPr sz="1300">
              <a:latin typeface="Nunito"/>
              <a:ea typeface="Nunito"/>
              <a:cs typeface="Nunito"/>
              <a:sym typeface="Nunito"/>
            </a:endParaRPr>
          </a:p>
          <a:p>
            <a:pPr indent="0" lvl="0" marL="0" rtl="0" algn="l">
              <a:spcBef>
                <a:spcPts val="800"/>
              </a:spcBef>
              <a:spcAft>
                <a:spcPts val="0"/>
              </a:spcAft>
              <a:buNone/>
            </a:pPr>
            <a:r>
              <a:t/>
            </a:r>
            <a:endParaRPr sz="1100">
              <a:latin typeface="Nunito"/>
              <a:ea typeface="Nunito"/>
              <a:cs typeface="Nunito"/>
              <a:sym typeface="Nunito"/>
            </a:endParaRPr>
          </a:p>
          <a:p>
            <a:pPr indent="0" lvl="0" marL="342900" rtl="0" algn="l">
              <a:spcBef>
                <a:spcPts val="800"/>
              </a:spcBef>
              <a:spcAft>
                <a:spcPts val="0"/>
              </a:spcAft>
              <a:buNone/>
            </a:pPr>
            <a:r>
              <a:t/>
            </a:r>
            <a:endParaRPr sz="1300">
              <a:latin typeface="Nunito"/>
              <a:ea typeface="Nunito"/>
              <a:cs typeface="Nunito"/>
              <a:sym typeface="Nunito"/>
            </a:endParaRPr>
          </a:p>
          <a:p>
            <a:pPr indent="0" lvl="0" marL="0" rtl="0" algn="l">
              <a:spcBef>
                <a:spcPts val="800"/>
              </a:spcBef>
              <a:spcAft>
                <a:spcPts val="0"/>
              </a:spcAft>
              <a:buNone/>
            </a:pPr>
            <a:r>
              <a:t/>
            </a:r>
            <a:endParaRPr sz="1500">
              <a:latin typeface="Nunito"/>
              <a:ea typeface="Nunito"/>
              <a:cs typeface="Nunito"/>
              <a:sym typeface="Nunito"/>
            </a:endParaRPr>
          </a:p>
          <a:p>
            <a:pPr indent="0" lvl="0" marL="0" rtl="0" algn="l">
              <a:spcBef>
                <a:spcPts val="800"/>
              </a:spcBef>
              <a:spcAft>
                <a:spcPts val="1000"/>
              </a:spcAft>
              <a:buNone/>
            </a:pPr>
            <a:r>
              <a:t/>
            </a:r>
            <a:endParaRPr/>
          </a:p>
        </p:txBody>
      </p:sp>
      <p:pic>
        <p:nvPicPr>
          <p:cNvPr id="971" name="Google Shape;971;p37">
            <a:hlinkClick r:id="rId3"/>
          </p:cNvPr>
          <p:cNvPicPr preferRelativeResize="0"/>
          <p:nvPr/>
        </p:nvPicPr>
        <p:blipFill>
          <a:blip r:embed="rId4">
            <a:alphaModFix/>
          </a:blip>
          <a:stretch>
            <a:fillRect/>
          </a:stretch>
        </p:blipFill>
        <p:spPr>
          <a:xfrm>
            <a:off x="7399625" y="1994475"/>
            <a:ext cx="1580650" cy="2498825"/>
          </a:xfrm>
          <a:prstGeom prst="rect">
            <a:avLst/>
          </a:prstGeom>
          <a:noFill/>
          <a:ln>
            <a:noFill/>
          </a:ln>
        </p:spPr>
      </p:pic>
      <p:pic>
        <p:nvPicPr>
          <p:cNvPr id="972" name="Google Shape;972;p37"/>
          <p:cNvPicPr preferRelativeResize="0"/>
          <p:nvPr/>
        </p:nvPicPr>
        <p:blipFill rotWithShape="1">
          <a:blip r:embed="rId5">
            <a:alphaModFix/>
          </a:blip>
          <a:srcRect b="0" l="0" r="0" t="0"/>
          <a:stretch/>
        </p:blipFill>
        <p:spPr>
          <a:xfrm>
            <a:off x="1937050" y="3256800"/>
            <a:ext cx="1025400" cy="683700"/>
          </a:xfrm>
          <a:prstGeom prst="rect">
            <a:avLst/>
          </a:prstGeom>
          <a:noFill/>
          <a:ln>
            <a:noFill/>
          </a:ln>
        </p:spPr>
      </p:pic>
      <p:pic>
        <p:nvPicPr>
          <p:cNvPr id="973" name="Google Shape;973;p37"/>
          <p:cNvPicPr preferRelativeResize="0"/>
          <p:nvPr/>
        </p:nvPicPr>
        <p:blipFill rotWithShape="1">
          <a:blip r:embed="rId6">
            <a:alphaModFix/>
          </a:blip>
          <a:srcRect b="0" l="0" r="7192" t="2037"/>
          <a:stretch/>
        </p:blipFill>
        <p:spPr>
          <a:xfrm>
            <a:off x="1917025" y="2381413"/>
            <a:ext cx="1251085" cy="790775"/>
          </a:xfrm>
          <a:prstGeom prst="rect">
            <a:avLst/>
          </a:prstGeom>
          <a:noFill/>
          <a:ln>
            <a:noFill/>
          </a:ln>
        </p:spPr>
      </p:pic>
      <p:pic>
        <p:nvPicPr>
          <p:cNvPr id="974" name="Google Shape;974;p37"/>
          <p:cNvPicPr preferRelativeResize="0"/>
          <p:nvPr/>
        </p:nvPicPr>
        <p:blipFill rotWithShape="1">
          <a:blip r:embed="rId7">
            <a:alphaModFix/>
          </a:blip>
          <a:srcRect b="0" l="0" r="0" t="0"/>
          <a:stretch/>
        </p:blipFill>
        <p:spPr>
          <a:xfrm>
            <a:off x="173860" y="3052195"/>
            <a:ext cx="1419000" cy="946200"/>
          </a:xfrm>
          <a:prstGeom prst="rect">
            <a:avLst/>
          </a:prstGeom>
          <a:noFill/>
          <a:ln>
            <a:noFill/>
          </a:ln>
        </p:spPr>
      </p:pic>
      <p:pic>
        <p:nvPicPr>
          <p:cNvPr id="975" name="Google Shape;975;p37"/>
          <p:cNvPicPr preferRelativeResize="0"/>
          <p:nvPr/>
        </p:nvPicPr>
        <p:blipFill>
          <a:blip r:embed="rId8">
            <a:alphaModFix/>
          </a:blip>
          <a:stretch>
            <a:fillRect/>
          </a:stretch>
        </p:blipFill>
        <p:spPr>
          <a:xfrm>
            <a:off x="3908250" y="2225750"/>
            <a:ext cx="1052553" cy="790775"/>
          </a:xfrm>
          <a:prstGeom prst="rect">
            <a:avLst/>
          </a:prstGeom>
          <a:noFill/>
          <a:ln>
            <a:noFill/>
          </a:ln>
        </p:spPr>
      </p:pic>
      <p:pic>
        <p:nvPicPr>
          <p:cNvPr id="976" name="Google Shape;976;p37"/>
          <p:cNvPicPr preferRelativeResize="0"/>
          <p:nvPr/>
        </p:nvPicPr>
        <p:blipFill>
          <a:blip r:embed="rId9">
            <a:alphaModFix/>
          </a:blip>
          <a:stretch>
            <a:fillRect/>
          </a:stretch>
        </p:blipFill>
        <p:spPr>
          <a:xfrm>
            <a:off x="3909275" y="3052226"/>
            <a:ext cx="1169550" cy="888283"/>
          </a:xfrm>
          <a:prstGeom prst="rect">
            <a:avLst/>
          </a:prstGeom>
          <a:noFill/>
          <a:ln>
            <a:noFill/>
          </a:ln>
        </p:spPr>
      </p:pic>
      <p:pic>
        <p:nvPicPr>
          <p:cNvPr id="977" name="Google Shape;977;p37"/>
          <p:cNvPicPr preferRelativeResize="0"/>
          <p:nvPr/>
        </p:nvPicPr>
        <p:blipFill>
          <a:blip r:embed="rId10">
            <a:alphaModFix/>
          </a:blip>
          <a:stretch>
            <a:fillRect/>
          </a:stretch>
        </p:blipFill>
        <p:spPr>
          <a:xfrm>
            <a:off x="5669938" y="3096012"/>
            <a:ext cx="1381625" cy="790775"/>
          </a:xfrm>
          <a:prstGeom prst="rect">
            <a:avLst/>
          </a:prstGeom>
          <a:noFill/>
          <a:ln>
            <a:noFill/>
          </a:ln>
        </p:spPr>
      </p:pic>
      <p:pic>
        <p:nvPicPr>
          <p:cNvPr id="978" name="Google Shape;978;p37"/>
          <p:cNvPicPr preferRelativeResize="0"/>
          <p:nvPr/>
        </p:nvPicPr>
        <p:blipFill>
          <a:blip r:embed="rId11">
            <a:alphaModFix/>
          </a:blip>
          <a:stretch>
            <a:fillRect/>
          </a:stretch>
        </p:blipFill>
        <p:spPr>
          <a:xfrm>
            <a:off x="5644432" y="3907137"/>
            <a:ext cx="1432625" cy="987916"/>
          </a:xfrm>
          <a:prstGeom prst="rect">
            <a:avLst/>
          </a:prstGeom>
          <a:noFill/>
          <a:ln>
            <a:noFill/>
          </a:ln>
        </p:spPr>
      </p:pic>
      <p:pic>
        <p:nvPicPr>
          <p:cNvPr id="979" name="Google Shape;979;p37"/>
          <p:cNvPicPr preferRelativeResize="0"/>
          <p:nvPr/>
        </p:nvPicPr>
        <p:blipFill rotWithShape="1">
          <a:blip r:embed="rId12">
            <a:alphaModFix/>
          </a:blip>
          <a:srcRect b="39792" l="0" r="0" t="10727"/>
          <a:stretch/>
        </p:blipFill>
        <p:spPr>
          <a:xfrm flipH="1" rot="-13">
            <a:off x="2949804" y="3247066"/>
            <a:ext cx="728007" cy="708878"/>
          </a:xfrm>
          <a:prstGeom prst="rect">
            <a:avLst/>
          </a:prstGeom>
          <a:noFill/>
          <a:ln>
            <a:noFill/>
          </a:ln>
        </p:spPr>
      </p:pic>
      <p:pic>
        <p:nvPicPr>
          <p:cNvPr id="980" name="Google Shape;980;p37"/>
          <p:cNvPicPr preferRelativeResize="0"/>
          <p:nvPr/>
        </p:nvPicPr>
        <p:blipFill>
          <a:blip r:embed="rId13">
            <a:alphaModFix/>
          </a:blip>
          <a:stretch>
            <a:fillRect/>
          </a:stretch>
        </p:blipFill>
        <p:spPr>
          <a:xfrm rot="10">
            <a:off x="1937050" y="4048177"/>
            <a:ext cx="1682162" cy="946195"/>
          </a:xfrm>
          <a:prstGeom prst="rect">
            <a:avLst/>
          </a:prstGeom>
          <a:noFill/>
          <a:ln>
            <a:noFill/>
          </a:ln>
        </p:spPr>
      </p:pic>
      <p:pic>
        <p:nvPicPr>
          <p:cNvPr id="981" name="Google Shape;981;p37"/>
          <p:cNvPicPr preferRelativeResize="0"/>
          <p:nvPr/>
        </p:nvPicPr>
        <p:blipFill>
          <a:blip r:embed="rId14">
            <a:alphaModFix/>
          </a:blip>
          <a:stretch>
            <a:fillRect/>
          </a:stretch>
        </p:blipFill>
        <p:spPr>
          <a:xfrm>
            <a:off x="5669950" y="2022025"/>
            <a:ext cx="1381599" cy="1053618"/>
          </a:xfrm>
          <a:prstGeom prst="rect">
            <a:avLst/>
          </a:prstGeom>
          <a:noFill/>
          <a:ln>
            <a:noFill/>
          </a:ln>
        </p:spPr>
      </p:pic>
      <p:pic>
        <p:nvPicPr>
          <p:cNvPr id="982" name="Google Shape;982;p37"/>
          <p:cNvPicPr preferRelativeResize="0"/>
          <p:nvPr/>
        </p:nvPicPr>
        <p:blipFill>
          <a:blip r:embed="rId15">
            <a:alphaModFix/>
          </a:blip>
          <a:stretch>
            <a:fillRect/>
          </a:stretch>
        </p:blipFill>
        <p:spPr>
          <a:xfrm>
            <a:off x="253725" y="1920675"/>
            <a:ext cx="1025400" cy="1029704"/>
          </a:xfrm>
          <a:prstGeom prst="rect">
            <a:avLst/>
          </a:prstGeom>
          <a:noFill/>
          <a:ln>
            <a:noFill/>
          </a:ln>
        </p:spPr>
      </p:pic>
      <p:pic>
        <p:nvPicPr>
          <p:cNvPr id="983" name="Google Shape;983;p37"/>
          <p:cNvPicPr preferRelativeResize="0"/>
          <p:nvPr/>
        </p:nvPicPr>
        <p:blipFill>
          <a:blip r:embed="rId16">
            <a:alphaModFix/>
          </a:blip>
          <a:stretch>
            <a:fillRect/>
          </a:stretch>
        </p:blipFill>
        <p:spPr>
          <a:xfrm>
            <a:off x="298587" y="4100225"/>
            <a:ext cx="1169526" cy="842098"/>
          </a:xfrm>
          <a:prstGeom prst="rect">
            <a:avLst/>
          </a:prstGeom>
          <a:noFill/>
          <a:ln>
            <a:noFill/>
          </a:ln>
        </p:spPr>
      </p:pic>
      <p:pic>
        <p:nvPicPr>
          <p:cNvPr id="984" name="Google Shape;984;p37"/>
          <p:cNvPicPr preferRelativeResize="0"/>
          <p:nvPr/>
        </p:nvPicPr>
        <p:blipFill>
          <a:blip r:embed="rId17">
            <a:alphaModFix/>
          </a:blip>
          <a:stretch>
            <a:fillRect/>
          </a:stretch>
        </p:blipFill>
        <p:spPr>
          <a:xfrm>
            <a:off x="3907500" y="3984236"/>
            <a:ext cx="1251075" cy="930813"/>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8" name="Shape 988"/>
        <p:cNvGrpSpPr/>
        <p:nvPr/>
      </p:nvGrpSpPr>
      <p:grpSpPr>
        <a:xfrm>
          <a:off x="0" y="0"/>
          <a:ext cx="0" cy="0"/>
          <a:chOff x="0" y="0"/>
          <a:chExt cx="0" cy="0"/>
        </a:xfrm>
      </p:grpSpPr>
      <p:sp>
        <p:nvSpPr>
          <p:cNvPr id="989" name="Google Shape;989;p38"/>
          <p:cNvSpPr txBox="1"/>
          <p:nvPr>
            <p:ph idx="12" type="sldNum"/>
          </p:nvPr>
        </p:nvSpPr>
        <p:spPr>
          <a:xfrm>
            <a:off x="8665029" y="127279"/>
            <a:ext cx="326700" cy="2727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990" name="Google Shape;990;p38"/>
          <p:cNvSpPr txBox="1"/>
          <p:nvPr>
            <p:ph idx="1" type="body"/>
          </p:nvPr>
        </p:nvSpPr>
        <p:spPr>
          <a:xfrm>
            <a:off x="1652750" y="2161800"/>
            <a:ext cx="5838300" cy="819900"/>
          </a:xfrm>
          <a:prstGeom prst="rect">
            <a:avLst/>
          </a:prstGeom>
        </p:spPr>
        <p:txBody>
          <a:bodyPr anchorCtr="0" anchor="ctr" bIns="0" lIns="0" spcFirstLastPara="1" rIns="0" wrap="square" tIns="0">
            <a:noAutofit/>
          </a:bodyPr>
          <a:lstStyle/>
          <a:p>
            <a:pPr indent="0" lvl="0" marL="0" rtl="0" algn="ctr">
              <a:spcBef>
                <a:spcPts val="600"/>
              </a:spcBef>
              <a:spcAft>
                <a:spcPts val="0"/>
              </a:spcAft>
              <a:buNone/>
            </a:pPr>
            <a:r>
              <a:rPr lang="en"/>
              <a:t>Course Selection Form</a:t>
            </a:r>
            <a:endParaRPr/>
          </a:p>
          <a:p>
            <a:pPr indent="0" lvl="0" marL="0" rtl="0" algn="ctr">
              <a:spcBef>
                <a:spcPts val="1000"/>
              </a:spcBef>
              <a:spcAft>
                <a:spcPts val="1000"/>
              </a:spcAft>
              <a:buNone/>
            </a:pPr>
            <a:r>
              <a:t/>
            </a:r>
            <a:endParaRPr sz="2200">
              <a:solidFill>
                <a:schemeClr val="accent5"/>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4" name="Shape 994"/>
        <p:cNvGrpSpPr/>
        <p:nvPr/>
      </p:nvGrpSpPr>
      <p:grpSpPr>
        <a:xfrm>
          <a:off x="0" y="0"/>
          <a:ext cx="0" cy="0"/>
          <a:chOff x="0" y="0"/>
          <a:chExt cx="0" cy="0"/>
        </a:xfrm>
      </p:grpSpPr>
      <p:sp>
        <p:nvSpPr>
          <p:cNvPr id="995" name="Google Shape;995;p39"/>
          <p:cNvSpPr txBox="1"/>
          <p:nvPr/>
        </p:nvSpPr>
        <p:spPr>
          <a:xfrm>
            <a:off x="408850" y="160725"/>
            <a:ext cx="7956300" cy="7155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chemeClr val="dk1"/>
              </a:buClr>
              <a:buFont typeface="Trebuchet MS"/>
              <a:buNone/>
            </a:pPr>
            <a:r>
              <a:rPr b="1" lang="en" sz="2500">
                <a:solidFill>
                  <a:schemeClr val="dk1"/>
                </a:solidFill>
                <a:latin typeface="Mali"/>
                <a:ea typeface="Mali"/>
                <a:cs typeface="Mali"/>
                <a:sym typeface="Mali"/>
              </a:rPr>
              <a:t>START HERE: Fill out ALL required information</a:t>
            </a:r>
            <a:endParaRPr b="1" sz="2500">
              <a:solidFill>
                <a:schemeClr val="dk1"/>
              </a:solidFill>
              <a:latin typeface="Mali"/>
              <a:ea typeface="Mali"/>
              <a:cs typeface="Mali"/>
              <a:sym typeface="Mali"/>
            </a:endParaRPr>
          </a:p>
        </p:txBody>
      </p:sp>
      <p:pic>
        <p:nvPicPr>
          <p:cNvPr id="996" name="Google Shape;996;p39"/>
          <p:cNvPicPr preferRelativeResize="0"/>
          <p:nvPr/>
        </p:nvPicPr>
        <p:blipFill>
          <a:blip r:embed="rId3">
            <a:alphaModFix/>
          </a:blip>
          <a:stretch>
            <a:fillRect/>
          </a:stretch>
        </p:blipFill>
        <p:spPr>
          <a:xfrm>
            <a:off x="833663" y="876231"/>
            <a:ext cx="6432955" cy="4038675"/>
          </a:xfrm>
          <a:prstGeom prst="rect">
            <a:avLst/>
          </a:prstGeom>
          <a:noFill/>
          <a:ln>
            <a:noFill/>
          </a:ln>
        </p:spPr>
      </p:pic>
      <p:sp>
        <p:nvSpPr>
          <p:cNvPr id="997" name="Google Shape;997;p39"/>
          <p:cNvSpPr txBox="1"/>
          <p:nvPr>
            <p:ph idx="12" type="sldNum"/>
          </p:nvPr>
        </p:nvSpPr>
        <p:spPr>
          <a:xfrm>
            <a:off x="8665029" y="127279"/>
            <a:ext cx="326700" cy="2727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998" name="Google Shape;998;p39"/>
          <p:cNvSpPr txBox="1"/>
          <p:nvPr/>
        </p:nvSpPr>
        <p:spPr>
          <a:xfrm>
            <a:off x="1303825" y="1183750"/>
            <a:ext cx="3113700" cy="569400"/>
          </a:xfrm>
          <a:prstGeom prst="rect">
            <a:avLst/>
          </a:prstGeom>
          <a:solidFill>
            <a:schemeClr val="lt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solidFill>
                  <a:srgbClr val="76A5AF"/>
                </a:solidFill>
                <a:latin typeface="Nunito"/>
                <a:ea typeface="Nunito"/>
                <a:cs typeface="Nunito"/>
                <a:sym typeface="Nunito"/>
              </a:rPr>
              <a:t>2023-24 Official Course Selection Form</a:t>
            </a:r>
            <a:endParaRPr b="1" sz="1200">
              <a:solidFill>
                <a:srgbClr val="76A5AF"/>
              </a:solidFill>
              <a:latin typeface="Nunito"/>
              <a:ea typeface="Nunito"/>
              <a:cs typeface="Nunito"/>
              <a:sym typeface="Nunito"/>
            </a:endParaRPr>
          </a:p>
          <a:p>
            <a:pPr indent="0" lvl="0" marL="0" rtl="0" algn="l">
              <a:spcBef>
                <a:spcPts val="0"/>
              </a:spcBef>
              <a:spcAft>
                <a:spcPts val="0"/>
              </a:spcAft>
              <a:buNone/>
            </a:pPr>
            <a:r>
              <a:t/>
            </a:r>
            <a:endParaRPr b="1" sz="1300">
              <a:solidFill>
                <a:srgbClr val="76A5AF"/>
              </a:solidFill>
              <a:latin typeface="Nunito"/>
              <a:ea typeface="Nunito"/>
              <a:cs typeface="Nunito"/>
              <a:sym typeface="Nunito"/>
            </a:endParaRPr>
          </a:p>
        </p:txBody>
      </p:sp>
      <p:sp>
        <p:nvSpPr>
          <p:cNvPr id="999" name="Google Shape;999;p39"/>
          <p:cNvSpPr txBox="1"/>
          <p:nvPr/>
        </p:nvSpPr>
        <p:spPr>
          <a:xfrm>
            <a:off x="7415525" y="658800"/>
            <a:ext cx="1576200" cy="993000"/>
          </a:xfrm>
          <a:prstGeom prst="rect">
            <a:avLst/>
          </a:prstGeom>
          <a:solidFill>
            <a:schemeClr val="accent6"/>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Nunito Light"/>
                <a:ea typeface="Nunito Light"/>
                <a:cs typeface="Nunito Light"/>
                <a:sym typeface="Nunito Light"/>
              </a:rPr>
              <a:t>Everyone should have received an email today from Informed K-12</a:t>
            </a:r>
            <a:endParaRPr>
              <a:solidFill>
                <a:schemeClr val="dk1"/>
              </a:solidFill>
              <a:latin typeface="Nunito Light"/>
              <a:ea typeface="Nunito Light"/>
              <a:cs typeface="Nunito Light"/>
              <a:sym typeface="Nunito Light"/>
            </a:endParaRPr>
          </a:p>
          <a:p>
            <a:pPr indent="0" lvl="0" marL="0" rtl="0" algn="l">
              <a:spcBef>
                <a:spcPts val="0"/>
              </a:spcBef>
              <a:spcAft>
                <a:spcPts val="0"/>
              </a:spcAft>
              <a:buNone/>
            </a:pPr>
            <a:r>
              <a:t/>
            </a:r>
            <a:endParaRPr>
              <a:solidFill>
                <a:schemeClr val="dk1"/>
              </a:solidFill>
              <a:latin typeface="Nunito Light"/>
              <a:ea typeface="Nunito Light"/>
              <a:cs typeface="Nunito Light"/>
              <a:sym typeface="Nunito Light"/>
            </a:endParaRPr>
          </a:p>
          <a:p>
            <a:pPr indent="0" lvl="0" marL="0" rtl="0" algn="l">
              <a:spcBef>
                <a:spcPts val="0"/>
              </a:spcBef>
              <a:spcAft>
                <a:spcPts val="0"/>
              </a:spcAft>
              <a:buNone/>
            </a:pPr>
            <a:r>
              <a:t/>
            </a:r>
            <a:endParaRPr>
              <a:solidFill>
                <a:schemeClr val="dk1"/>
              </a:solidFill>
              <a:latin typeface="Nunito Light"/>
              <a:ea typeface="Nunito Light"/>
              <a:cs typeface="Nunito Light"/>
              <a:sym typeface="Nunito Light"/>
            </a:endParaRPr>
          </a:p>
        </p:txBody>
      </p:sp>
      <p:pic>
        <p:nvPicPr>
          <p:cNvPr id="1000" name="Google Shape;1000;p39"/>
          <p:cNvPicPr preferRelativeResize="0"/>
          <p:nvPr/>
        </p:nvPicPr>
        <p:blipFill>
          <a:blip r:embed="rId4">
            <a:alphaModFix/>
          </a:blip>
          <a:stretch>
            <a:fillRect/>
          </a:stretch>
        </p:blipFill>
        <p:spPr>
          <a:xfrm>
            <a:off x="7423613" y="3060123"/>
            <a:ext cx="1712425" cy="2192952"/>
          </a:xfrm>
          <a:prstGeom prst="rect">
            <a:avLst/>
          </a:prstGeom>
          <a:noFill/>
          <a:ln>
            <a:noFill/>
          </a:ln>
        </p:spPr>
      </p:pic>
      <p:sp>
        <p:nvSpPr>
          <p:cNvPr id="1001" name="Google Shape;1001;p39"/>
          <p:cNvSpPr txBox="1"/>
          <p:nvPr/>
        </p:nvSpPr>
        <p:spPr>
          <a:xfrm>
            <a:off x="7415400" y="1817825"/>
            <a:ext cx="1712400" cy="1242300"/>
          </a:xfrm>
          <a:prstGeom prst="rect">
            <a:avLst/>
          </a:prstGeom>
          <a:solidFill>
            <a:schemeClr val="accent6"/>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Nunito Light"/>
                <a:ea typeface="Nunito Light"/>
                <a:cs typeface="Nunito Light"/>
                <a:sym typeface="Nunito Light"/>
              </a:rPr>
              <a:t>Can’t find it?</a:t>
            </a:r>
            <a:endParaRPr>
              <a:solidFill>
                <a:schemeClr val="dk1"/>
              </a:solidFill>
              <a:latin typeface="Nunito Light"/>
              <a:ea typeface="Nunito Light"/>
              <a:cs typeface="Nunito Light"/>
              <a:sym typeface="Nunito Light"/>
            </a:endParaRPr>
          </a:p>
          <a:p>
            <a:pPr indent="0" lvl="0" marL="0" rtl="0" algn="l">
              <a:spcBef>
                <a:spcPts val="0"/>
              </a:spcBef>
              <a:spcAft>
                <a:spcPts val="0"/>
              </a:spcAft>
              <a:buNone/>
            </a:pPr>
            <a:r>
              <a:rPr lang="en">
                <a:solidFill>
                  <a:schemeClr val="dk1"/>
                </a:solidFill>
                <a:latin typeface="Nunito Light"/>
                <a:ea typeface="Nunito Light"/>
                <a:cs typeface="Nunito Light"/>
                <a:sym typeface="Nunito Light"/>
              </a:rPr>
              <a:t>Did you check spam and trash?</a:t>
            </a:r>
            <a:endParaRPr>
              <a:solidFill>
                <a:schemeClr val="dk1"/>
              </a:solidFill>
              <a:latin typeface="Nunito Light"/>
              <a:ea typeface="Nunito Light"/>
              <a:cs typeface="Nunito Light"/>
              <a:sym typeface="Nunito Light"/>
            </a:endParaRPr>
          </a:p>
          <a:p>
            <a:pPr indent="0" lvl="0" marL="0" rtl="0" algn="l">
              <a:spcBef>
                <a:spcPts val="0"/>
              </a:spcBef>
              <a:spcAft>
                <a:spcPts val="0"/>
              </a:spcAft>
              <a:buNone/>
            </a:pPr>
            <a:r>
              <a:t/>
            </a:r>
            <a:endParaRPr>
              <a:solidFill>
                <a:schemeClr val="dk1"/>
              </a:solidFill>
              <a:latin typeface="Nunito Light"/>
              <a:ea typeface="Nunito Light"/>
              <a:cs typeface="Nunito Light"/>
              <a:sym typeface="Nunito Light"/>
            </a:endParaRPr>
          </a:p>
          <a:p>
            <a:pPr indent="0" lvl="0" marL="0" rtl="0" algn="l">
              <a:spcBef>
                <a:spcPts val="0"/>
              </a:spcBef>
              <a:spcAft>
                <a:spcPts val="0"/>
              </a:spcAft>
              <a:buNone/>
            </a:pPr>
            <a:r>
              <a:rPr lang="en">
                <a:solidFill>
                  <a:schemeClr val="dk1"/>
                </a:solidFill>
                <a:latin typeface="Nunito Light"/>
                <a:ea typeface="Nunito Light"/>
                <a:cs typeface="Nunito Light"/>
                <a:sym typeface="Nunito Light"/>
              </a:rPr>
              <a:t>Still can’t find it? ⬇️</a:t>
            </a:r>
            <a:endParaRPr>
              <a:solidFill>
                <a:schemeClr val="dk1"/>
              </a:solidFill>
              <a:latin typeface="Nunito Light"/>
              <a:ea typeface="Nunito Light"/>
              <a:cs typeface="Nunito Light"/>
              <a:sym typeface="Nunito Light"/>
            </a:endParaRPr>
          </a:p>
          <a:p>
            <a:pPr indent="0" lvl="0" marL="0" rtl="0" algn="l">
              <a:spcBef>
                <a:spcPts val="0"/>
              </a:spcBef>
              <a:spcAft>
                <a:spcPts val="0"/>
              </a:spcAft>
              <a:buNone/>
            </a:pPr>
            <a:r>
              <a:t/>
            </a:r>
            <a:endParaRPr>
              <a:solidFill>
                <a:schemeClr val="dk1"/>
              </a:solidFill>
              <a:latin typeface="Nunito Light"/>
              <a:ea typeface="Nunito Light"/>
              <a:cs typeface="Nunito Light"/>
              <a:sym typeface="Nunito Light"/>
            </a:endParaRPr>
          </a:p>
          <a:p>
            <a:pPr indent="0" lvl="0" marL="0" rtl="0" algn="l">
              <a:spcBef>
                <a:spcPts val="0"/>
              </a:spcBef>
              <a:spcAft>
                <a:spcPts val="0"/>
              </a:spcAft>
              <a:buNone/>
            </a:pPr>
            <a:r>
              <a:t/>
            </a:r>
            <a:endParaRPr>
              <a:solidFill>
                <a:schemeClr val="dk1"/>
              </a:solidFill>
              <a:latin typeface="Nunito Light"/>
              <a:ea typeface="Nunito Light"/>
              <a:cs typeface="Nunito Light"/>
              <a:sym typeface="Nunito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5" name="Shape 1005"/>
        <p:cNvGrpSpPr/>
        <p:nvPr/>
      </p:nvGrpSpPr>
      <p:grpSpPr>
        <a:xfrm>
          <a:off x="0" y="0"/>
          <a:ext cx="0" cy="0"/>
          <a:chOff x="0" y="0"/>
          <a:chExt cx="0" cy="0"/>
        </a:xfrm>
      </p:grpSpPr>
      <p:sp>
        <p:nvSpPr>
          <p:cNvPr id="1006" name="Google Shape;1006;p40"/>
          <p:cNvSpPr txBox="1"/>
          <p:nvPr/>
        </p:nvSpPr>
        <p:spPr>
          <a:xfrm>
            <a:off x="756966" y="127275"/>
            <a:ext cx="6734400" cy="7155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chemeClr val="dk1"/>
              </a:buClr>
              <a:buFont typeface="Trebuchet MS"/>
              <a:buNone/>
            </a:pPr>
            <a:r>
              <a:rPr lang="en" sz="2600">
                <a:solidFill>
                  <a:schemeClr val="dk1"/>
                </a:solidFill>
                <a:latin typeface="Nunito Black"/>
                <a:ea typeface="Nunito Black"/>
                <a:cs typeface="Nunito Black"/>
                <a:sym typeface="Nunito Black"/>
              </a:rPr>
              <a:t>Must fill out all required information</a:t>
            </a:r>
            <a:endParaRPr sz="2600">
              <a:solidFill>
                <a:schemeClr val="dk1"/>
              </a:solidFill>
              <a:latin typeface="Nunito Black"/>
              <a:ea typeface="Nunito Black"/>
              <a:cs typeface="Nunito Black"/>
              <a:sym typeface="Nunito Black"/>
            </a:endParaRPr>
          </a:p>
        </p:txBody>
      </p:sp>
      <p:pic>
        <p:nvPicPr>
          <p:cNvPr id="1007" name="Google Shape;1007;p40"/>
          <p:cNvPicPr preferRelativeResize="0"/>
          <p:nvPr/>
        </p:nvPicPr>
        <p:blipFill>
          <a:blip r:embed="rId3">
            <a:alphaModFix/>
          </a:blip>
          <a:stretch>
            <a:fillRect/>
          </a:stretch>
        </p:blipFill>
        <p:spPr>
          <a:xfrm>
            <a:off x="1083425" y="1107863"/>
            <a:ext cx="6407944" cy="2321719"/>
          </a:xfrm>
          <a:prstGeom prst="rect">
            <a:avLst/>
          </a:prstGeom>
          <a:noFill/>
          <a:ln cap="flat" cmpd="sng" w="9525">
            <a:solidFill>
              <a:schemeClr val="dk2"/>
            </a:solidFill>
            <a:prstDash val="solid"/>
            <a:round/>
            <a:headEnd len="sm" w="sm" type="none"/>
            <a:tailEnd len="sm" w="sm" type="none"/>
          </a:ln>
        </p:spPr>
      </p:pic>
      <p:pic>
        <p:nvPicPr>
          <p:cNvPr id="1008" name="Google Shape;1008;p40"/>
          <p:cNvPicPr preferRelativeResize="0"/>
          <p:nvPr/>
        </p:nvPicPr>
        <p:blipFill>
          <a:blip r:embed="rId4">
            <a:alphaModFix/>
          </a:blip>
          <a:stretch>
            <a:fillRect/>
          </a:stretch>
        </p:blipFill>
        <p:spPr>
          <a:xfrm>
            <a:off x="1072431" y="3944476"/>
            <a:ext cx="6407946" cy="803837"/>
          </a:xfrm>
          <a:prstGeom prst="rect">
            <a:avLst/>
          </a:prstGeom>
          <a:noFill/>
          <a:ln cap="flat" cmpd="sng" w="9525">
            <a:solidFill>
              <a:srgbClr val="000000"/>
            </a:solidFill>
            <a:prstDash val="solid"/>
            <a:round/>
            <a:headEnd len="sm" w="sm" type="none"/>
            <a:tailEnd len="sm" w="sm" type="none"/>
          </a:ln>
        </p:spPr>
      </p:pic>
      <p:sp>
        <p:nvSpPr>
          <p:cNvPr id="1009" name="Google Shape;1009;p40"/>
          <p:cNvSpPr txBox="1"/>
          <p:nvPr>
            <p:ph idx="12" type="sldNum"/>
          </p:nvPr>
        </p:nvSpPr>
        <p:spPr>
          <a:xfrm>
            <a:off x="8665029" y="127279"/>
            <a:ext cx="326700" cy="2727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solidFill>
                  <a:schemeClr val="dk1"/>
                </a:solidFill>
              </a:rPr>
              <a:t>‹#›</a:t>
            </a:fld>
            <a:endParaRPr>
              <a:solidFill>
                <a:schemeClr val="dk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3" name="Shape 1013"/>
        <p:cNvGrpSpPr/>
        <p:nvPr/>
      </p:nvGrpSpPr>
      <p:grpSpPr>
        <a:xfrm>
          <a:off x="0" y="0"/>
          <a:ext cx="0" cy="0"/>
          <a:chOff x="0" y="0"/>
          <a:chExt cx="0" cy="0"/>
        </a:xfrm>
      </p:grpSpPr>
      <p:sp>
        <p:nvSpPr>
          <p:cNvPr id="1014" name="Google Shape;1014;p41"/>
          <p:cNvSpPr txBox="1"/>
          <p:nvPr/>
        </p:nvSpPr>
        <p:spPr>
          <a:xfrm>
            <a:off x="1156000" y="44269"/>
            <a:ext cx="6734400" cy="7155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chemeClr val="dk1"/>
              </a:buClr>
              <a:buFont typeface="Trebuchet MS"/>
              <a:buNone/>
            </a:pPr>
            <a:r>
              <a:rPr b="1" lang="en" sz="2600">
                <a:solidFill>
                  <a:schemeClr val="dk1"/>
                </a:solidFill>
                <a:latin typeface="Mali"/>
                <a:ea typeface="Mali"/>
                <a:cs typeface="Mali"/>
                <a:sym typeface="Mali"/>
              </a:rPr>
              <a:t>Selecting your core 4 classes</a:t>
            </a:r>
            <a:endParaRPr b="1" sz="2600">
              <a:solidFill>
                <a:schemeClr val="dk1"/>
              </a:solidFill>
              <a:latin typeface="Mali"/>
              <a:ea typeface="Mali"/>
              <a:cs typeface="Mali"/>
              <a:sym typeface="Mali"/>
            </a:endParaRPr>
          </a:p>
        </p:txBody>
      </p:sp>
      <p:sp>
        <p:nvSpPr>
          <p:cNvPr id="1015" name="Google Shape;1015;p41"/>
          <p:cNvSpPr txBox="1"/>
          <p:nvPr>
            <p:ph idx="12" type="sldNum"/>
          </p:nvPr>
        </p:nvSpPr>
        <p:spPr>
          <a:xfrm>
            <a:off x="8665029" y="127279"/>
            <a:ext cx="326700" cy="2727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1016" name="Google Shape;1016;p41"/>
          <p:cNvSpPr/>
          <p:nvPr/>
        </p:nvSpPr>
        <p:spPr>
          <a:xfrm>
            <a:off x="3744250" y="1266191"/>
            <a:ext cx="1631400" cy="809400"/>
          </a:xfrm>
          <a:prstGeom prst="chevron">
            <a:avLst>
              <a:gd fmla="val 50000" name="adj"/>
            </a:avLst>
          </a:prstGeom>
          <a:solidFill>
            <a:schemeClr val="accent1"/>
          </a:solidFill>
          <a:ln cap="flat" cmpd="sng" w="9525">
            <a:solidFill>
              <a:srgbClr val="50504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900">
                <a:solidFill>
                  <a:srgbClr val="FFFFFF"/>
                </a:solidFill>
                <a:latin typeface="Nunito"/>
                <a:ea typeface="Nunito"/>
                <a:cs typeface="Nunito"/>
                <a:sym typeface="Nunito"/>
              </a:rPr>
              <a:t>If you are successfully completing ... </a:t>
            </a:r>
            <a:endParaRPr sz="900">
              <a:solidFill>
                <a:srgbClr val="FFFFFF"/>
              </a:solidFill>
              <a:latin typeface="Nunito"/>
              <a:ea typeface="Nunito"/>
              <a:cs typeface="Nunito"/>
              <a:sym typeface="Nunito"/>
            </a:endParaRPr>
          </a:p>
        </p:txBody>
      </p:sp>
      <p:sp>
        <p:nvSpPr>
          <p:cNvPr id="1017" name="Google Shape;1017;p41"/>
          <p:cNvSpPr/>
          <p:nvPr/>
        </p:nvSpPr>
        <p:spPr>
          <a:xfrm>
            <a:off x="7054673" y="1266175"/>
            <a:ext cx="1631400" cy="809400"/>
          </a:xfrm>
          <a:prstGeom prst="chevron">
            <a:avLst>
              <a:gd fmla="val 50000" name="adj"/>
            </a:avLst>
          </a:prstGeom>
          <a:solidFill>
            <a:schemeClr val="accent1"/>
          </a:solidFill>
          <a:ln cap="flat" cmpd="sng" w="9525">
            <a:solidFill>
              <a:srgbClr val="50504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900">
                <a:solidFill>
                  <a:srgbClr val="FFFFFF"/>
                </a:solidFill>
                <a:latin typeface="Nunito"/>
                <a:ea typeface="Nunito"/>
                <a:cs typeface="Nunito"/>
                <a:sym typeface="Nunito"/>
              </a:rPr>
              <a:t>And in 10th grade you may take ...</a:t>
            </a:r>
            <a:endParaRPr sz="900">
              <a:solidFill>
                <a:srgbClr val="FFFFFF"/>
              </a:solidFill>
              <a:latin typeface="Nunito"/>
              <a:ea typeface="Nunito"/>
              <a:cs typeface="Nunito"/>
              <a:sym typeface="Nunito"/>
            </a:endParaRPr>
          </a:p>
        </p:txBody>
      </p:sp>
      <p:sp>
        <p:nvSpPr>
          <p:cNvPr id="1018" name="Google Shape;1018;p41"/>
          <p:cNvSpPr/>
          <p:nvPr/>
        </p:nvSpPr>
        <p:spPr>
          <a:xfrm>
            <a:off x="5399461" y="1266175"/>
            <a:ext cx="1631400" cy="809400"/>
          </a:xfrm>
          <a:prstGeom prst="chevron">
            <a:avLst>
              <a:gd fmla="val 50000" name="adj"/>
            </a:avLst>
          </a:prstGeom>
          <a:solidFill>
            <a:schemeClr val="accent1"/>
          </a:solidFill>
          <a:ln cap="flat" cmpd="sng" w="9525">
            <a:solidFill>
              <a:srgbClr val="50504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900">
                <a:solidFill>
                  <a:srgbClr val="FFFFFF"/>
                </a:solidFill>
                <a:latin typeface="Nunito"/>
                <a:ea typeface="Nunito"/>
                <a:cs typeface="Nunito"/>
                <a:sym typeface="Nunito"/>
              </a:rPr>
              <a:t>For 9th grade you should sign up for…</a:t>
            </a:r>
            <a:endParaRPr sz="1100">
              <a:solidFill>
                <a:srgbClr val="FFFFFF"/>
              </a:solidFill>
              <a:latin typeface="Nunito"/>
              <a:ea typeface="Nunito"/>
              <a:cs typeface="Nunito"/>
              <a:sym typeface="Nunito"/>
            </a:endParaRPr>
          </a:p>
        </p:txBody>
      </p:sp>
      <p:sp>
        <p:nvSpPr>
          <p:cNvPr id="1019" name="Google Shape;1019;p41"/>
          <p:cNvSpPr/>
          <p:nvPr/>
        </p:nvSpPr>
        <p:spPr>
          <a:xfrm>
            <a:off x="3770310" y="2218035"/>
            <a:ext cx="1631400" cy="615900"/>
          </a:xfrm>
          <a:prstGeom prst="chevron">
            <a:avLst>
              <a:gd fmla="val 50000" name="adj"/>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900">
                <a:solidFill>
                  <a:schemeClr val="dk1"/>
                </a:solidFill>
                <a:latin typeface="Nunito"/>
                <a:ea typeface="Nunito"/>
                <a:cs typeface="Nunito"/>
                <a:sym typeface="Nunito"/>
              </a:rPr>
              <a:t>Math 8</a:t>
            </a:r>
            <a:endParaRPr sz="900">
              <a:solidFill>
                <a:schemeClr val="dk1"/>
              </a:solidFill>
              <a:latin typeface="Nunito"/>
              <a:ea typeface="Nunito"/>
              <a:cs typeface="Nunito"/>
              <a:sym typeface="Nunito"/>
            </a:endParaRPr>
          </a:p>
        </p:txBody>
      </p:sp>
      <p:sp>
        <p:nvSpPr>
          <p:cNvPr id="1020" name="Google Shape;1020;p41"/>
          <p:cNvSpPr/>
          <p:nvPr/>
        </p:nvSpPr>
        <p:spPr>
          <a:xfrm>
            <a:off x="7080733" y="2218035"/>
            <a:ext cx="1631400" cy="615900"/>
          </a:xfrm>
          <a:prstGeom prst="chevron">
            <a:avLst>
              <a:gd fmla="val 50000" name="adj"/>
            </a:avLst>
          </a:prstGeom>
          <a:solidFill>
            <a:srgbClr val="CFE2F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900">
                <a:solidFill>
                  <a:schemeClr val="dk1"/>
                </a:solidFill>
                <a:latin typeface="Nunito"/>
                <a:ea typeface="Nunito"/>
                <a:cs typeface="Nunito"/>
                <a:sym typeface="Nunito"/>
              </a:rPr>
              <a:t>Geometry</a:t>
            </a:r>
            <a:endParaRPr sz="900">
              <a:solidFill>
                <a:schemeClr val="dk1"/>
              </a:solidFill>
              <a:latin typeface="Nunito"/>
              <a:ea typeface="Nunito"/>
              <a:cs typeface="Nunito"/>
              <a:sym typeface="Nunito"/>
            </a:endParaRPr>
          </a:p>
        </p:txBody>
      </p:sp>
      <p:sp>
        <p:nvSpPr>
          <p:cNvPr id="1021" name="Google Shape;1021;p41"/>
          <p:cNvSpPr/>
          <p:nvPr/>
        </p:nvSpPr>
        <p:spPr>
          <a:xfrm>
            <a:off x="5425522" y="2218035"/>
            <a:ext cx="1631400" cy="615900"/>
          </a:xfrm>
          <a:prstGeom prst="chevron">
            <a:avLst>
              <a:gd fmla="val 50000" name="adj"/>
            </a:avLst>
          </a:prstGeom>
          <a:solidFill>
            <a:srgbClr val="CFE2F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900">
                <a:solidFill>
                  <a:schemeClr val="dk1"/>
                </a:solidFill>
                <a:latin typeface="Nunito"/>
                <a:ea typeface="Nunito"/>
                <a:cs typeface="Nunito"/>
                <a:sym typeface="Nunito"/>
              </a:rPr>
              <a:t>Algebra 1 </a:t>
            </a:r>
            <a:endParaRPr sz="900">
              <a:solidFill>
                <a:schemeClr val="dk1"/>
              </a:solidFill>
              <a:latin typeface="Nunito"/>
              <a:ea typeface="Nunito"/>
              <a:cs typeface="Nunito"/>
              <a:sym typeface="Nunito"/>
            </a:endParaRPr>
          </a:p>
        </p:txBody>
      </p:sp>
      <p:sp>
        <p:nvSpPr>
          <p:cNvPr id="1022" name="Google Shape;1022;p41"/>
          <p:cNvSpPr/>
          <p:nvPr/>
        </p:nvSpPr>
        <p:spPr>
          <a:xfrm>
            <a:off x="3835969" y="2976617"/>
            <a:ext cx="1631400" cy="615900"/>
          </a:xfrm>
          <a:prstGeom prst="chevron">
            <a:avLst>
              <a:gd fmla="val 50000" name="adj"/>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900">
                <a:solidFill>
                  <a:schemeClr val="dk1"/>
                </a:solidFill>
                <a:latin typeface="Nunito"/>
                <a:ea typeface="Nunito"/>
                <a:cs typeface="Nunito"/>
                <a:sym typeface="Nunito"/>
              </a:rPr>
              <a:t>Algebra 1</a:t>
            </a:r>
            <a:endParaRPr sz="900">
              <a:solidFill>
                <a:schemeClr val="dk1"/>
              </a:solidFill>
              <a:latin typeface="Nunito"/>
              <a:ea typeface="Nunito"/>
              <a:cs typeface="Nunito"/>
              <a:sym typeface="Nunito"/>
            </a:endParaRPr>
          </a:p>
        </p:txBody>
      </p:sp>
      <p:sp>
        <p:nvSpPr>
          <p:cNvPr id="1023" name="Google Shape;1023;p41"/>
          <p:cNvSpPr/>
          <p:nvPr/>
        </p:nvSpPr>
        <p:spPr>
          <a:xfrm>
            <a:off x="7146392" y="2976617"/>
            <a:ext cx="1631400" cy="615900"/>
          </a:xfrm>
          <a:prstGeom prst="chevron">
            <a:avLst>
              <a:gd fmla="val 50000" name="adj"/>
            </a:avLst>
          </a:prstGeom>
          <a:solidFill>
            <a:srgbClr val="CFE2F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900">
                <a:solidFill>
                  <a:schemeClr val="dk1"/>
                </a:solidFill>
                <a:latin typeface="Nunito"/>
                <a:ea typeface="Nunito"/>
                <a:cs typeface="Nunito"/>
                <a:sym typeface="Nunito"/>
              </a:rPr>
              <a:t>Algebra 2 or Algebra 2/Trig</a:t>
            </a:r>
            <a:endParaRPr sz="900">
              <a:solidFill>
                <a:schemeClr val="dk1"/>
              </a:solidFill>
              <a:latin typeface="Nunito"/>
              <a:ea typeface="Nunito"/>
              <a:cs typeface="Nunito"/>
              <a:sym typeface="Nunito"/>
            </a:endParaRPr>
          </a:p>
        </p:txBody>
      </p:sp>
      <p:sp>
        <p:nvSpPr>
          <p:cNvPr id="1024" name="Google Shape;1024;p41"/>
          <p:cNvSpPr/>
          <p:nvPr/>
        </p:nvSpPr>
        <p:spPr>
          <a:xfrm>
            <a:off x="5491180" y="2976617"/>
            <a:ext cx="1631400" cy="615900"/>
          </a:xfrm>
          <a:prstGeom prst="chevron">
            <a:avLst>
              <a:gd fmla="val 50000" name="adj"/>
            </a:avLst>
          </a:prstGeom>
          <a:solidFill>
            <a:srgbClr val="CFE2F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900">
                <a:solidFill>
                  <a:schemeClr val="dk1"/>
                </a:solidFill>
                <a:latin typeface="Nunito"/>
                <a:ea typeface="Nunito"/>
                <a:cs typeface="Nunito"/>
                <a:sym typeface="Nunito"/>
              </a:rPr>
              <a:t>Geometry</a:t>
            </a:r>
            <a:r>
              <a:rPr lang="en" sz="900">
                <a:solidFill>
                  <a:schemeClr val="accent5"/>
                </a:solidFill>
                <a:latin typeface="Nunito"/>
                <a:ea typeface="Nunito"/>
                <a:cs typeface="Nunito"/>
                <a:sym typeface="Nunito"/>
              </a:rPr>
              <a:t>	</a:t>
            </a:r>
            <a:endParaRPr sz="900">
              <a:solidFill>
                <a:schemeClr val="accent5"/>
              </a:solidFill>
              <a:latin typeface="Nunito"/>
              <a:ea typeface="Nunito"/>
              <a:cs typeface="Nunito"/>
              <a:sym typeface="Nunito"/>
            </a:endParaRPr>
          </a:p>
        </p:txBody>
      </p:sp>
      <p:sp>
        <p:nvSpPr>
          <p:cNvPr id="1025" name="Google Shape;1025;p41"/>
          <p:cNvSpPr/>
          <p:nvPr/>
        </p:nvSpPr>
        <p:spPr>
          <a:xfrm>
            <a:off x="3867437" y="3811403"/>
            <a:ext cx="1631400" cy="615900"/>
          </a:xfrm>
          <a:prstGeom prst="chevron">
            <a:avLst>
              <a:gd fmla="val 50000" name="adj"/>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900">
                <a:solidFill>
                  <a:schemeClr val="dk1"/>
                </a:solidFill>
                <a:latin typeface="Nunito"/>
                <a:ea typeface="Nunito"/>
                <a:cs typeface="Nunito"/>
                <a:sym typeface="Nunito"/>
              </a:rPr>
              <a:t>   Geometry		</a:t>
            </a:r>
            <a:endParaRPr sz="900">
              <a:solidFill>
                <a:schemeClr val="dk1"/>
              </a:solidFill>
              <a:latin typeface="Nunito"/>
              <a:ea typeface="Nunito"/>
              <a:cs typeface="Nunito"/>
              <a:sym typeface="Nunito"/>
            </a:endParaRPr>
          </a:p>
        </p:txBody>
      </p:sp>
      <p:sp>
        <p:nvSpPr>
          <p:cNvPr id="1026" name="Google Shape;1026;p41"/>
          <p:cNvSpPr/>
          <p:nvPr/>
        </p:nvSpPr>
        <p:spPr>
          <a:xfrm>
            <a:off x="7177860" y="3811403"/>
            <a:ext cx="1631400" cy="615900"/>
          </a:xfrm>
          <a:prstGeom prst="chevron">
            <a:avLst>
              <a:gd fmla="val 50000" name="adj"/>
            </a:avLst>
          </a:prstGeom>
          <a:solidFill>
            <a:srgbClr val="CFE2F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900">
                <a:solidFill>
                  <a:schemeClr val="dk1"/>
                </a:solidFill>
                <a:latin typeface="Nunito"/>
                <a:ea typeface="Nunito"/>
                <a:cs typeface="Nunito"/>
                <a:sym typeface="Nunito"/>
              </a:rPr>
              <a:t>Options Vary</a:t>
            </a:r>
            <a:endParaRPr sz="900">
              <a:solidFill>
                <a:schemeClr val="dk1"/>
              </a:solidFill>
              <a:latin typeface="Nunito"/>
              <a:ea typeface="Nunito"/>
              <a:cs typeface="Nunito"/>
              <a:sym typeface="Nunito"/>
            </a:endParaRPr>
          </a:p>
        </p:txBody>
      </p:sp>
      <p:sp>
        <p:nvSpPr>
          <p:cNvPr id="1027" name="Google Shape;1027;p41"/>
          <p:cNvSpPr/>
          <p:nvPr/>
        </p:nvSpPr>
        <p:spPr>
          <a:xfrm>
            <a:off x="5522649" y="3811403"/>
            <a:ext cx="1631400" cy="615900"/>
          </a:xfrm>
          <a:prstGeom prst="chevron">
            <a:avLst>
              <a:gd fmla="val 50000" name="adj"/>
            </a:avLst>
          </a:prstGeom>
          <a:solidFill>
            <a:srgbClr val="CFE2F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900">
                <a:solidFill>
                  <a:schemeClr val="dk1"/>
                </a:solidFill>
                <a:latin typeface="Nunito"/>
                <a:ea typeface="Nunito"/>
                <a:cs typeface="Nunito"/>
                <a:sym typeface="Nunito"/>
              </a:rPr>
              <a:t>Algebra 2 or Algebra 2/Trig</a:t>
            </a:r>
            <a:endParaRPr sz="900">
              <a:solidFill>
                <a:schemeClr val="dk1"/>
              </a:solidFill>
              <a:latin typeface="Nunito"/>
              <a:ea typeface="Nunito"/>
              <a:cs typeface="Nunito"/>
              <a:sym typeface="Nunito"/>
            </a:endParaRPr>
          </a:p>
        </p:txBody>
      </p:sp>
      <p:pic>
        <p:nvPicPr>
          <p:cNvPr id="1028" name="Google Shape;1028;p41"/>
          <p:cNvPicPr preferRelativeResize="0"/>
          <p:nvPr/>
        </p:nvPicPr>
        <p:blipFill rotWithShape="1">
          <a:blip r:embed="rId3">
            <a:alphaModFix/>
          </a:blip>
          <a:srcRect b="-900" l="1517" r="63359" t="900"/>
          <a:stretch/>
        </p:blipFill>
        <p:spPr>
          <a:xfrm>
            <a:off x="968225" y="759775"/>
            <a:ext cx="2464950" cy="4205775"/>
          </a:xfrm>
          <a:prstGeom prst="rect">
            <a:avLst/>
          </a:prstGeom>
          <a:noFill/>
          <a:ln cap="flat" cmpd="sng" w="9525">
            <a:solidFill>
              <a:srgbClr val="000000"/>
            </a:solidFill>
            <a:prstDash val="solid"/>
            <a:round/>
            <a:headEnd len="sm" w="sm" type="none"/>
            <a:tailEnd len="sm" w="sm" type="none"/>
          </a:ln>
        </p:spPr>
      </p:pic>
      <p:sp>
        <p:nvSpPr>
          <p:cNvPr id="1029" name="Google Shape;1029;p41"/>
          <p:cNvSpPr txBox="1"/>
          <p:nvPr/>
        </p:nvSpPr>
        <p:spPr>
          <a:xfrm>
            <a:off x="3527525" y="4488500"/>
            <a:ext cx="5558700" cy="677100"/>
          </a:xfrm>
          <a:prstGeom prst="rect">
            <a:avLst/>
          </a:prstGeom>
          <a:noFill/>
          <a:ln cap="flat" cmpd="sng" w="9525">
            <a:solidFill>
              <a:srgbClr val="FFFF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1600">
                <a:highlight>
                  <a:srgbClr val="FFFF00"/>
                </a:highlight>
                <a:latin typeface="Nunito"/>
                <a:ea typeface="Nunito"/>
                <a:cs typeface="Nunito"/>
                <a:sym typeface="Nunito"/>
              </a:rPr>
              <a:t>***UC/CSUs require all students MUST take Geometry in 7th grade or later. Do NOT skip!</a:t>
            </a:r>
            <a:endParaRPr>
              <a:highlight>
                <a:srgbClr val="FFFF00"/>
              </a:highligh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16"/>
                                        </p:tgtEl>
                                        <p:attrNameLst>
                                          <p:attrName>style.visibility</p:attrName>
                                        </p:attrNameLst>
                                      </p:cBhvr>
                                      <p:to>
                                        <p:strVal val="visible"/>
                                      </p:to>
                                    </p:set>
                                    <p:animEffect filter="fade" transition="in">
                                      <p:cBhvr>
                                        <p:cTn dur="1000"/>
                                        <p:tgtEl>
                                          <p:spTgt spid="1016"/>
                                        </p:tgtEl>
                                      </p:cBhvr>
                                    </p:animEffect>
                                  </p:childTnLst>
                                </p:cTn>
                              </p:par>
                              <p:par>
                                <p:cTn fill="hold" nodeType="withEffect" presetClass="entr" presetID="10" presetSubtype="0">
                                  <p:stCondLst>
                                    <p:cond delay="0"/>
                                  </p:stCondLst>
                                  <p:childTnLst>
                                    <p:set>
                                      <p:cBhvr>
                                        <p:cTn dur="1" fill="hold">
                                          <p:stCondLst>
                                            <p:cond delay="0"/>
                                          </p:stCondLst>
                                        </p:cTn>
                                        <p:tgtEl>
                                          <p:spTgt spid="1017"/>
                                        </p:tgtEl>
                                        <p:attrNameLst>
                                          <p:attrName>style.visibility</p:attrName>
                                        </p:attrNameLst>
                                      </p:cBhvr>
                                      <p:to>
                                        <p:strVal val="visible"/>
                                      </p:to>
                                    </p:set>
                                    <p:animEffect filter="fade" transition="in">
                                      <p:cBhvr>
                                        <p:cTn dur="1000"/>
                                        <p:tgtEl>
                                          <p:spTgt spid="1017"/>
                                        </p:tgtEl>
                                      </p:cBhvr>
                                    </p:animEffect>
                                  </p:childTnLst>
                                </p:cTn>
                              </p:par>
                              <p:par>
                                <p:cTn fill="hold" nodeType="withEffect" presetClass="entr" presetID="10" presetSubtype="0">
                                  <p:stCondLst>
                                    <p:cond delay="0"/>
                                  </p:stCondLst>
                                  <p:childTnLst>
                                    <p:set>
                                      <p:cBhvr>
                                        <p:cTn dur="1" fill="hold">
                                          <p:stCondLst>
                                            <p:cond delay="0"/>
                                          </p:stCondLst>
                                        </p:cTn>
                                        <p:tgtEl>
                                          <p:spTgt spid="1018"/>
                                        </p:tgtEl>
                                        <p:attrNameLst>
                                          <p:attrName>style.visibility</p:attrName>
                                        </p:attrNameLst>
                                      </p:cBhvr>
                                      <p:to>
                                        <p:strVal val="visible"/>
                                      </p:to>
                                    </p:set>
                                    <p:animEffect filter="fade" transition="in">
                                      <p:cBhvr>
                                        <p:cTn dur="1000"/>
                                        <p:tgtEl>
                                          <p:spTgt spid="1018"/>
                                        </p:tgtEl>
                                      </p:cBhvr>
                                    </p:animEffect>
                                  </p:childTnLst>
                                </p:cTn>
                              </p:par>
                              <p:par>
                                <p:cTn fill="hold" nodeType="withEffect" presetClass="entr" presetID="10" presetSubtype="0">
                                  <p:stCondLst>
                                    <p:cond delay="0"/>
                                  </p:stCondLst>
                                  <p:childTnLst>
                                    <p:set>
                                      <p:cBhvr>
                                        <p:cTn dur="1" fill="hold">
                                          <p:stCondLst>
                                            <p:cond delay="0"/>
                                          </p:stCondLst>
                                        </p:cTn>
                                        <p:tgtEl>
                                          <p:spTgt spid="1019"/>
                                        </p:tgtEl>
                                        <p:attrNameLst>
                                          <p:attrName>style.visibility</p:attrName>
                                        </p:attrNameLst>
                                      </p:cBhvr>
                                      <p:to>
                                        <p:strVal val="visible"/>
                                      </p:to>
                                    </p:set>
                                    <p:animEffect filter="fade" transition="in">
                                      <p:cBhvr>
                                        <p:cTn dur="1000"/>
                                        <p:tgtEl>
                                          <p:spTgt spid="1019"/>
                                        </p:tgtEl>
                                      </p:cBhvr>
                                    </p:animEffect>
                                  </p:childTnLst>
                                </p:cTn>
                              </p:par>
                              <p:par>
                                <p:cTn fill="hold" nodeType="withEffect" presetClass="entr" presetID="10" presetSubtype="0">
                                  <p:stCondLst>
                                    <p:cond delay="0"/>
                                  </p:stCondLst>
                                  <p:childTnLst>
                                    <p:set>
                                      <p:cBhvr>
                                        <p:cTn dur="1" fill="hold">
                                          <p:stCondLst>
                                            <p:cond delay="0"/>
                                          </p:stCondLst>
                                        </p:cTn>
                                        <p:tgtEl>
                                          <p:spTgt spid="1020"/>
                                        </p:tgtEl>
                                        <p:attrNameLst>
                                          <p:attrName>style.visibility</p:attrName>
                                        </p:attrNameLst>
                                      </p:cBhvr>
                                      <p:to>
                                        <p:strVal val="visible"/>
                                      </p:to>
                                    </p:set>
                                    <p:animEffect filter="fade" transition="in">
                                      <p:cBhvr>
                                        <p:cTn dur="1000"/>
                                        <p:tgtEl>
                                          <p:spTgt spid="1020"/>
                                        </p:tgtEl>
                                      </p:cBhvr>
                                    </p:animEffect>
                                  </p:childTnLst>
                                </p:cTn>
                              </p:par>
                              <p:par>
                                <p:cTn fill="hold" nodeType="withEffect" presetClass="entr" presetID="10" presetSubtype="0">
                                  <p:stCondLst>
                                    <p:cond delay="0"/>
                                  </p:stCondLst>
                                  <p:childTnLst>
                                    <p:set>
                                      <p:cBhvr>
                                        <p:cTn dur="1" fill="hold">
                                          <p:stCondLst>
                                            <p:cond delay="0"/>
                                          </p:stCondLst>
                                        </p:cTn>
                                        <p:tgtEl>
                                          <p:spTgt spid="1021"/>
                                        </p:tgtEl>
                                        <p:attrNameLst>
                                          <p:attrName>style.visibility</p:attrName>
                                        </p:attrNameLst>
                                      </p:cBhvr>
                                      <p:to>
                                        <p:strVal val="visible"/>
                                      </p:to>
                                    </p:set>
                                    <p:animEffect filter="fade" transition="in">
                                      <p:cBhvr>
                                        <p:cTn dur="1000"/>
                                        <p:tgtEl>
                                          <p:spTgt spid="1021"/>
                                        </p:tgtEl>
                                      </p:cBhvr>
                                    </p:animEffect>
                                  </p:childTnLst>
                                </p:cTn>
                              </p:par>
                              <p:par>
                                <p:cTn fill="hold" nodeType="withEffect" presetClass="entr" presetID="10" presetSubtype="0">
                                  <p:stCondLst>
                                    <p:cond delay="0"/>
                                  </p:stCondLst>
                                  <p:childTnLst>
                                    <p:set>
                                      <p:cBhvr>
                                        <p:cTn dur="1" fill="hold">
                                          <p:stCondLst>
                                            <p:cond delay="0"/>
                                          </p:stCondLst>
                                        </p:cTn>
                                        <p:tgtEl>
                                          <p:spTgt spid="1022"/>
                                        </p:tgtEl>
                                        <p:attrNameLst>
                                          <p:attrName>style.visibility</p:attrName>
                                        </p:attrNameLst>
                                      </p:cBhvr>
                                      <p:to>
                                        <p:strVal val="visible"/>
                                      </p:to>
                                    </p:set>
                                    <p:animEffect filter="fade" transition="in">
                                      <p:cBhvr>
                                        <p:cTn dur="1000"/>
                                        <p:tgtEl>
                                          <p:spTgt spid="1022"/>
                                        </p:tgtEl>
                                      </p:cBhvr>
                                    </p:animEffect>
                                  </p:childTnLst>
                                </p:cTn>
                              </p:par>
                              <p:par>
                                <p:cTn fill="hold" nodeType="withEffect" presetClass="entr" presetID="10" presetSubtype="0">
                                  <p:stCondLst>
                                    <p:cond delay="0"/>
                                  </p:stCondLst>
                                  <p:childTnLst>
                                    <p:set>
                                      <p:cBhvr>
                                        <p:cTn dur="1" fill="hold">
                                          <p:stCondLst>
                                            <p:cond delay="0"/>
                                          </p:stCondLst>
                                        </p:cTn>
                                        <p:tgtEl>
                                          <p:spTgt spid="1023"/>
                                        </p:tgtEl>
                                        <p:attrNameLst>
                                          <p:attrName>style.visibility</p:attrName>
                                        </p:attrNameLst>
                                      </p:cBhvr>
                                      <p:to>
                                        <p:strVal val="visible"/>
                                      </p:to>
                                    </p:set>
                                    <p:animEffect filter="fade" transition="in">
                                      <p:cBhvr>
                                        <p:cTn dur="1000"/>
                                        <p:tgtEl>
                                          <p:spTgt spid="1023"/>
                                        </p:tgtEl>
                                      </p:cBhvr>
                                    </p:animEffect>
                                  </p:childTnLst>
                                </p:cTn>
                              </p:par>
                              <p:par>
                                <p:cTn fill="hold" nodeType="withEffect" presetClass="entr" presetID="10" presetSubtype="0">
                                  <p:stCondLst>
                                    <p:cond delay="0"/>
                                  </p:stCondLst>
                                  <p:childTnLst>
                                    <p:set>
                                      <p:cBhvr>
                                        <p:cTn dur="1" fill="hold">
                                          <p:stCondLst>
                                            <p:cond delay="0"/>
                                          </p:stCondLst>
                                        </p:cTn>
                                        <p:tgtEl>
                                          <p:spTgt spid="1024"/>
                                        </p:tgtEl>
                                        <p:attrNameLst>
                                          <p:attrName>style.visibility</p:attrName>
                                        </p:attrNameLst>
                                      </p:cBhvr>
                                      <p:to>
                                        <p:strVal val="visible"/>
                                      </p:to>
                                    </p:set>
                                    <p:animEffect filter="fade" transition="in">
                                      <p:cBhvr>
                                        <p:cTn dur="1000"/>
                                        <p:tgtEl>
                                          <p:spTgt spid="1024"/>
                                        </p:tgtEl>
                                      </p:cBhvr>
                                    </p:animEffect>
                                  </p:childTnLst>
                                </p:cTn>
                              </p:par>
                              <p:par>
                                <p:cTn fill="hold" nodeType="withEffect" presetClass="entr" presetID="10" presetSubtype="0">
                                  <p:stCondLst>
                                    <p:cond delay="0"/>
                                  </p:stCondLst>
                                  <p:childTnLst>
                                    <p:set>
                                      <p:cBhvr>
                                        <p:cTn dur="1" fill="hold">
                                          <p:stCondLst>
                                            <p:cond delay="0"/>
                                          </p:stCondLst>
                                        </p:cTn>
                                        <p:tgtEl>
                                          <p:spTgt spid="1025"/>
                                        </p:tgtEl>
                                        <p:attrNameLst>
                                          <p:attrName>style.visibility</p:attrName>
                                        </p:attrNameLst>
                                      </p:cBhvr>
                                      <p:to>
                                        <p:strVal val="visible"/>
                                      </p:to>
                                    </p:set>
                                    <p:animEffect filter="fade" transition="in">
                                      <p:cBhvr>
                                        <p:cTn dur="1000"/>
                                        <p:tgtEl>
                                          <p:spTgt spid="1025"/>
                                        </p:tgtEl>
                                      </p:cBhvr>
                                    </p:animEffect>
                                  </p:childTnLst>
                                </p:cTn>
                              </p:par>
                              <p:par>
                                <p:cTn fill="hold" nodeType="withEffect" presetClass="entr" presetID="10" presetSubtype="0">
                                  <p:stCondLst>
                                    <p:cond delay="0"/>
                                  </p:stCondLst>
                                  <p:childTnLst>
                                    <p:set>
                                      <p:cBhvr>
                                        <p:cTn dur="1" fill="hold">
                                          <p:stCondLst>
                                            <p:cond delay="0"/>
                                          </p:stCondLst>
                                        </p:cTn>
                                        <p:tgtEl>
                                          <p:spTgt spid="1026"/>
                                        </p:tgtEl>
                                        <p:attrNameLst>
                                          <p:attrName>style.visibility</p:attrName>
                                        </p:attrNameLst>
                                      </p:cBhvr>
                                      <p:to>
                                        <p:strVal val="visible"/>
                                      </p:to>
                                    </p:set>
                                    <p:animEffect filter="fade" transition="in">
                                      <p:cBhvr>
                                        <p:cTn dur="1000"/>
                                        <p:tgtEl>
                                          <p:spTgt spid="1026"/>
                                        </p:tgtEl>
                                      </p:cBhvr>
                                    </p:animEffect>
                                  </p:childTnLst>
                                </p:cTn>
                              </p:par>
                              <p:par>
                                <p:cTn fill="hold" nodeType="withEffect" presetClass="entr" presetID="10" presetSubtype="0">
                                  <p:stCondLst>
                                    <p:cond delay="0"/>
                                  </p:stCondLst>
                                  <p:childTnLst>
                                    <p:set>
                                      <p:cBhvr>
                                        <p:cTn dur="1" fill="hold">
                                          <p:stCondLst>
                                            <p:cond delay="0"/>
                                          </p:stCondLst>
                                        </p:cTn>
                                        <p:tgtEl>
                                          <p:spTgt spid="1027"/>
                                        </p:tgtEl>
                                        <p:attrNameLst>
                                          <p:attrName>style.visibility</p:attrName>
                                        </p:attrNameLst>
                                      </p:cBhvr>
                                      <p:to>
                                        <p:strVal val="visible"/>
                                      </p:to>
                                    </p:set>
                                    <p:animEffect filter="fade" transition="in">
                                      <p:cBhvr>
                                        <p:cTn dur="1000"/>
                                        <p:tgtEl>
                                          <p:spTgt spid="102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3" name="Shape 1033"/>
        <p:cNvGrpSpPr/>
        <p:nvPr/>
      </p:nvGrpSpPr>
      <p:grpSpPr>
        <a:xfrm>
          <a:off x="0" y="0"/>
          <a:ext cx="0" cy="0"/>
          <a:chOff x="0" y="0"/>
          <a:chExt cx="0" cy="0"/>
        </a:xfrm>
      </p:grpSpPr>
      <p:sp>
        <p:nvSpPr>
          <p:cNvPr id="1034" name="Google Shape;1034;p42"/>
          <p:cNvSpPr txBox="1"/>
          <p:nvPr/>
        </p:nvSpPr>
        <p:spPr>
          <a:xfrm>
            <a:off x="1187375" y="771551"/>
            <a:ext cx="1669200" cy="3756000"/>
          </a:xfrm>
          <a:prstGeom prst="rect">
            <a:avLst/>
          </a:prstGeom>
          <a:noFill/>
          <a:ln>
            <a:noFill/>
          </a:ln>
        </p:spPr>
        <p:txBody>
          <a:bodyPr anchorCtr="0" anchor="t" bIns="68575" lIns="68575" spcFirstLastPara="1" rIns="68575" wrap="square" tIns="68575">
            <a:noAutofit/>
          </a:bodyPr>
          <a:lstStyle/>
          <a:p>
            <a:pPr indent="-247650" lvl="0" marL="342900" rtl="0" algn="l">
              <a:spcBef>
                <a:spcPts val="0"/>
              </a:spcBef>
              <a:spcAft>
                <a:spcPts val="0"/>
              </a:spcAft>
              <a:buClr>
                <a:srgbClr val="E36C09"/>
              </a:buClr>
              <a:buSzPts val="1300"/>
              <a:buFont typeface="Nunito"/>
              <a:buAutoNum type="arabicPeriod"/>
            </a:pPr>
            <a:r>
              <a:rPr lang="en" sz="1300">
                <a:solidFill>
                  <a:schemeClr val="dk1"/>
                </a:solidFill>
                <a:latin typeface="Nunito"/>
                <a:ea typeface="Nunito"/>
                <a:cs typeface="Nunito"/>
                <a:sym typeface="Nunito"/>
              </a:rPr>
              <a:t>Must select </a:t>
            </a:r>
            <a:r>
              <a:rPr b="1" lang="en" sz="1300">
                <a:solidFill>
                  <a:schemeClr val="dk1"/>
                </a:solidFill>
                <a:latin typeface="Nunito"/>
                <a:ea typeface="Nunito"/>
                <a:cs typeface="Nunito"/>
                <a:sym typeface="Nunito"/>
              </a:rPr>
              <a:t>2 electives</a:t>
            </a:r>
            <a:endParaRPr b="1" sz="1300">
              <a:solidFill>
                <a:schemeClr val="dk1"/>
              </a:solidFill>
              <a:latin typeface="Nunito"/>
              <a:ea typeface="Nunito"/>
              <a:cs typeface="Nunito"/>
              <a:sym typeface="Nunito"/>
            </a:endParaRPr>
          </a:p>
          <a:p>
            <a:pPr indent="0" lvl="0" marL="0" rtl="0" algn="l">
              <a:spcBef>
                <a:spcPts val="800"/>
              </a:spcBef>
              <a:spcAft>
                <a:spcPts val="0"/>
              </a:spcAft>
              <a:buNone/>
            </a:pPr>
            <a:r>
              <a:t/>
            </a:r>
            <a:endParaRPr sz="1300">
              <a:solidFill>
                <a:schemeClr val="dk1"/>
              </a:solidFill>
              <a:highlight>
                <a:srgbClr val="FFFF00"/>
              </a:highlight>
              <a:latin typeface="Nunito"/>
              <a:ea typeface="Nunito"/>
              <a:cs typeface="Nunito"/>
              <a:sym typeface="Nunito"/>
            </a:endParaRPr>
          </a:p>
          <a:p>
            <a:pPr indent="-247650" lvl="0" marL="342900" rtl="0" algn="l">
              <a:spcBef>
                <a:spcPts val="800"/>
              </a:spcBef>
              <a:spcAft>
                <a:spcPts val="800"/>
              </a:spcAft>
              <a:buClr>
                <a:srgbClr val="E36C09"/>
              </a:buClr>
              <a:buSzPts val="1300"/>
              <a:buFont typeface="Nunito"/>
              <a:buAutoNum type="arabicPeriod"/>
            </a:pPr>
            <a:r>
              <a:rPr lang="en" sz="1300">
                <a:solidFill>
                  <a:schemeClr val="dk1"/>
                </a:solidFill>
                <a:latin typeface="Nunito"/>
                <a:ea typeface="Nunito"/>
                <a:cs typeface="Nunito"/>
                <a:sym typeface="Nunito"/>
              </a:rPr>
              <a:t>If you selected a language, and you’re  a Native speaker of the language or speak the language at home, please select the box “Native Speaker”</a:t>
            </a:r>
            <a:endParaRPr sz="1300">
              <a:solidFill>
                <a:schemeClr val="dk1"/>
              </a:solidFill>
              <a:latin typeface="Nunito"/>
              <a:ea typeface="Nunito"/>
              <a:cs typeface="Nunito"/>
              <a:sym typeface="Nunito"/>
            </a:endParaRPr>
          </a:p>
        </p:txBody>
      </p:sp>
      <p:sp>
        <p:nvSpPr>
          <p:cNvPr id="1035" name="Google Shape;1035;p42"/>
          <p:cNvSpPr txBox="1"/>
          <p:nvPr/>
        </p:nvSpPr>
        <p:spPr>
          <a:xfrm>
            <a:off x="1110800" y="56050"/>
            <a:ext cx="6734400" cy="715500"/>
          </a:xfrm>
          <a:prstGeom prst="rect">
            <a:avLst/>
          </a:prstGeom>
          <a:noFill/>
          <a:ln>
            <a:noFill/>
          </a:ln>
        </p:spPr>
        <p:txBody>
          <a:bodyPr anchorCtr="0" anchor="t" bIns="34275" lIns="68575" spcFirstLastPara="1" rIns="68575" wrap="square" tIns="34275">
            <a:noAutofit/>
          </a:bodyPr>
          <a:lstStyle/>
          <a:p>
            <a:pPr indent="0" lvl="0" marL="0" rtl="0" algn="ctr">
              <a:spcBef>
                <a:spcPts val="0"/>
              </a:spcBef>
              <a:spcAft>
                <a:spcPts val="0"/>
              </a:spcAft>
              <a:buClr>
                <a:schemeClr val="dk1"/>
              </a:buClr>
              <a:buFont typeface="Trebuchet MS"/>
              <a:buNone/>
            </a:pPr>
            <a:r>
              <a:rPr b="1" lang="en" sz="2400">
                <a:solidFill>
                  <a:schemeClr val="dk1"/>
                </a:solidFill>
                <a:highlight>
                  <a:srgbClr val="FFFF00"/>
                </a:highlight>
                <a:latin typeface="Mali"/>
                <a:ea typeface="Mali"/>
                <a:cs typeface="Mali"/>
                <a:sym typeface="Mali"/>
              </a:rPr>
              <a:t>Choosing your elective courses: </a:t>
            </a:r>
            <a:r>
              <a:rPr b="1" lang="en" sz="2400">
                <a:solidFill>
                  <a:srgbClr val="E36C09"/>
                </a:solidFill>
                <a:highlight>
                  <a:srgbClr val="FFFF00"/>
                </a:highlight>
                <a:latin typeface="Mali"/>
                <a:ea typeface="Mali"/>
                <a:cs typeface="Mali"/>
                <a:sym typeface="Mali"/>
              </a:rPr>
              <a:t>Choose 2</a:t>
            </a:r>
            <a:endParaRPr b="1" sz="2400">
              <a:solidFill>
                <a:srgbClr val="E36C09"/>
              </a:solidFill>
              <a:highlight>
                <a:srgbClr val="FFFF00"/>
              </a:highlight>
              <a:latin typeface="Mali"/>
              <a:ea typeface="Mali"/>
              <a:cs typeface="Mali"/>
              <a:sym typeface="Mali"/>
            </a:endParaRPr>
          </a:p>
        </p:txBody>
      </p:sp>
      <p:sp>
        <p:nvSpPr>
          <p:cNvPr id="1036" name="Google Shape;1036;p42"/>
          <p:cNvSpPr txBox="1"/>
          <p:nvPr>
            <p:ph idx="12" type="sldNum"/>
          </p:nvPr>
        </p:nvSpPr>
        <p:spPr>
          <a:xfrm>
            <a:off x="8665029" y="127279"/>
            <a:ext cx="326700" cy="2727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1037" name="Google Shape;1037;p42"/>
          <p:cNvSpPr/>
          <p:nvPr/>
        </p:nvSpPr>
        <p:spPr>
          <a:xfrm>
            <a:off x="7201025" y="2678975"/>
            <a:ext cx="980100" cy="165000"/>
          </a:xfrm>
          <a:prstGeom prst="rect">
            <a:avLst/>
          </a:prstGeom>
          <a:solidFill>
            <a:schemeClr val="lt1"/>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038" name="Google Shape;1038;p42"/>
          <p:cNvCxnSpPr/>
          <p:nvPr/>
        </p:nvCxnSpPr>
        <p:spPr>
          <a:xfrm>
            <a:off x="5533650" y="1568525"/>
            <a:ext cx="1130700" cy="8100"/>
          </a:xfrm>
          <a:prstGeom prst="straightConnector1">
            <a:avLst/>
          </a:prstGeom>
          <a:noFill/>
          <a:ln cap="flat" cmpd="sng" w="9525">
            <a:solidFill>
              <a:schemeClr val="dk2"/>
            </a:solidFill>
            <a:prstDash val="solid"/>
            <a:round/>
            <a:headEnd len="med" w="med" type="none"/>
            <a:tailEnd len="med" w="med" type="none"/>
          </a:ln>
        </p:spPr>
      </p:cxnSp>
      <p:sp>
        <p:nvSpPr>
          <p:cNvPr id="1039" name="Google Shape;1039;p42"/>
          <p:cNvSpPr txBox="1"/>
          <p:nvPr/>
        </p:nvSpPr>
        <p:spPr>
          <a:xfrm>
            <a:off x="5502750" y="1471025"/>
            <a:ext cx="1234800" cy="165000"/>
          </a:xfrm>
          <a:prstGeom prst="rect">
            <a:avLst/>
          </a:prstGeom>
          <a:solidFill>
            <a:schemeClr val="lt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400">
              <a:solidFill>
                <a:schemeClr val="dk1"/>
              </a:solidFill>
              <a:latin typeface="Nunito Light"/>
              <a:ea typeface="Nunito Light"/>
              <a:cs typeface="Nunito Light"/>
              <a:sym typeface="Nunito Light"/>
            </a:endParaRPr>
          </a:p>
        </p:txBody>
      </p:sp>
      <p:pic>
        <p:nvPicPr>
          <p:cNvPr id="1040" name="Google Shape;1040;p42" title="courses.jpg"/>
          <p:cNvPicPr preferRelativeResize="0"/>
          <p:nvPr/>
        </p:nvPicPr>
        <p:blipFill rotWithShape="1">
          <a:blip r:embed="rId3">
            <a:alphaModFix/>
          </a:blip>
          <a:srcRect b="0" l="1409" r="1409" t="0"/>
          <a:stretch/>
        </p:blipFill>
        <p:spPr>
          <a:xfrm>
            <a:off x="2878725" y="901300"/>
            <a:ext cx="6139875" cy="3720349"/>
          </a:xfrm>
          <a:prstGeom prst="rect">
            <a:avLst/>
          </a:prstGeom>
          <a:noFill/>
          <a:ln cap="flat" cmpd="sng" w="19050">
            <a:solidFill>
              <a:srgbClr val="E36C09"/>
            </a:solidFill>
            <a:prstDash val="dash"/>
            <a:round/>
            <a:headEnd len="sm" w="sm" type="none"/>
            <a:tailEnd len="sm" w="sm" type="none"/>
          </a:ln>
        </p:spPr>
      </p:pic>
      <p:sp>
        <p:nvSpPr>
          <p:cNvPr id="1041" name="Google Shape;1041;p42"/>
          <p:cNvSpPr/>
          <p:nvPr/>
        </p:nvSpPr>
        <p:spPr>
          <a:xfrm>
            <a:off x="3200825" y="1529600"/>
            <a:ext cx="1839300" cy="931500"/>
          </a:xfrm>
          <a:prstGeom prst="wedgeRoundRectCallout">
            <a:avLst>
              <a:gd fmla="val 55698" name="adj1"/>
              <a:gd fmla="val 90443" name="adj2"/>
              <a:gd fmla="val 0" name="adj3"/>
            </a:avLst>
          </a:prstGeom>
          <a:solidFill>
            <a:srgbClr val="E36C09"/>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Check this if you speak the selected language at home</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5" name="Shape 1045"/>
        <p:cNvGrpSpPr/>
        <p:nvPr/>
      </p:nvGrpSpPr>
      <p:grpSpPr>
        <a:xfrm>
          <a:off x="0" y="0"/>
          <a:ext cx="0" cy="0"/>
          <a:chOff x="0" y="0"/>
          <a:chExt cx="0" cy="0"/>
        </a:xfrm>
      </p:grpSpPr>
      <p:sp>
        <p:nvSpPr>
          <p:cNvPr id="1046" name="Google Shape;1046;p43"/>
          <p:cNvSpPr txBox="1"/>
          <p:nvPr/>
        </p:nvSpPr>
        <p:spPr>
          <a:xfrm>
            <a:off x="538231" y="127275"/>
            <a:ext cx="7755600" cy="903000"/>
          </a:xfrm>
          <a:prstGeom prst="rect">
            <a:avLst/>
          </a:prstGeom>
          <a:noFill/>
          <a:ln>
            <a:noFill/>
          </a:ln>
        </p:spPr>
        <p:txBody>
          <a:bodyPr anchorCtr="0" anchor="t" bIns="68575" lIns="68575" spcFirstLastPara="1" rIns="68575" wrap="square" tIns="68575">
            <a:noAutofit/>
          </a:bodyPr>
          <a:lstStyle/>
          <a:p>
            <a:pPr indent="0" lvl="0" marL="0" rtl="0" algn="ctr">
              <a:spcBef>
                <a:spcPts val="0"/>
              </a:spcBef>
              <a:spcAft>
                <a:spcPts val="0"/>
              </a:spcAft>
              <a:buNone/>
            </a:pPr>
            <a:r>
              <a:rPr b="1" lang="en" sz="2600">
                <a:solidFill>
                  <a:schemeClr val="dk1"/>
                </a:solidFill>
                <a:latin typeface="Mali"/>
                <a:ea typeface="Mali"/>
                <a:cs typeface="Mali"/>
                <a:sym typeface="Mali"/>
              </a:rPr>
              <a:t>Alternate Elective Choices: </a:t>
            </a:r>
            <a:r>
              <a:rPr b="1" lang="en" sz="2600">
                <a:solidFill>
                  <a:srgbClr val="E36C09"/>
                </a:solidFill>
                <a:latin typeface="Mali"/>
                <a:ea typeface="Mali"/>
                <a:cs typeface="Mali"/>
                <a:sym typeface="Mali"/>
              </a:rPr>
              <a:t>Choose 3</a:t>
            </a:r>
            <a:endParaRPr b="1" sz="2600">
              <a:solidFill>
                <a:srgbClr val="E36C09"/>
              </a:solidFill>
              <a:latin typeface="Mali"/>
              <a:ea typeface="Mali"/>
              <a:cs typeface="Mali"/>
              <a:sym typeface="Mali"/>
            </a:endParaRPr>
          </a:p>
          <a:p>
            <a:pPr indent="0" lvl="0" marL="0" rtl="0" algn="ctr">
              <a:spcBef>
                <a:spcPts val="0"/>
              </a:spcBef>
              <a:spcAft>
                <a:spcPts val="0"/>
              </a:spcAft>
              <a:buNone/>
            </a:pPr>
            <a:r>
              <a:t/>
            </a:r>
            <a:endParaRPr b="1" sz="1700">
              <a:latin typeface="Roboto"/>
              <a:ea typeface="Roboto"/>
              <a:cs typeface="Roboto"/>
              <a:sym typeface="Roboto"/>
            </a:endParaRPr>
          </a:p>
          <a:p>
            <a:pPr indent="0" lvl="0" marL="0" rtl="0" algn="ctr">
              <a:spcBef>
                <a:spcPts val="0"/>
              </a:spcBef>
              <a:spcAft>
                <a:spcPts val="0"/>
              </a:spcAft>
              <a:buNone/>
            </a:pPr>
            <a:r>
              <a:rPr lang="en" sz="1900">
                <a:solidFill>
                  <a:schemeClr val="dk1"/>
                </a:solidFill>
                <a:latin typeface="Mali Medium"/>
                <a:ea typeface="Mali Medium"/>
                <a:cs typeface="Mali Medium"/>
                <a:sym typeface="Mali Medium"/>
              </a:rPr>
              <a:t>What other ELECTIVE classes would you like if we can’t give you your first choice? Write down the name of the class</a:t>
            </a:r>
            <a:endParaRPr sz="1900">
              <a:solidFill>
                <a:schemeClr val="dk1"/>
              </a:solidFill>
              <a:latin typeface="Mali Medium"/>
              <a:ea typeface="Mali Medium"/>
              <a:cs typeface="Mali Medium"/>
              <a:sym typeface="Mali Medium"/>
            </a:endParaRPr>
          </a:p>
        </p:txBody>
      </p:sp>
      <p:sp>
        <p:nvSpPr>
          <p:cNvPr id="1047" name="Google Shape;1047;p43"/>
          <p:cNvSpPr txBox="1"/>
          <p:nvPr>
            <p:ph idx="12" type="sldNum"/>
          </p:nvPr>
        </p:nvSpPr>
        <p:spPr>
          <a:xfrm>
            <a:off x="8665029" y="127279"/>
            <a:ext cx="326700" cy="2727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id="1048" name="Google Shape;1048;p43"/>
          <p:cNvPicPr preferRelativeResize="0"/>
          <p:nvPr/>
        </p:nvPicPr>
        <p:blipFill>
          <a:blip r:embed="rId3">
            <a:alphaModFix/>
          </a:blip>
          <a:stretch>
            <a:fillRect/>
          </a:stretch>
        </p:blipFill>
        <p:spPr>
          <a:xfrm>
            <a:off x="1081034" y="2036888"/>
            <a:ext cx="7665244" cy="1735931"/>
          </a:xfrm>
          <a:prstGeom prst="rect">
            <a:avLst/>
          </a:prstGeom>
          <a:noFill/>
          <a:ln cap="flat" cmpd="sng" w="9525">
            <a:solidFill>
              <a:srgbClr val="000000"/>
            </a:solidFill>
            <a:prstDash val="solid"/>
            <a:round/>
            <a:headEnd len="sm" w="sm" type="none"/>
            <a:tailEnd len="sm" w="sm" type="none"/>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3" name="Shape 1053"/>
        <p:cNvGrpSpPr/>
        <p:nvPr/>
      </p:nvGrpSpPr>
      <p:grpSpPr>
        <a:xfrm>
          <a:off x="0" y="0"/>
          <a:ext cx="0" cy="0"/>
          <a:chOff x="0" y="0"/>
          <a:chExt cx="0" cy="0"/>
        </a:xfrm>
      </p:grpSpPr>
      <p:sp>
        <p:nvSpPr>
          <p:cNvPr id="1054" name="Google Shape;1054;p44"/>
          <p:cNvSpPr txBox="1"/>
          <p:nvPr/>
        </p:nvSpPr>
        <p:spPr>
          <a:xfrm>
            <a:off x="334206" y="127263"/>
            <a:ext cx="7999800" cy="903000"/>
          </a:xfrm>
          <a:prstGeom prst="rect">
            <a:avLst/>
          </a:prstGeom>
          <a:noFill/>
          <a:ln>
            <a:noFill/>
          </a:ln>
        </p:spPr>
        <p:txBody>
          <a:bodyPr anchorCtr="0" anchor="t" bIns="68575" lIns="68575" spcFirstLastPara="1" rIns="68575" wrap="square" tIns="68575">
            <a:noAutofit/>
          </a:bodyPr>
          <a:lstStyle/>
          <a:p>
            <a:pPr indent="0" lvl="0" marL="0" rtl="0" algn="ctr">
              <a:spcBef>
                <a:spcPts val="0"/>
              </a:spcBef>
              <a:spcAft>
                <a:spcPts val="0"/>
              </a:spcAft>
              <a:buNone/>
            </a:pPr>
            <a:r>
              <a:rPr b="1" lang="en" sz="2300">
                <a:solidFill>
                  <a:schemeClr val="dk1"/>
                </a:solidFill>
                <a:latin typeface="Mali"/>
                <a:ea typeface="Mali"/>
                <a:cs typeface="Mali"/>
                <a:sym typeface="Mali"/>
              </a:rPr>
              <a:t>Do you want 7 classes next year?</a:t>
            </a:r>
            <a:endParaRPr b="1" sz="2300">
              <a:solidFill>
                <a:schemeClr val="dk1"/>
              </a:solidFill>
              <a:latin typeface="Mali"/>
              <a:ea typeface="Mali"/>
              <a:cs typeface="Mali"/>
              <a:sym typeface="Mali"/>
            </a:endParaRPr>
          </a:p>
          <a:p>
            <a:pPr indent="0" lvl="0" marL="0" rtl="0" algn="ctr">
              <a:spcBef>
                <a:spcPts val="0"/>
              </a:spcBef>
              <a:spcAft>
                <a:spcPts val="0"/>
              </a:spcAft>
              <a:buNone/>
            </a:pPr>
            <a:r>
              <a:rPr b="1" lang="en" sz="1600">
                <a:solidFill>
                  <a:srgbClr val="E36C09"/>
                </a:solidFill>
                <a:latin typeface="Mali"/>
                <a:ea typeface="Mali"/>
                <a:cs typeface="Mali"/>
                <a:sym typeface="Mali"/>
              </a:rPr>
              <a:t>(NOT GUARANTEED)</a:t>
            </a:r>
            <a:endParaRPr b="1" sz="1600">
              <a:solidFill>
                <a:srgbClr val="E36C09"/>
              </a:solidFill>
              <a:latin typeface="Mali"/>
              <a:ea typeface="Mali"/>
              <a:cs typeface="Mali"/>
              <a:sym typeface="Mali"/>
            </a:endParaRPr>
          </a:p>
          <a:p>
            <a:pPr indent="0" lvl="0" marL="0" rtl="0" algn="ctr">
              <a:spcBef>
                <a:spcPts val="0"/>
              </a:spcBef>
              <a:spcAft>
                <a:spcPts val="0"/>
              </a:spcAft>
              <a:buNone/>
            </a:pPr>
            <a:r>
              <a:t/>
            </a:r>
            <a:endParaRPr b="1" sz="2300">
              <a:solidFill>
                <a:schemeClr val="dk1"/>
              </a:solidFill>
              <a:latin typeface="Mali"/>
              <a:ea typeface="Mali"/>
              <a:cs typeface="Mali"/>
              <a:sym typeface="Mali"/>
            </a:endParaRPr>
          </a:p>
        </p:txBody>
      </p:sp>
      <p:sp>
        <p:nvSpPr>
          <p:cNvPr id="1055" name="Google Shape;1055;p44"/>
          <p:cNvSpPr txBox="1"/>
          <p:nvPr>
            <p:ph idx="12" type="sldNum"/>
          </p:nvPr>
        </p:nvSpPr>
        <p:spPr>
          <a:xfrm>
            <a:off x="8665029" y="127279"/>
            <a:ext cx="326700" cy="2727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1056" name="Google Shape;1056;p44"/>
          <p:cNvSpPr txBox="1"/>
          <p:nvPr/>
        </p:nvSpPr>
        <p:spPr>
          <a:xfrm>
            <a:off x="1537200" y="2217600"/>
            <a:ext cx="60696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000">
                <a:solidFill>
                  <a:schemeClr val="dk1"/>
                </a:solidFill>
                <a:latin typeface="Mali"/>
                <a:ea typeface="Mali"/>
                <a:cs typeface="Mali"/>
                <a:sym typeface="Mali"/>
              </a:rPr>
              <a:t>Current Bell Schedule </a:t>
            </a:r>
            <a:endParaRPr b="1" sz="2000">
              <a:solidFill>
                <a:schemeClr val="dk1"/>
              </a:solidFill>
              <a:latin typeface="Mali"/>
              <a:ea typeface="Mali"/>
              <a:cs typeface="Mali"/>
              <a:sym typeface="Mali"/>
            </a:endParaRPr>
          </a:p>
          <a:p>
            <a:pPr indent="0" lvl="0" marL="0" rtl="0" algn="ctr">
              <a:spcBef>
                <a:spcPts val="0"/>
              </a:spcBef>
              <a:spcAft>
                <a:spcPts val="0"/>
              </a:spcAft>
              <a:buNone/>
            </a:pPr>
            <a:r>
              <a:t/>
            </a:r>
            <a:endParaRPr sz="400"/>
          </a:p>
        </p:txBody>
      </p:sp>
      <p:pic>
        <p:nvPicPr>
          <p:cNvPr id="1057" name="Google Shape;1057;p44"/>
          <p:cNvPicPr preferRelativeResize="0"/>
          <p:nvPr/>
        </p:nvPicPr>
        <p:blipFill rotWithShape="1">
          <a:blip r:embed="rId3">
            <a:alphaModFix/>
          </a:blip>
          <a:srcRect b="0" l="0" r="0" t="13156"/>
          <a:stretch/>
        </p:blipFill>
        <p:spPr>
          <a:xfrm>
            <a:off x="1036225" y="2771700"/>
            <a:ext cx="7247776" cy="1693350"/>
          </a:xfrm>
          <a:prstGeom prst="rect">
            <a:avLst/>
          </a:prstGeom>
          <a:noFill/>
          <a:ln>
            <a:noFill/>
          </a:ln>
        </p:spPr>
      </p:pic>
      <p:pic>
        <p:nvPicPr>
          <p:cNvPr id="1058" name="Google Shape;1058;p44" title="Screenshot 2026-01-08 at 9.34.29 AM.png"/>
          <p:cNvPicPr preferRelativeResize="0"/>
          <p:nvPr/>
        </p:nvPicPr>
        <p:blipFill>
          <a:blip r:embed="rId4">
            <a:alphaModFix/>
          </a:blip>
          <a:stretch>
            <a:fillRect/>
          </a:stretch>
        </p:blipFill>
        <p:spPr>
          <a:xfrm>
            <a:off x="1790350" y="1030275"/>
            <a:ext cx="5724874" cy="1049925"/>
          </a:xfrm>
          <a:prstGeom prst="rect">
            <a:avLst/>
          </a:prstGeom>
          <a:noFill/>
          <a:ln cap="flat" cmpd="sng" w="19050">
            <a:solidFill>
              <a:srgbClr val="59BB00"/>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54"/>
                                        </p:tgtEl>
                                        <p:attrNameLst>
                                          <p:attrName>style.visibility</p:attrName>
                                        </p:attrNameLst>
                                      </p:cBhvr>
                                      <p:to>
                                        <p:strVal val="visible"/>
                                      </p:to>
                                    </p:set>
                                    <p:animEffect filter="fade" transition="in">
                                      <p:cBhvr>
                                        <p:cTn dur="1000"/>
                                        <p:tgtEl>
                                          <p:spTgt spid="105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56"/>
                                        </p:tgtEl>
                                        <p:attrNameLst>
                                          <p:attrName>style.visibility</p:attrName>
                                        </p:attrNameLst>
                                      </p:cBhvr>
                                      <p:to>
                                        <p:strVal val="visible"/>
                                      </p:to>
                                    </p:set>
                                    <p:animEffect filter="fade" transition="in">
                                      <p:cBhvr>
                                        <p:cTn dur="1000"/>
                                        <p:tgtEl>
                                          <p:spTgt spid="105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3" name="Shape 1063"/>
        <p:cNvGrpSpPr/>
        <p:nvPr/>
      </p:nvGrpSpPr>
      <p:grpSpPr>
        <a:xfrm>
          <a:off x="0" y="0"/>
          <a:ext cx="0" cy="0"/>
          <a:chOff x="0" y="0"/>
          <a:chExt cx="0" cy="0"/>
        </a:xfrm>
      </p:grpSpPr>
      <p:sp>
        <p:nvSpPr>
          <p:cNvPr id="1064" name="Google Shape;1064;p45"/>
          <p:cNvSpPr txBox="1"/>
          <p:nvPr/>
        </p:nvSpPr>
        <p:spPr>
          <a:xfrm>
            <a:off x="1717200" y="278000"/>
            <a:ext cx="5500800" cy="5325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b="1" lang="en" sz="2300">
                <a:solidFill>
                  <a:schemeClr val="dk1"/>
                </a:solidFill>
                <a:latin typeface="Mali"/>
                <a:ea typeface="Mali"/>
                <a:cs typeface="Mali"/>
                <a:sym typeface="Mali"/>
              </a:rPr>
              <a:t>Final Steps: Sign + Click Submit</a:t>
            </a:r>
            <a:endParaRPr b="1" sz="2300">
              <a:solidFill>
                <a:schemeClr val="dk1"/>
              </a:solidFill>
              <a:latin typeface="Mali"/>
              <a:ea typeface="Mali"/>
              <a:cs typeface="Mali"/>
              <a:sym typeface="Mali"/>
            </a:endParaRPr>
          </a:p>
        </p:txBody>
      </p:sp>
      <p:sp>
        <p:nvSpPr>
          <p:cNvPr id="1065" name="Google Shape;1065;p45"/>
          <p:cNvSpPr txBox="1"/>
          <p:nvPr>
            <p:ph idx="12" type="sldNum"/>
          </p:nvPr>
        </p:nvSpPr>
        <p:spPr>
          <a:xfrm>
            <a:off x="8665029" y="127279"/>
            <a:ext cx="326700" cy="2727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id="1066" name="Google Shape;1066;p45"/>
          <p:cNvPicPr preferRelativeResize="0"/>
          <p:nvPr/>
        </p:nvPicPr>
        <p:blipFill>
          <a:blip r:embed="rId3">
            <a:alphaModFix/>
          </a:blip>
          <a:stretch>
            <a:fillRect/>
          </a:stretch>
        </p:blipFill>
        <p:spPr>
          <a:xfrm>
            <a:off x="1171875" y="1344075"/>
            <a:ext cx="7493151" cy="1646850"/>
          </a:xfrm>
          <a:prstGeom prst="rect">
            <a:avLst/>
          </a:prstGeom>
          <a:noFill/>
          <a:ln cap="flat" cmpd="sng" w="9525">
            <a:solidFill>
              <a:srgbClr val="000000"/>
            </a:solidFill>
            <a:prstDash val="solid"/>
            <a:round/>
            <a:headEnd len="sm" w="sm" type="none"/>
            <a:tailEnd len="sm" w="sm" type="none"/>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0" name="Shape 1070"/>
        <p:cNvGrpSpPr/>
        <p:nvPr/>
      </p:nvGrpSpPr>
      <p:grpSpPr>
        <a:xfrm>
          <a:off x="0" y="0"/>
          <a:ext cx="0" cy="0"/>
          <a:chOff x="0" y="0"/>
          <a:chExt cx="0" cy="0"/>
        </a:xfrm>
      </p:grpSpPr>
      <p:sp>
        <p:nvSpPr>
          <p:cNvPr id="1071" name="Google Shape;1071;p46"/>
          <p:cNvSpPr txBox="1"/>
          <p:nvPr>
            <p:ph idx="12" type="sldNum"/>
          </p:nvPr>
        </p:nvSpPr>
        <p:spPr>
          <a:xfrm>
            <a:off x="8665029" y="127279"/>
            <a:ext cx="326700" cy="2727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1072" name="Google Shape;1072;p46"/>
          <p:cNvSpPr txBox="1"/>
          <p:nvPr>
            <p:ph idx="4294967295" type="title"/>
          </p:nvPr>
        </p:nvSpPr>
        <p:spPr>
          <a:xfrm>
            <a:off x="862500" y="33375"/>
            <a:ext cx="6902100" cy="4605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Next Steps</a:t>
            </a:r>
            <a:endParaRPr/>
          </a:p>
        </p:txBody>
      </p:sp>
      <p:sp>
        <p:nvSpPr>
          <p:cNvPr id="1073" name="Google Shape;1073;p46"/>
          <p:cNvSpPr txBox="1"/>
          <p:nvPr>
            <p:ph idx="4294967295" type="body"/>
          </p:nvPr>
        </p:nvSpPr>
        <p:spPr>
          <a:xfrm>
            <a:off x="191225" y="636850"/>
            <a:ext cx="8132700" cy="3341400"/>
          </a:xfrm>
          <a:prstGeom prst="rect">
            <a:avLst/>
          </a:prstGeom>
        </p:spPr>
        <p:txBody>
          <a:bodyPr anchorCtr="0" anchor="t" bIns="0" lIns="0" spcFirstLastPara="1" rIns="0" wrap="square" tIns="0">
            <a:noAutofit/>
          </a:bodyPr>
          <a:lstStyle/>
          <a:p>
            <a:pPr indent="-323850" lvl="0" marL="457200" rtl="0" algn="l">
              <a:spcBef>
                <a:spcPts val="1000"/>
              </a:spcBef>
              <a:spcAft>
                <a:spcPts val="0"/>
              </a:spcAft>
              <a:buSzPts val="1500"/>
              <a:buFont typeface="Nunito"/>
              <a:buChar char="➔"/>
            </a:pPr>
            <a:r>
              <a:rPr b="1" lang="en" sz="1500">
                <a:latin typeface="Nunito"/>
                <a:ea typeface="Nunito"/>
                <a:cs typeface="Nunito"/>
                <a:sym typeface="Nunito"/>
              </a:rPr>
              <a:t>FEB 4 (9am) - Attend Virtual Chat with Counselors if you have more questions about course selection for next year. Link will be posted on the FHS website in the morning.</a:t>
            </a:r>
            <a:endParaRPr b="1" sz="1500">
              <a:latin typeface="Nunito"/>
              <a:ea typeface="Nunito"/>
              <a:cs typeface="Nunito"/>
              <a:sym typeface="Nunito"/>
            </a:endParaRPr>
          </a:p>
          <a:p>
            <a:pPr indent="0" lvl="0" marL="0" rtl="0" algn="l">
              <a:spcBef>
                <a:spcPts val="1000"/>
              </a:spcBef>
              <a:spcAft>
                <a:spcPts val="0"/>
              </a:spcAft>
              <a:buNone/>
            </a:pPr>
            <a:r>
              <a:t/>
            </a:r>
            <a:endParaRPr b="1" sz="700">
              <a:latin typeface="Nunito"/>
              <a:ea typeface="Nunito"/>
              <a:cs typeface="Nunito"/>
              <a:sym typeface="Nunito"/>
            </a:endParaRPr>
          </a:p>
          <a:p>
            <a:pPr indent="-323850" lvl="0" marL="457200" rtl="0" algn="l">
              <a:spcBef>
                <a:spcPts val="1000"/>
              </a:spcBef>
              <a:spcAft>
                <a:spcPts val="0"/>
              </a:spcAft>
              <a:buSzPts val="1500"/>
              <a:buFont typeface="Nunito"/>
              <a:buChar char="➔"/>
            </a:pPr>
            <a:r>
              <a:rPr b="1" lang="en" sz="1500">
                <a:latin typeface="Nunito"/>
                <a:ea typeface="Nunito"/>
                <a:cs typeface="Nunito"/>
                <a:sym typeface="Nunito"/>
              </a:rPr>
              <a:t>FEB 6 - Submit your course selection form via Informed K12 - Each family will receive a course selection form via Informed K12. </a:t>
            </a:r>
            <a:endParaRPr b="1" sz="1500">
              <a:latin typeface="Nunito"/>
              <a:ea typeface="Nunito"/>
              <a:cs typeface="Nunito"/>
              <a:sym typeface="Nunito"/>
            </a:endParaRPr>
          </a:p>
          <a:p>
            <a:pPr indent="0" lvl="0" marL="0" rtl="0" algn="l">
              <a:spcBef>
                <a:spcPts val="1000"/>
              </a:spcBef>
              <a:spcAft>
                <a:spcPts val="0"/>
              </a:spcAft>
              <a:buNone/>
            </a:pPr>
            <a:r>
              <a:t/>
            </a:r>
            <a:endParaRPr b="1" sz="700">
              <a:latin typeface="Nunito"/>
              <a:ea typeface="Nunito"/>
              <a:cs typeface="Nunito"/>
              <a:sym typeface="Nunito"/>
            </a:endParaRPr>
          </a:p>
          <a:p>
            <a:pPr indent="-323850" lvl="0" marL="457200" rtl="0" algn="l">
              <a:spcBef>
                <a:spcPts val="1000"/>
              </a:spcBef>
              <a:spcAft>
                <a:spcPts val="0"/>
              </a:spcAft>
              <a:buSzPts val="1500"/>
              <a:buFont typeface="Nunito"/>
              <a:buChar char="➔"/>
            </a:pPr>
            <a:r>
              <a:rPr b="1" lang="en" sz="1500">
                <a:latin typeface="Nunito"/>
                <a:ea typeface="Nunito"/>
                <a:cs typeface="Nunito"/>
                <a:sym typeface="Nunito"/>
              </a:rPr>
              <a:t>MARCH 31</a:t>
            </a:r>
            <a:r>
              <a:rPr b="1" lang="en" sz="1500">
                <a:latin typeface="Nunito"/>
                <a:ea typeface="Nunito"/>
                <a:cs typeface="Nunito"/>
                <a:sym typeface="Nunito"/>
              </a:rPr>
              <a:t> - Review Course Verification Form sent out via Informed K12 email.</a:t>
            </a:r>
            <a:endParaRPr b="1" sz="1500">
              <a:latin typeface="Nunito"/>
              <a:ea typeface="Nunito"/>
              <a:cs typeface="Nunito"/>
              <a:sym typeface="Nunito"/>
            </a:endParaRPr>
          </a:p>
          <a:p>
            <a:pPr indent="0" lvl="0" marL="457200" rtl="0" algn="l">
              <a:spcBef>
                <a:spcPts val="1000"/>
              </a:spcBef>
              <a:spcAft>
                <a:spcPts val="0"/>
              </a:spcAft>
              <a:buNone/>
            </a:pPr>
            <a:r>
              <a:t/>
            </a:r>
            <a:endParaRPr b="1" sz="700">
              <a:latin typeface="Nunito"/>
              <a:ea typeface="Nunito"/>
              <a:cs typeface="Nunito"/>
              <a:sym typeface="Nunito"/>
            </a:endParaRPr>
          </a:p>
          <a:p>
            <a:pPr indent="-323850" lvl="0" marL="457200" rtl="0" algn="l">
              <a:spcBef>
                <a:spcPts val="1000"/>
              </a:spcBef>
              <a:spcAft>
                <a:spcPts val="0"/>
              </a:spcAft>
              <a:buSzPts val="1500"/>
              <a:buFont typeface="Nunito"/>
              <a:buChar char="➔"/>
            </a:pPr>
            <a:r>
              <a:rPr b="1" lang="en" sz="1500">
                <a:latin typeface="Nunito"/>
                <a:ea typeface="Nunito"/>
                <a:cs typeface="Nunito"/>
                <a:sym typeface="Nunito"/>
              </a:rPr>
              <a:t>APRIL 1 </a:t>
            </a:r>
            <a:r>
              <a:rPr b="1" lang="en" sz="1500">
                <a:latin typeface="Nunito"/>
                <a:ea typeface="Nunito"/>
                <a:cs typeface="Nunito"/>
                <a:sym typeface="Nunito"/>
              </a:rPr>
              <a:t>(9am) - Final Virtual Chat with Counselors if you have more questions about course selection for next year. </a:t>
            </a:r>
            <a:endParaRPr b="1" sz="1500">
              <a:latin typeface="Nunito"/>
              <a:ea typeface="Nunito"/>
              <a:cs typeface="Nunito"/>
              <a:sym typeface="Nunito"/>
            </a:endParaRPr>
          </a:p>
          <a:p>
            <a:pPr indent="0" lvl="0" marL="457200" rtl="0" algn="l">
              <a:spcBef>
                <a:spcPts val="1000"/>
              </a:spcBef>
              <a:spcAft>
                <a:spcPts val="0"/>
              </a:spcAft>
              <a:buNone/>
            </a:pPr>
            <a:r>
              <a:t/>
            </a:r>
            <a:endParaRPr b="1" sz="700">
              <a:latin typeface="Nunito"/>
              <a:ea typeface="Nunito"/>
              <a:cs typeface="Nunito"/>
              <a:sym typeface="Nunito"/>
            </a:endParaRPr>
          </a:p>
          <a:p>
            <a:pPr indent="190500" lvl="0" marL="0" rtl="0" algn="l">
              <a:spcBef>
                <a:spcPts val="1000"/>
              </a:spcBef>
              <a:spcAft>
                <a:spcPts val="0"/>
              </a:spcAft>
              <a:buSzPts val="1500"/>
              <a:buFont typeface="Nunito"/>
              <a:buChar char="➔"/>
            </a:pPr>
            <a:r>
              <a:rPr b="1" lang="en" sz="1500">
                <a:latin typeface="Nunito"/>
                <a:ea typeface="Nunito"/>
                <a:cs typeface="Nunito"/>
                <a:sym typeface="Nunito"/>
              </a:rPr>
              <a:t>APRIL 3 - Submit any changes to Course Request Verification Form for 2026-27.</a:t>
            </a:r>
            <a:endParaRPr b="1" sz="1500">
              <a:latin typeface="Nunito"/>
              <a:ea typeface="Nunito"/>
              <a:cs typeface="Nunito"/>
              <a:sym typeface="Nunito"/>
            </a:endParaRPr>
          </a:p>
          <a:p>
            <a:pPr indent="0" lvl="0" marL="0" rtl="0" algn="l">
              <a:spcBef>
                <a:spcPts val="1000"/>
              </a:spcBef>
              <a:spcAft>
                <a:spcPts val="0"/>
              </a:spcAft>
              <a:buNone/>
            </a:pPr>
            <a:r>
              <a:t/>
            </a:r>
            <a:endParaRPr i="1" sz="1200">
              <a:highlight>
                <a:schemeClr val="lt1"/>
              </a:highlight>
              <a:latin typeface="Nunito"/>
              <a:ea typeface="Nunito"/>
              <a:cs typeface="Nunito"/>
              <a:sym typeface="Nunito"/>
            </a:endParaRPr>
          </a:p>
          <a:p>
            <a:pPr indent="0" lvl="0" marL="0" rtl="0" algn="l">
              <a:spcBef>
                <a:spcPts val="600"/>
              </a:spcBef>
              <a:spcAft>
                <a:spcPts val="1000"/>
              </a:spcAft>
              <a:buNone/>
            </a:pPr>
            <a:r>
              <a:t/>
            </a:r>
            <a:endParaRPr sz="1900">
              <a:latin typeface="Nunito"/>
              <a:ea typeface="Nunito"/>
              <a:cs typeface="Nunito"/>
              <a:sym typeface="Nunito"/>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7" name="Shape 1077"/>
        <p:cNvGrpSpPr/>
        <p:nvPr/>
      </p:nvGrpSpPr>
      <p:grpSpPr>
        <a:xfrm>
          <a:off x="0" y="0"/>
          <a:ext cx="0" cy="0"/>
          <a:chOff x="0" y="0"/>
          <a:chExt cx="0" cy="0"/>
        </a:xfrm>
      </p:grpSpPr>
      <p:sp>
        <p:nvSpPr>
          <p:cNvPr id="1078" name="Google Shape;1078;p47"/>
          <p:cNvSpPr txBox="1"/>
          <p:nvPr>
            <p:ph idx="12" type="sldNum"/>
          </p:nvPr>
        </p:nvSpPr>
        <p:spPr>
          <a:xfrm>
            <a:off x="8665029" y="127279"/>
            <a:ext cx="326700" cy="2727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grpSp>
        <p:nvGrpSpPr>
          <p:cNvPr id="1079" name="Google Shape;1079;p47"/>
          <p:cNvGrpSpPr/>
          <p:nvPr/>
        </p:nvGrpSpPr>
        <p:grpSpPr>
          <a:xfrm>
            <a:off x="3666065" y="724067"/>
            <a:ext cx="5379902" cy="3620754"/>
            <a:chOff x="1177450" y="241631"/>
            <a:chExt cx="6173152" cy="3616776"/>
          </a:xfrm>
        </p:grpSpPr>
        <p:sp>
          <p:nvSpPr>
            <p:cNvPr id="1080" name="Google Shape;1080;p47"/>
            <p:cNvSpPr/>
            <p:nvPr/>
          </p:nvSpPr>
          <p:spPr>
            <a:xfrm>
              <a:off x="1682275" y="241631"/>
              <a:ext cx="5161606" cy="3454973"/>
            </a:xfrm>
            <a:custGeom>
              <a:rect b="b" l="l" r="r" t="t"/>
              <a:pathLst>
                <a:path extrusionOk="0" h="3454973" w="5161606">
                  <a:moveTo>
                    <a:pt x="4992053" y="0"/>
                  </a:moveTo>
                  <a:lnTo>
                    <a:pt x="170498" y="0"/>
                  </a:lnTo>
                  <a:cubicBezTo>
                    <a:pt x="76200" y="0"/>
                    <a:pt x="0" y="76143"/>
                    <a:pt x="0" y="170369"/>
                  </a:cubicBezTo>
                  <a:lnTo>
                    <a:pt x="0" y="3396915"/>
                  </a:lnTo>
                  <a:cubicBezTo>
                    <a:pt x="0" y="3429275"/>
                    <a:pt x="26670" y="3454973"/>
                    <a:pt x="58102" y="3454973"/>
                  </a:cubicBezTo>
                  <a:lnTo>
                    <a:pt x="5103495" y="3454973"/>
                  </a:lnTo>
                  <a:cubicBezTo>
                    <a:pt x="5135880" y="3454973"/>
                    <a:pt x="5161598" y="3428324"/>
                    <a:pt x="5161598" y="3396915"/>
                  </a:cubicBezTo>
                  <a:lnTo>
                    <a:pt x="5161598" y="170369"/>
                  </a:lnTo>
                  <a:cubicBezTo>
                    <a:pt x="5162550" y="76143"/>
                    <a:pt x="5086350" y="0"/>
                    <a:pt x="4992053" y="0"/>
                  </a:cubicBezTo>
                  <a:close/>
                  <a:moveTo>
                    <a:pt x="4981575" y="3245581"/>
                  </a:moveTo>
                  <a:lnTo>
                    <a:pt x="190500" y="3245581"/>
                  </a:lnTo>
                  <a:lnTo>
                    <a:pt x="190500" y="199874"/>
                  </a:lnTo>
                  <a:lnTo>
                    <a:pt x="4981575" y="199874"/>
                  </a:lnTo>
                  <a:lnTo>
                    <a:pt x="4981575" y="3245581"/>
                  </a:lnTo>
                  <a:close/>
                </a:path>
              </a:pathLst>
            </a:custGeom>
            <a:solidFill>
              <a:schemeClr val="lt1"/>
            </a:solid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1" name="Google Shape;1081;p47"/>
            <p:cNvSpPr/>
            <p:nvPr/>
          </p:nvSpPr>
          <p:spPr>
            <a:xfrm>
              <a:off x="1177450" y="3763229"/>
              <a:ext cx="6173152" cy="95178"/>
            </a:xfrm>
            <a:custGeom>
              <a:rect b="b" l="l" r="r" t="t"/>
              <a:pathLst>
                <a:path extrusionOk="0" h="95178" w="6173152">
                  <a:moveTo>
                    <a:pt x="0" y="0"/>
                  </a:moveTo>
                  <a:cubicBezTo>
                    <a:pt x="0" y="0"/>
                    <a:pt x="129540" y="95178"/>
                    <a:pt x="450533" y="95178"/>
                  </a:cubicBezTo>
                  <a:lnTo>
                    <a:pt x="5817870" y="95178"/>
                  </a:lnTo>
                  <a:cubicBezTo>
                    <a:pt x="5948363" y="95178"/>
                    <a:pt x="6173153" y="0"/>
                    <a:pt x="6173153" y="0"/>
                  </a:cubicBezTo>
                  <a:lnTo>
                    <a:pt x="0" y="0"/>
                  </a:lnTo>
                  <a:close/>
                </a:path>
              </a:pathLst>
            </a:custGeom>
            <a:solidFill>
              <a:schemeClr val="lt1"/>
            </a:solid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2" name="Google Shape;1082;p47"/>
            <p:cNvSpPr/>
            <p:nvPr/>
          </p:nvSpPr>
          <p:spPr>
            <a:xfrm>
              <a:off x="1177450" y="3687086"/>
              <a:ext cx="6172200" cy="76142"/>
            </a:xfrm>
            <a:custGeom>
              <a:rect b="b" l="l" r="r" t="t"/>
              <a:pathLst>
                <a:path extrusionOk="0" h="76142" w="6172200">
                  <a:moveTo>
                    <a:pt x="0" y="76143"/>
                  </a:moveTo>
                  <a:lnTo>
                    <a:pt x="6172200" y="76143"/>
                  </a:lnTo>
                  <a:lnTo>
                    <a:pt x="6172200" y="0"/>
                  </a:lnTo>
                  <a:lnTo>
                    <a:pt x="0" y="0"/>
                  </a:lnTo>
                  <a:close/>
                </a:path>
              </a:pathLst>
            </a:custGeom>
            <a:solidFill>
              <a:schemeClr val="lt1"/>
            </a:solid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3" name="Google Shape;1083;p47"/>
            <p:cNvSpPr/>
            <p:nvPr/>
          </p:nvSpPr>
          <p:spPr>
            <a:xfrm>
              <a:off x="3806350" y="3687086"/>
              <a:ext cx="903922" cy="47589"/>
            </a:xfrm>
            <a:custGeom>
              <a:rect b="b" l="l" r="r" t="t"/>
              <a:pathLst>
                <a:path extrusionOk="0" h="47589" w="903922">
                  <a:moveTo>
                    <a:pt x="0" y="0"/>
                  </a:moveTo>
                  <a:cubicBezTo>
                    <a:pt x="0" y="0"/>
                    <a:pt x="26670" y="47589"/>
                    <a:pt x="53340" y="47589"/>
                  </a:cubicBezTo>
                  <a:lnTo>
                    <a:pt x="850582" y="47589"/>
                  </a:lnTo>
                  <a:cubicBezTo>
                    <a:pt x="877253" y="47589"/>
                    <a:pt x="903922" y="0"/>
                    <a:pt x="903922" y="0"/>
                  </a:cubicBezTo>
                  <a:lnTo>
                    <a:pt x="0" y="0"/>
                  </a:lnTo>
                  <a:close/>
                </a:path>
              </a:pathLst>
            </a:custGeom>
            <a:solidFill>
              <a:schemeClr val="lt1"/>
            </a:solid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084" name="Google Shape;1084;p47"/>
          <p:cNvSpPr txBox="1"/>
          <p:nvPr/>
        </p:nvSpPr>
        <p:spPr>
          <a:xfrm>
            <a:off x="151600" y="527550"/>
            <a:ext cx="3000000" cy="2031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400">
                <a:solidFill>
                  <a:schemeClr val="dk1"/>
                </a:solidFill>
                <a:latin typeface="Mali"/>
                <a:ea typeface="Mali"/>
                <a:cs typeface="Mali"/>
                <a:sym typeface="Mali"/>
              </a:rPr>
              <a:t>For up to date information check out our </a:t>
            </a:r>
            <a:endParaRPr sz="2400">
              <a:solidFill>
                <a:schemeClr val="dk1"/>
              </a:solidFill>
              <a:latin typeface="Mali"/>
              <a:ea typeface="Mali"/>
              <a:cs typeface="Mali"/>
              <a:sym typeface="Mali"/>
            </a:endParaRPr>
          </a:p>
          <a:p>
            <a:pPr indent="0" lvl="0" marL="0" rtl="0" algn="ctr">
              <a:spcBef>
                <a:spcPts val="0"/>
              </a:spcBef>
              <a:spcAft>
                <a:spcPts val="0"/>
              </a:spcAft>
              <a:buNone/>
            </a:pPr>
            <a:r>
              <a:rPr lang="en" sz="2400">
                <a:solidFill>
                  <a:schemeClr val="dk1"/>
                </a:solidFill>
                <a:latin typeface="Mali"/>
                <a:ea typeface="Mali"/>
                <a:cs typeface="Mali"/>
                <a:sym typeface="Mali"/>
              </a:rPr>
              <a:t>FHS website </a:t>
            </a:r>
            <a:r>
              <a:rPr b="1" lang="en" sz="2400" u="sng">
                <a:solidFill>
                  <a:srgbClr val="E36C09"/>
                </a:solidFill>
                <a:latin typeface="Mali"/>
                <a:ea typeface="Mali"/>
                <a:cs typeface="Mali"/>
                <a:sym typeface="Mali"/>
                <a:hlinkClick r:id="rId3">
                  <a:extLst>
                    <a:ext uri="{A12FA001-AC4F-418D-AE19-62706E023703}">
                      <ahyp:hlinkClr val="tx"/>
                    </a:ext>
                  </a:extLst>
                </a:hlinkClick>
              </a:rPr>
              <a:t>www.fhs.fuhsd.org</a:t>
            </a:r>
            <a:endParaRPr/>
          </a:p>
        </p:txBody>
      </p:sp>
      <p:pic>
        <p:nvPicPr>
          <p:cNvPr id="1085" name="Google Shape;1085;p47"/>
          <p:cNvPicPr preferRelativeResize="0"/>
          <p:nvPr/>
        </p:nvPicPr>
        <p:blipFill>
          <a:blip r:embed="rId4">
            <a:alphaModFix/>
          </a:blip>
          <a:stretch>
            <a:fillRect/>
          </a:stretch>
        </p:blipFill>
        <p:spPr>
          <a:xfrm>
            <a:off x="4221825" y="1025050"/>
            <a:ext cx="4268401" cy="2867274"/>
          </a:xfrm>
          <a:prstGeom prst="rect">
            <a:avLst/>
          </a:prstGeom>
          <a:noFill/>
          <a:ln>
            <a:noFill/>
          </a:ln>
        </p:spPr>
      </p:pic>
      <p:sp>
        <p:nvSpPr>
          <p:cNvPr id="1086" name="Google Shape;1086;p47"/>
          <p:cNvSpPr/>
          <p:nvPr/>
        </p:nvSpPr>
        <p:spPr>
          <a:xfrm>
            <a:off x="1" y="2526025"/>
            <a:ext cx="3576150" cy="2617488"/>
          </a:xfrm>
          <a:prstGeom prst="irregularSeal2">
            <a:avLst/>
          </a:prstGeom>
          <a:solidFill>
            <a:srgbClr val="E36C09"/>
          </a:solidFill>
          <a:ln cap="flat" cmpd="sng" w="9525">
            <a:solidFill>
              <a:srgbClr val="59BB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spcBef>
                <a:spcPts val="0"/>
              </a:spcBef>
              <a:spcAft>
                <a:spcPts val="0"/>
              </a:spcAft>
              <a:buNone/>
            </a:pPr>
            <a:r>
              <a:rPr b="1" lang="en" sz="1500">
                <a:solidFill>
                  <a:srgbClr val="FFFFFF"/>
                </a:solidFill>
                <a:latin typeface="Nunito"/>
                <a:ea typeface="Nunito"/>
                <a:cs typeface="Nunito"/>
                <a:sym typeface="Nunito"/>
              </a:rPr>
              <a:t>Questions? Join us at the Virtual Chat with the Counselors on Feb 4 9-10am via Zoom*</a:t>
            </a:r>
            <a:endParaRPr b="1" sz="1500">
              <a:solidFill>
                <a:srgbClr val="FFFFFF"/>
              </a:solidFill>
              <a:latin typeface="Nunito"/>
              <a:ea typeface="Nunito"/>
              <a:cs typeface="Nunito"/>
              <a:sym typeface="Nunito"/>
            </a:endParaRPr>
          </a:p>
        </p:txBody>
      </p:sp>
      <p:pic>
        <p:nvPicPr>
          <p:cNvPr id="1087" name="Google Shape;1087;p47"/>
          <p:cNvPicPr preferRelativeResize="0"/>
          <p:nvPr/>
        </p:nvPicPr>
        <p:blipFill>
          <a:blip r:embed="rId5">
            <a:alphaModFix/>
          </a:blip>
          <a:stretch>
            <a:fillRect/>
          </a:stretch>
        </p:blipFill>
        <p:spPr>
          <a:xfrm>
            <a:off x="4482050" y="3293450"/>
            <a:ext cx="1304776" cy="467925"/>
          </a:xfrm>
          <a:prstGeom prst="rect">
            <a:avLst/>
          </a:prstGeom>
          <a:noFill/>
          <a:ln>
            <a:noFill/>
          </a:ln>
        </p:spPr>
      </p:pic>
      <p:sp>
        <p:nvSpPr>
          <p:cNvPr id="1088" name="Google Shape;1088;p47"/>
          <p:cNvSpPr txBox="1"/>
          <p:nvPr/>
        </p:nvSpPr>
        <p:spPr>
          <a:xfrm>
            <a:off x="2525000" y="4498225"/>
            <a:ext cx="6466800" cy="55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chemeClr val="dk1"/>
                </a:solidFill>
                <a:latin typeface="Nunito"/>
                <a:ea typeface="Nunito"/>
                <a:cs typeface="Nunito"/>
                <a:sym typeface="Nunito"/>
              </a:rPr>
              <a:t>*ZOOM LINK POSTED TOMORROW MORNING ON FHS WEBSITE</a:t>
            </a:r>
            <a:endParaRPr b="1" sz="1600">
              <a:solidFill>
                <a:schemeClr val="dk1"/>
              </a:solidFill>
              <a:latin typeface="Nunito"/>
              <a:ea typeface="Nunito"/>
              <a:cs typeface="Nunito"/>
              <a:sym typeface="Nunito"/>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2" name="Shape 1092"/>
        <p:cNvGrpSpPr/>
        <p:nvPr/>
      </p:nvGrpSpPr>
      <p:grpSpPr>
        <a:xfrm>
          <a:off x="0" y="0"/>
          <a:ext cx="0" cy="0"/>
          <a:chOff x="0" y="0"/>
          <a:chExt cx="0" cy="0"/>
        </a:xfrm>
      </p:grpSpPr>
      <p:sp>
        <p:nvSpPr>
          <p:cNvPr id="1093" name="Google Shape;1093;p48"/>
          <p:cNvSpPr txBox="1"/>
          <p:nvPr>
            <p:ph idx="12" type="sldNum"/>
          </p:nvPr>
        </p:nvSpPr>
        <p:spPr>
          <a:xfrm>
            <a:off x="8665029" y="127279"/>
            <a:ext cx="326700" cy="2727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1094" name="Google Shape;1094;p48"/>
          <p:cNvSpPr txBox="1"/>
          <p:nvPr>
            <p:ph type="title"/>
          </p:nvPr>
        </p:nvSpPr>
        <p:spPr>
          <a:xfrm>
            <a:off x="829000" y="399975"/>
            <a:ext cx="6902100" cy="4605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a:t>Paths For Tonight</a:t>
            </a:r>
            <a:endParaRPr/>
          </a:p>
        </p:txBody>
      </p:sp>
      <p:sp>
        <p:nvSpPr>
          <p:cNvPr id="1095" name="Google Shape;1095;p48"/>
          <p:cNvSpPr txBox="1"/>
          <p:nvPr>
            <p:ph idx="1" type="body"/>
          </p:nvPr>
        </p:nvSpPr>
        <p:spPr>
          <a:xfrm>
            <a:off x="829000" y="1352550"/>
            <a:ext cx="2044500" cy="3420900"/>
          </a:xfrm>
          <a:prstGeom prst="rect">
            <a:avLst/>
          </a:prstGeom>
          <a:ln cap="flat" cmpd="sng" w="9525">
            <a:solidFill>
              <a:srgbClr val="000000"/>
            </a:solidFill>
            <a:prstDash val="dashDot"/>
            <a:round/>
            <a:headEnd len="sm" w="sm" type="none"/>
            <a:tailEnd len="sm" w="sm" type="none"/>
          </a:ln>
        </p:spPr>
        <p:txBody>
          <a:bodyPr anchorCtr="0" anchor="t" bIns="0" lIns="0" spcFirstLastPara="1" rIns="0" wrap="square" tIns="0">
            <a:noAutofit/>
          </a:bodyPr>
          <a:lstStyle/>
          <a:p>
            <a:pPr indent="0" lvl="0" marL="0" rtl="0" algn="ctr">
              <a:spcBef>
                <a:spcPts val="600"/>
              </a:spcBef>
              <a:spcAft>
                <a:spcPts val="0"/>
              </a:spcAft>
              <a:buNone/>
            </a:pPr>
            <a:r>
              <a:rPr b="1" lang="en" sz="1400">
                <a:latin typeface="Nunito"/>
                <a:ea typeface="Nunito"/>
                <a:cs typeface="Nunito"/>
                <a:sym typeface="Nunito"/>
              </a:rPr>
              <a:t>Option 1</a:t>
            </a:r>
            <a:endParaRPr sz="1400">
              <a:latin typeface="Nunito"/>
              <a:ea typeface="Nunito"/>
              <a:cs typeface="Nunito"/>
              <a:sym typeface="Nunito"/>
            </a:endParaRPr>
          </a:p>
          <a:p>
            <a:pPr indent="-317500" lvl="0" marL="457200" rtl="0" algn="l">
              <a:spcBef>
                <a:spcPts val="2000"/>
              </a:spcBef>
              <a:spcAft>
                <a:spcPts val="0"/>
              </a:spcAft>
              <a:buSzPts val="1400"/>
              <a:buFont typeface="Nunito"/>
              <a:buChar char="➔"/>
            </a:pPr>
            <a:r>
              <a:rPr lang="en" sz="1400">
                <a:latin typeface="Nunito"/>
                <a:ea typeface="Nunito"/>
                <a:cs typeface="Nunito"/>
                <a:sym typeface="Nunito"/>
              </a:rPr>
              <a:t>You know your elective choices</a:t>
            </a:r>
            <a:endParaRPr sz="1400">
              <a:latin typeface="Nunito"/>
              <a:ea typeface="Nunito"/>
              <a:cs typeface="Nunito"/>
              <a:sym typeface="Nunito"/>
            </a:endParaRPr>
          </a:p>
          <a:p>
            <a:pPr indent="-317500" lvl="0" marL="457200" rtl="0" algn="l">
              <a:spcBef>
                <a:spcPts val="1000"/>
              </a:spcBef>
              <a:spcAft>
                <a:spcPts val="0"/>
              </a:spcAft>
              <a:buSzPts val="1400"/>
              <a:buFont typeface="Nunito"/>
              <a:buChar char="➔"/>
            </a:pPr>
            <a:r>
              <a:rPr lang="en" sz="1400">
                <a:latin typeface="Nunito"/>
                <a:ea typeface="Nunito"/>
                <a:cs typeface="Nunito"/>
                <a:sym typeface="Nunito"/>
              </a:rPr>
              <a:t>Have heard this information before</a:t>
            </a:r>
            <a:endParaRPr sz="1400">
              <a:latin typeface="Nunito"/>
              <a:ea typeface="Nunito"/>
              <a:cs typeface="Nunito"/>
              <a:sym typeface="Nunito"/>
            </a:endParaRPr>
          </a:p>
          <a:p>
            <a:pPr indent="-317500" lvl="0" marL="457200" rtl="0" algn="l">
              <a:spcBef>
                <a:spcPts val="2000"/>
              </a:spcBef>
              <a:spcAft>
                <a:spcPts val="0"/>
              </a:spcAft>
              <a:buSzPts val="1400"/>
              <a:buFont typeface="Nunito"/>
              <a:buChar char="➔"/>
            </a:pPr>
            <a:r>
              <a:rPr lang="en" sz="1400">
                <a:latin typeface="Nunito"/>
                <a:ea typeface="Nunito"/>
                <a:cs typeface="Nunito"/>
                <a:sym typeface="Nunito"/>
              </a:rPr>
              <a:t>You have NO questions </a:t>
            </a:r>
            <a:endParaRPr sz="1400">
              <a:latin typeface="Nunito"/>
              <a:ea typeface="Nunito"/>
              <a:cs typeface="Nunito"/>
              <a:sym typeface="Nunito"/>
            </a:endParaRPr>
          </a:p>
          <a:p>
            <a:pPr indent="0" lvl="0" marL="0" rtl="0" algn="ctr">
              <a:spcBef>
                <a:spcPts val="2000"/>
              </a:spcBef>
              <a:spcAft>
                <a:spcPts val="0"/>
              </a:spcAft>
              <a:buNone/>
            </a:pPr>
            <a:r>
              <a:rPr b="1" lang="en" sz="1400">
                <a:latin typeface="Nunito"/>
                <a:ea typeface="Nunito"/>
                <a:cs typeface="Nunito"/>
                <a:sym typeface="Nunito"/>
              </a:rPr>
              <a:t>PLEASE SUBMIT YOUR COURSE SELECTION FORM ONLINE THIS EVENING</a:t>
            </a:r>
            <a:endParaRPr b="1" sz="1400">
              <a:latin typeface="Nunito"/>
              <a:ea typeface="Nunito"/>
              <a:cs typeface="Nunito"/>
              <a:sym typeface="Nunito"/>
            </a:endParaRPr>
          </a:p>
        </p:txBody>
      </p:sp>
      <p:sp>
        <p:nvSpPr>
          <p:cNvPr id="1096" name="Google Shape;1096;p48"/>
          <p:cNvSpPr txBox="1"/>
          <p:nvPr>
            <p:ph idx="2" type="body"/>
          </p:nvPr>
        </p:nvSpPr>
        <p:spPr>
          <a:xfrm>
            <a:off x="3257800" y="1352550"/>
            <a:ext cx="2143200" cy="3420900"/>
          </a:xfrm>
          <a:prstGeom prst="rect">
            <a:avLst/>
          </a:prstGeom>
          <a:ln cap="flat" cmpd="sng" w="9525">
            <a:solidFill>
              <a:schemeClr val="dk1"/>
            </a:solidFill>
            <a:prstDash val="dashDot"/>
            <a:round/>
            <a:headEnd len="sm" w="sm" type="none"/>
            <a:tailEnd len="sm" w="sm" type="none"/>
          </a:ln>
        </p:spPr>
        <p:txBody>
          <a:bodyPr anchorCtr="0" anchor="t" bIns="0" lIns="0" spcFirstLastPara="1" rIns="0" wrap="square" tIns="0">
            <a:noAutofit/>
          </a:bodyPr>
          <a:lstStyle/>
          <a:p>
            <a:pPr indent="0" lvl="0" marL="0" rtl="0" algn="ctr">
              <a:spcBef>
                <a:spcPts val="600"/>
              </a:spcBef>
              <a:spcAft>
                <a:spcPts val="0"/>
              </a:spcAft>
              <a:buNone/>
            </a:pPr>
            <a:r>
              <a:rPr b="1" lang="en" sz="1400">
                <a:latin typeface="Nunito"/>
                <a:ea typeface="Nunito"/>
                <a:cs typeface="Nunito"/>
                <a:sym typeface="Nunito"/>
              </a:rPr>
              <a:t>Option 2</a:t>
            </a:r>
            <a:endParaRPr b="1" sz="1400">
              <a:latin typeface="Nunito"/>
              <a:ea typeface="Nunito"/>
              <a:cs typeface="Nunito"/>
              <a:sym typeface="Nunito"/>
            </a:endParaRPr>
          </a:p>
          <a:p>
            <a:pPr indent="-317500" lvl="0" marL="457200" rtl="0" algn="l">
              <a:spcBef>
                <a:spcPts val="2000"/>
              </a:spcBef>
              <a:spcAft>
                <a:spcPts val="0"/>
              </a:spcAft>
              <a:buSzPts val="1400"/>
              <a:buFont typeface="Nunito"/>
              <a:buChar char="➔"/>
            </a:pPr>
            <a:r>
              <a:rPr lang="en" sz="1400">
                <a:latin typeface="Nunito"/>
                <a:ea typeface="Nunito"/>
                <a:cs typeface="Nunito"/>
                <a:sym typeface="Nunito"/>
              </a:rPr>
              <a:t>Want to know more about elective options </a:t>
            </a:r>
            <a:endParaRPr sz="1400">
              <a:latin typeface="Nunito"/>
              <a:ea typeface="Nunito"/>
              <a:cs typeface="Nunito"/>
              <a:sym typeface="Nunito"/>
            </a:endParaRPr>
          </a:p>
          <a:p>
            <a:pPr indent="-317500" lvl="0" marL="457200" rtl="0" algn="l">
              <a:spcBef>
                <a:spcPts val="2000"/>
              </a:spcBef>
              <a:spcAft>
                <a:spcPts val="0"/>
              </a:spcAft>
              <a:buSzPts val="1400"/>
              <a:buFont typeface="Nunito"/>
              <a:buChar char="➔"/>
            </a:pPr>
            <a:r>
              <a:rPr lang="en" sz="1400">
                <a:latin typeface="Nunito"/>
                <a:ea typeface="Nunito"/>
                <a:cs typeface="Nunito"/>
                <a:sym typeface="Nunito"/>
              </a:rPr>
              <a:t>Stay for elective presentations</a:t>
            </a:r>
            <a:endParaRPr sz="1400">
              <a:latin typeface="Nunito"/>
              <a:ea typeface="Nunito"/>
              <a:cs typeface="Nunito"/>
              <a:sym typeface="Nunito"/>
            </a:endParaRPr>
          </a:p>
          <a:p>
            <a:pPr indent="0" lvl="0" marL="0" rtl="0" algn="ctr">
              <a:spcBef>
                <a:spcPts val="2000"/>
              </a:spcBef>
              <a:spcAft>
                <a:spcPts val="0"/>
              </a:spcAft>
              <a:buNone/>
            </a:pPr>
            <a:r>
              <a:t/>
            </a:r>
            <a:endParaRPr b="1" sz="1400">
              <a:latin typeface="Nunito"/>
              <a:ea typeface="Nunito"/>
              <a:cs typeface="Nunito"/>
              <a:sym typeface="Nunito"/>
            </a:endParaRPr>
          </a:p>
          <a:p>
            <a:pPr indent="0" lvl="0" marL="0" rtl="0" algn="ctr">
              <a:spcBef>
                <a:spcPts val="2000"/>
              </a:spcBef>
              <a:spcAft>
                <a:spcPts val="0"/>
              </a:spcAft>
              <a:buNone/>
            </a:pPr>
            <a:r>
              <a:rPr b="1" lang="en" sz="1400">
                <a:latin typeface="Nunito"/>
                <a:ea typeface="Nunito"/>
                <a:cs typeface="Nunito"/>
                <a:sym typeface="Nunito"/>
              </a:rPr>
              <a:t>PLEASE SUBMIT YOUR COURSE SELECTION FORM BY FEB. 6</a:t>
            </a:r>
            <a:endParaRPr b="1" sz="1400">
              <a:latin typeface="Nunito"/>
              <a:ea typeface="Nunito"/>
              <a:cs typeface="Nunito"/>
              <a:sym typeface="Nunito"/>
            </a:endParaRPr>
          </a:p>
        </p:txBody>
      </p:sp>
      <p:sp>
        <p:nvSpPr>
          <p:cNvPr id="1097" name="Google Shape;1097;p48"/>
          <p:cNvSpPr txBox="1"/>
          <p:nvPr>
            <p:ph idx="3" type="body"/>
          </p:nvPr>
        </p:nvSpPr>
        <p:spPr>
          <a:xfrm>
            <a:off x="5686600" y="1352550"/>
            <a:ext cx="2143200" cy="3420900"/>
          </a:xfrm>
          <a:prstGeom prst="rect">
            <a:avLst/>
          </a:prstGeom>
          <a:ln cap="flat" cmpd="sng" w="9525">
            <a:solidFill>
              <a:schemeClr val="dk1"/>
            </a:solidFill>
            <a:prstDash val="dashDot"/>
            <a:round/>
            <a:headEnd len="sm" w="sm" type="none"/>
            <a:tailEnd len="sm" w="sm" type="none"/>
          </a:ln>
        </p:spPr>
        <p:txBody>
          <a:bodyPr anchorCtr="0" anchor="t" bIns="0" lIns="0" spcFirstLastPara="1" rIns="0" wrap="square" tIns="0">
            <a:noAutofit/>
          </a:bodyPr>
          <a:lstStyle/>
          <a:p>
            <a:pPr indent="0" lvl="0" marL="0" rtl="0" algn="ctr">
              <a:spcBef>
                <a:spcPts val="600"/>
              </a:spcBef>
              <a:spcAft>
                <a:spcPts val="0"/>
              </a:spcAft>
              <a:buNone/>
            </a:pPr>
            <a:r>
              <a:rPr b="1" lang="en" sz="1400">
                <a:latin typeface="Nunito"/>
                <a:ea typeface="Nunito"/>
                <a:cs typeface="Nunito"/>
                <a:sym typeface="Nunito"/>
              </a:rPr>
              <a:t>Option 3</a:t>
            </a:r>
            <a:endParaRPr sz="1200">
              <a:latin typeface="Nunito"/>
              <a:ea typeface="Nunito"/>
              <a:cs typeface="Nunito"/>
              <a:sym typeface="Nunito"/>
            </a:endParaRPr>
          </a:p>
          <a:p>
            <a:pPr indent="-311150" lvl="0" marL="457200" rtl="0" algn="l">
              <a:spcBef>
                <a:spcPts val="2000"/>
              </a:spcBef>
              <a:spcAft>
                <a:spcPts val="0"/>
              </a:spcAft>
              <a:buSzPts val="1300"/>
              <a:buFont typeface="Nunito"/>
              <a:buChar char="➔"/>
            </a:pPr>
            <a:r>
              <a:rPr lang="en" sz="1300">
                <a:latin typeface="Nunito"/>
                <a:ea typeface="Nunito"/>
                <a:cs typeface="Nunito"/>
                <a:sym typeface="Nunito"/>
              </a:rPr>
              <a:t>Did not receive the Informed K12 form?? </a:t>
            </a:r>
            <a:r>
              <a:rPr b="1" lang="en" sz="1300">
                <a:highlight>
                  <a:srgbClr val="FFFF00"/>
                </a:highlight>
                <a:latin typeface="Nunito"/>
                <a:ea typeface="Nunito"/>
                <a:cs typeface="Nunito"/>
                <a:sym typeface="Nunito"/>
              </a:rPr>
              <a:t>Check junk or spam folders</a:t>
            </a:r>
            <a:endParaRPr b="1" sz="1300">
              <a:highlight>
                <a:srgbClr val="FFFF00"/>
              </a:highlight>
              <a:latin typeface="Nunito"/>
              <a:ea typeface="Nunito"/>
              <a:cs typeface="Nunito"/>
              <a:sym typeface="Nunito"/>
            </a:endParaRPr>
          </a:p>
          <a:p>
            <a:pPr indent="-311150" lvl="0" marL="457200" rtl="0" algn="l">
              <a:spcBef>
                <a:spcPts val="1000"/>
              </a:spcBef>
              <a:spcAft>
                <a:spcPts val="0"/>
              </a:spcAft>
              <a:buSzPts val="1300"/>
              <a:buFont typeface="Nunito"/>
              <a:buChar char="➔"/>
            </a:pPr>
            <a:r>
              <a:rPr lang="en" sz="1300">
                <a:latin typeface="Nunito"/>
                <a:ea typeface="Nunito"/>
                <a:cs typeface="Nunito"/>
                <a:sym typeface="Nunito"/>
              </a:rPr>
              <a:t>Stay for elective presentations</a:t>
            </a:r>
            <a:endParaRPr sz="1300">
              <a:latin typeface="Nunito"/>
              <a:ea typeface="Nunito"/>
              <a:cs typeface="Nunito"/>
              <a:sym typeface="Nunito"/>
            </a:endParaRPr>
          </a:p>
          <a:p>
            <a:pPr indent="-311150" lvl="0" marL="457200" rtl="0" algn="l">
              <a:spcBef>
                <a:spcPts val="2000"/>
              </a:spcBef>
              <a:spcAft>
                <a:spcPts val="0"/>
              </a:spcAft>
              <a:buSzPts val="1300"/>
              <a:buFont typeface="Nunito"/>
              <a:buChar char="➔"/>
            </a:pPr>
            <a:r>
              <a:rPr lang="en" sz="1300">
                <a:latin typeface="Nunito"/>
                <a:ea typeface="Nunito"/>
                <a:cs typeface="Nunito"/>
                <a:sym typeface="Nunito"/>
              </a:rPr>
              <a:t>Still can’t find it? </a:t>
            </a:r>
            <a:endParaRPr sz="1300">
              <a:latin typeface="Nunito"/>
              <a:ea typeface="Nunito"/>
              <a:cs typeface="Nunito"/>
              <a:sym typeface="Nunito"/>
            </a:endParaRPr>
          </a:p>
          <a:p>
            <a:pPr indent="-311150" lvl="1" marL="914400" rtl="0" algn="l">
              <a:spcBef>
                <a:spcPts val="2000"/>
              </a:spcBef>
              <a:spcAft>
                <a:spcPts val="0"/>
              </a:spcAft>
              <a:buClr>
                <a:srgbClr val="848484"/>
              </a:buClr>
              <a:buSzPts val="1300"/>
              <a:buFont typeface="Nunito"/>
              <a:buChar char="◆"/>
            </a:pPr>
            <a:r>
              <a:rPr lang="en" sz="1300">
                <a:latin typeface="Nunito"/>
                <a:ea typeface="Nunito"/>
                <a:cs typeface="Nunito"/>
                <a:sym typeface="Nunito"/>
              </a:rPr>
              <a:t>QR CODE:</a:t>
            </a:r>
            <a:endParaRPr sz="1300">
              <a:latin typeface="Nunito"/>
              <a:ea typeface="Nunito"/>
              <a:cs typeface="Nunito"/>
              <a:sym typeface="Nunito"/>
            </a:endParaRPr>
          </a:p>
          <a:p>
            <a:pPr indent="0" lvl="0" marL="0" rtl="0" algn="ctr">
              <a:spcBef>
                <a:spcPts val="1000"/>
              </a:spcBef>
              <a:spcAft>
                <a:spcPts val="0"/>
              </a:spcAft>
              <a:buNone/>
            </a:pPr>
            <a:r>
              <a:t/>
            </a:r>
            <a:endParaRPr b="1" sz="1300">
              <a:latin typeface="Nunito"/>
              <a:ea typeface="Nunito"/>
              <a:cs typeface="Nunito"/>
              <a:sym typeface="Nunito"/>
            </a:endParaRPr>
          </a:p>
        </p:txBody>
      </p:sp>
      <p:pic>
        <p:nvPicPr>
          <p:cNvPr id="1098" name="Google Shape;1098;p48"/>
          <p:cNvPicPr preferRelativeResize="0"/>
          <p:nvPr/>
        </p:nvPicPr>
        <p:blipFill>
          <a:blip r:embed="rId3">
            <a:alphaModFix/>
          </a:blip>
          <a:stretch>
            <a:fillRect/>
          </a:stretch>
        </p:blipFill>
        <p:spPr>
          <a:xfrm>
            <a:off x="6250100" y="3728268"/>
            <a:ext cx="1105125" cy="1415232"/>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2" name="Shape 1102"/>
        <p:cNvGrpSpPr/>
        <p:nvPr/>
      </p:nvGrpSpPr>
      <p:grpSpPr>
        <a:xfrm>
          <a:off x="0" y="0"/>
          <a:ext cx="0" cy="0"/>
          <a:chOff x="0" y="0"/>
          <a:chExt cx="0" cy="0"/>
        </a:xfrm>
      </p:grpSpPr>
      <p:sp>
        <p:nvSpPr>
          <p:cNvPr id="1103" name="Google Shape;1103;p49"/>
          <p:cNvSpPr txBox="1"/>
          <p:nvPr>
            <p:ph idx="12" type="sldNum"/>
          </p:nvPr>
        </p:nvSpPr>
        <p:spPr>
          <a:xfrm>
            <a:off x="8665029" y="127279"/>
            <a:ext cx="326700" cy="2727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a:solidFill>
                  <a:schemeClr val="dk1"/>
                </a:solidFill>
              </a:rPr>
              <a:t>‹#›</a:t>
            </a:fld>
            <a:endParaRPr>
              <a:solidFill>
                <a:schemeClr val="dk1"/>
              </a:solidFill>
            </a:endParaRPr>
          </a:p>
        </p:txBody>
      </p:sp>
      <p:sp>
        <p:nvSpPr>
          <p:cNvPr id="1104" name="Google Shape;1104;p49"/>
          <p:cNvSpPr txBox="1"/>
          <p:nvPr>
            <p:ph type="title"/>
          </p:nvPr>
        </p:nvSpPr>
        <p:spPr>
          <a:xfrm>
            <a:off x="348300" y="297725"/>
            <a:ext cx="6902100" cy="4605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a:highlight>
                  <a:srgbClr val="FFFF00"/>
                </a:highlight>
              </a:rPr>
              <a:t>Breakout Rooms</a:t>
            </a:r>
            <a:endParaRPr>
              <a:highlight>
                <a:srgbClr val="FFFF00"/>
              </a:highlight>
            </a:endParaRPr>
          </a:p>
          <a:p>
            <a:pPr indent="0" lvl="0" marL="0" rtl="0" algn="ctr">
              <a:spcBef>
                <a:spcPts val="0"/>
              </a:spcBef>
              <a:spcAft>
                <a:spcPts val="0"/>
              </a:spcAft>
              <a:buNone/>
            </a:pPr>
            <a:r>
              <a:rPr lang="en" sz="2000">
                <a:solidFill>
                  <a:schemeClr val="accent5"/>
                </a:solidFill>
              </a:rPr>
              <a:t>If a classroom is full, please join the next session!</a:t>
            </a:r>
            <a:endParaRPr sz="2000">
              <a:solidFill>
                <a:schemeClr val="accent5"/>
              </a:solidFill>
            </a:endParaRPr>
          </a:p>
        </p:txBody>
      </p:sp>
      <p:pic>
        <p:nvPicPr>
          <p:cNvPr id="1105" name="Google Shape;1105;p49"/>
          <p:cNvPicPr preferRelativeResize="0"/>
          <p:nvPr/>
        </p:nvPicPr>
        <p:blipFill>
          <a:blip r:embed="rId3">
            <a:alphaModFix/>
          </a:blip>
          <a:stretch>
            <a:fillRect/>
          </a:stretch>
        </p:blipFill>
        <p:spPr>
          <a:xfrm>
            <a:off x="1448162" y="3146575"/>
            <a:ext cx="1382975" cy="1591450"/>
          </a:xfrm>
          <a:prstGeom prst="rect">
            <a:avLst/>
          </a:prstGeom>
          <a:noFill/>
          <a:ln cap="flat" cmpd="sng" w="28575">
            <a:solidFill>
              <a:schemeClr val="dk1"/>
            </a:solidFill>
            <a:prstDash val="solid"/>
            <a:round/>
            <a:headEnd len="sm" w="sm" type="none"/>
            <a:tailEnd len="sm" w="sm" type="none"/>
          </a:ln>
        </p:spPr>
      </p:pic>
      <p:sp>
        <p:nvSpPr>
          <p:cNvPr id="1106" name="Google Shape;1106;p49"/>
          <p:cNvSpPr txBox="1"/>
          <p:nvPr/>
        </p:nvSpPr>
        <p:spPr>
          <a:xfrm>
            <a:off x="102438" y="3548150"/>
            <a:ext cx="1306200" cy="460500"/>
          </a:xfrm>
          <a:prstGeom prst="rect">
            <a:avLst/>
          </a:prstGeom>
          <a:solidFill>
            <a:srgbClr val="FFFF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chemeClr val="dk1"/>
                </a:solidFill>
                <a:latin typeface="Nunito"/>
                <a:ea typeface="Nunito"/>
                <a:cs typeface="Nunito"/>
                <a:sym typeface="Nunito"/>
              </a:rPr>
              <a:t>   </a:t>
            </a:r>
            <a:r>
              <a:rPr b="1" lang="en" sz="2400">
                <a:solidFill>
                  <a:schemeClr val="dk1"/>
                </a:solidFill>
                <a:latin typeface="Nunito"/>
                <a:ea typeface="Nunito"/>
                <a:cs typeface="Nunito"/>
                <a:sym typeface="Nunito"/>
              </a:rPr>
              <a:t>Map</a:t>
            </a:r>
            <a:r>
              <a:rPr lang="en" sz="2400">
                <a:solidFill>
                  <a:schemeClr val="dk1"/>
                </a:solidFill>
                <a:latin typeface="Nunito Light"/>
                <a:ea typeface="Nunito Light"/>
                <a:cs typeface="Nunito Light"/>
                <a:sym typeface="Nunito Light"/>
              </a:rPr>
              <a:t> </a:t>
            </a:r>
            <a:endParaRPr sz="2400">
              <a:solidFill>
                <a:schemeClr val="dk1"/>
              </a:solidFill>
              <a:latin typeface="Nunito Light"/>
              <a:ea typeface="Nunito Light"/>
              <a:cs typeface="Nunito Light"/>
              <a:sym typeface="Nunito Light"/>
            </a:endParaRPr>
          </a:p>
        </p:txBody>
      </p:sp>
      <p:cxnSp>
        <p:nvCxnSpPr>
          <p:cNvPr id="1107" name="Google Shape;1107;p49"/>
          <p:cNvCxnSpPr/>
          <p:nvPr/>
        </p:nvCxnSpPr>
        <p:spPr>
          <a:xfrm flipH="1" rot="10800000">
            <a:off x="348300" y="4166475"/>
            <a:ext cx="814500" cy="7200"/>
          </a:xfrm>
          <a:prstGeom prst="straightConnector1">
            <a:avLst/>
          </a:prstGeom>
          <a:noFill/>
          <a:ln cap="flat" cmpd="sng" w="38100">
            <a:solidFill>
              <a:schemeClr val="dk1"/>
            </a:solidFill>
            <a:prstDash val="solid"/>
            <a:round/>
            <a:headEnd len="med" w="med" type="none"/>
            <a:tailEnd len="med" w="med" type="triangle"/>
          </a:ln>
        </p:spPr>
      </p:cxnSp>
      <p:pic>
        <p:nvPicPr>
          <p:cNvPr id="1108" name="Google Shape;1108;p49"/>
          <p:cNvPicPr preferRelativeResize="0"/>
          <p:nvPr/>
        </p:nvPicPr>
        <p:blipFill>
          <a:blip r:embed="rId4">
            <a:alphaModFix/>
          </a:blip>
          <a:stretch>
            <a:fillRect/>
          </a:stretch>
        </p:blipFill>
        <p:spPr>
          <a:xfrm>
            <a:off x="152400" y="1156150"/>
            <a:ext cx="2818135" cy="1352000"/>
          </a:xfrm>
          <a:prstGeom prst="rect">
            <a:avLst/>
          </a:prstGeom>
          <a:noFill/>
          <a:ln cap="flat" cmpd="sng" w="28575">
            <a:solidFill>
              <a:schemeClr val="dk1"/>
            </a:solidFill>
            <a:prstDash val="solid"/>
            <a:round/>
            <a:headEnd len="sm" w="sm" type="none"/>
            <a:tailEnd len="sm" w="sm" type="none"/>
          </a:ln>
        </p:spPr>
      </p:pic>
      <p:pic>
        <p:nvPicPr>
          <p:cNvPr id="1109" name="Google Shape;1109;p49" title="capture.jpg"/>
          <p:cNvPicPr preferRelativeResize="0"/>
          <p:nvPr/>
        </p:nvPicPr>
        <p:blipFill rotWithShape="1">
          <a:blip r:embed="rId5">
            <a:alphaModFix/>
          </a:blip>
          <a:srcRect b="0" l="6129" r="0" t="0"/>
          <a:stretch/>
        </p:blipFill>
        <p:spPr>
          <a:xfrm>
            <a:off x="3188975" y="1561750"/>
            <a:ext cx="5245798" cy="317627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Ely template">
  <a:themeElements>
    <a:clrScheme name="Custom 347">
      <a:dk1>
        <a:srgbClr val="21355A"/>
      </a:dk1>
      <a:lt1>
        <a:srgbClr val="FFFFFF"/>
      </a:lt1>
      <a:dk2>
        <a:srgbClr val="59BB00"/>
      </a:dk2>
      <a:lt2>
        <a:srgbClr val="00BABE"/>
      </a:lt2>
      <a:accent1>
        <a:srgbClr val="3AA0FF"/>
      </a:accent1>
      <a:accent2>
        <a:srgbClr val="3924BB"/>
      </a:accent2>
      <a:accent3>
        <a:srgbClr val="D63ED1"/>
      </a:accent3>
      <a:accent4>
        <a:srgbClr val="FF0000"/>
      </a:accent4>
      <a:accent5>
        <a:srgbClr val="FF8200"/>
      </a:accent5>
      <a:accent6>
        <a:srgbClr val="FFCC00"/>
      </a:accent6>
      <a:hlink>
        <a:srgbClr val="1C7AD3"/>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