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notesSlides/notesSlide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Lst>
  <p:notesMasterIdLst>
    <p:notesMasterId r:id="rId21"/>
  </p:notesMasterIdLst>
  <p:sldIdLst>
    <p:sldId id="256" r:id="rId6"/>
    <p:sldId id="429" r:id="rId7"/>
    <p:sldId id="309" r:id="rId8"/>
    <p:sldId id="434" r:id="rId9"/>
    <p:sldId id="396" r:id="rId10"/>
    <p:sldId id="428" r:id="rId11"/>
    <p:sldId id="398" r:id="rId12"/>
    <p:sldId id="399" r:id="rId13"/>
    <p:sldId id="405" r:id="rId14"/>
    <p:sldId id="400" r:id="rId15"/>
    <p:sldId id="401" r:id="rId16"/>
    <p:sldId id="417" r:id="rId17"/>
    <p:sldId id="433" r:id="rId18"/>
    <p:sldId id="263" r:id="rId19"/>
    <p:sldId id="261" r:id="rId20"/>
  </p:sldIdLst>
  <p:sldSz cx="16916400" cy="9509125"/>
  <p:notesSz cx="6858000" cy="9144000"/>
  <p:embeddedFontLst>
    <p:embeddedFont>
      <p:font typeface="Arial Bold" panose="020B0704020202020204" pitchFamily="34" charset="0"/>
      <p:regular r:id="rId22"/>
      <p:bold r:id="rId23"/>
    </p:embeddedFont>
    <p:embeddedFont>
      <p:font typeface="Arial Bold Italics" panose="020B0604020202020204" charset="0"/>
      <p:regular r:id="rId24"/>
      <p:bold r:id="rId25"/>
      <p:italic r:id="rId26"/>
      <p:boldItalic r:id="rId27"/>
    </p:embeddedFont>
    <p:embeddedFont>
      <p:font typeface="Calibri 1" panose="020B0604020202020204" charset="0"/>
      <p:regular r:id="rId28"/>
    </p:embeddedFont>
  </p:embeddedFontLst>
  <p:defaultTextStyle>
    <a:defPPr>
      <a:defRPr lang="en-US"/>
    </a:defPPr>
    <a:lvl1pPr marL="0" algn="l" defTabSz="845546" rtl="0" eaLnBrk="1" latinLnBrk="0" hangingPunct="1">
      <a:defRPr sz="1664" kern="1200">
        <a:solidFill>
          <a:schemeClr val="tx1"/>
        </a:solidFill>
        <a:latin typeface="+mn-lt"/>
        <a:ea typeface="+mn-ea"/>
        <a:cs typeface="+mn-cs"/>
      </a:defRPr>
    </a:lvl1pPr>
    <a:lvl2pPr marL="422773" algn="l" defTabSz="845546" rtl="0" eaLnBrk="1" latinLnBrk="0" hangingPunct="1">
      <a:defRPr sz="1664" kern="1200">
        <a:solidFill>
          <a:schemeClr val="tx1"/>
        </a:solidFill>
        <a:latin typeface="+mn-lt"/>
        <a:ea typeface="+mn-ea"/>
        <a:cs typeface="+mn-cs"/>
      </a:defRPr>
    </a:lvl2pPr>
    <a:lvl3pPr marL="845546" algn="l" defTabSz="845546" rtl="0" eaLnBrk="1" latinLnBrk="0" hangingPunct="1">
      <a:defRPr sz="1664" kern="1200">
        <a:solidFill>
          <a:schemeClr val="tx1"/>
        </a:solidFill>
        <a:latin typeface="+mn-lt"/>
        <a:ea typeface="+mn-ea"/>
        <a:cs typeface="+mn-cs"/>
      </a:defRPr>
    </a:lvl3pPr>
    <a:lvl4pPr marL="1268319" algn="l" defTabSz="845546" rtl="0" eaLnBrk="1" latinLnBrk="0" hangingPunct="1">
      <a:defRPr sz="1664" kern="1200">
        <a:solidFill>
          <a:schemeClr val="tx1"/>
        </a:solidFill>
        <a:latin typeface="+mn-lt"/>
        <a:ea typeface="+mn-ea"/>
        <a:cs typeface="+mn-cs"/>
      </a:defRPr>
    </a:lvl4pPr>
    <a:lvl5pPr marL="1691091" algn="l" defTabSz="845546" rtl="0" eaLnBrk="1" latinLnBrk="0" hangingPunct="1">
      <a:defRPr sz="1664" kern="1200">
        <a:solidFill>
          <a:schemeClr val="tx1"/>
        </a:solidFill>
        <a:latin typeface="+mn-lt"/>
        <a:ea typeface="+mn-ea"/>
        <a:cs typeface="+mn-cs"/>
      </a:defRPr>
    </a:lvl5pPr>
    <a:lvl6pPr marL="2113864" algn="l" defTabSz="845546" rtl="0" eaLnBrk="1" latinLnBrk="0" hangingPunct="1">
      <a:defRPr sz="1664" kern="1200">
        <a:solidFill>
          <a:schemeClr val="tx1"/>
        </a:solidFill>
        <a:latin typeface="+mn-lt"/>
        <a:ea typeface="+mn-ea"/>
        <a:cs typeface="+mn-cs"/>
      </a:defRPr>
    </a:lvl6pPr>
    <a:lvl7pPr marL="2536637" algn="l" defTabSz="845546" rtl="0" eaLnBrk="1" latinLnBrk="0" hangingPunct="1">
      <a:defRPr sz="1664" kern="1200">
        <a:solidFill>
          <a:schemeClr val="tx1"/>
        </a:solidFill>
        <a:latin typeface="+mn-lt"/>
        <a:ea typeface="+mn-ea"/>
        <a:cs typeface="+mn-cs"/>
      </a:defRPr>
    </a:lvl7pPr>
    <a:lvl8pPr marL="2959410" algn="l" defTabSz="845546" rtl="0" eaLnBrk="1" latinLnBrk="0" hangingPunct="1">
      <a:defRPr sz="1664" kern="1200">
        <a:solidFill>
          <a:schemeClr val="tx1"/>
        </a:solidFill>
        <a:latin typeface="+mn-lt"/>
        <a:ea typeface="+mn-ea"/>
        <a:cs typeface="+mn-cs"/>
      </a:defRPr>
    </a:lvl8pPr>
    <a:lvl9pPr marL="3382183" algn="l" defTabSz="845546" rtl="0" eaLnBrk="1" latinLnBrk="0" hangingPunct="1">
      <a:defRPr sz="1664"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6" userDrawn="1">
          <p15:clr>
            <a:srgbClr val="A4A3A4"/>
          </p15:clr>
        </p15:guide>
        <p15:guide id="2" pos="24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2C338E"/>
    <a:srgbClr val="771A18"/>
    <a:srgbClr val="0033CC"/>
    <a:srgbClr val="288A46"/>
    <a:srgbClr val="002060"/>
    <a:srgbClr val="375623"/>
    <a:srgbClr val="7030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6" d="100"/>
          <a:sy n="56" d="100"/>
        </p:scale>
        <p:origin x="850" y="67"/>
      </p:cViewPr>
      <p:guideLst>
        <p:guide orient="horz" pos="1846"/>
        <p:guide pos="246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3.fntdata"/><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203628280005235E-2"/>
          <c:y val="0.13205829189718854"/>
          <c:w val="0.92736145032831951"/>
          <c:h val="0.79827542444304"/>
        </c:manualLayout>
      </c:layout>
      <c:barChart>
        <c:barDir val="col"/>
        <c:grouping val="clustered"/>
        <c:varyColors val="0"/>
        <c:ser>
          <c:idx val="0"/>
          <c:order val="0"/>
          <c:tx>
            <c:strRef>
              <c:f>Sheet1!$A$2</c:f>
              <c:strCache>
                <c:ptCount val="1"/>
                <c:pt idx="0">
                  <c:v>PSJA </c:v>
                </c:pt>
              </c:strCache>
            </c:strRef>
          </c:tx>
          <c:spPr>
            <a:solidFill>
              <a:srgbClr val="771A1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2022-2023</c:v>
                </c:pt>
                <c:pt idx="1">
                  <c:v>2023-2024</c:v>
                </c:pt>
              </c:strCache>
            </c:strRef>
          </c:cat>
          <c:val>
            <c:numRef>
              <c:f>Sheet1!$B$2:$C$2</c:f>
              <c:numCache>
                <c:formatCode>0.0%</c:formatCode>
                <c:ptCount val="2"/>
                <c:pt idx="0">
                  <c:v>0.94399999999999995</c:v>
                </c:pt>
                <c:pt idx="1">
                  <c:v>0.95599999999999996</c:v>
                </c:pt>
              </c:numCache>
            </c:numRef>
          </c:val>
          <c:extLst>
            <c:ext xmlns:c16="http://schemas.microsoft.com/office/drawing/2014/chart" uri="{C3380CC4-5D6E-409C-BE32-E72D297353CC}">
              <c16:uniqueId val="{00000003-139D-4714-B88A-8CBF029D0E0A}"/>
            </c:ext>
          </c:extLst>
        </c:ser>
        <c:ser>
          <c:idx val="1"/>
          <c:order val="1"/>
          <c:tx>
            <c:strRef>
              <c:f>Sheet1!$A$3</c:f>
              <c:strCache>
                <c:ptCount val="1"/>
                <c:pt idx="0">
                  <c:v>Region </c:v>
                </c:pt>
              </c:strCache>
            </c:strRef>
          </c:tx>
          <c:spPr>
            <a:solidFill>
              <a:srgbClr val="0066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2022-2023</c:v>
                </c:pt>
                <c:pt idx="1">
                  <c:v>2023-2024</c:v>
                </c:pt>
              </c:strCache>
            </c:strRef>
          </c:cat>
          <c:val>
            <c:numRef>
              <c:f>Sheet1!$B$3:$C$3</c:f>
              <c:numCache>
                <c:formatCode>0.0%</c:formatCode>
                <c:ptCount val="2"/>
                <c:pt idx="0">
                  <c:v>0.92700000000000005</c:v>
                </c:pt>
                <c:pt idx="1">
                  <c:v>0.93100000000000005</c:v>
                </c:pt>
              </c:numCache>
            </c:numRef>
          </c:val>
          <c:extLst>
            <c:ext xmlns:c16="http://schemas.microsoft.com/office/drawing/2014/chart" uri="{C3380CC4-5D6E-409C-BE32-E72D297353CC}">
              <c16:uniqueId val="{00000004-139D-4714-B88A-8CBF029D0E0A}"/>
            </c:ext>
          </c:extLst>
        </c:ser>
        <c:ser>
          <c:idx val="2"/>
          <c:order val="2"/>
          <c:tx>
            <c:strRef>
              <c:f>Sheet1!$A$4</c:f>
              <c:strCache>
                <c:ptCount val="1"/>
                <c:pt idx="0">
                  <c:v>State </c:v>
                </c:pt>
              </c:strCache>
            </c:strRef>
          </c:tx>
          <c:spPr>
            <a:solidFill>
              <a:srgbClr val="2C338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2022-2023</c:v>
                </c:pt>
                <c:pt idx="1">
                  <c:v>2023-2024</c:v>
                </c:pt>
              </c:strCache>
            </c:strRef>
          </c:cat>
          <c:val>
            <c:numRef>
              <c:f>Sheet1!$B$4:$C$4</c:f>
              <c:numCache>
                <c:formatCode>0.0%</c:formatCode>
                <c:ptCount val="2"/>
                <c:pt idx="0">
                  <c:v>0.93300000000000005</c:v>
                </c:pt>
                <c:pt idx="1">
                  <c:v>0.93600000000000005</c:v>
                </c:pt>
              </c:numCache>
            </c:numRef>
          </c:val>
          <c:extLst>
            <c:ext xmlns:c16="http://schemas.microsoft.com/office/drawing/2014/chart" uri="{C3380CC4-5D6E-409C-BE32-E72D297353CC}">
              <c16:uniqueId val="{00000000-BE07-4B52-80A0-F3FEB310E69D}"/>
            </c:ext>
          </c:extLst>
        </c:ser>
        <c:dLbls>
          <c:dLblPos val="outEnd"/>
          <c:showLegendKey val="0"/>
          <c:showVal val="1"/>
          <c:showCatName val="0"/>
          <c:showSerName val="0"/>
          <c:showPercent val="0"/>
          <c:showBubbleSize val="0"/>
        </c:dLbls>
        <c:gapWidth val="219"/>
        <c:overlap val="-27"/>
        <c:axId val="193343984"/>
        <c:axId val="193344376"/>
      </c:barChart>
      <c:catAx>
        <c:axId val="193343984"/>
        <c:scaling>
          <c:orientation val="minMax"/>
        </c:scaling>
        <c:delete val="1"/>
        <c:axPos val="b"/>
        <c:numFmt formatCode="General" sourceLinked="1"/>
        <c:majorTickMark val="none"/>
        <c:minorTickMark val="none"/>
        <c:tickLblPos val="nextTo"/>
        <c:crossAx val="193344376"/>
        <c:crosses val="autoZero"/>
        <c:auto val="1"/>
        <c:lblAlgn val="ctr"/>
        <c:lblOffset val="100"/>
        <c:noMultiLvlLbl val="0"/>
      </c:catAx>
      <c:valAx>
        <c:axId val="193344376"/>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93343984"/>
        <c:crosses val="autoZero"/>
        <c:crossBetween val="between"/>
      </c:valAx>
      <c:spPr>
        <a:noFill/>
        <a:ln>
          <a:noFill/>
        </a:ln>
        <a:effectLst/>
      </c:spPr>
    </c:plotArea>
    <c:legend>
      <c:legendPos val="b"/>
      <c:layout>
        <c:manualLayout>
          <c:xMode val="edge"/>
          <c:yMode val="edge"/>
          <c:x val="0.40482206646085045"/>
          <c:y val="5.3198531786183299E-2"/>
          <c:w val="0.20786058716313333"/>
          <c:h val="4.910051144524030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825787401574806E-2"/>
          <c:y val="2.8839934249511919E-2"/>
          <c:w val="0.94017421259842515"/>
          <c:h val="0.7901085266911585"/>
        </c:manualLayout>
      </c:layout>
      <c:barChart>
        <c:barDir val="col"/>
        <c:grouping val="clustered"/>
        <c:varyColors val="0"/>
        <c:ser>
          <c:idx val="1"/>
          <c:order val="0"/>
          <c:tx>
            <c:strRef>
              <c:f>Sheet1!$A$2</c:f>
              <c:strCache>
                <c:ptCount val="1"/>
                <c:pt idx="0">
                  <c:v>PSJA ISD</c:v>
                </c:pt>
              </c:strCache>
            </c:strRef>
          </c:tx>
          <c:spPr>
            <a:solidFill>
              <a:srgbClr val="771A1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2022-2023</c:v>
                </c:pt>
                <c:pt idx="1">
                  <c:v>2023-2024</c:v>
                </c:pt>
              </c:strCache>
            </c:strRef>
          </c:cat>
          <c:val>
            <c:numRef>
              <c:f>Sheet1!$B$2:$C$2</c:f>
              <c:numCache>
                <c:formatCode>0.00%</c:formatCode>
                <c:ptCount val="2"/>
                <c:pt idx="0">
                  <c:v>0</c:v>
                </c:pt>
                <c:pt idx="1">
                  <c:v>0</c:v>
                </c:pt>
              </c:numCache>
            </c:numRef>
          </c:val>
          <c:extLst>
            <c:ext xmlns:c16="http://schemas.microsoft.com/office/drawing/2014/chart" uri="{C3380CC4-5D6E-409C-BE32-E72D297353CC}">
              <c16:uniqueId val="{00000000-C8FB-41B2-BD62-DBF328B48C55}"/>
            </c:ext>
          </c:extLst>
        </c:ser>
        <c:ser>
          <c:idx val="0"/>
          <c:order val="1"/>
          <c:tx>
            <c:strRef>
              <c:f>Sheet1!$A$3</c:f>
              <c:strCache>
                <c:ptCount val="1"/>
                <c:pt idx="0">
                  <c:v>Region</c:v>
                </c:pt>
              </c:strCache>
            </c:strRef>
          </c:tx>
          <c:spPr>
            <a:solidFill>
              <a:srgbClr val="006600"/>
            </a:solidFill>
            <a:ln>
              <a:noFill/>
            </a:ln>
            <a:effectLst/>
          </c:spPr>
          <c:invertIfNegative val="0"/>
          <c:dPt>
            <c:idx val="1"/>
            <c:invertIfNegative val="0"/>
            <c:bubble3D val="0"/>
            <c:spPr>
              <a:solidFill>
                <a:srgbClr val="006600"/>
              </a:solidFill>
              <a:ln>
                <a:noFill/>
              </a:ln>
              <a:effectLst/>
            </c:spPr>
            <c:extLst>
              <c:ext xmlns:c16="http://schemas.microsoft.com/office/drawing/2014/chart" uri="{C3380CC4-5D6E-409C-BE32-E72D297353CC}">
                <c16:uniqueId val="{00000002-C8FB-41B2-BD62-DBF328B48C55}"/>
              </c:ext>
            </c:extLst>
          </c:dPt>
          <c:dPt>
            <c:idx val="2"/>
            <c:invertIfNegative val="0"/>
            <c:bubble3D val="0"/>
            <c:spPr>
              <a:solidFill>
                <a:srgbClr val="006600"/>
              </a:solidFill>
              <a:ln>
                <a:noFill/>
              </a:ln>
              <a:effectLst/>
            </c:spPr>
            <c:extLst>
              <c:ext xmlns:c16="http://schemas.microsoft.com/office/drawing/2014/chart" uri="{C3380CC4-5D6E-409C-BE32-E72D297353CC}">
                <c16:uniqueId val="{00000004-C8FB-41B2-BD62-DBF328B48C55}"/>
              </c:ext>
            </c:extLst>
          </c:dPt>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2022-2023</c:v>
                </c:pt>
                <c:pt idx="1">
                  <c:v>2023-2024</c:v>
                </c:pt>
              </c:strCache>
            </c:strRef>
          </c:cat>
          <c:val>
            <c:numRef>
              <c:f>Sheet1!$B$3:$C$3</c:f>
              <c:numCache>
                <c:formatCode>0.00%</c:formatCode>
                <c:ptCount val="2"/>
                <c:pt idx="0">
                  <c:v>4.0000000000000001E-3</c:v>
                </c:pt>
                <c:pt idx="1">
                  <c:v>4.0000000000000001E-3</c:v>
                </c:pt>
              </c:numCache>
            </c:numRef>
          </c:val>
          <c:extLst>
            <c:ext xmlns:c16="http://schemas.microsoft.com/office/drawing/2014/chart" uri="{C3380CC4-5D6E-409C-BE32-E72D297353CC}">
              <c16:uniqueId val="{00000005-C8FB-41B2-BD62-DBF328B48C55}"/>
            </c:ext>
          </c:extLst>
        </c:ser>
        <c:ser>
          <c:idx val="2"/>
          <c:order val="2"/>
          <c:tx>
            <c:strRef>
              <c:f>Sheet1!$A$4</c:f>
              <c:strCache>
                <c:ptCount val="1"/>
                <c:pt idx="0">
                  <c:v>State</c:v>
                </c:pt>
              </c:strCache>
            </c:strRef>
          </c:tx>
          <c:spPr>
            <a:solidFill>
              <a:srgbClr val="2C338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2022-2023</c:v>
                </c:pt>
                <c:pt idx="1">
                  <c:v>2023-2024</c:v>
                </c:pt>
              </c:strCache>
            </c:strRef>
          </c:cat>
          <c:val>
            <c:numRef>
              <c:f>Sheet1!$B$4:$C$4</c:f>
              <c:numCache>
                <c:formatCode>0.00%</c:formatCode>
                <c:ptCount val="2"/>
                <c:pt idx="0">
                  <c:v>8.0000000000000002E-3</c:v>
                </c:pt>
                <c:pt idx="1">
                  <c:v>7.0000000000000001E-3</c:v>
                </c:pt>
              </c:numCache>
            </c:numRef>
          </c:val>
          <c:extLst>
            <c:ext xmlns:c16="http://schemas.microsoft.com/office/drawing/2014/chart" uri="{C3380CC4-5D6E-409C-BE32-E72D297353CC}">
              <c16:uniqueId val="{00000004-2F48-4F8A-A3D4-542C51CBAE46}"/>
            </c:ext>
          </c:extLst>
        </c:ser>
        <c:ser>
          <c:idx val="3"/>
          <c:order val="3"/>
          <c:tx>
            <c:strRef>
              <c:f>Sheet1!$A$5</c:f>
              <c:strCache>
                <c:ptCount val="1"/>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2022-2023</c:v>
                </c:pt>
                <c:pt idx="1">
                  <c:v>2023-2024</c:v>
                </c:pt>
              </c:strCache>
            </c:strRef>
          </c:cat>
          <c:val>
            <c:numRef>
              <c:f>Sheet1!$B$5:$C$5</c:f>
              <c:numCache>
                <c:formatCode>General</c:formatCode>
                <c:ptCount val="2"/>
              </c:numCache>
            </c:numRef>
          </c:val>
          <c:extLst>
            <c:ext xmlns:c16="http://schemas.microsoft.com/office/drawing/2014/chart" uri="{C3380CC4-5D6E-409C-BE32-E72D297353CC}">
              <c16:uniqueId val="{00000005-2F48-4F8A-A3D4-542C51CBAE46}"/>
            </c:ext>
          </c:extLst>
        </c:ser>
        <c:ser>
          <c:idx val="4"/>
          <c:order val="4"/>
          <c:tx>
            <c:strRef>
              <c:f>Sheet1!$A$6</c:f>
              <c:strCache>
                <c:ptCount val="1"/>
              </c:strCache>
            </c:strRef>
          </c:tx>
          <c:spPr>
            <a:solidFill>
              <a:srgbClr val="771A1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2022-2023</c:v>
                </c:pt>
                <c:pt idx="1">
                  <c:v>2023-2024</c:v>
                </c:pt>
              </c:strCache>
            </c:strRef>
          </c:cat>
          <c:val>
            <c:numRef>
              <c:f>Sheet1!$B$6:$C$6</c:f>
              <c:numCache>
                <c:formatCode>0.00%</c:formatCode>
                <c:ptCount val="2"/>
                <c:pt idx="0">
                  <c:v>1E-3</c:v>
                </c:pt>
                <c:pt idx="1">
                  <c:v>1E-3</c:v>
                </c:pt>
              </c:numCache>
            </c:numRef>
          </c:val>
          <c:extLst>
            <c:ext xmlns:c16="http://schemas.microsoft.com/office/drawing/2014/chart" uri="{C3380CC4-5D6E-409C-BE32-E72D297353CC}">
              <c16:uniqueId val="{00000006-2F48-4F8A-A3D4-542C51CBAE46}"/>
            </c:ext>
          </c:extLst>
        </c:ser>
        <c:ser>
          <c:idx val="5"/>
          <c:order val="5"/>
          <c:tx>
            <c:strRef>
              <c:f>Sheet1!$A$7</c:f>
              <c:strCache>
                <c:ptCount val="1"/>
              </c:strCache>
            </c:strRef>
          </c:tx>
          <c:spPr>
            <a:solidFill>
              <a:srgbClr val="0066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2022-2023</c:v>
                </c:pt>
                <c:pt idx="1">
                  <c:v>2023-2024</c:v>
                </c:pt>
              </c:strCache>
            </c:strRef>
          </c:cat>
          <c:val>
            <c:numRef>
              <c:f>Sheet1!$B$7:$C$7</c:f>
              <c:numCache>
                <c:formatCode>0.00%</c:formatCode>
                <c:ptCount val="2"/>
                <c:pt idx="0">
                  <c:v>0.01</c:v>
                </c:pt>
                <c:pt idx="1">
                  <c:v>0.01</c:v>
                </c:pt>
              </c:numCache>
            </c:numRef>
          </c:val>
          <c:extLst>
            <c:ext xmlns:c16="http://schemas.microsoft.com/office/drawing/2014/chart" uri="{C3380CC4-5D6E-409C-BE32-E72D297353CC}">
              <c16:uniqueId val="{00000007-2F48-4F8A-A3D4-542C51CBAE46}"/>
            </c:ext>
          </c:extLst>
        </c:ser>
        <c:ser>
          <c:idx val="6"/>
          <c:order val="6"/>
          <c:tx>
            <c:strRef>
              <c:f>Sheet1!$A$8</c:f>
              <c:strCache>
                <c:ptCount val="1"/>
              </c:strCache>
            </c:strRef>
          </c:tx>
          <c:spPr>
            <a:solidFill>
              <a:srgbClr val="2C338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2022-2023</c:v>
                </c:pt>
                <c:pt idx="1">
                  <c:v>2023-2024</c:v>
                </c:pt>
              </c:strCache>
            </c:strRef>
          </c:cat>
          <c:val>
            <c:numRef>
              <c:f>Sheet1!$B$8:$C$8</c:f>
              <c:numCache>
                <c:formatCode>0.00%</c:formatCode>
                <c:ptCount val="2"/>
                <c:pt idx="0">
                  <c:v>0.02</c:v>
                </c:pt>
                <c:pt idx="1">
                  <c:v>1.9E-2</c:v>
                </c:pt>
              </c:numCache>
            </c:numRef>
          </c:val>
          <c:extLst>
            <c:ext xmlns:c16="http://schemas.microsoft.com/office/drawing/2014/chart" uri="{C3380CC4-5D6E-409C-BE32-E72D297353CC}">
              <c16:uniqueId val="{00000008-2F48-4F8A-A3D4-542C51CBAE46}"/>
            </c:ext>
          </c:extLst>
        </c:ser>
        <c:dLbls>
          <c:dLblPos val="outEnd"/>
          <c:showLegendKey val="0"/>
          <c:showVal val="1"/>
          <c:showCatName val="0"/>
          <c:showSerName val="0"/>
          <c:showPercent val="0"/>
          <c:showBubbleSize val="0"/>
        </c:dLbls>
        <c:gapWidth val="219"/>
        <c:overlap val="-27"/>
        <c:axId val="140760608"/>
        <c:axId val="140761000"/>
      </c:barChart>
      <c:catAx>
        <c:axId val="140760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140761000"/>
        <c:crosses val="autoZero"/>
        <c:auto val="1"/>
        <c:lblAlgn val="ctr"/>
        <c:lblOffset val="100"/>
        <c:noMultiLvlLbl val="0"/>
      </c:catAx>
      <c:valAx>
        <c:axId val="14076100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40760608"/>
        <c:crosses val="autoZero"/>
        <c:crossBetween val="between"/>
      </c:valAx>
      <c:spPr>
        <a:noFill/>
        <a:ln>
          <a:noFill/>
        </a:ln>
        <a:effectLst/>
      </c:spPr>
    </c:plotArea>
    <c:legend>
      <c:legendPos val="b"/>
      <c:legendEntry>
        <c:idx val="3"/>
        <c:delete val="1"/>
      </c:legendEntry>
      <c:legendEntry>
        <c:idx val="4"/>
        <c:delete val="1"/>
      </c:legendEntry>
      <c:legendEntry>
        <c:idx val="5"/>
        <c:delete val="1"/>
      </c:legendEntry>
      <c:legendEntry>
        <c:idx val="6"/>
        <c:delete val="1"/>
      </c:legendEntry>
      <c:layout>
        <c:manualLayout>
          <c:xMode val="edge"/>
          <c:yMode val="edge"/>
          <c:x val="0.34379638591075967"/>
          <c:y val="1.6719329823065503E-2"/>
          <c:w val="0.28557015350653947"/>
          <c:h val="5.8199175387522312E-2"/>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700269330246456E-2"/>
          <c:y val="5.1258050696860818E-2"/>
          <c:w val="0.66184132427315245"/>
          <c:h val="0.74798618533440253"/>
        </c:manualLayout>
      </c:layout>
      <c:barChart>
        <c:barDir val="col"/>
        <c:grouping val="clustered"/>
        <c:varyColors val="0"/>
        <c:ser>
          <c:idx val="2"/>
          <c:order val="0"/>
          <c:tx>
            <c:strRef>
              <c:f>Sheet1!$A$2</c:f>
              <c:strCache>
                <c:ptCount val="1"/>
                <c:pt idx="0">
                  <c:v>PSJA ISD (4-year)</c:v>
                </c:pt>
              </c:strCache>
            </c:strRef>
          </c:tx>
          <c:spPr>
            <a:solidFill>
              <a:srgbClr val="771A1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 Class of 2022</c:v>
                </c:pt>
                <c:pt idx="1">
                  <c:v>Class of 2023</c:v>
                </c:pt>
                <c:pt idx="2">
                  <c:v>Class of 2024</c:v>
                </c:pt>
              </c:strCache>
            </c:strRef>
          </c:cat>
          <c:val>
            <c:numRef>
              <c:f>Sheet1!$B$2:$D$2</c:f>
              <c:numCache>
                <c:formatCode>0.0%</c:formatCode>
                <c:ptCount val="3"/>
                <c:pt idx="0">
                  <c:v>0.96599999999999997</c:v>
                </c:pt>
                <c:pt idx="1">
                  <c:v>0.97</c:v>
                </c:pt>
                <c:pt idx="2">
                  <c:v>0.97599999999999998</c:v>
                </c:pt>
              </c:numCache>
            </c:numRef>
          </c:val>
          <c:extLst>
            <c:ext xmlns:c16="http://schemas.microsoft.com/office/drawing/2014/chart" uri="{C3380CC4-5D6E-409C-BE32-E72D297353CC}">
              <c16:uniqueId val="{00000000-7FAF-40C9-BA2D-A75469847166}"/>
            </c:ext>
          </c:extLst>
        </c:ser>
        <c:ser>
          <c:idx val="1"/>
          <c:order val="1"/>
          <c:tx>
            <c:strRef>
              <c:f>Sheet1!$A$3</c:f>
              <c:strCache>
                <c:ptCount val="1"/>
                <c:pt idx="0">
                  <c:v>Region (4-year)</c:v>
                </c:pt>
              </c:strCache>
            </c:strRef>
          </c:tx>
          <c:spPr>
            <a:solidFill>
              <a:srgbClr val="0066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 Class of 2022</c:v>
                </c:pt>
                <c:pt idx="1">
                  <c:v>Class of 2023</c:v>
                </c:pt>
                <c:pt idx="2">
                  <c:v>Class of 2024</c:v>
                </c:pt>
              </c:strCache>
            </c:strRef>
          </c:cat>
          <c:val>
            <c:numRef>
              <c:f>Sheet1!$B$3:$D$3</c:f>
              <c:numCache>
                <c:formatCode>0.0%</c:formatCode>
                <c:ptCount val="3"/>
                <c:pt idx="0">
                  <c:v>0.92900000000000005</c:v>
                </c:pt>
                <c:pt idx="1">
                  <c:v>0.93899999999999995</c:v>
                </c:pt>
                <c:pt idx="2">
                  <c:v>0.94099999999999995</c:v>
                </c:pt>
              </c:numCache>
            </c:numRef>
          </c:val>
          <c:extLst>
            <c:ext xmlns:c16="http://schemas.microsoft.com/office/drawing/2014/chart" uri="{C3380CC4-5D6E-409C-BE32-E72D297353CC}">
              <c16:uniqueId val="{00000001-7FAF-40C9-BA2D-A75469847166}"/>
            </c:ext>
          </c:extLst>
        </c:ser>
        <c:ser>
          <c:idx val="0"/>
          <c:order val="2"/>
          <c:tx>
            <c:strRef>
              <c:f>Sheet1!$A$4</c:f>
              <c:strCache>
                <c:ptCount val="1"/>
                <c:pt idx="0">
                  <c:v>State (4-year) </c:v>
                </c:pt>
              </c:strCache>
            </c:strRef>
          </c:tx>
          <c:spPr>
            <a:solidFill>
              <a:srgbClr val="2C338E"/>
            </a:solidFill>
            <a:ln>
              <a:noFill/>
            </a:ln>
            <a:effectLst/>
          </c:spPr>
          <c:invertIfNegative val="0"/>
          <c:dPt>
            <c:idx val="1"/>
            <c:invertIfNegative val="0"/>
            <c:bubble3D val="0"/>
            <c:spPr>
              <a:solidFill>
                <a:srgbClr val="2C338E"/>
              </a:solidFill>
              <a:ln>
                <a:noFill/>
              </a:ln>
              <a:effectLst/>
            </c:spPr>
            <c:extLst>
              <c:ext xmlns:c16="http://schemas.microsoft.com/office/drawing/2014/chart" uri="{C3380CC4-5D6E-409C-BE32-E72D297353CC}">
                <c16:uniqueId val="{00000003-7FAF-40C9-BA2D-A75469847166}"/>
              </c:ext>
            </c:extLst>
          </c:dPt>
          <c:dPt>
            <c:idx val="2"/>
            <c:invertIfNegative val="0"/>
            <c:bubble3D val="0"/>
            <c:spPr>
              <a:solidFill>
                <a:srgbClr val="2C338E"/>
              </a:solidFill>
              <a:ln>
                <a:noFill/>
              </a:ln>
              <a:effectLst/>
            </c:spPr>
            <c:extLst>
              <c:ext xmlns:c16="http://schemas.microsoft.com/office/drawing/2014/chart" uri="{C3380CC4-5D6E-409C-BE32-E72D297353CC}">
                <c16:uniqueId val="{00000005-7FAF-40C9-BA2D-A75469847166}"/>
              </c:ext>
            </c:extLst>
          </c:dPt>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 Class of 2022</c:v>
                </c:pt>
                <c:pt idx="1">
                  <c:v>Class of 2023</c:v>
                </c:pt>
                <c:pt idx="2">
                  <c:v>Class of 2024</c:v>
                </c:pt>
              </c:strCache>
            </c:strRef>
          </c:cat>
          <c:val>
            <c:numRef>
              <c:f>Sheet1!$B$4:$D$4</c:f>
              <c:numCache>
                <c:formatCode>0.0%</c:formatCode>
                <c:ptCount val="3"/>
                <c:pt idx="0">
                  <c:v>0.89700000000000002</c:v>
                </c:pt>
                <c:pt idx="1">
                  <c:v>0.9</c:v>
                </c:pt>
                <c:pt idx="2">
                  <c:v>0.90700000000000003</c:v>
                </c:pt>
              </c:numCache>
            </c:numRef>
          </c:val>
          <c:extLst>
            <c:ext xmlns:c16="http://schemas.microsoft.com/office/drawing/2014/chart" uri="{C3380CC4-5D6E-409C-BE32-E72D297353CC}">
              <c16:uniqueId val="{00000006-7FAF-40C9-BA2D-A75469847166}"/>
            </c:ext>
          </c:extLst>
        </c:ser>
        <c:dLbls>
          <c:dLblPos val="outEnd"/>
          <c:showLegendKey val="0"/>
          <c:showVal val="1"/>
          <c:showCatName val="0"/>
          <c:showSerName val="0"/>
          <c:showPercent val="0"/>
          <c:showBubbleSize val="0"/>
        </c:dLbls>
        <c:gapWidth val="219"/>
        <c:overlap val="-27"/>
        <c:axId val="192972392"/>
        <c:axId val="192972784"/>
      </c:barChart>
      <c:catAx>
        <c:axId val="192972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92972784"/>
        <c:crosses val="autoZero"/>
        <c:auto val="1"/>
        <c:lblAlgn val="ctr"/>
        <c:lblOffset val="100"/>
        <c:noMultiLvlLbl val="0"/>
      </c:catAx>
      <c:valAx>
        <c:axId val="192972784"/>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92972392"/>
        <c:crosses val="autoZero"/>
        <c:crossBetween val="between"/>
      </c:valAx>
      <c:spPr>
        <a:noFill/>
        <a:ln>
          <a:noFill/>
        </a:ln>
        <a:effectLst/>
      </c:spPr>
    </c:plotArea>
    <c:legend>
      <c:legendPos val="b"/>
      <c:layout>
        <c:manualLayout>
          <c:xMode val="edge"/>
          <c:yMode val="edge"/>
          <c:x val="0.19123805793348611"/>
          <c:y val="0"/>
          <c:w val="0.34380815169842899"/>
          <c:h val="5.1684696543422351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26966895067184"/>
          <c:y val="9.9453049332958413E-2"/>
          <c:w val="0.51709610811117113"/>
          <c:h val="0.71476618768952993"/>
        </c:manualLayout>
      </c:layout>
      <c:barChart>
        <c:barDir val="col"/>
        <c:grouping val="clustered"/>
        <c:varyColors val="0"/>
        <c:ser>
          <c:idx val="2"/>
          <c:order val="0"/>
          <c:tx>
            <c:strRef>
              <c:f>Sheet1!$A$2</c:f>
              <c:strCache>
                <c:ptCount val="1"/>
                <c:pt idx="0">
                  <c:v>PSJA ISD (5-year)</c:v>
                </c:pt>
              </c:strCache>
            </c:strRef>
          </c:tx>
          <c:spPr>
            <a:solidFill>
              <a:srgbClr val="771A18"/>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Class of 2021</c:v>
                </c:pt>
                <c:pt idx="1">
                  <c:v>Class of 2022</c:v>
                </c:pt>
                <c:pt idx="2">
                  <c:v>Class of 2023</c:v>
                </c:pt>
              </c:strCache>
            </c:strRef>
          </c:cat>
          <c:val>
            <c:numRef>
              <c:f>Sheet1!$B$2:$D$2</c:f>
              <c:numCache>
                <c:formatCode>0.0%</c:formatCode>
                <c:ptCount val="3"/>
                <c:pt idx="0">
                  <c:v>0.97799999999999998</c:v>
                </c:pt>
                <c:pt idx="1">
                  <c:v>0.98</c:v>
                </c:pt>
                <c:pt idx="2">
                  <c:v>0.98599999999999999</c:v>
                </c:pt>
              </c:numCache>
            </c:numRef>
          </c:val>
          <c:extLst>
            <c:ext xmlns:c16="http://schemas.microsoft.com/office/drawing/2014/chart" uri="{C3380CC4-5D6E-409C-BE32-E72D297353CC}">
              <c16:uniqueId val="{00000000-BBA2-4E37-8E12-D05413E87718}"/>
            </c:ext>
          </c:extLst>
        </c:ser>
        <c:ser>
          <c:idx val="1"/>
          <c:order val="1"/>
          <c:tx>
            <c:strRef>
              <c:f>Sheet1!$A$3</c:f>
              <c:strCache>
                <c:ptCount val="1"/>
                <c:pt idx="0">
                  <c:v>Region (5-year)</c:v>
                </c:pt>
              </c:strCache>
            </c:strRef>
          </c:tx>
          <c:spPr>
            <a:solidFill>
              <a:srgbClr val="006600"/>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Class of 2021</c:v>
                </c:pt>
                <c:pt idx="1">
                  <c:v>Class of 2022</c:v>
                </c:pt>
                <c:pt idx="2">
                  <c:v>Class of 2023</c:v>
                </c:pt>
              </c:strCache>
            </c:strRef>
          </c:cat>
          <c:val>
            <c:numRef>
              <c:f>Sheet1!$B$3:$D$3</c:f>
              <c:numCache>
                <c:formatCode>0.0%</c:formatCode>
                <c:ptCount val="3"/>
                <c:pt idx="0">
                  <c:v>0.94099999999999995</c:v>
                </c:pt>
                <c:pt idx="1">
                  <c:v>0.94699999999999995</c:v>
                </c:pt>
                <c:pt idx="2">
                  <c:v>0.95399999999999996</c:v>
                </c:pt>
              </c:numCache>
            </c:numRef>
          </c:val>
          <c:extLst>
            <c:ext xmlns:c16="http://schemas.microsoft.com/office/drawing/2014/chart" uri="{C3380CC4-5D6E-409C-BE32-E72D297353CC}">
              <c16:uniqueId val="{00000001-BBA2-4E37-8E12-D05413E87718}"/>
            </c:ext>
          </c:extLst>
        </c:ser>
        <c:ser>
          <c:idx val="0"/>
          <c:order val="2"/>
          <c:tx>
            <c:strRef>
              <c:f>Sheet1!$A$4</c:f>
              <c:strCache>
                <c:ptCount val="1"/>
                <c:pt idx="0">
                  <c:v>State (5-year) </c:v>
                </c:pt>
              </c:strCache>
            </c:strRef>
          </c:tx>
          <c:spPr>
            <a:solidFill>
              <a:srgbClr val="2C338E"/>
            </a:solidFill>
            <a:ln>
              <a:noFill/>
            </a:ln>
            <a:effectLst/>
          </c:spPr>
          <c:invertIfNegative val="0"/>
          <c:dPt>
            <c:idx val="1"/>
            <c:invertIfNegative val="0"/>
            <c:bubble3D val="0"/>
            <c:spPr>
              <a:solidFill>
                <a:srgbClr val="2C338E"/>
              </a:solidFill>
              <a:ln>
                <a:noFill/>
              </a:ln>
              <a:effectLst/>
            </c:spPr>
            <c:extLst>
              <c:ext xmlns:c16="http://schemas.microsoft.com/office/drawing/2014/chart" uri="{C3380CC4-5D6E-409C-BE32-E72D297353CC}">
                <c16:uniqueId val="{00000003-BBA2-4E37-8E12-D05413E87718}"/>
              </c:ext>
            </c:extLst>
          </c:dPt>
          <c:dPt>
            <c:idx val="2"/>
            <c:invertIfNegative val="0"/>
            <c:bubble3D val="0"/>
            <c:spPr>
              <a:solidFill>
                <a:srgbClr val="2C338E"/>
              </a:solidFill>
              <a:ln>
                <a:noFill/>
              </a:ln>
              <a:effectLst/>
            </c:spPr>
            <c:extLst>
              <c:ext xmlns:c16="http://schemas.microsoft.com/office/drawing/2014/chart" uri="{C3380CC4-5D6E-409C-BE32-E72D297353CC}">
                <c16:uniqueId val="{00000005-BBA2-4E37-8E12-D05413E87718}"/>
              </c:ext>
            </c:extLst>
          </c:dPt>
          <c:dLbls>
            <c:spPr>
              <a:noFill/>
              <a:ln>
                <a:noFill/>
              </a:ln>
              <a:effectLst/>
            </c:spPr>
            <c:txPr>
              <a:bodyPr rot="0" spcFirstLastPara="1" vertOverflow="ellipsis" vert="horz" wrap="square" anchor="ctr" anchorCtr="1"/>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Class of 2021</c:v>
                </c:pt>
                <c:pt idx="1">
                  <c:v>Class of 2022</c:v>
                </c:pt>
                <c:pt idx="2">
                  <c:v>Class of 2023</c:v>
                </c:pt>
              </c:strCache>
            </c:strRef>
          </c:cat>
          <c:val>
            <c:numRef>
              <c:f>Sheet1!$B$4:$D$4</c:f>
              <c:numCache>
                <c:formatCode>0.0%</c:formatCode>
                <c:ptCount val="3"/>
                <c:pt idx="0">
                  <c:v>0.92200000000000004</c:v>
                </c:pt>
                <c:pt idx="1">
                  <c:v>0.91800000000000004</c:v>
                </c:pt>
                <c:pt idx="2">
                  <c:v>0.92100000000000004</c:v>
                </c:pt>
              </c:numCache>
            </c:numRef>
          </c:val>
          <c:extLst>
            <c:ext xmlns:c16="http://schemas.microsoft.com/office/drawing/2014/chart" uri="{C3380CC4-5D6E-409C-BE32-E72D297353CC}">
              <c16:uniqueId val="{00000006-BBA2-4E37-8E12-D05413E87718}"/>
            </c:ext>
          </c:extLst>
        </c:ser>
        <c:dLbls>
          <c:dLblPos val="outEnd"/>
          <c:showLegendKey val="0"/>
          <c:showVal val="1"/>
          <c:showCatName val="0"/>
          <c:showSerName val="0"/>
          <c:showPercent val="0"/>
          <c:showBubbleSize val="0"/>
        </c:dLbls>
        <c:gapWidth val="219"/>
        <c:overlap val="-27"/>
        <c:axId val="192971216"/>
        <c:axId val="192971608"/>
      </c:barChart>
      <c:catAx>
        <c:axId val="192971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92971608"/>
        <c:crosses val="autoZero"/>
        <c:auto val="1"/>
        <c:lblAlgn val="ctr"/>
        <c:lblOffset val="100"/>
        <c:noMultiLvlLbl val="0"/>
      </c:catAx>
      <c:valAx>
        <c:axId val="192971608"/>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92971216"/>
        <c:crosses val="autoZero"/>
        <c:crossBetween val="between"/>
      </c:valAx>
      <c:spPr>
        <a:noFill/>
        <a:ln>
          <a:noFill/>
        </a:ln>
        <a:effectLst/>
      </c:spPr>
    </c:plotArea>
    <c:legend>
      <c:legendPos val="b"/>
      <c:layout>
        <c:manualLayout>
          <c:xMode val="edge"/>
          <c:yMode val="edge"/>
          <c:x val="0.58485396732090189"/>
          <c:y val="1.9564079732558508E-3"/>
          <c:w val="0.34380815169842899"/>
          <c:h val="3.400516226491340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203628280005235E-2"/>
          <c:y val="0.13205829189718854"/>
          <c:w val="0.92736145032831951"/>
          <c:h val="0.79827542444304"/>
        </c:manualLayout>
      </c:layout>
      <c:barChart>
        <c:barDir val="col"/>
        <c:grouping val="clustered"/>
        <c:varyColors val="0"/>
        <c:ser>
          <c:idx val="0"/>
          <c:order val="0"/>
          <c:tx>
            <c:strRef>
              <c:f>Sheet1!$A$2</c:f>
              <c:strCache>
                <c:ptCount val="1"/>
                <c:pt idx="0">
                  <c:v>PSJA (6-year)</c:v>
                </c:pt>
              </c:strCache>
            </c:strRef>
          </c:tx>
          <c:spPr>
            <a:solidFill>
              <a:srgbClr val="771A18"/>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BE1-4EC6-93CD-4A329703CC40}"/>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BE1-4EC6-93CD-4A329703CC40}"/>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BE1-4EC6-93CD-4A329703CC40}"/>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Class of 2020</c:v>
                </c:pt>
                <c:pt idx="1">
                  <c:v>Class of 2021</c:v>
                </c:pt>
                <c:pt idx="2">
                  <c:v>Class of 2022</c:v>
                </c:pt>
              </c:strCache>
            </c:strRef>
          </c:cat>
          <c:val>
            <c:numRef>
              <c:f>Sheet1!$B$2:$D$2</c:f>
              <c:numCache>
                <c:formatCode>0.0%</c:formatCode>
                <c:ptCount val="3"/>
                <c:pt idx="0">
                  <c:v>0.98</c:v>
                </c:pt>
                <c:pt idx="1">
                  <c:v>0.98099999999999998</c:v>
                </c:pt>
                <c:pt idx="2">
                  <c:v>0.98199999999999998</c:v>
                </c:pt>
              </c:numCache>
            </c:numRef>
          </c:val>
          <c:extLst>
            <c:ext xmlns:c16="http://schemas.microsoft.com/office/drawing/2014/chart" uri="{C3380CC4-5D6E-409C-BE32-E72D297353CC}">
              <c16:uniqueId val="{00000003-2BE1-4EC6-93CD-4A329703CC40}"/>
            </c:ext>
          </c:extLst>
        </c:ser>
        <c:ser>
          <c:idx val="1"/>
          <c:order val="1"/>
          <c:tx>
            <c:strRef>
              <c:f>Sheet1!$A$3</c:f>
              <c:strCache>
                <c:ptCount val="1"/>
                <c:pt idx="0">
                  <c:v>Region (6-year)</c:v>
                </c:pt>
              </c:strCache>
            </c:strRef>
          </c:tx>
          <c:spPr>
            <a:solidFill>
              <a:srgbClr val="0066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Class of 2020</c:v>
                </c:pt>
                <c:pt idx="1">
                  <c:v>Class of 2021</c:v>
                </c:pt>
                <c:pt idx="2">
                  <c:v>Class of 2022</c:v>
                </c:pt>
              </c:strCache>
            </c:strRef>
          </c:cat>
          <c:val>
            <c:numRef>
              <c:f>Sheet1!$B$3:$D$3</c:f>
              <c:numCache>
                <c:formatCode>0.0%</c:formatCode>
                <c:ptCount val="3"/>
                <c:pt idx="0">
                  <c:v>0.94199999999999995</c:v>
                </c:pt>
                <c:pt idx="1">
                  <c:v>0.94499999999999995</c:v>
                </c:pt>
                <c:pt idx="2">
                  <c:v>0.95099999999999996</c:v>
                </c:pt>
              </c:numCache>
            </c:numRef>
          </c:val>
          <c:extLst>
            <c:ext xmlns:c16="http://schemas.microsoft.com/office/drawing/2014/chart" uri="{C3380CC4-5D6E-409C-BE32-E72D297353CC}">
              <c16:uniqueId val="{00000004-2BE1-4EC6-93CD-4A329703CC40}"/>
            </c:ext>
          </c:extLst>
        </c:ser>
        <c:ser>
          <c:idx val="2"/>
          <c:order val="2"/>
          <c:tx>
            <c:strRef>
              <c:f>Sheet1!$A$4</c:f>
              <c:strCache>
                <c:ptCount val="1"/>
                <c:pt idx="0">
                  <c:v>State (6-year)</c:v>
                </c:pt>
              </c:strCache>
            </c:strRef>
          </c:tx>
          <c:spPr>
            <a:solidFill>
              <a:srgbClr val="2C338E"/>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BE1-4EC6-93CD-4A329703CC40}"/>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BE1-4EC6-93CD-4A329703CC40}"/>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BE1-4EC6-93CD-4A329703CC40}"/>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Class of 2020</c:v>
                </c:pt>
                <c:pt idx="1">
                  <c:v>Class of 2021</c:v>
                </c:pt>
                <c:pt idx="2">
                  <c:v>Class of 2022</c:v>
                </c:pt>
              </c:strCache>
            </c:strRef>
          </c:cat>
          <c:val>
            <c:numRef>
              <c:f>Sheet1!$B$4:$D$4</c:f>
              <c:numCache>
                <c:formatCode>0.0%</c:formatCode>
                <c:ptCount val="3"/>
                <c:pt idx="0">
                  <c:v>0.92700000000000005</c:v>
                </c:pt>
                <c:pt idx="1">
                  <c:v>0.92700000000000005</c:v>
                </c:pt>
                <c:pt idx="2">
                  <c:v>0.92200000000000004</c:v>
                </c:pt>
              </c:numCache>
            </c:numRef>
          </c:val>
          <c:extLst>
            <c:ext xmlns:c16="http://schemas.microsoft.com/office/drawing/2014/chart" uri="{C3380CC4-5D6E-409C-BE32-E72D297353CC}">
              <c16:uniqueId val="{00000008-2BE1-4EC6-93CD-4A329703CC40}"/>
            </c:ext>
          </c:extLst>
        </c:ser>
        <c:dLbls>
          <c:showLegendKey val="0"/>
          <c:showVal val="0"/>
          <c:showCatName val="0"/>
          <c:showSerName val="0"/>
          <c:showPercent val="0"/>
          <c:showBubbleSize val="0"/>
        </c:dLbls>
        <c:gapWidth val="219"/>
        <c:overlap val="-27"/>
        <c:axId val="193343984"/>
        <c:axId val="193344376"/>
      </c:barChart>
      <c:catAx>
        <c:axId val="19334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93344376"/>
        <c:crosses val="autoZero"/>
        <c:auto val="1"/>
        <c:lblAlgn val="ctr"/>
        <c:lblOffset val="100"/>
        <c:noMultiLvlLbl val="0"/>
      </c:catAx>
      <c:valAx>
        <c:axId val="193344376"/>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93343984"/>
        <c:crosses val="autoZero"/>
        <c:crossBetween val="between"/>
      </c:valAx>
      <c:spPr>
        <a:noFill/>
        <a:ln>
          <a:noFill/>
        </a:ln>
        <a:effectLst/>
      </c:spPr>
    </c:plotArea>
    <c:legend>
      <c:legendPos val="b"/>
      <c:layout>
        <c:manualLayout>
          <c:xMode val="edge"/>
          <c:yMode val="edge"/>
          <c:x val="0.23419007906001627"/>
          <c:y val="0"/>
          <c:w val="0.44871379397998756"/>
          <c:h val="0.15188190916168529"/>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rgbClr val="00B050"/>
      </a:solid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849885376431803E-2"/>
          <c:y val="0.1105340186884179"/>
          <c:w val="0.94017421259842515"/>
          <c:h val="0.7901085266911585"/>
        </c:manualLayout>
      </c:layout>
      <c:barChart>
        <c:barDir val="col"/>
        <c:grouping val="clustered"/>
        <c:varyColors val="0"/>
        <c:ser>
          <c:idx val="2"/>
          <c:order val="0"/>
          <c:tx>
            <c:strRef>
              <c:f>Sheet1!$A$2</c:f>
              <c:strCache>
                <c:ptCount val="1"/>
                <c:pt idx="0">
                  <c:v>PSJA ISD</c:v>
                </c:pt>
              </c:strCache>
            </c:strRef>
          </c:tx>
          <c:spPr>
            <a:solidFill>
              <a:srgbClr val="771A1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2021-2022</c:v>
                </c:pt>
                <c:pt idx="1">
                  <c:v>2022-2023</c:v>
                </c:pt>
                <c:pt idx="2">
                  <c:v>2023-2024</c:v>
                </c:pt>
              </c:strCache>
            </c:strRef>
          </c:cat>
          <c:val>
            <c:numRef>
              <c:f>Sheet1!$B$2:$D$2</c:f>
              <c:numCache>
                <c:formatCode>0.0%</c:formatCode>
                <c:ptCount val="3"/>
                <c:pt idx="0">
                  <c:v>0.84299999999999997</c:v>
                </c:pt>
                <c:pt idx="1">
                  <c:v>0.95599999999999996</c:v>
                </c:pt>
                <c:pt idx="2">
                  <c:v>0.96599999999999997</c:v>
                </c:pt>
              </c:numCache>
            </c:numRef>
          </c:val>
          <c:extLst>
            <c:ext xmlns:c16="http://schemas.microsoft.com/office/drawing/2014/chart" uri="{C3380CC4-5D6E-409C-BE32-E72D297353CC}">
              <c16:uniqueId val="{00000000-7B13-47E7-B6D2-091102712F50}"/>
            </c:ext>
          </c:extLst>
        </c:ser>
        <c:ser>
          <c:idx val="1"/>
          <c:order val="1"/>
          <c:tx>
            <c:strRef>
              <c:f>Sheet1!$A$3</c:f>
              <c:strCache>
                <c:ptCount val="1"/>
                <c:pt idx="0">
                  <c:v>Region</c:v>
                </c:pt>
              </c:strCache>
            </c:strRef>
          </c:tx>
          <c:spPr>
            <a:solidFill>
              <a:srgbClr val="0066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2021-2022</c:v>
                </c:pt>
                <c:pt idx="1">
                  <c:v>2022-2023</c:v>
                </c:pt>
                <c:pt idx="2">
                  <c:v>2023-2024</c:v>
                </c:pt>
              </c:strCache>
            </c:strRef>
          </c:cat>
          <c:val>
            <c:numRef>
              <c:f>Sheet1!$B$3:$D$3</c:f>
              <c:numCache>
                <c:formatCode>0.0%</c:formatCode>
                <c:ptCount val="3"/>
                <c:pt idx="0">
                  <c:v>0.92500000000000004</c:v>
                </c:pt>
                <c:pt idx="1">
                  <c:v>0.93400000000000005</c:v>
                </c:pt>
                <c:pt idx="2">
                  <c:v>0.96</c:v>
                </c:pt>
              </c:numCache>
            </c:numRef>
          </c:val>
          <c:extLst>
            <c:ext xmlns:c16="http://schemas.microsoft.com/office/drawing/2014/chart" uri="{C3380CC4-5D6E-409C-BE32-E72D297353CC}">
              <c16:uniqueId val="{00000001-7B13-47E7-B6D2-091102712F50}"/>
            </c:ext>
          </c:extLst>
        </c:ser>
        <c:ser>
          <c:idx val="0"/>
          <c:order val="2"/>
          <c:tx>
            <c:strRef>
              <c:f>Sheet1!$A$4</c:f>
              <c:strCache>
                <c:ptCount val="1"/>
                <c:pt idx="0">
                  <c:v>State</c:v>
                </c:pt>
              </c:strCache>
            </c:strRef>
          </c:tx>
          <c:spPr>
            <a:solidFill>
              <a:srgbClr val="2C338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2021-2022</c:v>
                </c:pt>
                <c:pt idx="1">
                  <c:v>2022-2023</c:v>
                </c:pt>
                <c:pt idx="2">
                  <c:v>2023-2024</c:v>
                </c:pt>
              </c:strCache>
            </c:strRef>
          </c:cat>
          <c:val>
            <c:numRef>
              <c:f>Sheet1!$B$4:$D$4</c:f>
              <c:numCache>
                <c:formatCode>0.0%</c:formatCode>
                <c:ptCount val="3"/>
                <c:pt idx="0">
                  <c:v>0.86</c:v>
                </c:pt>
                <c:pt idx="1">
                  <c:v>0.86799999999999999</c:v>
                </c:pt>
                <c:pt idx="2">
                  <c:v>0.89500000000000002</c:v>
                </c:pt>
              </c:numCache>
            </c:numRef>
          </c:val>
          <c:extLst>
            <c:ext xmlns:c16="http://schemas.microsoft.com/office/drawing/2014/chart" uri="{C3380CC4-5D6E-409C-BE32-E72D297353CC}">
              <c16:uniqueId val="{00000000-F42A-45D1-A95D-29530B8F6EDC}"/>
            </c:ext>
          </c:extLst>
        </c:ser>
        <c:dLbls>
          <c:dLblPos val="outEnd"/>
          <c:showLegendKey val="0"/>
          <c:showVal val="1"/>
          <c:showCatName val="0"/>
          <c:showSerName val="0"/>
          <c:showPercent val="0"/>
          <c:showBubbleSize val="0"/>
        </c:dLbls>
        <c:gapWidth val="219"/>
        <c:overlap val="-27"/>
        <c:axId val="193345160"/>
        <c:axId val="193345552"/>
      </c:barChart>
      <c:catAx>
        <c:axId val="193345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93345552"/>
        <c:crosses val="autoZero"/>
        <c:auto val="1"/>
        <c:lblAlgn val="ctr"/>
        <c:lblOffset val="100"/>
        <c:noMultiLvlLbl val="0"/>
      </c:catAx>
      <c:valAx>
        <c:axId val="193345552"/>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93345160"/>
        <c:crosses val="autoZero"/>
        <c:crossBetween val="between"/>
      </c:valAx>
      <c:spPr>
        <a:noFill/>
        <a:ln>
          <a:noFill/>
        </a:ln>
        <a:effectLst/>
      </c:spPr>
    </c:plotArea>
    <c:legend>
      <c:legendPos val="b"/>
      <c:layout>
        <c:manualLayout>
          <c:xMode val="edge"/>
          <c:yMode val="edge"/>
          <c:x val="0.3530901277990775"/>
          <c:y val="1.2949108837903652E-2"/>
          <c:w val="0.34975322895971911"/>
          <c:h val="5.9092444284055315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8257639162834E-2"/>
          <c:y val="3.0502917899834902E-2"/>
          <c:w val="0.94017421259842515"/>
          <c:h val="0.7901085266911585"/>
        </c:manualLayout>
      </c:layout>
      <c:barChart>
        <c:barDir val="col"/>
        <c:grouping val="clustered"/>
        <c:varyColors val="0"/>
        <c:ser>
          <c:idx val="1"/>
          <c:order val="0"/>
          <c:tx>
            <c:strRef>
              <c:f>Sheet1!$A$2</c:f>
              <c:strCache>
                <c:ptCount val="1"/>
                <c:pt idx="0">
                  <c:v>PSJA ISD</c:v>
                </c:pt>
              </c:strCache>
            </c:strRef>
          </c:tx>
          <c:spPr>
            <a:solidFill>
              <a:srgbClr val="771A1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 Dual Credit -Any Subject</c:v>
                </c:pt>
                <c:pt idx="1">
                  <c:v>Associate 's Degree</c:v>
                </c:pt>
                <c:pt idx="2">
                  <c:v>Level 1 Certificates</c:v>
                </c:pt>
              </c:strCache>
            </c:strRef>
          </c:cat>
          <c:val>
            <c:numRef>
              <c:f>Sheet1!$B$2:$D$2</c:f>
              <c:numCache>
                <c:formatCode>0.0%</c:formatCode>
                <c:ptCount val="3"/>
                <c:pt idx="0">
                  <c:v>0.46</c:v>
                </c:pt>
                <c:pt idx="1">
                  <c:v>0.18</c:v>
                </c:pt>
                <c:pt idx="2">
                  <c:v>0.05</c:v>
                </c:pt>
              </c:numCache>
            </c:numRef>
          </c:val>
          <c:extLst>
            <c:ext xmlns:c16="http://schemas.microsoft.com/office/drawing/2014/chart" uri="{C3380CC4-5D6E-409C-BE32-E72D297353CC}">
              <c16:uniqueId val="{00000000-22CD-440B-B7BE-E80EB188A675}"/>
            </c:ext>
          </c:extLst>
        </c:ser>
        <c:ser>
          <c:idx val="0"/>
          <c:order val="1"/>
          <c:tx>
            <c:strRef>
              <c:f>Sheet1!$A$3</c:f>
              <c:strCache>
                <c:ptCount val="1"/>
                <c:pt idx="0">
                  <c:v>Region</c:v>
                </c:pt>
              </c:strCache>
            </c:strRef>
          </c:tx>
          <c:spPr>
            <a:solidFill>
              <a:srgbClr val="288A4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 Dual Credit -Any Subject</c:v>
                </c:pt>
                <c:pt idx="1">
                  <c:v>Associate 's Degree</c:v>
                </c:pt>
                <c:pt idx="2">
                  <c:v>Level 1 Certificates</c:v>
                </c:pt>
              </c:strCache>
            </c:strRef>
          </c:cat>
          <c:val>
            <c:numRef>
              <c:f>Sheet1!$B$3:$D$3</c:f>
              <c:numCache>
                <c:formatCode>0.0%</c:formatCode>
                <c:ptCount val="3"/>
                <c:pt idx="0">
                  <c:v>0.28999999999999998</c:v>
                </c:pt>
                <c:pt idx="1">
                  <c:v>7.0000000000000007E-2</c:v>
                </c:pt>
                <c:pt idx="2">
                  <c:v>0.02</c:v>
                </c:pt>
              </c:numCache>
            </c:numRef>
          </c:val>
          <c:extLst>
            <c:ext xmlns:c16="http://schemas.microsoft.com/office/drawing/2014/chart" uri="{C3380CC4-5D6E-409C-BE32-E72D297353CC}">
              <c16:uniqueId val="{00000001-22CD-440B-B7BE-E80EB188A675}"/>
            </c:ext>
          </c:extLst>
        </c:ser>
        <c:ser>
          <c:idx val="2"/>
          <c:order val="2"/>
          <c:tx>
            <c:strRef>
              <c:f>Sheet1!$A$4</c:f>
              <c:strCache>
                <c:ptCount val="1"/>
                <c:pt idx="0">
                  <c:v>State</c:v>
                </c:pt>
              </c:strCache>
            </c:strRef>
          </c:tx>
          <c:spPr>
            <a:solidFill>
              <a:srgbClr val="2C338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 Dual Credit -Any Subject</c:v>
                </c:pt>
                <c:pt idx="1">
                  <c:v>Associate 's Degree</c:v>
                </c:pt>
                <c:pt idx="2">
                  <c:v>Level 1 Certificates</c:v>
                </c:pt>
              </c:strCache>
            </c:strRef>
          </c:cat>
          <c:val>
            <c:numRef>
              <c:f>Sheet1!$B$4:$D$4</c:f>
              <c:numCache>
                <c:formatCode>0.0%</c:formatCode>
                <c:ptCount val="3"/>
                <c:pt idx="0">
                  <c:v>0.25</c:v>
                </c:pt>
                <c:pt idx="1">
                  <c:v>0.03</c:v>
                </c:pt>
                <c:pt idx="2">
                  <c:v>0.01</c:v>
                </c:pt>
              </c:numCache>
            </c:numRef>
          </c:val>
          <c:extLst>
            <c:ext xmlns:c16="http://schemas.microsoft.com/office/drawing/2014/chart" uri="{C3380CC4-5D6E-409C-BE32-E72D297353CC}">
              <c16:uniqueId val="{00000002-22CD-440B-B7BE-E80EB188A675}"/>
            </c:ext>
          </c:extLst>
        </c:ser>
        <c:dLbls>
          <c:dLblPos val="outEnd"/>
          <c:showLegendKey val="0"/>
          <c:showVal val="1"/>
          <c:showCatName val="0"/>
          <c:showSerName val="0"/>
          <c:showPercent val="0"/>
          <c:showBubbleSize val="0"/>
        </c:dLbls>
        <c:gapWidth val="219"/>
        <c:overlap val="-27"/>
        <c:axId val="194025248"/>
        <c:axId val="194025640"/>
      </c:barChart>
      <c:catAx>
        <c:axId val="194025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94025640"/>
        <c:crosses val="autoZero"/>
        <c:auto val="1"/>
        <c:lblAlgn val="ctr"/>
        <c:lblOffset val="100"/>
        <c:noMultiLvlLbl val="0"/>
      </c:catAx>
      <c:valAx>
        <c:axId val="194025640"/>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94025248"/>
        <c:crosses val="autoZero"/>
        <c:crossBetween val="between"/>
      </c:valAx>
      <c:spPr>
        <a:noFill/>
        <a:ln>
          <a:noFill/>
        </a:ln>
        <a:effectLst/>
      </c:spPr>
    </c:plotArea>
    <c:legend>
      <c:legendPos val="b"/>
      <c:layout>
        <c:manualLayout>
          <c:xMode val="edge"/>
          <c:yMode val="edge"/>
          <c:x val="7.2899376336110613E-2"/>
          <c:y val="1.1947437984909872E-3"/>
          <c:w val="0.87788770968846286"/>
          <c:h val="5.1684696543422351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0.37747</cdr:x>
      <cdr:y>0.13288</cdr:y>
    </cdr:from>
    <cdr:to>
      <cdr:x>0.42269</cdr:x>
      <cdr:y>0.21042</cdr:y>
    </cdr:to>
    <cdr:sp macro="" textlink="">
      <cdr:nvSpPr>
        <cdr:cNvPr id="2" name="TextBox 1">
          <a:extLst xmlns:a="http://schemas.openxmlformats.org/drawingml/2006/main">
            <a:ext uri="{FF2B5EF4-FFF2-40B4-BE49-F238E27FC236}">
              <a16:creationId xmlns:a16="http://schemas.microsoft.com/office/drawing/2014/main" id="{4E55FA27-CD85-5A1A-D0C7-9DD5210034C5}"/>
            </a:ext>
          </a:extLst>
        </cdr:cNvPr>
        <cdr:cNvSpPr txBox="1"/>
      </cdr:nvSpPr>
      <cdr:spPr>
        <a:xfrm xmlns:a="http://schemas.openxmlformats.org/drawingml/2006/main">
          <a:off x="5948405" y="1036942"/>
          <a:ext cx="712695" cy="60511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0.21241</cdr:x>
      <cdr:y>0.9336</cdr:y>
    </cdr:from>
    <cdr:to>
      <cdr:x>0.36658</cdr:x>
      <cdr:y>0.99672</cdr:y>
    </cdr:to>
    <cdr:sp macro="" textlink="">
      <cdr:nvSpPr>
        <cdr:cNvPr id="4" name="TextBox 3">
          <a:extLst xmlns:a="http://schemas.openxmlformats.org/drawingml/2006/main">
            <a:ext uri="{FF2B5EF4-FFF2-40B4-BE49-F238E27FC236}">
              <a16:creationId xmlns:a16="http://schemas.microsoft.com/office/drawing/2014/main" id="{5EB82911-1FBC-A27F-7B9B-068CDD5E4B86}"/>
            </a:ext>
          </a:extLst>
        </cdr:cNvPr>
        <cdr:cNvSpPr txBox="1"/>
      </cdr:nvSpPr>
      <cdr:spPr>
        <a:xfrm xmlns:a="http://schemas.openxmlformats.org/drawingml/2006/main">
          <a:off x="3347325" y="7285593"/>
          <a:ext cx="2429504" cy="49259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sz="2400" kern="1200" dirty="0"/>
            <a:t>22-23</a:t>
          </a:r>
        </a:p>
      </cdr:txBody>
    </cdr:sp>
  </cdr:relSizeAnchor>
  <cdr:relSizeAnchor xmlns:cdr="http://schemas.openxmlformats.org/drawingml/2006/chartDrawing">
    <cdr:from>
      <cdr:x>0.73068</cdr:x>
      <cdr:y>0.93343</cdr:y>
    </cdr:from>
    <cdr:to>
      <cdr:x>0.94309</cdr:x>
      <cdr:y>1</cdr:y>
    </cdr:to>
    <cdr:sp macro="" textlink="">
      <cdr:nvSpPr>
        <cdr:cNvPr id="5" name="TextBox 4">
          <a:extLst xmlns:a="http://schemas.openxmlformats.org/drawingml/2006/main">
            <a:ext uri="{FF2B5EF4-FFF2-40B4-BE49-F238E27FC236}">
              <a16:creationId xmlns:a16="http://schemas.microsoft.com/office/drawing/2014/main" id="{E6B59FE2-3963-21A2-6205-01DC1247DA72}"/>
            </a:ext>
          </a:extLst>
        </cdr:cNvPr>
        <cdr:cNvSpPr txBox="1"/>
      </cdr:nvSpPr>
      <cdr:spPr>
        <a:xfrm xmlns:a="http://schemas.openxmlformats.org/drawingml/2006/main">
          <a:off x="11514575" y="7284271"/>
          <a:ext cx="3347310" cy="51949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400" kern="1200"/>
            <a:t>23-24</a:t>
          </a:r>
          <a:endParaRPr lang="en-US" sz="2400" kern="1200" dirty="0"/>
        </a:p>
      </cdr:txBody>
    </cdr:sp>
  </cdr:relSizeAnchor>
  <cdr:relSizeAnchor xmlns:cdr="http://schemas.openxmlformats.org/drawingml/2006/chartDrawing">
    <cdr:from>
      <cdr:x>0.82158</cdr:x>
      <cdr:y>0.11302</cdr:y>
    </cdr:from>
    <cdr:to>
      <cdr:x>0.87961</cdr:x>
      <cdr:y>0.2302</cdr:y>
    </cdr:to>
    <cdr:sp macro="" textlink="">
      <cdr:nvSpPr>
        <cdr:cNvPr id="6" name="TextBox 5">
          <a:extLst xmlns:a="http://schemas.openxmlformats.org/drawingml/2006/main">
            <a:ext uri="{FF2B5EF4-FFF2-40B4-BE49-F238E27FC236}">
              <a16:creationId xmlns:a16="http://schemas.microsoft.com/office/drawing/2014/main" id="{73B9D057-C9C9-8E13-D103-F06C2D92EA2D}"/>
            </a:ext>
          </a:extLst>
        </cdr:cNvPr>
        <cdr:cNvSpPr txBox="1"/>
      </cdr:nvSpPr>
      <cdr:spPr>
        <a:xfrm xmlns:a="http://schemas.openxmlformats.org/drawingml/2006/main">
          <a:off x="12947110" y="882018"/>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0.62315</cdr:x>
      <cdr:y>0.09074</cdr:y>
    </cdr:from>
    <cdr:to>
      <cdr:x>0.6703</cdr:x>
      <cdr:y>0.18001</cdr:y>
    </cdr:to>
    <cdr:sp macro="" textlink="">
      <cdr:nvSpPr>
        <cdr:cNvPr id="8" name="Oval 7">
          <a:extLst xmlns:a="http://schemas.openxmlformats.org/drawingml/2006/main">
            <a:ext uri="{FF2B5EF4-FFF2-40B4-BE49-F238E27FC236}">
              <a16:creationId xmlns:a16="http://schemas.microsoft.com/office/drawing/2014/main" id="{92779FAF-39E1-E229-EDBD-EA117D01209D}"/>
            </a:ext>
          </a:extLst>
        </cdr:cNvPr>
        <cdr:cNvSpPr/>
      </cdr:nvSpPr>
      <cdr:spPr>
        <a:xfrm xmlns:a="http://schemas.openxmlformats.org/drawingml/2006/main">
          <a:off x="9820031" y="708104"/>
          <a:ext cx="743045" cy="696686"/>
        </a:xfrm>
        <a:prstGeom xmlns:a="http://schemas.openxmlformats.org/drawingml/2006/main" prst="ellipse">
          <a:avLst/>
        </a:prstGeom>
        <a:noFill xmlns:a="http://schemas.openxmlformats.org/drawingml/2006/main"/>
        <a:ln xmlns:a="http://schemas.openxmlformats.org/drawingml/2006/main" w="38100" cmpd="sng">
          <a:solidFill>
            <a:srgbClr val="006600"/>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defPPr>
            <a:defRPr lang="en-US"/>
          </a:defPPr>
          <a:lvl1pPr marL="0" indent="0" algn="l" defTabSz="845546" rtl="0" eaLnBrk="1" latinLnBrk="0" hangingPunct="1">
            <a:defRPr sz="1100" kern="1200">
              <a:solidFill>
                <a:schemeClr val="lt1"/>
              </a:solidFill>
              <a:latin typeface="+mn-lt"/>
              <a:ea typeface="+mn-ea"/>
              <a:cs typeface="+mn-cs"/>
            </a:defRPr>
          </a:lvl1pPr>
          <a:lvl2pPr marL="457200" indent="0" algn="l" defTabSz="845546" rtl="0" eaLnBrk="1" latinLnBrk="0" hangingPunct="1">
            <a:defRPr sz="1100" kern="1200">
              <a:solidFill>
                <a:schemeClr val="lt1"/>
              </a:solidFill>
              <a:latin typeface="+mn-lt"/>
              <a:ea typeface="+mn-ea"/>
              <a:cs typeface="+mn-cs"/>
            </a:defRPr>
          </a:lvl2pPr>
          <a:lvl3pPr marL="914400" indent="0" algn="l" defTabSz="845546" rtl="0" eaLnBrk="1" latinLnBrk="0" hangingPunct="1">
            <a:defRPr sz="1100" kern="1200">
              <a:solidFill>
                <a:schemeClr val="lt1"/>
              </a:solidFill>
              <a:latin typeface="+mn-lt"/>
              <a:ea typeface="+mn-ea"/>
              <a:cs typeface="+mn-cs"/>
            </a:defRPr>
          </a:lvl3pPr>
          <a:lvl4pPr marL="1371600" indent="0" algn="l" defTabSz="845546" rtl="0" eaLnBrk="1" latinLnBrk="0" hangingPunct="1">
            <a:defRPr sz="1100" kern="1200">
              <a:solidFill>
                <a:schemeClr val="lt1"/>
              </a:solidFill>
              <a:latin typeface="+mn-lt"/>
              <a:ea typeface="+mn-ea"/>
              <a:cs typeface="+mn-cs"/>
            </a:defRPr>
          </a:lvl4pPr>
          <a:lvl5pPr marL="1828800" indent="0" algn="l" defTabSz="845546" rtl="0" eaLnBrk="1" latinLnBrk="0" hangingPunct="1">
            <a:defRPr sz="1100" kern="1200">
              <a:solidFill>
                <a:schemeClr val="lt1"/>
              </a:solidFill>
              <a:latin typeface="+mn-lt"/>
              <a:ea typeface="+mn-ea"/>
              <a:cs typeface="+mn-cs"/>
            </a:defRPr>
          </a:lvl5pPr>
          <a:lvl6pPr marL="2286000" indent="0" algn="l" defTabSz="845546" rtl="0" eaLnBrk="1" latinLnBrk="0" hangingPunct="1">
            <a:defRPr sz="1100" kern="1200">
              <a:solidFill>
                <a:schemeClr val="lt1"/>
              </a:solidFill>
              <a:latin typeface="+mn-lt"/>
              <a:ea typeface="+mn-ea"/>
              <a:cs typeface="+mn-cs"/>
            </a:defRPr>
          </a:lvl6pPr>
          <a:lvl7pPr marL="2743200" indent="0" algn="l" defTabSz="845546" rtl="0" eaLnBrk="1" latinLnBrk="0" hangingPunct="1">
            <a:defRPr sz="1100" kern="1200">
              <a:solidFill>
                <a:schemeClr val="lt1"/>
              </a:solidFill>
              <a:latin typeface="+mn-lt"/>
              <a:ea typeface="+mn-ea"/>
              <a:cs typeface="+mn-cs"/>
            </a:defRPr>
          </a:lvl7pPr>
          <a:lvl8pPr marL="3200400" indent="0" algn="l" defTabSz="845546" rtl="0" eaLnBrk="1" latinLnBrk="0" hangingPunct="1">
            <a:defRPr sz="1100" kern="1200">
              <a:solidFill>
                <a:schemeClr val="lt1"/>
              </a:solidFill>
              <a:latin typeface="+mn-lt"/>
              <a:ea typeface="+mn-ea"/>
              <a:cs typeface="+mn-cs"/>
            </a:defRPr>
          </a:lvl8pPr>
          <a:lvl9pPr marL="3657600" indent="0" algn="l" defTabSz="845546" rtl="0" eaLnBrk="1" latinLnBrk="0" hangingPunct="1">
            <a:defRPr sz="1100" kern="1200">
              <a:solidFill>
                <a:schemeClr val="lt1"/>
              </a:solidFill>
              <a:latin typeface="+mn-lt"/>
              <a:ea typeface="+mn-ea"/>
              <a:cs typeface="+mn-cs"/>
            </a:defRPr>
          </a:lvl9pPr>
        </a:lstStyle>
        <a:p xmlns:a="http://schemas.openxmlformats.org/drawingml/2006/main">
          <a:endParaRPr lang="en-US" kern="1200"/>
        </a:p>
      </cdr:txBody>
    </cdr:sp>
  </cdr:relSizeAnchor>
</c:userShapes>
</file>

<file path=ppt/drawings/drawing2.xml><?xml version="1.0" encoding="utf-8"?>
<c:userShapes xmlns:c="http://schemas.openxmlformats.org/drawingml/2006/chart">
  <cdr:relSizeAnchor xmlns:cdr="http://schemas.openxmlformats.org/drawingml/2006/chartDrawing">
    <cdr:from>
      <cdr:x>0.37184</cdr:x>
      <cdr:y>0.82594</cdr:y>
    </cdr:from>
    <cdr:to>
      <cdr:x>0.45251</cdr:x>
      <cdr:y>0.87832</cdr:y>
    </cdr:to>
    <cdr:sp macro="" textlink="">
      <cdr:nvSpPr>
        <cdr:cNvPr id="2" name="TextBox 3">
          <a:extLst xmlns:a="http://schemas.openxmlformats.org/drawingml/2006/main">
            <a:ext uri="{FF2B5EF4-FFF2-40B4-BE49-F238E27FC236}">
              <a16:creationId xmlns:a16="http://schemas.microsoft.com/office/drawing/2014/main" id="{F604264E-94AF-F5C2-7C22-F8234EF331EC}"/>
            </a:ext>
          </a:extLst>
        </cdr:cNvPr>
        <cdr:cNvSpPr txBox="1"/>
      </cdr:nvSpPr>
      <cdr:spPr>
        <a:xfrm xmlns:a="http://schemas.openxmlformats.org/drawingml/2006/main">
          <a:off x="5646990" y="6308515"/>
          <a:ext cx="1225015" cy="400110"/>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845546" rtl="0" eaLnBrk="1" latinLnBrk="0" hangingPunct="1">
            <a:defRPr sz="1664" kern="1200">
              <a:solidFill>
                <a:schemeClr val="tx1"/>
              </a:solidFill>
              <a:latin typeface="+mn-lt"/>
              <a:ea typeface="+mn-ea"/>
              <a:cs typeface="+mn-cs"/>
            </a:defRPr>
          </a:lvl1pPr>
          <a:lvl2pPr marL="422773" algn="l" defTabSz="845546" rtl="0" eaLnBrk="1" latinLnBrk="0" hangingPunct="1">
            <a:defRPr sz="1664" kern="1200">
              <a:solidFill>
                <a:schemeClr val="tx1"/>
              </a:solidFill>
              <a:latin typeface="+mn-lt"/>
              <a:ea typeface="+mn-ea"/>
              <a:cs typeface="+mn-cs"/>
            </a:defRPr>
          </a:lvl2pPr>
          <a:lvl3pPr marL="845546" algn="l" defTabSz="845546" rtl="0" eaLnBrk="1" latinLnBrk="0" hangingPunct="1">
            <a:defRPr sz="1664" kern="1200">
              <a:solidFill>
                <a:schemeClr val="tx1"/>
              </a:solidFill>
              <a:latin typeface="+mn-lt"/>
              <a:ea typeface="+mn-ea"/>
              <a:cs typeface="+mn-cs"/>
            </a:defRPr>
          </a:lvl3pPr>
          <a:lvl4pPr marL="1268319" algn="l" defTabSz="845546" rtl="0" eaLnBrk="1" latinLnBrk="0" hangingPunct="1">
            <a:defRPr sz="1664" kern="1200">
              <a:solidFill>
                <a:schemeClr val="tx1"/>
              </a:solidFill>
              <a:latin typeface="+mn-lt"/>
              <a:ea typeface="+mn-ea"/>
              <a:cs typeface="+mn-cs"/>
            </a:defRPr>
          </a:lvl4pPr>
          <a:lvl5pPr marL="1691091" algn="l" defTabSz="845546" rtl="0" eaLnBrk="1" latinLnBrk="0" hangingPunct="1">
            <a:defRPr sz="1664" kern="1200">
              <a:solidFill>
                <a:schemeClr val="tx1"/>
              </a:solidFill>
              <a:latin typeface="+mn-lt"/>
              <a:ea typeface="+mn-ea"/>
              <a:cs typeface="+mn-cs"/>
            </a:defRPr>
          </a:lvl5pPr>
          <a:lvl6pPr marL="2113864" algn="l" defTabSz="845546" rtl="0" eaLnBrk="1" latinLnBrk="0" hangingPunct="1">
            <a:defRPr sz="1664" kern="1200">
              <a:solidFill>
                <a:schemeClr val="tx1"/>
              </a:solidFill>
              <a:latin typeface="+mn-lt"/>
              <a:ea typeface="+mn-ea"/>
              <a:cs typeface="+mn-cs"/>
            </a:defRPr>
          </a:lvl6pPr>
          <a:lvl7pPr marL="2536637" algn="l" defTabSz="845546" rtl="0" eaLnBrk="1" latinLnBrk="0" hangingPunct="1">
            <a:defRPr sz="1664" kern="1200">
              <a:solidFill>
                <a:schemeClr val="tx1"/>
              </a:solidFill>
              <a:latin typeface="+mn-lt"/>
              <a:ea typeface="+mn-ea"/>
              <a:cs typeface="+mn-cs"/>
            </a:defRPr>
          </a:lvl7pPr>
          <a:lvl8pPr marL="2959410" algn="l" defTabSz="845546" rtl="0" eaLnBrk="1" latinLnBrk="0" hangingPunct="1">
            <a:defRPr sz="1664" kern="1200">
              <a:solidFill>
                <a:schemeClr val="tx1"/>
              </a:solidFill>
              <a:latin typeface="+mn-lt"/>
              <a:ea typeface="+mn-ea"/>
              <a:cs typeface="+mn-cs"/>
            </a:defRPr>
          </a:lvl8pPr>
          <a:lvl9pPr marL="3382183" algn="l" defTabSz="845546" rtl="0" eaLnBrk="1" latinLnBrk="0" hangingPunct="1">
            <a:defRPr sz="1664" kern="1200">
              <a:solidFill>
                <a:schemeClr val="tx1"/>
              </a:solidFill>
              <a:latin typeface="+mn-lt"/>
              <a:ea typeface="+mn-ea"/>
              <a:cs typeface="+mn-cs"/>
            </a:defRPr>
          </a:lvl9pPr>
        </a:lstStyle>
        <a:p xmlns:a="http://schemas.openxmlformats.org/drawingml/2006/main">
          <a:r>
            <a:rPr lang="en-US" sz="2000" dirty="0"/>
            <a:t>9</a:t>
          </a:r>
          <a:r>
            <a:rPr lang="en-US" sz="2000" baseline="30000" dirty="0"/>
            <a:t>th</a:t>
          </a:r>
          <a:r>
            <a:rPr lang="en-US" sz="2000" dirty="0"/>
            <a:t>  – 12</a:t>
          </a:r>
          <a:r>
            <a:rPr lang="en-US" sz="2000" baseline="30000" dirty="0"/>
            <a:t>th</a:t>
          </a:r>
          <a:r>
            <a:rPr lang="en-US" dirty="0"/>
            <a:t> </a:t>
          </a:r>
        </a:p>
      </cdr:txBody>
    </cdr:sp>
  </cdr:relSizeAnchor>
</c:userShapes>
</file>

<file path=ppt/drawings/drawing3.xml><?xml version="1.0" encoding="utf-8"?>
<c:userShapes xmlns:c="http://schemas.openxmlformats.org/drawingml/2006/chart">
  <cdr:relSizeAnchor xmlns:cdr="http://schemas.openxmlformats.org/drawingml/2006/chartDrawing">
    <cdr:from>
      <cdr:x>0.30327</cdr:x>
      <cdr:y>0.01013</cdr:y>
    </cdr:from>
    <cdr:to>
      <cdr:x>0.34759</cdr:x>
      <cdr:y>0.0804</cdr:y>
    </cdr:to>
    <cdr:sp macro="" textlink="">
      <cdr:nvSpPr>
        <cdr:cNvPr id="2" name="Oval 1">
          <a:extLst xmlns:a="http://schemas.openxmlformats.org/drawingml/2006/main">
            <a:ext uri="{FF2B5EF4-FFF2-40B4-BE49-F238E27FC236}">
              <a16:creationId xmlns:a16="http://schemas.microsoft.com/office/drawing/2014/main" id="{7699818F-1307-55B4-B17B-E05DD3D65CB5}"/>
            </a:ext>
          </a:extLst>
        </cdr:cNvPr>
        <cdr:cNvSpPr/>
      </cdr:nvSpPr>
      <cdr:spPr>
        <a:xfrm xmlns:a="http://schemas.openxmlformats.org/drawingml/2006/main">
          <a:off x="6565691" y="86079"/>
          <a:ext cx="959370" cy="596913"/>
        </a:xfrm>
        <a:prstGeom xmlns:a="http://schemas.openxmlformats.org/drawingml/2006/main" prst="ellipse">
          <a:avLst/>
        </a:prstGeom>
        <a:noFill xmlns:a="http://schemas.openxmlformats.org/drawingml/2006/main"/>
        <a:ln xmlns:a="http://schemas.openxmlformats.org/drawingml/2006/main">
          <a:solidFill>
            <a:srgbClr val="00B050"/>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kern="1200"/>
        </a:p>
      </cdr:txBody>
    </cdr:sp>
  </cdr:relSizeAnchor>
  <cdr:relSizeAnchor xmlns:cdr="http://schemas.openxmlformats.org/drawingml/2006/chartDrawing">
    <cdr:from>
      <cdr:x>0.52762</cdr:x>
      <cdr:y>0.01013</cdr:y>
    </cdr:from>
    <cdr:to>
      <cdr:x>0.5657</cdr:x>
      <cdr:y>0.0804</cdr:y>
    </cdr:to>
    <cdr:sp macro="" textlink="">
      <cdr:nvSpPr>
        <cdr:cNvPr id="3" name="Oval 2">
          <a:extLst xmlns:a="http://schemas.openxmlformats.org/drawingml/2006/main">
            <a:ext uri="{FF2B5EF4-FFF2-40B4-BE49-F238E27FC236}">
              <a16:creationId xmlns:a16="http://schemas.microsoft.com/office/drawing/2014/main" id="{DF21953E-667E-91B3-2E5F-B8B1BBEBFFC5}"/>
            </a:ext>
          </a:extLst>
        </cdr:cNvPr>
        <cdr:cNvSpPr/>
      </cdr:nvSpPr>
      <cdr:spPr>
        <a:xfrm xmlns:a="http://schemas.openxmlformats.org/drawingml/2006/main">
          <a:off x="11422504" y="86079"/>
          <a:ext cx="824459" cy="596913"/>
        </a:xfrm>
        <a:prstGeom xmlns:a="http://schemas.openxmlformats.org/drawingml/2006/main" prst="ellipse">
          <a:avLst/>
        </a:prstGeom>
        <a:noFill xmlns:a="http://schemas.openxmlformats.org/drawingml/2006/main"/>
        <a:ln xmlns:a="http://schemas.openxmlformats.org/drawingml/2006/main">
          <a:solidFill>
            <a:srgbClr val="00B050"/>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kern="1200"/>
        </a:p>
      </cdr:txBody>
    </cdr:sp>
  </cdr:relSizeAnchor>
</c:userShapes>
</file>

<file path=ppt/drawings/drawing4.xml><?xml version="1.0" encoding="utf-8"?>
<c:userShapes xmlns:c="http://schemas.openxmlformats.org/drawingml/2006/chart">
  <cdr:relSizeAnchor xmlns:cdr="http://schemas.openxmlformats.org/drawingml/2006/chartDrawing">
    <cdr:from>
      <cdr:x>0.10624</cdr:x>
      <cdr:y>0.05076</cdr:y>
    </cdr:from>
    <cdr:to>
      <cdr:x>0.17817</cdr:x>
      <cdr:y>0.15824</cdr:y>
    </cdr:to>
    <cdr:sp macro="" textlink="">
      <cdr:nvSpPr>
        <cdr:cNvPr id="2" name="Oval 1">
          <a:extLst xmlns:a="http://schemas.openxmlformats.org/drawingml/2006/main">
            <a:ext uri="{FF2B5EF4-FFF2-40B4-BE49-F238E27FC236}">
              <a16:creationId xmlns:a16="http://schemas.microsoft.com/office/drawing/2014/main" id="{69D8BF84-984F-518F-E020-02088AD9B4DD}"/>
            </a:ext>
          </a:extLst>
        </cdr:cNvPr>
        <cdr:cNvSpPr/>
      </cdr:nvSpPr>
      <cdr:spPr>
        <a:xfrm xmlns:a="http://schemas.openxmlformats.org/drawingml/2006/main">
          <a:off x="1527553" y="346943"/>
          <a:ext cx="1034322" cy="734518"/>
        </a:xfrm>
        <a:prstGeom xmlns:a="http://schemas.openxmlformats.org/drawingml/2006/main" prst="ellipse">
          <a:avLst/>
        </a:prstGeom>
        <a:noFill xmlns:a="http://schemas.openxmlformats.org/drawingml/2006/main"/>
        <a:ln xmlns:a="http://schemas.openxmlformats.org/drawingml/2006/main">
          <a:solidFill>
            <a:srgbClr val="00B050"/>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kern="12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7352AE-83AA-F746-B2F5-CA0AA396D45D}" type="datetimeFigureOut">
              <a:rPr lang="en-US" smtClean="0"/>
              <a:t>2/2/2026</a:t>
            </a:fld>
            <a:endParaRPr lang="en-US"/>
          </a:p>
        </p:txBody>
      </p:sp>
      <p:sp>
        <p:nvSpPr>
          <p:cNvPr id="4" name="Slide Image Placeholder 3"/>
          <p:cNvSpPr>
            <a:spLocks noGrp="1" noRot="1" noChangeAspect="1"/>
          </p:cNvSpPr>
          <p:nvPr>
            <p:ph type="sldImg" idx="2"/>
          </p:nvPr>
        </p:nvSpPr>
        <p:spPr>
          <a:xfrm>
            <a:off x="684213" y="1143000"/>
            <a:ext cx="5489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AC0B3E-E525-3442-87A3-3506517C923F}" type="slidenum">
              <a:rPr lang="en-US" smtClean="0"/>
              <a:t>‹#›</a:t>
            </a:fld>
            <a:endParaRPr lang="en-US"/>
          </a:p>
        </p:txBody>
      </p:sp>
    </p:spTree>
    <p:extLst>
      <p:ext uri="{BB962C8B-B14F-4D97-AF65-F5344CB8AC3E}">
        <p14:creationId xmlns:p14="http://schemas.microsoft.com/office/powerpoint/2010/main" val="580907700"/>
      </p:ext>
    </p:extLst>
  </p:cSld>
  <p:clrMap bg1="lt1" tx1="dk1" bg2="lt2" tx2="dk2" accent1="accent1" accent2="accent2" accent3="accent3" accent4="accent4" accent5="accent5" accent6="accent6" hlink="hlink" folHlink="folHlink"/>
  <p:notesStyle>
    <a:lvl1pPr marL="0" algn="l" defTabSz="845546" rtl="0" eaLnBrk="1" latinLnBrk="0" hangingPunct="1">
      <a:defRPr sz="1110" kern="1200">
        <a:solidFill>
          <a:schemeClr val="tx1"/>
        </a:solidFill>
        <a:latin typeface="+mn-lt"/>
        <a:ea typeface="+mn-ea"/>
        <a:cs typeface="+mn-cs"/>
      </a:defRPr>
    </a:lvl1pPr>
    <a:lvl2pPr marL="422773" algn="l" defTabSz="845546" rtl="0" eaLnBrk="1" latinLnBrk="0" hangingPunct="1">
      <a:defRPr sz="1110" kern="1200">
        <a:solidFill>
          <a:schemeClr val="tx1"/>
        </a:solidFill>
        <a:latin typeface="+mn-lt"/>
        <a:ea typeface="+mn-ea"/>
        <a:cs typeface="+mn-cs"/>
      </a:defRPr>
    </a:lvl2pPr>
    <a:lvl3pPr marL="845546" algn="l" defTabSz="845546" rtl="0" eaLnBrk="1" latinLnBrk="0" hangingPunct="1">
      <a:defRPr sz="1110" kern="1200">
        <a:solidFill>
          <a:schemeClr val="tx1"/>
        </a:solidFill>
        <a:latin typeface="+mn-lt"/>
        <a:ea typeface="+mn-ea"/>
        <a:cs typeface="+mn-cs"/>
      </a:defRPr>
    </a:lvl3pPr>
    <a:lvl4pPr marL="1268319" algn="l" defTabSz="845546" rtl="0" eaLnBrk="1" latinLnBrk="0" hangingPunct="1">
      <a:defRPr sz="1110" kern="1200">
        <a:solidFill>
          <a:schemeClr val="tx1"/>
        </a:solidFill>
        <a:latin typeface="+mn-lt"/>
        <a:ea typeface="+mn-ea"/>
        <a:cs typeface="+mn-cs"/>
      </a:defRPr>
    </a:lvl4pPr>
    <a:lvl5pPr marL="1691091" algn="l" defTabSz="845546" rtl="0" eaLnBrk="1" latinLnBrk="0" hangingPunct="1">
      <a:defRPr sz="1110" kern="1200">
        <a:solidFill>
          <a:schemeClr val="tx1"/>
        </a:solidFill>
        <a:latin typeface="+mn-lt"/>
        <a:ea typeface="+mn-ea"/>
        <a:cs typeface="+mn-cs"/>
      </a:defRPr>
    </a:lvl5pPr>
    <a:lvl6pPr marL="2113864" algn="l" defTabSz="845546" rtl="0" eaLnBrk="1" latinLnBrk="0" hangingPunct="1">
      <a:defRPr sz="1110" kern="1200">
        <a:solidFill>
          <a:schemeClr val="tx1"/>
        </a:solidFill>
        <a:latin typeface="+mn-lt"/>
        <a:ea typeface="+mn-ea"/>
        <a:cs typeface="+mn-cs"/>
      </a:defRPr>
    </a:lvl6pPr>
    <a:lvl7pPr marL="2536637" algn="l" defTabSz="845546" rtl="0" eaLnBrk="1" latinLnBrk="0" hangingPunct="1">
      <a:defRPr sz="1110" kern="1200">
        <a:solidFill>
          <a:schemeClr val="tx1"/>
        </a:solidFill>
        <a:latin typeface="+mn-lt"/>
        <a:ea typeface="+mn-ea"/>
        <a:cs typeface="+mn-cs"/>
      </a:defRPr>
    </a:lvl7pPr>
    <a:lvl8pPr marL="2959410" algn="l" defTabSz="845546" rtl="0" eaLnBrk="1" latinLnBrk="0" hangingPunct="1">
      <a:defRPr sz="1110" kern="1200">
        <a:solidFill>
          <a:schemeClr val="tx1"/>
        </a:solidFill>
        <a:latin typeface="+mn-lt"/>
        <a:ea typeface="+mn-ea"/>
        <a:cs typeface="+mn-cs"/>
      </a:defRPr>
    </a:lvl8pPr>
    <a:lvl9pPr marL="3382183" algn="l" defTabSz="845546" rtl="0" eaLnBrk="1" latinLnBrk="0" hangingPunct="1">
      <a:defRPr sz="111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4213" y="1143000"/>
            <a:ext cx="5489575"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BAC0B3E-E525-3442-87A3-3506517C923F}" type="slidenum">
              <a:rPr lang="en-US" smtClean="0"/>
              <a:t>1</a:t>
            </a:fld>
            <a:endParaRPr lang="en-US"/>
          </a:p>
        </p:txBody>
      </p:sp>
    </p:spTree>
    <p:extLst>
      <p:ext uri="{BB962C8B-B14F-4D97-AF65-F5344CB8AC3E}">
        <p14:creationId xmlns:p14="http://schemas.microsoft.com/office/powerpoint/2010/main" val="3966313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0A115-3DC7-A6BD-0EBE-09D84DB855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7E3573-473B-3723-0401-D39DAEEC461E}"/>
              </a:ext>
            </a:extLst>
          </p:cNvPr>
          <p:cNvSpPr>
            <a:spLocks noGrp="1" noRot="1" noChangeAspect="1"/>
          </p:cNvSpPr>
          <p:nvPr>
            <p:ph type="sldImg"/>
          </p:nvPr>
        </p:nvSpPr>
        <p:spPr>
          <a:xfrm>
            <a:off x="684213" y="1143000"/>
            <a:ext cx="5489575" cy="3086100"/>
          </a:xfrm>
        </p:spPr>
      </p:sp>
      <p:sp>
        <p:nvSpPr>
          <p:cNvPr id="3" name="Notes Placeholder 2">
            <a:extLst>
              <a:ext uri="{FF2B5EF4-FFF2-40B4-BE49-F238E27FC236}">
                <a16:creationId xmlns:a16="http://schemas.microsoft.com/office/drawing/2014/main" id="{3EB3DDFC-E114-F01B-87D9-72F3DD942069}"/>
              </a:ext>
            </a:extLst>
          </p:cNvPr>
          <p:cNvSpPr>
            <a:spLocks noGrp="1"/>
          </p:cNvSpPr>
          <p:nvPr>
            <p:ph type="body" idx="1"/>
          </p:nvPr>
        </p:nvSpPr>
        <p:spPr/>
        <p:txBody>
          <a:bodyPr/>
          <a:lstStyle/>
          <a:p>
            <a:r>
              <a:rPr lang="en-US"/>
              <a:t>Today we are presenting key highlights and strategic insights from the 2024–25 TAPR. The full report has been provided for your reference and will be published online in full within 10 days, as required. Our presentation focuses on summary results and priority areas to support informed governance and planning.</a:t>
            </a:r>
          </a:p>
        </p:txBody>
      </p:sp>
      <p:sp>
        <p:nvSpPr>
          <p:cNvPr id="4" name="Slide Number Placeholder 3">
            <a:extLst>
              <a:ext uri="{FF2B5EF4-FFF2-40B4-BE49-F238E27FC236}">
                <a16:creationId xmlns:a16="http://schemas.microsoft.com/office/drawing/2014/main" id="{1D056496-0E76-1AED-99A7-E7C7A9381000}"/>
              </a:ext>
            </a:extLst>
          </p:cNvPr>
          <p:cNvSpPr>
            <a:spLocks noGrp="1"/>
          </p:cNvSpPr>
          <p:nvPr>
            <p:ph type="sldNum" sz="quarter" idx="5"/>
          </p:nvPr>
        </p:nvSpPr>
        <p:spPr/>
        <p:txBody>
          <a:bodyPr/>
          <a:lstStyle/>
          <a:p>
            <a:fld id="{2BAC0B3E-E525-3442-87A3-3506517C923F}" type="slidenum">
              <a:rPr lang="en-US" smtClean="0"/>
              <a:t>2</a:t>
            </a:fld>
            <a:endParaRPr lang="en-US"/>
          </a:p>
        </p:txBody>
      </p:sp>
    </p:spTree>
    <p:extLst>
      <p:ext uri="{BB962C8B-B14F-4D97-AF65-F5344CB8AC3E}">
        <p14:creationId xmlns:p14="http://schemas.microsoft.com/office/powerpoint/2010/main" val="1157241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AD28C-8B12-C42C-FA4B-CBA61B46F0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B274AA-E109-C2CA-926D-4BACB58C5E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675C8C-FCCF-F7C3-C0CA-B6BD7A07BC98}"/>
              </a:ext>
            </a:extLst>
          </p:cNvPr>
          <p:cNvSpPr>
            <a:spLocks noGrp="1"/>
          </p:cNvSpPr>
          <p:nvPr>
            <p:ph type="body" idx="1"/>
          </p:nvPr>
        </p:nvSpPr>
        <p:spPr/>
        <p:txBody>
          <a:bodyPr/>
          <a:lstStyle/>
          <a:p>
            <a:r>
              <a:rPr lang="en-US"/>
              <a:t>Done. Dr. YG</a:t>
            </a:r>
          </a:p>
        </p:txBody>
      </p:sp>
      <p:sp>
        <p:nvSpPr>
          <p:cNvPr id="4" name="Slide Number Placeholder 3">
            <a:extLst>
              <a:ext uri="{FF2B5EF4-FFF2-40B4-BE49-F238E27FC236}">
                <a16:creationId xmlns:a16="http://schemas.microsoft.com/office/drawing/2014/main" id="{C061FB03-19FF-C63E-0ACA-03456DB205B5}"/>
              </a:ext>
            </a:extLst>
          </p:cNvPr>
          <p:cNvSpPr>
            <a:spLocks noGrp="1"/>
          </p:cNvSpPr>
          <p:nvPr>
            <p:ph type="sldNum" sz="quarter" idx="5"/>
          </p:nvPr>
        </p:nvSpPr>
        <p:spPr/>
        <p:txBody>
          <a:bodyPr/>
          <a:lstStyle/>
          <a:p>
            <a:fld id="{2BAC0B3E-E525-3442-87A3-3506517C923F}" type="slidenum">
              <a:rPr lang="en-US" smtClean="0"/>
              <a:t>6</a:t>
            </a:fld>
            <a:endParaRPr lang="en-US"/>
          </a:p>
        </p:txBody>
      </p:sp>
    </p:spTree>
    <p:extLst>
      <p:ext uri="{BB962C8B-B14F-4D97-AF65-F5344CB8AC3E}">
        <p14:creationId xmlns:p14="http://schemas.microsoft.com/office/powerpoint/2010/main" val="1344683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Done. Dr. YG</a:t>
            </a:r>
          </a:p>
        </p:txBody>
      </p:sp>
      <p:sp>
        <p:nvSpPr>
          <p:cNvPr id="4" name="Slide Number Placeholder 3"/>
          <p:cNvSpPr>
            <a:spLocks noGrp="1"/>
          </p:cNvSpPr>
          <p:nvPr>
            <p:ph type="sldNum" sz="quarter" idx="5"/>
          </p:nvPr>
        </p:nvSpPr>
        <p:spPr/>
        <p:txBody>
          <a:bodyPr/>
          <a:lstStyle/>
          <a:p>
            <a:fld id="{2BAC0B3E-E525-3442-87A3-3506517C923F}" type="slidenum">
              <a:rPr lang="en-US" smtClean="0"/>
              <a:t>7</a:t>
            </a:fld>
            <a:endParaRPr lang="en-US"/>
          </a:p>
        </p:txBody>
      </p:sp>
    </p:spTree>
    <p:extLst>
      <p:ext uri="{BB962C8B-B14F-4D97-AF65-F5344CB8AC3E}">
        <p14:creationId xmlns:p14="http://schemas.microsoft.com/office/powerpoint/2010/main" val="1671702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Done. Dr. YG</a:t>
            </a:r>
          </a:p>
        </p:txBody>
      </p:sp>
      <p:sp>
        <p:nvSpPr>
          <p:cNvPr id="4" name="Slide Number Placeholder 3"/>
          <p:cNvSpPr>
            <a:spLocks noGrp="1"/>
          </p:cNvSpPr>
          <p:nvPr>
            <p:ph type="sldNum" sz="quarter" idx="5"/>
          </p:nvPr>
        </p:nvSpPr>
        <p:spPr/>
        <p:txBody>
          <a:bodyPr/>
          <a:lstStyle/>
          <a:p>
            <a:fld id="{2BAC0B3E-E525-3442-87A3-3506517C923F}" type="slidenum">
              <a:rPr lang="en-US" smtClean="0"/>
              <a:t>8</a:t>
            </a:fld>
            <a:endParaRPr lang="en-US"/>
          </a:p>
        </p:txBody>
      </p:sp>
    </p:spTree>
    <p:extLst>
      <p:ext uri="{BB962C8B-B14F-4D97-AF65-F5344CB8AC3E}">
        <p14:creationId xmlns:p14="http://schemas.microsoft.com/office/powerpoint/2010/main" val="1256713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Done. Dr. YG</a:t>
            </a:r>
          </a:p>
        </p:txBody>
      </p:sp>
      <p:sp>
        <p:nvSpPr>
          <p:cNvPr id="4" name="Slide Number Placeholder 3"/>
          <p:cNvSpPr>
            <a:spLocks noGrp="1"/>
          </p:cNvSpPr>
          <p:nvPr>
            <p:ph type="sldNum" sz="quarter" idx="5"/>
          </p:nvPr>
        </p:nvSpPr>
        <p:spPr/>
        <p:txBody>
          <a:bodyPr/>
          <a:lstStyle/>
          <a:p>
            <a:fld id="{2BAC0B3E-E525-3442-87A3-3506517C923F}" type="slidenum">
              <a:rPr lang="en-US" smtClean="0"/>
              <a:t>9</a:t>
            </a:fld>
            <a:endParaRPr lang="en-US"/>
          </a:p>
        </p:txBody>
      </p:sp>
    </p:spTree>
    <p:extLst>
      <p:ext uri="{BB962C8B-B14F-4D97-AF65-F5344CB8AC3E}">
        <p14:creationId xmlns:p14="http://schemas.microsoft.com/office/powerpoint/2010/main" val="482320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Done. Dr. YG</a:t>
            </a:r>
          </a:p>
        </p:txBody>
      </p:sp>
      <p:sp>
        <p:nvSpPr>
          <p:cNvPr id="4" name="Slide Number Placeholder 3"/>
          <p:cNvSpPr>
            <a:spLocks noGrp="1"/>
          </p:cNvSpPr>
          <p:nvPr>
            <p:ph type="sldNum" sz="quarter" idx="5"/>
          </p:nvPr>
        </p:nvSpPr>
        <p:spPr/>
        <p:txBody>
          <a:bodyPr/>
          <a:lstStyle/>
          <a:p>
            <a:fld id="{2BAC0B3E-E525-3442-87A3-3506517C923F}" type="slidenum">
              <a:rPr lang="en-US" smtClean="0"/>
              <a:t>10</a:t>
            </a:fld>
            <a:endParaRPr lang="en-US"/>
          </a:p>
        </p:txBody>
      </p:sp>
    </p:spTree>
    <p:extLst>
      <p:ext uri="{BB962C8B-B14F-4D97-AF65-F5344CB8AC3E}">
        <p14:creationId xmlns:p14="http://schemas.microsoft.com/office/powerpoint/2010/main" val="248890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45546" rtl="0" eaLnBrk="1" fontAlgn="auto" latinLnBrk="0" hangingPunct="1">
              <a:lnSpc>
                <a:spcPct val="100000"/>
              </a:lnSpc>
              <a:spcBef>
                <a:spcPts val="0"/>
              </a:spcBef>
              <a:spcAft>
                <a:spcPts val="0"/>
              </a:spcAft>
              <a:buClrTx/>
              <a:buSzTx/>
              <a:buFontTx/>
              <a:buNone/>
              <a:tabLst/>
              <a:defRPr/>
            </a:pPr>
            <a:r>
              <a:rPr lang="en-US"/>
              <a:t>Done. Dr. YG</a:t>
            </a:r>
          </a:p>
          <a:p>
            <a:endParaRPr lang="en-US"/>
          </a:p>
        </p:txBody>
      </p:sp>
      <p:sp>
        <p:nvSpPr>
          <p:cNvPr id="4" name="Slide Number Placeholder 3"/>
          <p:cNvSpPr>
            <a:spLocks noGrp="1"/>
          </p:cNvSpPr>
          <p:nvPr>
            <p:ph type="sldNum" sz="quarter" idx="5"/>
          </p:nvPr>
        </p:nvSpPr>
        <p:spPr/>
        <p:txBody>
          <a:bodyPr/>
          <a:lstStyle/>
          <a:p>
            <a:fld id="{2BAC0B3E-E525-3442-87A3-3506517C923F}" type="slidenum">
              <a:rPr lang="en-US" smtClean="0"/>
              <a:t>11</a:t>
            </a:fld>
            <a:endParaRPr lang="en-US"/>
          </a:p>
        </p:txBody>
      </p:sp>
    </p:spTree>
    <p:extLst>
      <p:ext uri="{BB962C8B-B14F-4D97-AF65-F5344CB8AC3E}">
        <p14:creationId xmlns:p14="http://schemas.microsoft.com/office/powerpoint/2010/main" val="2784142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a:cs typeface="Calibri"/>
              </a:rPr>
              <a:t>Change colors.</a:t>
            </a:r>
            <a:endParaRPr lang="en-US"/>
          </a:p>
        </p:txBody>
      </p:sp>
      <p:sp>
        <p:nvSpPr>
          <p:cNvPr id="4" name="Slide Number Placeholder 3"/>
          <p:cNvSpPr>
            <a:spLocks noGrp="1"/>
          </p:cNvSpPr>
          <p:nvPr>
            <p:ph type="sldNum" sz="quarter" idx="5"/>
          </p:nvPr>
        </p:nvSpPr>
        <p:spPr/>
        <p:txBody>
          <a:bodyPr/>
          <a:lstStyle/>
          <a:p>
            <a:pPr marL="0" marR="0" lvl="0" indent="0" algn="r" defTabSz="845546" rtl="0" eaLnBrk="1" fontAlgn="auto" latinLnBrk="0" hangingPunct="1">
              <a:lnSpc>
                <a:spcPct val="100000"/>
              </a:lnSpc>
              <a:spcBef>
                <a:spcPts val="0"/>
              </a:spcBef>
              <a:spcAft>
                <a:spcPts val="0"/>
              </a:spcAft>
              <a:buClrTx/>
              <a:buSzTx/>
              <a:buFontTx/>
              <a:buNone/>
              <a:tabLst/>
              <a:defRPr/>
            </a:pPr>
            <a:fld id="{2BAC0B3E-E525-3442-87A3-3506517C92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845546"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0684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4365" y="1969328"/>
            <a:ext cx="7189470" cy="1358866"/>
          </a:xfrm>
        </p:spPr>
        <p:txBody>
          <a:bodyPr/>
          <a:lstStyle/>
          <a:p>
            <a:r>
              <a:rPr lang="en-US"/>
              <a:t>Click to edit Master title style</a:t>
            </a:r>
          </a:p>
        </p:txBody>
      </p:sp>
      <p:sp>
        <p:nvSpPr>
          <p:cNvPr id="3" name="Subtitle 2"/>
          <p:cNvSpPr>
            <a:spLocks noGrp="1"/>
          </p:cNvSpPr>
          <p:nvPr>
            <p:ph type="subTitle" idx="1"/>
          </p:nvPr>
        </p:nvSpPr>
        <p:spPr>
          <a:xfrm>
            <a:off x="1268730" y="3592336"/>
            <a:ext cx="5920740" cy="1620073"/>
          </a:xfrm>
        </p:spPr>
        <p:txBody>
          <a:bodyPr/>
          <a:lstStyle>
            <a:lvl1pPr marL="0" indent="0" algn="ctr">
              <a:buNone/>
              <a:defRPr>
                <a:solidFill>
                  <a:schemeClr val="tx1">
                    <a:tint val="75000"/>
                  </a:schemeClr>
                </a:solidFill>
              </a:defRPr>
            </a:lvl1pPr>
            <a:lvl2pPr marL="422636" indent="0" algn="ctr">
              <a:buNone/>
              <a:defRPr>
                <a:solidFill>
                  <a:schemeClr val="tx1">
                    <a:tint val="75000"/>
                  </a:schemeClr>
                </a:solidFill>
              </a:defRPr>
            </a:lvl2pPr>
            <a:lvl3pPr marL="845271" indent="0" algn="ctr">
              <a:buNone/>
              <a:defRPr>
                <a:solidFill>
                  <a:schemeClr val="tx1">
                    <a:tint val="75000"/>
                  </a:schemeClr>
                </a:solidFill>
              </a:defRPr>
            </a:lvl3pPr>
            <a:lvl4pPr marL="1267907" indent="0" algn="ctr">
              <a:buNone/>
              <a:defRPr>
                <a:solidFill>
                  <a:schemeClr val="tx1">
                    <a:tint val="75000"/>
                  </a:schemeClr>
                </a:solidFill>
              </a:defRPr>
            </a:lvl4pPr>
            <a:lvl5pPr marL="1690543" indent="0" algn="ctr">
              <a:buNone/>
              <a:defRPr>
                <a:solidFill>
                  <a:schemeClr val="tx1">
                    <a:tint val="75000"/>
                  </a:schemeClr>
                </a:solidFill>
              </a:defRPr>
            </a:lvl5pPr>
            <a:lvl6pPr marL="2113178" indent="0" algn="ctr">
              <a:buNone/>
              <a:defRPr>
                <a:solidFill>
                  <a:schemeClr val="tx1">
                    <a:tint val="75000"/>
                  </a:schemeClr>
                </a:solidFill>
              </a:defRPr>
            </a:lvl6pPr>
            <a:lvl7pPr marL="2535814" indent="0" algn="ctr">
              <a:buNone/>
              <a:defRPr>
                <a:solidFill>
                  <a:schemeClr val="tx1">
                    <a:tint val="75000"/>
                  </a:schemeClr>
                </a:solidFill>
              </a:defRPr>
            </a:lvl7pPr>
            <a:lvl8pPr marL="2958450" indent="0" algn="ctr">
              <a:buNone/>
              <a:defRPr>
                <a:solidFill>
                  <a:schemeClr val="tx1">
                    <a:tint val="75000"/>
                  </a:schemeClr>
                </a:solidFill>
              </a:defRPr>
            </a:lvl8pPr>
            <a:lvl9pPr marL="338108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68140" y="4073662"/>
            <a:ext cx="7189470" cy="1259079"/>
          </a:xfrm>
        </p:spPr>
        <p:txBody>
          <a:bodyPr anchor="t"/>
          <a:lstStyle>
            <a:lvl1pPr algn="l">
              <a:defRPr sz="3698" b="1" cap="all"/>
            </a:lvl1pPr>
          </a:lstStyle>
          <a:p>
            <a:r>
              <a:rPr lang="en-US"/>
              <a:t>Click to edit Master title style</a:t>
            </a:r>
          </a:p>
        </p:txBody>
      </p:sp>
      <p:sp>
        <p:nvSpPr>
          <p:cNvPr id="3" name="Text Placeholder 2"/>
          <p:cNvSpPr>
            <a:spLocks noGrp="1"/>
          </p:cNvSpPr>
          <p:nvPr>
            <p:ph type="body" idx="1"/>
          </p:nvPr>
        </p:nvSpPr>
        <p:spPr>
          <a:xfrm>
            <a:off x="668140" y="2686916"/>
            <a:ext cx="7189470" cy="1386747"/>
          </a:xfrm>
        </p:spPr>
        <p:txBody>
          <a:bodyPr anchor="b"/>
          <a:lstStyle>
            <a:lvl1pPr marL="0" indent="0">
              <a:buNone/>
              <a:defRPr sz="1849">
                <a:solidFill>
                  <a:schemeClr val="tx1">
                    <a:tint val="75000"/>
                  </a:schemeClr>
                </a:solidFill>
              </a:defRPr>
            </a:lvl1pPr>
            <a:lvl2pPr marL="422636" indent="0">
              <a:buNone/>
              <a:defRPr sz="1664">
                <a:solidFill>
                  <a:schemeClr val="tx1">
                    <a:tint val="75000"/>
                  </a:schemeClr>
                </a:solidFill>
              </a:defRPr>
            </a:lvl2pPr>
            <a:lvl3pPr marL="845271" indent="0">
              <a:buNone/>
              <a:defRPr sz="1479">
                <a:solidFill>
                  <a:schemeClr val="tx1">
                    <a:tint val="75000"/>
                  </a:schemeClr>
                </a:solidFill>
              </a:defRPr>
            </a:lvl3pPr>
            <a:lvl4pPr marL="1267907" indent="0">
              <a:buNone/>
              <a:defRPr sz="1294">
                <a:solidFill>
                  <a:schemeClr val="tx1">
                    <a:tint val="75000"/>
                  </a:schemeClr>
                </a:solidFill>
              </a:defRPr>
            </a:lvl4pPr>
            <a:lvl5pPr marL="1690543" indent="0">
              <a:buNone/>
              <a:defRPr sz="1294">
                <a:solidFill>
                  <a:schemeClr val="tx1">
                    <a:tint val="75000"/>
                  </a:schemeClr>
                </a:solidFill>
              </a:defRPr>
            </a:lvl5pPr>
            <a:lvl6pPr marL="2113178" indent="0">
              <a:buNone/>
              <a:defRPr sz="1294">
                <a:solidFill>
                  <a:schemeClr val="tx1">
                    <a:tint val="75000"/>
                  </a:schemeClr>
                </a:solidFill>
              </a:defRPr>
            </a:lvl6pPr>
            <a:lvl7pPr marL="2535814" indent="0">
              <a:buNone/>
              <a:defRPr sz="1294">
                <a:solidFill>
                  <a:schemeClr val="tx1">
                    <a:tint val="75000"/>
                  </a:schemeClr>
                </a:solidFill>
              </a:defRPr>
            </a:lvl7pPr>
            <a:lvl8pPr marL="2958450" indent="0">
              <a:buNone/>
              <a:defRPr sz="1294">
                <a:solidFill>
                  <a:schemeClr val="tx1">
                    <a:tint val="75000"/>
                  </a:schemeClr>
                </a:solidFill>
              </a:defRPr>
            </a:lvl8pPr>
            <a:lvl9pPr marL="3381085" indent="0">
              <a:buNone/>
              <a:defRPr sz="129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22910" y="1479198"/>
            <a:ext cx="3735705" cy="4183722"/>
          </a:xfrm>
        </p:spPr>
        <p:txBody>
          <a:bodyPr/>
          <a:lstStyle>
            <a:lvl1pPr>
              <a:defRPr sz="2588"/>
            </a:lvl1pPr>
            <a:lvl2pPr>
              <a:defRPr sz="2219"/>
            </a:lvl2pPr>
            <a:lvl3pPr>
              <a:defRPr sz="1849"/>
            </a:lvl3pPr>
            <a:lvl4pPr>
              <a:defRPr sz="1664"/>
            </a:lvl4pPr>
            <a:lvl5pPr>
              <a:defRPr sz="1664"/>
            </a:lvl5pPr>
            <a:lvl6pPr>
              <a:defRPr sz="1664"/>
            </a:lvl6pPr>
            <a:lvl7pPr>
              <a:defRPr sz="1664"/>
            </a:lvl7pPr>
            <a:lvl8pPr>
              <a:defRPr sz="1664"/>
            </a:lvl8pPr>
            <a:lvl9pPr>
              <a:defRPr sz="16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299585" y="1479198"/>
            <a:ext cx="3735705" cy="4183722"/>
          </a:xfrm>
        </p:spPr>
        <p:txBody>
          <a:bodyPr/>
          <a:lstStyle>
            <a:lvl1pPr>
              <a:defRPr sz="2588"/>
            </a:lvl1pPr>
            <a:lvl2pPr>
              <a:defRPr sz="2219"/>
            </a:lvl2pPr>
            <a:lvl3pPr>
              <a:defRPr sz="1849"/>
            </a:lvl3pPr>
            <a:lvl4pPr>
              <a:defRPr sz="1664"/>
            </a:lvl4pPr>
            <a:lvl5pPr>
              <a:defRPr sz="1664"/>
            </a:lvl5pPr>
            <a:lvl6pPr>
              <a:defRPr sz="1664"/>
            </a:lvl6pPr>
            <a:lvl7pPr>
              <a:defRPr sz="1664"/>
            </a:lvl7pPr>
            <a:lvl8pPr>
              <a:defRPr sz="1664"/>
            </a:lvl8pPr>
            <a:lvl9pPr>
              <a:defRPr sz="16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22910" y="1419032"/>
            <a:ext cx="3737174" cy="591385"/>
          </a:xfrm>
        </p:spPr>
        <p:txBody>
          <a:bodyPr anchor="b"/>
          <a:lstStyle>
            <a:lvl1pPr marL="0" indent="0">
              <a:buNone/>
              <a:defRPr sz="2219" b="1"/>
            </a:lvl1pPr>
            <a:lvl2pPr marL="422636" indent="0">
              <a:buNone/>
              <a:defRPr sz="1849" b="1"/>
            </a:lvl2pPr>
            <a:lvl3pPr marL="845271" indent="0">
              <a:buNone/>
              <a:defRPr sz="1664" b="1"/>
            </a:lvl3pPr>
            <a:lvl4pPr marL="1267907" indent="0">
              <a:buNone/>
              <a:defRPr sz="1479" b="1"/>
            </a:lvl4pPr>
            <a:lvl5pPr marL="1690543" indent="0">
              <a:buNone/>
              <a:defRPr sz="1479" b="1"/>
            </a:lvl5pPr>
            <a:lvl6pPr marL="2113178" indent="0">
              <a:buNone/>
              <a:defRPr sz="1479" b="1"/>
            </a:lvl6pPr>
            <a:lvl7pPr marL="2535814" indent="0">
              <a:buNone/>
              <a:defRPr sz="1479" b="1"/>
            </a:lvl7pPr>
            <a:lvl8pPr marL="2958450" indent="0">
              <a:buNone/>
              <a:defRPr sz="1479" b="1"/>
            </a:lvl8pPr>
            <a:lvl9pPr marL="3381085" indent="0">
              <a:buNone/>
              <a:defRPr sz="1479" b="1"/>
            </a:lvl9pPr>
          </a:lstStyle>
          <a:p>
            <a:pPr lvl="0"/>
            <a:r>
              <a:rPr lang="en-US"/>
              <a:t>Click to edit Master text styles</a:t>
            </a:r>
          </a:p>
        </p:txBody>
      </p:sp>
      <p:sp>
        <p:nvSpPr>
          <p:cNvPr id="4" name="Content Placeholder 3"/>
          <p:cNvSpPr>
            <a:spLocks noGrp="1"/>
          </p:cNvSpPr>
          <p:nvPr>
            <p:ph sz="half" idx="2"/>
          </p:nvPr>
        </p:nvSpPr>
        <p:spPr>
          <a:xfrm>
            <a:off x="422910" y="2010417"/>
            <a:ext cx="3737174" cy="3652502"/>
          </a:xfrm>
        </p:spPr>
        <p:txBody>
          <a:bodyPr/>
          <a:lstStyle>
            <a:lvl1pPr>
              <a:defRPr sz="2219"/>
            </a:lvl1pPr>
            <a:lvl2pPr>
              <a:defRPr sz="1849"/>
            </a:lvl2pPr>
            <a:lvl3pPr>
              <a:defRPr sz="1664"/>
            </a:lvl3pPr>
            <a:lvl4pPr>
              <a:defRPr sz="1479"/>
            </a:lvl4pPr>
            <a:lvl5pPr>
              <a:defRPr sz="1479"/>
            </a:lvl5pPr>
            <a:lvl6pPr>
              <a:defRPr sz="1479"/>
            </a:lvl6pPr>
            <a:lvl7pPr>
              <a:defRPr sz="1479"/>
            </a:lvl7pPr>
            <a:lvl8pPr>
              <a:defRPr sz="1479"/>
            </a:lvl8pPr>
            <a:lvl9pPr>
              <a:defRPr sz="147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296649" y="1419032"/>
            <a:ext cx="3738642" cy="591385"/>
          </a:xfrm>
        </p:spPr>
        <p:txBody>
          <a:bodyPr anchor="b"/>
          <a:lstStyle>
            <a:lvl1pPr marL="0" indent="0">
              <a:buNone/>
              <a:defRPr sz="2219" b="1"/>
            </a:lvl1pPr>
            <a:lvl2pPr marL="422636" indent="0">
              <a:buNone/>
              <a:defRPr sz="1849" b="1"/>
            </a:lvl2pPr>
            <a:lvl3pPr marL="845271" indent="0">
              <a:buNone/>
              <a:defRPr sz="1664" b="1"/>
            </a:lvl3pPr>
            <a:lvl4pPr marL="1267907" indent="0">
              <a:buNone/>
              <a:defRPr sz="1479" b="1"/>
            </a:lvl4pPr>
            <a:lvl5pPr marL="1690543" indent="0">
              <a:buNone/>
              <a:defRPr sz="1479" b="1"/>
            </a:lvl5pPr>
            <a:lvl6pPr marL="2113178" indent="0">
              <a:buNone/>
              <a:defRPr sz="1479" b="1"/>
            </a:lvl6pPr>
            <a:lvl7pPr marL="2535814" indent="0">
              <a:buNone/>
              <a:defRPr sz="1479" b="1"/>
            </a:lvl7pPr>
            <a:lvl8pPr marL="2958450" indent="0">
              <a:buNone/>
              <a:defRPr sz="1479" b="1"/>
            </a:lvl8pPr>
            <a:lvl9pPr marL="3381085" indent="0">
              <a:buNone/>
              <a:defRPr sz="1479" b="1"/>
            </a:lvl9pPr>
          </a:lstStyle>
          <a:p>
            <a:pPr lvl="0"/>
            <a:r>
              <a:rPr lang="en-US"/>
              <a:t>Click to edit Master text styles</a:t>
            </a:r>
          </a:p>
        </p:txBody>
      </p:sp>
      <p:sp>
        <p:nvSpPr>
          <p:cNvPr id="6" name="Content Placeholder 5"/>
          <p:cNvSpPr>
            <a:spLocks noGrp="1"/>
          </p:cNvSpPr>
          <p:nvPr>
            <p:ph sz="quarter" idx="4"/>
          </p:nvPr>
        </p:nvSpPr>
        <p:spPr>
          <a:xfrm>
            <a:off x="4296649" y="2010417"/>
            <a:ext cx="3738642" cy="3652502"/>
          </a:xfrm>
        </p:spPr>
        <p:txBody>
          <a:bodyPr/>
          <a:lstStyle>
            <a:lvl1pPr>
              <a:defRPr sz="2219"/>
            </a:lvl1pPr>
            <a:lvl2pPr>
              <a:defRPr sz="1849"/>
            </a:lvl2pPr>
            <a:lvl3pPr>
              <a:defRPr sz="1664"/>
            </a:lvl3pPr>
            <a:lvl4pPr>
              <a:defRPr sz="1479"/>
            </a:lvl4pPr>
            <a:lvl5pPr>
              <a:defRPr sz="1479"/>
            </a:lvl5pPr>
            <a:lvl6pPr>
              <a:defRPr sz="1479"/>
            </a:lvl6pPr>
            <a:lvl7pPr>
              <a:defRPr sz="1479"/>
            </a:lvl7pPr>
            <a:lvl8pPr>
              <a:defRPr sz="1479"/>
            </a:lvl8pPr>
            <a:lvl9pPr>
              <a:defRPr sz="147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2910" y="252403"/>
            <a:ext cx="2782690" cy="1074179"/>
          </a:xfrm>
        </p:spPr>
        <p:txBody>
          <a:bodyPr anchor="b"/>
          <a:lstStyle>
            <a:lvl1pPr algn="l">
              <a:defRPr sz="1849" b="1"/>
            </a:lvl1pPr>
          </a:lstStyle>
          <a:p>
            <a:r>
              <a:rPr lang="en-US"/>
              <a:t>Click to edit Master title style</a:t>
            </a:r>
          </a:p>
        </p:txBody>
      </p:sp>
      <p:sp>
        <p:nvSpPr>
          <p:cNvPr id="3" name="Content Placeholder 2"/>
          <p:cNvSpPr>
            <a:spLocks noGrp="1"/>
          </p:cNvSpPr>
          <p:nvPr>
            <p:ph idx="1"/>
          </p:nvPr>
        </p:nvSpPr>
        <p:spPr>
          <a:xfrm>
            <a:off x="3306921" y="252403"/>
            <a:ext cx="4728369" cy="5410516"/>
          </a:xfrm>
        </p:spPr>
        <p:txBody>
          <a:bodyPr/>
          <a:lstStyle>
            <a:lvl1pPr>
              <a:defRPr sz="2958"/>
            </a:lvl1pPr>
            <a:lvl2pPr>
              <a:defRPr sz="2588"/>
            </a:lvl2pPr>
            <a:lvl3pPr>
              <a:defRPr sz="2219"/>
            </a:lvl3pPr>
            <a:lvl4pPr>
              <a:defRPr sz="1849"/>
            </a:lvl4pPr>
            <a:lvl5pPr>
              <a:defRPr sz="1849"/>
            </a:lvl5pPr>
            <a:lvl6pPr>
              <a:defRPr sz="1849"/>
            </a:lvl6pPr>
            <a:lvl7pPr>
              <a:defRPr sz="1849"/>
            </a:lvl7pPr>
            <a:lvl8pPr>
              <a:defRPr sz="1849"/>
            </a:lvl8pPr>
            <a:lvl9pPr>
              <a:defRPr sz="184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22910" y="1326582"/>
            <a:ext cx="2782690" cy="4336338"/>
          </a:xfrm>
        </p:spPr>
        <p:txBody>
          <a:bodyPr/>
          <a:lstStyle>
            <a:lvl1pPr marL="0" indent="0">
              <a:buNone/>
              <a:defRPr sz="1294"/>
            </a:lvl1pPr>
            <a:lvl2pPr marL="422636" indent="0">
              <a:buNone/>
              <a:defRPr sz="1109"/>
            </a:lvl2pPr>
            <a:lvl3pPr marL="845271" indent="0">
              <a:buNone/>
              <a:defRPr sz="924"/>
            </a:lvl3pPr>
            <a:lvl4pPr marL="1267907" indent="0">
              <a:buNone/>
              <a:defRPr sz="832"/>
            </a:lvl4pPr>
            <a:lvl5pPr marL="1690543" indent="0">
              <a:buNone/>
              <a:defRPr sz="832"/>
            </a:lvl5pPr>
            <a:lvl6pPr marL="2113178" indent="0">
              <a:buNone/>
              <a:defRPr sz="832"/>
            </a:lvl6pPr>
            <a:lvl7pPr marL="2535814" indent="0">
              <a:buNone/>
              <a:defRPr sz="832"/>
            </a:lvl7pPr>
            <a:lvl8pPr marL="2958450" indent="0">
              <a:buNone/>
              <a:defRPr sz="832"/>
            </a:lvl8pPr>
            <a:lvl9pPr marL="3381085" indent="0">
              <a:buNone/>
              <a:defRPr sz="832"/>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57866" y="4437592"/>
            <a:ext cx="5074920" cy="523883"/>
          </a:xfrm>
        </p:spPr>
        <p:txBody>
          <a:bodyPr anchor="b"/>
          <a:lstStyle>
            <a:lvl1pPr algn="l">
              <a:defRPr sz="1849" b="1"/>
            </a:lvl1pPr>
          </a:lstStyle>
          <a:p>
            <a:r>
              <a:rPr lang="en-US"/>
              <a:t>Click to edit Master title style</a:t>
            </a:r>
          </a:p>
        </p:txBody>
      </p:sp>
      <p:sp>
        <p:nvSpPr>
          <p:cNvPr id="3" name="Picture Placeholder 2"/>
          <p:cNvSpPr>
            <a:spLocks noGrp="1"/>
          </p:cNvSpPr>
          <p:nvPr>
            <p:ph type="pic" idx="1"/>
          </p:nvPr>
        </p:nvSpPr>
        <p:spPr>
          <a:xfrm>
            <a:off x="1657866" y="566439"/>
            <a:ext cx="5074920" cy="3803650"/>
          </a:xfrm>
        </p:spPr>
        <p:txBody>
          <a:bodyPr/>
          <a:lstStyle>
            <a:lvl1pPr marL="0" indent="0">
              <a:buNone/>
              <a:defRPr sz="2958"/>
            </a:lvl1pPr>
            <a:lvl2pPr marL="422636" indent="0">
              <a:buNone/>
              <a:defRPr sz="2588"/>
            </a:lvl2pPr>
            <a:lvl3pPr marL="845271" indent="0">
              <a:buNone/>
              <a:defRPr sz="2219"/>
            </a:lvl3pPr>
            <a:lvl4pPr marL="1267907" indent="0">
              <a:buNone/>
              <a:defRPr sz="1849"/>
            </a:lvl4pPr>
            <a:lvl5pPr marL="1690543" indent="0">
              <a:buNone/>
              <a:defRPr sz="1849"/>
            </a:lvl5pPr>
            <a:lvl6pPr marL="2113178" indent="0">
              <a:buNone/>
              <a:defRPr sz="1849"/>
            </a:lvl6pPr>
            <a:lvl7pPr marL="2535814" indent="0">
              <a:buNone/>
              <a:defRPr sz="1849"/>
            </a:lvl7pPr>
            <a:lvl8pPr marL="2958450" indent="0">
              <a:buNone/>
              <a:defRPr sz="1849"/>
            </a:lvl8pPr>
            <a:lvl9pPr marL="3381085" indent="0">
              <a:buNone/>
              <a:defRPr sz="1849"/>
            </a:lvl9pPr>
          </a:lstStyle>
          <a:p>
            <a:endParaRPr lang="en-US"/>
          </a:p>
        </p:txBody>
      </p:sp>
      <p:sp>
        <p:nvSpPr>
          <p:cNvPr id="4" name="Text Placeholder 3"/>
          <p:cNvSpPr>
            <a:spLocks noGrp="1"/>
          </p:cNvSpPr>
          <p:nvPr>
            <p:ph type="body" sz="half" idx="2"/>
          </p:nvPr>
        </p:nvSpPr>
        <p:spPr>
          <a:xfrm>
            <a:off x="1657866" y="4961474"/>
            <a:ext cx="5074920" cy="744001"/>
          </a:xfrm>
        </p:spPr>
        <p:txBody>
          <a:bodyPr/>
          <a:lstStyle>
            <a:lvl1pPr marL="0" indent="0">
              <a:buNone/>
              <a:defRPr sz="1294"/>
            </a:lvl1pPr>
            <a:lvl2pPr marL="422636" indent="0">
              <a:buNone/>
              <a:defRPr sz="1109"/>
            </a:lvl2pPr>
            <a:lvl3pPr marL="845271" indent="0">
              <a:buNone/>
              <a:defRPr sz="924"/>
            </a:lvl3pPr>
            <a:lvl4pPr marL="1267907" indent="0">
              <a:buNone/>
              <a:defRPr sz="832"/>
            </a:lvl4pPr>
            <a:lvl5pPr marL="1690543" indent="0">
              <a:buNone/>
              <a:defRPr sz="832"/>
            </a:lvl5pPr>
            <a:lvl6pPr marL="2113178" indent="0">
              <a:buNone/>
              <a:defRPr sz="832"/>
            </a:lvl6pPr>
            <a:lvl7pPr marL="2535814" indent="0">
              <a:buNone/>
              <a:defRPr sz="832"/>
            </a:lvl7pPr>
            <a:lvl8pPr marL="2958450" indent="0">
              <a:buNone/>
              <a:defRPr sz="832"/>
            </a:lvl8pPr>
            <a:lvl9pPr marL="3381085" indent="0">
              <a:buNone/>
              <a:defRPr sz="832"/>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132195" y="253871"/>
            <a:ext cx="1903095" cy="540904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22910" y="253871"/>
            <a:ext cx="5568315" cy="54090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4365" y="1969328"/>
            <a:ext cx="7189470" cy="1358866"/>
          </a:xfrm>
        </p:spPr>
        <p:txBody>
          <a:bodyPr/>
          <a:lstStyle/>
          <a:p>
            <a:r>
              <a:rPr lang="en-US"/>
              <a:t>Click to edit Master title style</a:t>
            </a:r>
          </a:p>
        </p:txBody>
      </p:sp>
      <p:sp>
        <p:nvSpPr>
          <p:cNvPr id="3" name="Subtitle 2"/>
          <p:cNvSpPr>
            <a:spLocks noGrp="1"/>
          </p:cNvSpPr>
          <p:nvPr>
            <p:ph type="subTitle" idx="1"/>
          </p:nvPr>
        </p:nvSpPr>
        <p:spPr>
          <a:xfrm>
            <a:off x="1268730" y="3592336"/>
            <a:ext cx="5920740" cy="1620073"/>
          </a:xfrm>
        </p:spPr>
        <p:txBody>
          <a:bodyPr/>
          <a:lstStyle>
            <a:lvl1pPr marL="0" indent="0" algn="ctr">
              <a:buNone/>
              <a:defRPr>
                <a:solidFill>
                  <a:schemeClr val="tx1">
                    <a:tint val="75000"/>
                  </a:schemeClr>
                </a:solidFill>
              </a:defRPr>
            </a:lvl1pPr>
            <a:lvl2pPr marL="422350" indent="0" algn="ctr">
              <a:buNone/>
              <a:defRPr>
                <a:solidFill>
                  <a:schemeClr val="tx1">
                    <a:tint val="75000"/>
                  </a:schemeClr>
                </a:solidFill>
              </a:defRPr>
            </a:lvl2pPr>
            <a:lvl3pPr marL="844699" indent="0" algn="ctr">
              <a:buNone/>
              <a:defRPr>
                <a:solidFill>
                  <a:schemeClr val="tx1">
                    <a:tint val="75000"/>
                  </a:schemeClr>
                </a:solidFill>
              </a:defRPr>
            </a:lvl3pPr>
            <a:lvl4pPr marL="1267049" indent="0" algn="ctr">
              <a:buNone/>
              <a:defRPr>
                <a:solidFill>
                  <a:schemeClr val="tx1">
                    <a:tint val="75000"/>
                  </a:schemeClr>
                </a:solidFill>
              </a:defRPr>
            </a:lvl4pPr>
            <a:lvl5pPr marL="1689397" indent="0" algn="ctr">
              <a:buNone/>
              <a:defRPr>
                <a:solidFill>
                  <a:schemeClr val="tx1">
                    <a:tint val="75000"/>
                  </a:schemeClr>
                </a:solidFill>
              </a:defRPr>
            </a:lvl5pPr>
            <a:lvl6pPr marL="2111746" indent="0" algn="ctr">
              <a:buNone/>
              <a:defRPr>
                <a:solidFill>
                  <a:schemeClr val="tx1">
                    <a:tint val="75000"/>
                  </a:schemeClr>
                </a:solidFill>
              </a:defRPr>
            </a:lvl6pPr>
            <a:lvl7pPr marL="2534096" indent="0" algn="ctr">
              <a:buNone/>
              <a:defRPr>
                <a:solidFill>
                  <a:schemeClr val="tx1">
                    <a:tint val="75000"/>
                  </a:schemeClr>
                </a:solidFill>
              </a:defRPr>
            </a:lvl7pPr>
            <a:lvl8pPr marL="2956446" indent="0" algn="ctr">
              <a:buNone/>
              <a:defRPr>
                <a:solidFill>
                  <a:schemeClr val="tx1">
                    <a:tint val="75000"/>
                  </a:schemeClr>
                </a:solidFill>
              </a:defRPr>
            </a:lvl8pPr>
            <a:lvl9pPr marL="337879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31993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1235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68140" y="4073663"/>
            <a:ext cx="7189470" cy="1259079"/>
          </a:xfrm>
        </p:spPr>
        <p:txBody>
          <a:bodyPr anchor="t"/>
          <a:lstStyle>
            <a:lvl1pPr algn="l">
              <a:defRPr sz="3695" b="1" cap="all"/>
            </a:lvl1pPr>
          </a:lstStyle>
          <a:p>
            <a:r>
              <a:rPr lang="en-US"/>
              <a:t>Click to edit Master title style</a:t>
            </a:r>
          </a:p>
        </p:txBody>
      </p:sp>
      <p:sp>
        <p:nvSpPr>
          <p:cNvPr id="3" name="Text Placeholder 2"/>
          <p:cNvSpPr>
            <a:spLocks noGrp="1"/>
          </p:cNvSpPr>
          <p:nvPr>
            <p:ph type="body" idx="1"/>
          </p:nvPr>
        </p:nvSpPr>
        <p:spPr>
          <a:xfrm>
            <a:off x="668140" y="2686917"/>
            <a:ext cx="7189470" cy="1386747"/>
          </a:xfrm>
        </p:spPr>
        <p:txBody>
          <a:bodyPr anchor="b"/>
          <a:lstStyle>
            <a:lvl1pPr marL="0" indent="0">
              <a:buNone/>
              <a:defRPr sz="1848">
                <a:solidFill>
                  <a:schemeClr val="tx1">
                    <a:tint val="75000"/>
                  </a:schemeClr>
                </a:solidFill>
              </a:defRPr>
            </a:lvl1pPr>
            <a:lvl2pPr marL="422350" indent="0">
              <a:buNone/>
              <a:defRPr sz="1663">
                <a:solidFill>
                  <a:schemeClr val="tx1">
                    <a:tint val="75000"/>
                  </a:schemeClr>
                </a:solidFill>
              </a:defRPr>
            </a:lvl2pPr>
            <a:lvl3pPr marL="844699" indent="0">
              <a:buNone/>
              <a:defRPr sz="1478">
                <a:solidFill>
                  <a:schemeClr val="tx1">
                    <a:tint val="75000"/>
                  </a:schemeClr>
                </a:solidFill>
              </a:defRPr>
            </a:lvl3pPr>
            <a:lvl4pPr marL="1267049" indent="0">
              <a:buNone/>
              <a:defRPr sz="1294">
                <a:solidFill>
                  <a:schemeClr val="tx1">
                    <a:tint val="75000"/>
                  </a:schemeClr>
                </a:solidFill>
              </a:defRPr>
            </a:lvl4pPr>
            <a:lvl5pPr marL="1689397" indent="0">
              <a:buNone/>
              <a:defRPr sz="1294">
                <a:solidFill>
                  <a:schemeClr val="tx1">
                    <a:tint val="75000"/>
                  </a:schemeClr>
                </a:solidFill>
              </a:defRPr>
            </a:lvl5pPr>
            <a:lvl6pPr marL="2111746" indent="0">
              <a:buNone/>
              <a:defRPr sz="1294">
                <a:solidFill>
                  <a:schemeClr val="tx1">
                    <a:tint val="75000"/>
                  </a:schemeClr>
                </a:solidFill>
              </a:defRPr>
            </a:lvl6pPr>
            <a:lvl7pPr marL="2534096" indent="0">
              <a:buNone/>
              <a:defRPr sz="1294">
                <a:solidFill>
                  <a:schemeClr val="tx1">
                    <a:tint val="75000"/>
                  </a:schemeClr>
                </a:solidFill>
              </a:defRPr>
            </a:lvl7pPr>
            <a:lvl8pPr marL="2956446" indent="0">
              <a:buNone/>
              <a:defRPr sz="1294">
                <a:solidFill>
                  <a:schemeClr val="tx1">
                    <a:tint val="75000"/>
                  </a:schemeClr>
                </a:solidFill>
              </a:defRPr>
            </a:lvl8pPr>
            <a:lvl9pPr marL="3378795" indent="0">
              <a:buNone/>
              <a:defRPr sz="129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005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22910" y="1479198"/>
            <a:ext cx="3735705" cy="4183722"/>
          </a:xfrm>
        </p:spPr>
        <p:txBody>
          <a:bodyPr/>
          <a:lstStyle>
            <a:lvl1pPr>
              <a:defRPr sz="2586"/>
            </a:lvl1pPr>
            <a:lvl2pPr>
              <a:defRPr sz="2217"/>
            </a:lvl2pPr>
            <a:lvl3pPr>
              <a:defRPr sz="1848"/>
            </a:lvl3pPr>
            <a:lvl4pPr>
              <a:defRPr sz="1663"/>
            </a:lvl4pPr>
            <a:lvl5pPr>
              <a:defRPr sz="1663"/>
            </a:lvl5pPr>
            <a:lvl6pPr>
              <a:defRPr sz="1663"/>
            </a:lvl6pPr>
            <a:lvl7pPr>
              <a:defRPr sz="1663"/>
            </a:lvl7pPr>
            <a:lvl8pPr>
              <a:defRPr sz="1663"/>
            </a:lvl8pPr>
            <a:lvl9pPr>
              <a:defRPr sz="166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299585" y="1479198"/>
            <a:ext cx="3735705" cy="4183722"/>
          </a:xfrm>
        </p:spPr>
        <p:txBody>
          <a:bodyPr/>
          <a:lstStyle>
            <a:lvl1pPr>
              <a:defRPr sz="2586"/>
            </a:lvl1pPr>
            <a:lvl2pPr>
              <a:defRPr sz="2217"/>
            </a:lvl2pPr>
            <a:lvl3pPr>
              <a:defRPr sz="1848"/>
            </a:lvl3pPr>
            <a:lvl4pPr>
              <a:defRPr sz="1663"/>
            </a:lvl4pPr>
            <a:lvl5pPr>
              <a:defRPr sz="1663"/>
            </a:lvl5pPr>
            <a:lvl6pPr>
              <a:defRPr sz="1663"/>
            </a:lvl6pPr>
            <a:lvl7pPr>
              <a:defRPr sz="1663"/>
            </a:lvl7pPr>
            <a:lvl8pPr>
              <a:defRPr sz="1663"/>
            </a:lvl8pPr>
            <a:lvl9pPr>
              <a:defRPr sz="166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70146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22911" y="1419032"/>
            <a:ext cx="3737174" cy="591385"/>
          </a:xfrm>
        </p:spPr>
        <p:txBody>
          <a:bodyPr anchor="b"/>
          <a:lstStyle>
            <a:lvl1pPr marL="0" indent="0">
              <a:buNone/>
              <a:defRPr sz="2217" b="1"/>
            </a:lvl1pPr>
            <a:lvl2pPr marL="422350" indent="0">
              <a:buNone/>
              <a:defRPr sz="1848" b="1"/>
            </a:lvl2pPr>
            <a:lvl3pPr marL="844699" indent="0">
              <a:buNone/>
              <a:defRPr sz="1663" b="1"/>
            </a:lvl3pPr>
            <a:lvl4pPr marL="1267049" indent="0">
              <a:buNone/>
              <a:defRPr sz="1478" b="1"/>
            </a:lvl4pPr>
            <a:lvl5pPr marL="1689397" indent="0">
              <a:buNone/>
              <a:defRPr sz="1478" b="1"/>
            </a:lvl5pPr>
            <a:lvl6pPr marL="2111746" indent="0">
              <a:buNone/>
              <a:defRPr sz="1478" b="1"/>
            </a:lvl6pPr>
            <a:lvl7pPr marL="2534096" indent="0">
              <a:buNone/>
              <a:defRPr sz="1478" b="1"/>
            </a:lvl7pPr>
            <a:lvl8pPr marL="2956446" indent="0">
              <a:buNone/>
              <a:defRPr sz="1478" b="1"/>
            </a:lvl8pPr>
            <a:lvl9pPr marL="3378795" indent="0">
              <a:buNone/>
              <a:defRPr sz="1478" b="1"/>
            </a:lvl9pPr>
          </a:lstStyle>
          <a:p>
            <a:pPr lvl="0"/>
            <a:r>
              <a:rPr lang="en-US"/>
              <a:t>Click to edit Master text styles</a:t>
            </a:r>
          </a:p>
        </p:txBody>
      </p:sp>
      <p:sp>
        <p:nvSpPr>
          <p:cNvPr id="4" name="Content Placeholder 3"/>
          <p:cNvSpPr>
            <a:spLocks noGrp="1"/>
          </p:cNvSpPr>
          <p:nvPr>
            <p:ph sz="half" idx="2"/>
          </p:nvPr>
        </p:nvSpPr>
        <p:spPr>
          <a:xfrm>
            <a:off x="422911" y="2010417"/>
            <a:ext cx="3737174" cy="3652502"/>
          </a:xfrm>
        </p:spPr>
        <p:txBody>
          <a:bodyPr/>
          <a:lstStyle>
            <a:lvl1pPr>
              <a:defRPr sz="2217"/>
            </a:lvl1pPr>
            <a:lvl2pPr>
              <a:defRPr sz="1848"/>
            </a:lvl2pPr>
            <a:lvl3pPr>
              <a:defRPr sz="1663"/>
            </a:lvl3pPr>
            <a:lvl4pPr>
              <a:defRPr sz="1478"/>
            </a:lvl4pPr>
            <a:lvl5pPr>
              <a:defRPr sz="1478"/>
            </a:lvl5pPr>
            <a:lvl6pPr>
              <a:defRPr sz="1478"/>
            </a:lvl6pPr>
            <a:lvl7pPr>
              <a:defRPr sz="1478"/>
            </a:lvl7pPr>
            <a:lvl8pPr>
              <a:defRPr sz="1478"/>
            </a:lvl8pPr>
            <a:lvl9pPr>
              <a:defRPr sz="147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296650" y="1419032"/>
            <a:ext cx="3738642" cy="591385"/>
          </a:xfrm>
        </p:spPr>
        <p:txBody>
          <a:bodyPr anchor="b"/>
          <a:lstStyle>
            <a:lvl1pPr marL="0" indent="0">
              <a:buNone/>
              <a:defRPr sz="2217" b="1"/>
            </a:lvl1pPr>
            <a:lvl2pPr marL="422350" indent="0">
              <a:buNone/>
              <a:defRPr sz="1848" b="1"/>
            </a:lvl2pPr>
            <a:lvl3pPr marL="844699" indent="0">
              <a:buNone/>
              <a:defRPr sz="1663" b="1"/>
            </a:lvl3pPr>
            <a:lvl4pPr marL="1267049" indent="0">
              <a:buNone/>
              <a:defRPr sz="1478" b="1"/>
            </a:lvl4pPr>
            <a:lvl5pPr marL="1689397" indent="0">
              <a:buNone/>
              <a:defRPr sz="1478" b="1"/>
            </a:lvl5pPr>
            <a:lvl6pPr marL="2111746" indent="0">
              <a:buNone/>
              <a:defRPr sz="1478" b="1"/>
            </a:lvl6pPr>
            <a:lvl7pPr marL="2534096" indent="0">
              <a:buNone/>
              <a:defRPr sz="1478" b="1"/>
            </a:lvl7pPr>
            <a:lvl8pPr marL="2956446" indent="0">
              <a:buNone/>
              <a:defRPr sz="1478" b="1"/>
            </a:lvl8pPr>
            <a:lvl9pPr marL="3378795" indent="0">
              <a:buNone/>
              <a:defRPr sz="1478" b="1"/>
            </a:lvl9pPr>
          </a:lstStyle>
          <a:p>
            <a:pPr lvl="0"/>
            <a:r>
              <a:rPr lang="en-US"/>
              <a:t>Click to edit Master text styles</a:t>
            </a:r>
          </a:p>
        </p:txBody>
      </p:sp>
      <p:sp>
        <p:nvSpPr>
          <p:cNvPr id="6" name="Content Placeholder 5"/>
          <p:cNvSpPr>
            <a:spLocks noGrp="1"/>
          </p:cNvSpPr>
          <p:nvPr>
            <p:ph sz="quarter" idx="4"/>
          </p:nvPr>
        </p:nvSpPr>
        <p:spPr>
          <a:xfrm>
            <a:off x="4296650" y="2010417"/>
            <a:ext cx="3738642" cy="3652502"/>
          </a:xfrm>
        </p:spPr>
        <p:txBody>
          <a:bodyPr/>
          <a:lstStyle>
            <a:lvl1pPr>
              <a:defRPr sz="2217"/>
            </a:lvl1pPr>
            <a:lvl2pPr>
              <a:defRPr sz="1848"/>
            </a:lvl2pPr>
            <a:lvl3pPr>
              <a:defRPr sz="1663"/>
            </a:lvl3pPr>
            <a:lvl4pPr>
              <a:defRPr sz="1478"/>
            </a:lvl4pPr>
            <a:lvl5pPr>
              <a:defRPr sz="1478"/>
            </a:lvl5pPr>
            <a:lvl6pPr>
              <a:defRPr sz="1478"/>
            </a:lvl6pPr>
            <a:lvl7pPr>
              <a:defRPr sz="1478"/>
            </a:lvl7pPr>
            <a:lvl8pPr>
              <a:defRPr sz="1478"/>
            </a:lvl8pPr>
            <a:lvl9pPr>
              <a:defRPr sz="147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403065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921697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893777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2910" y="252404"/>
            <a:ext cx="2782690" cy="1074179"/>
          </a:xfrm>
        </p:spPr>
        <p:txBody>
          <a:bodyPr anchor="b"/>
          <a:lstStyle>
            <a:lvl1pPr algn="l">
              <a:defRPr sz="1848" b="1"/>
            </a:lvl1pPr>
          </a:lstStyle>
          <a:p>
            <a:r>
              <a:rPr lang="en-US"/>
              <a:t>Click to edit Master title style</a:t>
            </a:r>
          </a:p>
        </p:txBody>
      </p:sp>
      <p:sp>
        <p:nvSpPr>
          <p:cNvPr id="3" name="Content Placeholder 2"/>
          <p:cNvSpPr>
            <a:spLocks noGrp="1"/>
          </p:cNvSpPr>
          <p:nvPr>
            <p:ph idx="1"/>
          </p:nvPr>
        </p:nvSpPr>
        <p:spPr>
          <a:xfrm>
            <a:off x="3306922" y="252404"/>
            <a:ext cx="4728370" cy="5410516"/>
          </a:xfrm>
        </p:spPr>
        <p:txBody>
          <a:bodyPr/>
          <a:lstStyle>
            <a:lvl1pPr>
              <a:defRPr sz="2956"/>
            </a:lvl1pPr>
            <a:lvl2pPr>
              <a:defRPr sz="2586"/>
            </a:lvl2pPr>
            <a:lvl3pPr>
              <a:defRPr sz="2217"/>
            </a:lvl3pPr>
            <a:lvl4pPr>
              <a:defRPr sz="1848"/>
            </a:lvl4pPr>
            <a:lvl5pPr>
              <a:defRPr sz="1848"/>
            </a:lvl5pPr>
            <a:lvl6pPr>
              <a:defRPr sz="1848"/>
            </a:lvl6pPr>
            <a:lvl7pPr>
              <a:defRPr sz="1848"/>
            </a:lvl7pPr>
            <a:lvl8pPr>
              <a:defRPr sz="1848"/>
            </a:lvl8pPr>
            <a:lvl9pPr>
              <a:defRPr sz="184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22910" y="1326581"/>
            <a:ext cx="2782690" cy="4336338"/>
          </a:xfrm>
        </p:spPr>
        <p:txBody>
          <a:bodyPr/>
          <a:lstStyle>
            <a:lvl1pPr marL="0" indent="0">
              <a:buNone/>
              <a:defRPr sz="1294"/>
            </a:lvl1pPr>
            <a:lvl2pPr marL="422350" indent="0">
              <a:buNone/>
              <a:defRPr sz="1108"/>
            </a:lvl2pPr>
            <a:lvl3pPr marL="844699" indent="0">
              <a:buNone/>
              <a:defRPr sz="923"/>
            </a:lvl3pPr>
            <a:lvl4pPr marL="1267049" indent="0">
              <a:buNone/>
              <a:defRPr sz="832"/>
            </a:lvl4pPr>
            <a:lvl5pPr marL="1689397" indent="0">
              <a:buNone/>
              <a:defRPr sz="832"/>
            </a:lvl5pPr>
            <a:lvl6pPr marL="2111746" indent="0">
              <a:buNone/>
              <a:defRPr sz="832"/>
            </a:lvl6pPr>
            <a:lvl7pPr marL="2534096" indent="0">
              <a:buNone/>
              <a:defRPr sz="832"/>
            </a:lvl7pPr>
            <a:lvl8pPr marL="2956446" indent="0">
              <a:buNone/>
              <a:defRPr sz="832"/>
            </a:lvl8pPr>
            <a:lvl9pPr marL="3378795" indent="0">
              <a:buNone/>
              <a:defRPr sz="832"/>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593666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57865" y="4437594"/>
            <a:ext cx="5074920" cy="523882"/>
          </a:xfrm>
        </p:spPr>
        <p:txBody>
          <a:bodyPr anchor="b"/>
          <a:lstStyle>
            <a:lvl1pPr algn="l">
              <a:defRPr sz="1848" b="1"/>
            </a:lvl1pPr>
          </a:lstStyle>
          <a:p>
            <a:r>
              <a:rPr lang="en-US"/>
              <a:t>Click to edit Master title style</a:t>
            </a:r>
          </a:p>
        </p:txBody>
      </p:sp>
      <p:sp>
        <p:nvSpPr>
          <p:cNvPr id="3" name="Picture Placeholder 2"/>
          <p:cNvSpPr>
            <a:spLocks noGrp="1"/>
          </p:cNvSpPr>
          <p:nvPr>
            <p:ph type="pic" idx="1"/>
          </p:nvPr>
        </p:nvSpPr>
        <p:spPr>
          <a:xfrm>
            <a:off x="1657865" y="566439"/>
            <a:ext cx="5074920" cy="3803650"/>
          </a:xfrm>
        </p:spPr>
        <p:txBody>
          <a:bodyPr/>
          <a:lstStyle>
            <a:lvl1pPr marL="0" indent="0">
              <a:buNone/>
              <a:defRPr sz="2956"/>
            </a:lvl1pPr>
            <a:lvl2pPr marL="422350" indent="0">
              <a:buNone/>
              <a:defRPr sz="2586"/>
            </a:lvl2pPr>
            <a:lvl3pPr marL="844699" indent="0">
              <a:buNone/>
              <a:defRPr sz="2217"/>
            </a:lvl3pPr>
            <a:lvl4pPr marL="1267049" indent="0">
              <a:buNone/>
              <a:defRPr sz="1848"/>
            </a:lvl4pPr>
            <a:lvl5pPr marL="1689397" indent="0">
              <a:buNone/>
              <a:defRPr sz="1848"/>
            </a:lvl5pPr>
            <a:lvl6pPr marL="2111746" indent="0">
              <a:buNone/>
              <a:defRPr sz="1848"/>
            </a:lvl6pPr>
            <a:lvl7pPr marL="2534096" indent="0">
              <a:buNone/>
              <a:defRPr sz="1848"/>
            </a:lvl7pPr>
            <a:lvl8pPr marL="2956446" indent="0">
              <a:buNone/>
              <a:defRPr sz="1848"/>
            </a:lvl8pPr>
            <a:lvl9pPr marL="3378795" indent="0">
              <a:buNone/>
              <a:defRPr sz="1848"/>
            </a:lvl9pPr>
          </a:lstStyle>
          <a:p>
            <a:endParaRPr lang="en-US"/>
          </a:p>
        </p:txBody>
      </p:sp>
      <p:sp>
        <p:nvSpPr>
          <p:cNvPr id="4" name="Text Placeholder 3"/>
          <p:cNvSpPr>
            <a:spLocks noGrp="1"/>
          </p:cNvSpPr>
          <p:nvPr>
            <p:ph type="body" sz="half" idx="2"/>
          </p:nvPr>
        </p:nvSpPr>
        <p:spPr>
          <a:xfrm>
            <a:off x="1657865" y="4961475"/>
            <a:ext cx="5074920" cy="744001"/>
          </a:xfrm>
        </p:spPr>
        <p:txBody>
          <a:bodyPr/>
          <a:lstStyle>
            <a:lvl1pPr marL="0" indent="0">
              <a:buNone/>
              <a:defRPr sz="1294"/>
            </a:lvl1pPr>
            <a:lvl2pPr marL="422350" indent="0">
              <a:buNone/>
              <a:defRPr sz="1108"/>
            </a:lvl2pPr>
            <a:lvl3pPr marL="844699" indent="0">
              <a:buNone/>
              <a:defRPr sz="923"/>
            </a:lvl3pPr>
            <a:lvl4pPr marL="1267049" indent="0">
              <a:buNone/>
              <a:defRPr sz="832"/>
            </a:lvl4pPr>
            <a:lvl5pPr marL="1689397" indent="0">
              <a:buNone/>
              <a:defRPr sz="832"/>
            </a:lvl5pPr>
            <a:lvl6pPr marL="2111746" indent="0">
              <a:buNone/>
              <a:defRPr sz="832"/>
            </a:lvl6pPr>
            <a:lvl7pPr marL="2534096" indent="0">
              <a:buNone/>
              <a:defRPr sz="832"/>
            </a:lvl7pPr>
            <a:lvl8pPr marL="2956446" indent="0">
              <a:buNone/>
              <a:defRPr sz="832"/>
            </a:lvl8pPr>
            <a:lvl9pPr marL="3378795" indent="0">
              <a:buNone/>
              <a:defRPr sz="832"/>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841839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697927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132195" y="253873"/>
            <a:ext cx="1903095" cy="540904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22910" y="253873"/>
            <a:ext cx="5568315" cy="54090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47403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2910" y="253871"/>
            <a:ext cx="7612380" cy="105656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22910" y="1479198"/>
            <a:ext cx="7612380" cy="41837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22910" y="5875701"/>
            <a:ext cx="1973580" cy="337515"/>
          </a:xfrm>
          <a:prstGeom prst="rect">
            <a:avLst/>
          </a:prstGeom>
        </p:spPr>
        <p:txBody>
          <a:bodyPr vert="horz" lIns="91440" tIns="45720" rIns="91440" bIns="45720" rtlCol="0" anchor="ctr"/>
          <a:lstStyle>
            <a:lvl1pPr algn="l">
              <a:defRPr sz="1109">
                <a:solidFill>
                  <a:schemeClr val="tx1">
                    <a:tint val="75000"/>
                  </a:schemeClr>
                </a:solidFill>
              </a:defRPr>
            </a:lvl1pPr>
          </a:lstStyle>
          <a:p>
            <a:fld id="{1D8BD707-D9CF-40AE-B4C6-C98DA3205C09}" type="datetimeFigureOut">
              <a:rPr lang="en-US" smtClean="0"/>
              <a:pPr/>
              <a:t>2/2/2026</a:t>
            </a:fld>
            <a:endParaRPr lang="en-US"/>
          </a:p>
        </p:txBody>
      </p:sp>
      <p:sp>
        <p:nvSpPr>
          <p:cNvPr id="5" name="Footer Placeholder 4"/>
          <p:cNvSpPr>
            <a:spLocks noGrp="1"/>
          </p:cNvSpPr>
          <p:nvPr>
            <p:ph type="ftr" sz="quarter" idx="3"/>
          </p:nvPr>
        </p:nvSpPr>
        <p:spPr>
          <a:xfrm>
            <a:off x="2889885" y="5875701"/>
            <a:ext cx="2678430" cy="337515"/>
          </a:xfrm>
          <a:prstGeom prst="rect">
            <a:avLst/>
          </a:prstGeom>
        </p:spPr>
        <p:txBody>
          <a:bodyPr vert="horz" lIns="91440" tIns="45720" rIns="91440" bIns="45720" rtlCol="0" anchor="ctr"/>
          <a:lstStyle>
            <a:lvl1pPr algn="ctr">
              <a:defRPr sz="1109">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061710" y="5875701"/>
            <a:ext cx="1973580" cy="337515"/>
          </a:xfrm>
          <a:prstGeom prst="rect">
            <a:avLst/>
          </a:prstGeom>
        </p:spPr>
        <p:txBody>
          <a:bodyPr vert="horz" lIns="91440" tIns="45720" rIns="91440" bIns="45720" rtlCol="0" anchor="ctr"/>
          <a:lstStyle>
            <a:lvl1pPr algn="r">
              <a:defRPr sz="1109">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845271" rtl="0" eaLnBrk="1" latinLnBrk="0" hangingPunct="1">
        <a:spcBef>
          <a:spcPct val="0"/>
        </a:spcBef>
        <a:buNone/>
        <a:defRPr sz="4067" kern="1200">
          <a:solidFill>
            <a:schemeClr val="tx1"/>
          </a:solidFill>
          <a:latin typeface="+mj-lt"/>
          <a:ea typeface="+mj-ea"/>
          <a:cs typeface="+mj-cs"/>
        </a:defRPr>
      </a:lvl1pPr>
    </p:titleStyle>
    <p:bodyStyle>
      <a:lvl1pPr marL="316977" indent="-316977" algn="l" defTabSz="845271" rtl="0" eaLnBrk="1" latinLnBrk="0" hangingPunct="1">
        <a:spcBef>
          <a:spcPct val="20000"/>
        </a:spcBef>
        <a:buFont typeface="Arial" pitchFamily="34" charset="0"/>
        <a:buChar char="•"/>
        <a:defRPr sz="2958" kern="1200">
          <a:solidFill>
            <a:schemeClr val="tx1"/>
          </a:solidFill>
          <a:latin typeface="+mn-lt"/>
          <a:ea typeface="+mn-ea"/>
          <a:cs typeface="+mn-cs"/>
        </a:defRPr>
      </a:lvl1pPr>
      <a:lvl2pPr marL="686783" indent="-264147" algn="l" defTabSz="845271" rtl="0" eaLnBrk="1" latinLnBrk="0" hangingPunct="1">
        <a:spcBef>
          <a:spcPct val="20000"/>
        </a:spcBef>
        <a:buFont typeface="Arial" pitchFamily="34" charset="0"/>
        <a:buChar char="–"/>
        <a:defRPr sz="2588" kern="1200">
          <a:solidFill>
            <a:schemeClr val="tx1"/>
          </a:solidFill>
          <a:latin typeface="+mn-lt"/>
          <a:ea typeface="+mn-ea"/>
          <a:cs typeface="+mn-cs"/>
        </a:defRPr>
      </a:lvl2pPr>
      <a:lvl3pPr marL="1056589" indent="-211318" algn="l" defTabSz="845271" rtl="0" eaLnBrk="1" latinLnBrk="0" hangingPunct="1">
        <a:spcBef>
          <a:spcPct val="20000"/>
        </a:spcBef>
        <a:buFont typeface="Arial" pitchFamily="34" charset="0"/>
        <a:buChar char="•"/>
        <a:defRPr sz="2219" kern="1200">
          <a:solidFill>
            <a:schemeClr val="tx1"/>
          </a:solidFill>
          <a:latin typeface="+mn-lt"/>
          <a:ea typeface="+mn-ea"/>
          <a:cs typeface="+mn-cs"/>
        </a:defRPr>
      </a:lvl3pPr>
      <a:lvl4pPr marL="1479225" indent="-211318" algn="l" defTabSz="845271" rtl="0" eaLnBrk="1" latinLnBrk="0" hangingPunct="1">
        <a:spcBef>
          <a:spcPct val="20000"/>
        </a:spcBef>
        <a:buFont typeface="Arial" pitchFamily="34" charset="0"/>
        <a:buChar char="–"/>
        <a:defRPr sz="1849" kern="1200">
          <a:solidFill>
            <a:schemeClr val="tx1"/>
          </a:solidFill>
          <a:latin typeface="+mn-lt"/>
          <a:ea typeface="+mn-ea"/>
          <a:cs typeface="+mn-cs"/>
        </a:defRPr>
      </a:lvl4pPr>
      <a:lvl5pPr marL="1901861" indent="-211318" algn="l" defTabSz="845271" rtl="0" eaLnBrk="1" latinLnBrk="0" hangingPunct="1">
        <a:spcBef>
          <a:spcPct val="20000"/>
        </a:spcBef>
        <a:buFont typeface="Arial" pitchFamily="34" charset="0"/>
        <a:buChar char="»"/>
        <a:defRPr sz="1849" kern="1200">
          <a:solidFill>
            <a:schemeClr val="tx1"/>
          </a:solidFill>
          <a:latin typeface="+mn-lt"/>
          <a:ea typeface="+mn-ea"/>
          <a:cs typeface="+mn-cs"/>
        </a:defRPr>
      </a:lvl5pPr>
      <a:lvl6pPr marL="2324496" indent="-211318" algn="l" defTabSz="845271" rtl="0" eaLnBrk="1" latinLnBrk="0" hangingPunct="1">
        <a:spcBef>
          <a:spcPct val="20000"/>
        </a:spcBef>
        <a:buFont typeface="Arial" pitchFamily="34" charset="0"/>
        <a:buChar char="•"/>
        <a:defRPr sz="1849" kern="1200">
          <a:solidFill>
            <a:schemeClr val="tx1"/>
          </a:solidFill>
          <a:latin typeface="+mn-lt"/>
          <a:ea typeface="+mn-ea"/>
          <a:cs typeface="+mn-cs"/>
        </a:defRPr>
      </a:lvl6pPr>
      <a:lvl7pPr marL="2747132" indent="-211318" algn="l" defTabSz="845271" rtl="0" eaLnBrk="1" latinLnBrk="0" hangingPunct="1">
        <a:spcBef>
          <a:spcPct val="20000"/>
        </a:spcBef>
        <a:buFont typeface="Arial" pitchFamily="34" charset="0"/>
        <a:buChar char="•"/>
        <a:defRPr sz="1849" kern="1200">
          <a:solidFill>
            <a:schemeClr val="tx1"/>
          </a:solidFill>
          <a:latin typeface="+mn-lt"/>
          <a:ea typeface="+mn-ea"/>
          <a:cs typeface="+mn-cs"/>
        </a:defRPr>
      </a:lvl7pPr>
      <a:lvl8pPr marL="3169768" indent="-211318" algn="l" defTabSz="845271" rtl="0" eaLnBrk="1" latinLnBrk="0" hangingPunct="1">
        <a:spcBef>
          <a:spcPct val="20000"/>
        </a:spcBef>
        <a:buFont typeface="Arial" pitchFamily="34" charset="0"/>
        <a:buChar char="•"/>
        <a:defRPr sz="1849" kern="1200">
          <a:solidFill>
            <a:schemeClr val="tx1"/>
          </a:solidFill>
          <a:latin typeface="+mn-lt"/>
          <a:ea typeface="+mn-ea"/>
          <a:cs typeface="+mn-cs"/>
        </a:defRPr>
      </a:lvl8pPr>
      <a:lvl9pPr marL="3592403" indent="-211318" algn="l" defTabSz="845271" rtl="0" eaLnBrk="1" latinLnBrk="0" hangingPunct="1">
        <a:spcBef>
          <a:spcPct val="20000"/>
        </a:spcBef>
        <a:buFont typeface="Arial" pitchFamily="34" charset="0"/>
        <a:buChar char="•"/>
        <a:defRPr sz="1849" kern="1200">
          <a:solidFill>
            <a:schemeClr val="tx1"/>
          </a:solidFill>
          <a:latin typeface="+mn-lt"/>
          <a:ea typeface="+mn-ea"/>
          <a:cs typeface="+mn-cs"/>
        </a:defRPr>
      </a:lvl9pPr>
    </p:bodyStyle>
    <p:otherStyle>
      <a:defPPr>
        <a:defRPr lang="en-US"/>
      </a:defPPr>
      <a:lvl1pPr marL="0" algn="l" defTabSz="845271" rtl="0" eaLnBrk="1" latinLnBrk="0" hangingPunct="1">
        <a:defRPr sz="1664" kern="1200">
          <a:solidFill>
            <a:schemeClr val="tx1"/>
          </a:solidFill>
          <a:latin typeface="+mn-lt"/>
          <a:ea typeface="+mn-ea"/>
          <a:cs typeface="+mn-cs"/>
        </a:defRPr>
      </a:lvl1pPr>
      <a:lvl2pPr marL="422636" algn="l" defTabSz="845271" rtl="0" eaLnBrk="1" latinLnBrk="0" hangingPunct="1">
        <a:defRPr sz="1664" kern="1200">
          <a:solidFill>
            <a:schemeClr val="tx1"/>
          </a:solidFill>
          <a:latin typeface="+mn-lt"/>
          <a:ea typeface="+mn-ea"/>
          <a:cs typeface="+mn-cs"/>
        </a:defRPr>
      </a:lvl2pPr>
      <a:lvl3pPr marL="845271" algn="l" defTabSz="845271" rtl="0" eaLnBrk="1" latinLnBrk="0" hangingPunct="1">
        <a:defRPr sz="1664" kern="1200">
          <a:solidFill>
            <a:schemeClr val="tx1"/>
          </a:solidFill>
          <a:latin typeface="+mn-lt"/>
          <a:ea typeface="+mn-ea"/>
          <a:cs typeface="+mn-cs"/>
        </a:defRPr>
      </a:lvl3pPr>
      <a:lvl4pPr marL="1267907" algn="l" defTabSz="845271" rtl="0" eaLnBrk="1" latinLnBrk="0" hangingPunct="1">
        <a:defRPr sz="1664" kern="1200">
          <a:solidFill>
            <a:schemeClr val="tx1"/>
          </a:solidFill>
          <a:latin typeface="+mn-lt"/>
          <a:ea typeface="+mn-ea"/>
          <a:cs typeface="+mn-cs"/>
        </a:defRPr>
      </a:lvl4pPr>
      <a:lvl5pPr marL="1690543" algn="l" defTabSz="845271" rtl="0" eaLnBrk="1" latinLnBrk="0" hangingPunct="1">
        <a:defRPr sz="1664" kern="1200">
          <a:solidFill>
            <a:schemeClr val="tx1"/>
          </a:solidFill>
          <a:latin typeface="+mn-lt"/>
          <a:ea typeface="+mn-ea"/>
          <a:cs typeface="+mn-cs"/>
        </a:defRPr>
      </a:lvl5pPr>
      <a:lvl6pPr marL="2113178" algn="l" defTabSz="845271" rtl="0" eaLnBrk="1" latinLnBrk="0" hangingPunct="1">
        <a:defRPr sz="1664" kern="1200">
          <a:solidFill>
            <a:schemeClr val="tx1"/>
          </a:solidFill>
          <a:latin typeface="+mn-lt"/>
          <a:ea typeface="+mn-ea"/>
          <a:cs typeface="+mn-cs"/>
        </a:defRPr>
      </a:lvl6pPr>
      <a:lvl7pPr marL="2535814" algn="l" defTabSz="845271" rtl="0" eaLnBrk="1" latinLnBrk="0" hangingPunct="1">
        <a:defRPr sz="1664" kern="1200">
          <a:solidFill>
            <a:schemeClr val="tx1"/>
          </a:solidFill>
          <a:latin typeface="+mn-lt"/>
          <a:ea typeface="+mn-ea"/>
          <a:cs typeface="+mn-cs"/>
        </a:defRPr>
      </a:lvl7pPr>
      <a:lvl8pPr marL="2958450" algn="l" defTabSz="845271" rtl="0" eaLnBrk="1" latinLnBrk="0" hangingPunct="1">
        <a:defRPr sz="1664" kern="1200">
          <a:solidFill>
            <a:schemeClr val="tx1"/>
          </a:solidFill>
          <a:latin typeface="+mn-lt"/>
          <a:ea typeface="+mn-ea"/>
          <a:cs typeface="+mn-cs"/>
        </a:defRPr>
      </a:lvl8pPr>
      <a:lvl9pPr marL="3381085" algn="l" defTabSz="845271" rtl="0" eaLnBrk="1" latinLnBrk="0" hangingPunct="1">
        <a:defRPr sz="1664"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2910" y="253871"/>
            <a:ext cx="7612380" cy="105656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22910" y="1479198"/>
            <a:ext cx="7612380" cy="41837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22910" y="5875702"/>
            <a:ext cx="1973580" cy="337514"/>
          </a:xfrm>
          <a:prstGeom prst="rect">
            <a:avLst/>
          </a:prstGeom>
        </p:spPr>
        <p:txBody>
          <a:bodyPr vert="horz" lIns="91440" tIns="45720" rIns="91440" bIns="45720" rtlCol="0" anchor="ctr"/>
          <a:lstStyle>
            <a:lvl1pPr algn="l">
              <a:defRPr sz="1108">
                <a:solidFill>
                  <a:schemeClr val="tx1">
                    <a:tint val="75000"/>
                  </a:schemeClr>
                </a:solidFill>
              </a:defRPr>
            </a:lvl1pPr>
          </a:lstStyle>
          <a:p>
            <a:fld id="{1D8BD707-D9CF-40AE-B4C6-C98DA3205C09}" type="datetimeFigureOut">
              <a:rPr lang="en-US" smtClean="0"/>
              <a:pPr/>
              <a:t>2/2/2026</a:t>
            </a:fld>
            <a:endParaRPr lang="en-US"/>
          </a:p>
        </p:txBody>
      </p:sp>
      <p:sp>
        <p:nvSpPr>
          <p:cNvPr id="5" name="Footer Placeholder 4"/>
          <p:cNvSpPr>
            <a:spLocks noGrp="1"/>
          </p:cNvSpPr>
          <p:nvPr>
            <p:ph type="ftr" sz="quarter" idx="3"/>
          </p:nvPr>
        </p:nvSpPr>
        <p:spPr>
          <a:xfrm>
            <a:off x="2889885" y="5875702"/>
            <a:ext cx="2678430" cy="337514"/>
          </a:xfrm>
          <a:prstGeom prst="rect">
            <a:avLst/>
          </a:prstGeom>
        </p:spPr>
        <p:txBody>
          <a:bodyPr vert="horz" lIns="91440" tIns="45720" rIns="91440" bIns="45720" rtlCol="0" anchor="ctr"/>
          <a:lstStyle>
            <a:lvl1pPr algn="ctr">
              <a:defRPr sz="1108">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061710" y="5875702"/>
            <a:ext cx="1973580" cy="337514"/>
          </a:xfrm>
          <a:prstGeom prst="rect">
            <a:avLst/>
          </a:prstGeom>
        </p:spPr>
        <p:txBody>
          <a:bodyPr vert="horz" lIns="91440" tIns="45720" rIns="91440" bIns="45720" rtlCol="0" anchor="ctr"/>
          <a:lstStyle>
            <a:lvl1pPr algn="r">
              <a:defRPr sz="1108">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072041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844699" rtl="0" eaLnBrk="1" latinLnBrk="0" hangingPunct="1">
        <a:spcBef>
          <a:spcPct val="0"/>
        </a:spcBef>
        <a:buNone/>
        <a:defRPr sz="4064" kern="1200">
          <a:solidFill>
            <a:schemeClr val="tx1"/>
          </a:solidFill>
          <a:latin typeface="+mj-lt"/>
          <a:ea typeface="+mj-ea"/>
          <a:cs typeface="+mj-cs"/>
        </a:defRPr>
      </a:lvl1pPr>
    </p:titleStyle>
    <p:bodyStyle>
      <a:lvl1pPr marL="316762" indent="-316762" algn="l" defTabSz="844699" rtl="0" eaLnBrk="1" latinLnBrk="0" hangingPunct="1">
        <a:spcBef>
          <a:spcPct val="20000"/>
        </a:spcBef>
        <a:buFont typeface="Arial" pitchFamily="34" charset="0"/>
        <a:buChar char="•"/>
        <a:defRPr sz="2956" kern="1200">
          <a:solidFill>
            <a:schemeClr val="tx1"/>
          </a:solidFill>
          <a:latin typeface="+mn-lt"/>
          <a:ea typeface="+mn-ea"/>
          <a:cs typeface="+mn-cs"/>
        </a:defRPr>
      </a:lvl1pPr>
      <a:lvl2pPr marL="686318" indent="-263968" algn="l" defTabSz="844699" rtl="0" eaLnBrk="1" latinLnBrk="0" hangingPunct="1">
        <a:spcBef>
          <a:spcPct val="20000"/>
        </a:spcBef>
        <a:buFont typeface="Arial" pitchFamily="34" charset="0"/>
        <a:buChar char="–"/>
        <a:defRPr sz="2586" kern="1200">
          <a:solidFill>
            <a:schemeClr val="tx1"/>
          </a:solidFill>
          <a:latin typeface="+mn-lt"/>
          <a:ea typeface="+mn-ea"/>
          <a:cs typeface="+mn-cs"/>
        </a:defRPr>
      </a:lvl2pPr>
      <a:lvl3pPr marL="1055874" indent="-211175" algn="l" defTabSz="844699" rtl="0" eaLnBrk="1" latinLnBrk="0" hangingPunct="1">
        <a:spcBef>
          <a:spcPct val="20000"/>
        </a:spcBef>
        <a:buFont typeface="Arial" pitchFamily="34" charset="0"/>
        <a:buChar char="•"/>
        <a:defRPr sz="2217" kern="1200">
          <a:solidFill>
            <a:schemeClr val="tx1"/>
          </a:solidFill>
          <a:latin typeface="+mn-lt"/>
          <a:ea typeface="+mn-ea"/>
          <a:cs typeface="+mn-cs"/>
        </a:defRPr>
      </a:lvl3pPr>
      <a:lvl4pPr marL="1478222" indent="-211175" algn="l" defTabSz="844699" rtl="0" eaLnBrk="1" latinLnBrk="0" hangingPunct="1">
        <a:spcBef>
          <a:spcPct val="20000"/>
        </a:spcBef>
        <a:buFont typeface="Arial" pitchFamily="34" charset="0"/>
        <a:buChar char="–"/>
        <a:defRPr sz="1848" kern="1200">
          <a:solidFill>
            <a:schemeClr val="tx1"/>
          </a:solidFill>
          <a:latin typeface="+mn-lt"/>
          <a:ea typeface="+mn-ea"/>
          <a:cs typeface="+mn-cs"/>
        </a:defRPr>
      </a:lvl4pPr>
      <a:lvl5pPr marL="1900572" indent="-211175" algn="l" defTabSz="844699" rtl="0" eaLnBrk="1" latinLnBrk="0" hangingPunct="1">
        <a:spcBef>
          <a:spcPct val="20000"/>
        </a:spcBef>
        <a:buFont typeface="Arial" pitchFamily="34" charset="0"/>
        <a:buChar char="»"/>
        <a:defRPr sz="1848" kern="1200">
          <a:solidFill>
            <a:schemeClr val="tx1"/>
          </a:solidFill>
          <a:latin typeface="+mn-lt"/>
          <a:ea typeface="+mn-ea"/>
          <a:cs typeface="+mn-cs"/>
        </a:defRPr>
      </a:lvl5pPr>
      <a:lvl6pPr marL="2322921" indent="-211175" algn="l" defTabSz="844699" rtl="0" eaLnBrk="1" latinLnBrk="0" hangingPunct="1">
        <a:spcBef>
          <a:spcPct val="20000"/>
        </a:spcBef>
        <a:buFont typeface="Arial" pitchFamily="34" charset="0"/>
        <a:buChar char="•"/>
        <a:defRPr sz="1848" kern="1200">
          <a:solidFill>
            <a:schemeClr val="tx1"/>
          </a:solidFill>
          <a:latin typeface="+mn-lt"/>
          <a:ea typeface="+mn-ea"/>
          <a:cs typeface="+mn-cs"/>
        </a:defRPr>
      </a:lvl6pPr>
      <a:lvl7pPr marL="2745271" indent="-211175" algn="l" defTabSz="844699" rtl="0" eaLnBrk="1" latinLnBrk="0" hangingPunct="1">
        <a:spcBef>
          <a:spcPct val="20000"/>
        </a:spcBef>
        <a:buFont typeface="Arial" pitchFamily="34" charset="0"/>
        <a:buChar char="•"/>
        <a:defRPr sz="1848" kern="1200">
          <a:solidFill>
            <a:schemeClr val="tx1"/>
          </a:solidFill>
          <a:latin typeface="+mn-lt"/>
          <a:ea typeface="+mn-ea"/>
          <a:cs typeface="+mn-cs"/>
        </a:defRPr>
      </a:lvl7pPr>
      <a:lvl8pPr marL="3167621" indent="-211175" algn="l" defTabSz="844699" rtl="0" eaLnBrk="1" latinLnBrk="0" hangingPunct="1">
        <a:spcBef>
          <a:spcPct val="20000"/>
        </a:spcBef>
        <a:buFont typeface="Arial" pitchFamily="34" charset="0"/>
        <a:buChar char="•"/>
        <a:defRPr sz="1848" kern="1200">
          <a:solidFill>
            <a:schemeClr val="tx1"/>
          </a:solidFill>
          <a:latin typeface="+mn-lt"/>
          <a:ea typeface="+mn-ea"/>
          <a:cs typeface="+mn-cs"/>
        </a:defRPr>
      </a:lvl8pPr>
      <a:lvl9pPr marL="3589970" indent="-211175" algn="l" defTabSz="844699" rtl="0" eaLnBrk="1" latinLnBrk="0" hangingPunct="1">
        <a:spcBef>
          <a:spcPct val="20000"/>
        </a:spcBef>
        <a:buFont typeface="Arial" pitchFamily="34" charset="0"/>
        <a:buChar char="•"/>
        <a:defRPr sz="1848" kern="1200">
          <a:solidFill>
            <a:schemeClr val="tx1"/>
          </a:solidFill>
          <a:latin typeface="+mn-lt"/>
          <a:ea typeface="+mn-ea"/>
          <a:cs typeface="+mn-cs"/>
        </a:defRPr>
      </a:lvl9pPr>
    </p:bodyStyle>
    <p:otherStyle>
      <a:defPPr>
        <a:defRPr lang="en-US"/>
      </a:defPPr>
      <a:lvl1pPr marL="0" algn="l" defTabSz="844699" rtl="0" eaLnBrk="1" latinLnBrk="0" hangingPunct="1">
        <a:defRPr sz="1663" kern="1200">
          <a:solidFill>
            <a:schemeClr val="tx1"/>
          </a:solidFill>
          <a:latin typeface="+mn-lt"/>
          <a:ea typeface="+mn-ea"/>
          <a:cs typeface="+mn-cs"/>
        </a:defRPr>
      </a:lvl1pPr>
      <a:lvl2pPr marL="422350" algn="l" defTabSz="844699" rtl="0" eaLnBrk="1" latinLnBrk="0" hangingPunct="1">
        <a:defRPr sz="1663" kern="1200">
          <a:solidFill>
            <a:schemeClr val="tx1"/>
          </a:solidFill>
          <a:latin typeface="+mn-lt"/>
          <a:ea typeface="+mn-ea"/>
          <a:cs typeface="+mn-cs"/>
        </a:defRPr>
      </a:lvl2pPr>
      <a:lvl3pPr marL="844699" algn="l" defTabSz="844699" rtl="0" eaLnBrk="1" latinLnBrk="0" hangingPunct="1">
        <a:defRPr sz="1663" kern="1200">
          <a:solidFill>
            <a:schemeClr val="tx1"/>
          </a:solidFill>
          <a:latin typeface="+mn-lt"/>
          <a:ea typeface="+mn-ea"/>
          <a:cs typeface="+mn-cs"/>
        </a:defRPr>
      </a:lvl3pPr>
      <a:lvl4pPr marL="1267049" algn="l" defTabSz="844699" rtl="0" eaLnBrk="1" latinLnBrk="0" hangingPunct="1">
        <a:defRPr sz="1663" kern="1200">
          <a:solidFill>
            <a:schemeClr val="tx1"/>
          </a:solidFill>
          <a:latin typeface="+mn-lt"/>
          <a:ea typeface="+mn-ea"/>
          <a:cs typeface="+mn-cs"/>
        </a:defRPr>
      </a:lvl4pPr>
      <a:lvl5pPr marL="1689397" algn="l" defTabSz="844699" rtl="0" eaLnBrk="1" latinLnBrk="0" hangingPunct="1">
        <a:defRPr sz="1663" kern="1200">
          <a:solidFill>
            <a:schemeClr val="tx1"/>
          </a:solidFill>
          <a:latin typeface="+mn-lt"/>
          <a:ea typeface="+mn-ea"/>
          <a:cs typeface="+mn-cs"/>
        </a:defRPr>
      </a:lvl5pPr>
      <a:lvl6pPr marL="2111746" algn="l" defTabSz="844699" rtl="0" eaLnBrk="1" latinLnBrk="0" hangingPunct="1">
        <a:defRPr sz="1663" kern="1200">
          <a:solidFill>
            <a:schemeClr val="tx1"/>
          </a:solidFill>
          <a:latin typeface="+mn-lt"/>
          <a:ea typeface="+mn-ea"/>
          <a:cs typeface="+mn-cs"/>
        </a:defRPr>
      </a:lvl6pPr>
      <a:lvl7pPr marL="2534096" algn="l" defTabSz="844699" rtl="0" eaLnBrk="1" latinLnBrk="0" hangingPunct="1">
        <a:defRPr sz="1663" kern="1200">
          <a:solidFill>
            <a:schemeClr val="tx1"/>
          </a:solidFill>
          <a:latin typeface="+mn-lt"/>
          <a:ea typeface="+mn-ea"/>
          <a:cs typeface="+mn-cs"/>
        </a:defRPr>
      </a:lvl7pPr>
      <a:lvl8pPr marL="2956446" algn="l" defTabSz="844699" rtl="0" eaLnBrk="1" latinLnBrk="0" hangingPunct="1">
        <a:defRPr sz="1663" kern="1200">
          <a:solidFill>
            <a:schemeClr val="tx1"/>
          </a:solidFill>
          <a:latin typeface="+mn-lt"/>
          <a:ea typeface="+mn-ea"/>
          <a:cs typeface="+mn-cs"/>
        </a:defRPr>
      </a:lvl8pPr>
      <a:lvl9pPr marL="3378795" algn="l" defTabSz="844699" rtl="0" eaLnBrk="1" latinLnBrk="0" hangingPunct="1">
        <a:defRPr sz="16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10.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12.svg"/><Relationship Id="rId7" Type="http://schemas.openxmlformats.org/officeDocument/2006/relationships/image" Target="../media/image3.png"/><Relationship Id="rId12"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svg"/><Relationship Id="rId11" Type="http://schemas.openxmlformats.org/officeDocument/2006/relationships/image" Target="../media/image8.svg"/><Relationship Id="rId5" Type="http://schemas.openxmlformats.org/officeDocument/2006/relationships/image" Target="../media/image1.png"/><Relationship Id="rId10" Type="http://schemas.openxmlformats.org/officeDocument/2006/relationships/image" Target="../media/image6.svg"/><Relationship Id="rId4" Type="http://schemas.openxmlformats.org/officeDocument/2006/relationships/image" Target="../media/image13.png"/><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5.emf"/><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3.png"/><Relationship Id="rId5" Type="http://schemas.openxmlformats.org/officeDocument/2006/relationships/image" Target="../media/image4.svg"/><Relationship Id="rId10" Type="http://schemas.openxmlformats.org/officeDocument/2006/relationships/image" Target="../media/image10.svg"/><Relationship Id="rId4" Type="http://schemas.openxmlformats.org/officeDocument/2006/relationships/image" Target="../media/image3.png"/><Relationship Id="rId9" Type="http://schemas.openxmlformats.org/officeDocument/2006/relationships/image" Target="../media/image8.svg"/></Relationships>
</file>

<file path=ppt/slides/_rels/slide5.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12.svg"/><Relationship Id="rId7" Type="http://schemas.openxmlformats.org/officeDocument/2006/relationships/image" Target="../media/image3.png"/><Relationship Id="rId12"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svg"/><Relationship Id="rId11" Type="http://schemas.openxmlformats.org/officeDocument/2006/relationships/image" Target="../media/image8.svg"/><Relationship Id="rId5" Type="http://schemas.openxmlformats.org/officeDocument/2006/relationships/image" Target="../media/image1.png"/><Relationship Id="rId10" Type="http://schemas.openxmlformats.org/officeDocument/2006/relationships/image" Target="../media/image6.svg"/><Relationship Id="rId4" Type="http://schemas.openxmlformats.org/officeDocument/2006/relationships/image" Target="../media/image13.png"/><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10.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chart" Target="../charts/chart1.xml"/></Relationships>
</file>

<file path=ppt/slides/_rels/slide7.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10.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chart" Target="../charts/chart2.xml"/></Relationships>
</file>

<file path=ppt/slides/_rels/slide8.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10.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chart" Target="../charts/chart3.xml"/></Relationships>
</file>

<file path=ppt/slides/_rels/slide9.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10.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chart" Target="../charts/chart4.xml"/></Relationships>
</file>

<file path=ppt/slides/_rels/slide10.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10.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chart" Target="../charts/chart5.xml"/></Relationships>
</file>

<file path=ppt/slides/_rels/slide1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10.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chart" Target="../charts/chart6.xml"/></Relationships>
</file>

<file path=ppt/slides/_rels/slide12.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12.svg"/><Relationship Id="rId7" Type="http://schemas.openxmlformats.org/officeDocument/2006/relationships/image" Target="../media/image3.png"/><Relationship Id="rId12"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svg"/><Relationship Id="rId11" Type="http://schemas.openxmlformats.org/officeDocument/2006/relationships/image" Target="../media/image8.svg"/><Relationship Id="rId5" Type="http://schemas.openxmlformats.org/officeDocument/2006/relationships/image" Target="../media/image1.png"/><Relationship Id="rId10" Type="http://schemas.openxmlformats.org/officeDocument/2006/relationships/image" Target="../media/image6.svg"/><Relationship Id="rId4" Type="http://schemas.openxmlformats.org/officeDocument/2006/relationships/image" Target="../media/image13.png"/><Relationship Id="rId9"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4.svg"/><Relationship Id="rId11" Type="http://schemas.openxmlformats.org/officeDocument/2006/relationships/image" Target="../media/image12.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chart" Target="../charts/chart7.xml"/></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4.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8.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7.png"/><Relationship Id="rId5" Type="http://schemas.openxmlformats.org/officeDocument/2006/relationships/image" Target="../media/image4.svg"/><Relationship Id="rId15" Type="http://schemas.openxmlformats.org/officeDocument/2006/relationships/image" Target="../media/image19.jpeg"/><Relationship Id="rId10" Type="http://schemas.openxmlformats.org/officeDocument/2006/relationships/image" Target="../media/image16.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2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20.png"/><Relationship Id="rId5" Type="http://schemas.openxmlformats.org/officeDocument/2006/relationships/image" Target="../media/image4.svg"/><Relationship Id="rId10" Type="http://schemas.openxmlformats.org/officeDocument/2006/relationships/image" Target="../media/image10.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hyperlink" Target="mailto:yolanda.Gomez@psjaisd.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E45AF75B-F6F6-A02A-70CE-04652121F9BF}"/>
              </a:ext>
            </a:extLst>
          </p:cNvPr>
          <p:cNvGrpSpPr/>
          <p:nvPr/>
        </p:nvGrpSpPr>
        <p:grpSpPr>
          <a:xfrm>
            <a:off x="-37431" y="8855618"/>
            <a:ext cx="13974582" cy="709091"/>
            <a:chOff x="-11610" y="9334500"/>
            <a:chExt cx="18452010" cy="1009064"/>
          </a:xfrm>
        </p:grpSpPr>
        <p:sp>
          <p:nvSpPr>
            <p:cNvPr id="34" name="Freeform 22">
              <a:extLst>
                <a:ext uri="{FF2B5EF4-FFF2-40B4-BE49-F238E27FC236}">
                  <a16:creationId xmlns:a16="http://schemas.microsoft.com/office/drawing/2014/main" id="{35F7E032-259C-309A-1EFA-43ABF1650527}"/>
                </a:ext>
              </a:extLst>
            </p:cNvPr>
            <p:cNvSpPr/>
            <p:nvPr/>
          </p:nvSpPr>
          <p:spPr>
            <a:xfrm>
              <a:off x="-11610" y="9334500"/>
              <a:ext cx="18452010" cy="849430"/>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538"/>
            </a:p>
          </p:txBody>
        </p:sp>
        <p:sp>
          <p:nvSpPr>
            <p:cNvPr id="33" name="Freeform 22">
              <a:extLst>
                <a:ext uri="{FF2B5EF4-FFF2-40B4-BE49-F238E27FC236}">
                  <a16:creationId xmlns:a16="http://schemas.microsoft.com/office/drawing/2014/main" id="{84CE569C-16B7-A85A-1C35-9A9E209D84BA}"/>
                </a:ext>
              </a:extLst>
            </p:cNvPr>
            <p:cNvSpPr/>
            <p:nvPr/>
          </p:nvSpPr>
          <p:spPr>
            <a:xfrm>
              <a:off x="-11610" y="9486900"/>
              <a:ext cx="18452010" cy="519461"/>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538"/>
            </a:p>
          </p:txBody>
        </p:sp>
        <p:sp>
          <p:nvSpPr>
            <p:cNvPr id="32" name="Freeform 22">
              <a:extLst>
                <a:ext uri="{FF2B5EF4-FFF2-40B4-BE49-F238E27FC236}">
                  <a16:creationId xmlns:a16="http://schemas.microsoft.com/office/drawing/2014/main" id="{554DF132-4138-CE2F-825B-29A9E22F662F}"/>
                </a:ext>
              </a:extLst>
            </p:cNvPr>
            <p:cNvSpPr/>
            <p:nvPr/>
          </p:nvSpPr>
          <p:spPr>
            <a:xfrm>
              <a:off x="-11610" y="9628070"/>
              <a:ext cx="18452010" cy="528833"/>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1538"/>
            </a:p>
          </p:txBody>
        </p:sp>
        <p:sp>
          <p:nvSpPr>
            <p:cNvPr id="31" name="Freeform 22">
              <a:extLst>
                <a:ext uri="{FF2B5EF4-FFF2-40B4-BE49-F238E27FC236}">
                  <a16:creationId xmlns:a16="http://schemas.microsoft.com/office/drawing/2014/main" id="{6776028A-0707-87DA-0699-6A9D958E70ED}"/>
                </a:ext>
              </a:extLst>
            </p:cNvPr>
            <p:cNvSpPr/>
            <p:nvPr/>
          </p:nvSpPr>
          <p:spPr>
            <a:xfrm>
              <a:off x="-11610" y="9780470"/>
              <a:ext cx="18452010" cy="563094"/>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1538"/>
            </a:p>
          </p:txBody>
        </p:sp>
      </p:grpSp>
      <p:pic>
        <p:nvPicPr>
          <p:cNvPr id="30" name="Picture 29" descr="A collage of several images of people&#10;&#10;Description automatically generated">
            <a:extLst>
              <a:ext uri="{FF2B5EF4-FFF2-40B4-BE49-F238E27FC236}">
                <a16:creationId xmlns:a16="http://schemas.microsoft.com/office/drawing/2014/main" id="{31689C4F-49B6-2C96-1194-DBCF78554EBE}"/>
              </a:ext>
            </a:extLst>
          </p:cNvPr>
          <p:cNvPicPr>
            <a:picLocks noChangeAspect="1"/>
          </p:cNvPicPr>
          <p:nvPr/>
        </p:nvPicPr>
        <p:blipFill rotWithShape="1">
          <a:blip r:embed="rId11">
            <a:extLst>
              <a:ext uri="{28A0092B-C50C-407E-A947-70E740481C1C}">
                <a14:useLocalDpi xmlns:a14="http://schemas.microsoft.com/office/drawing/2010/main" val="0"/>
              </a:ext>
            </a:extLst>
          </a:blip>
          <a:srcRect t="8354" r="37862" b="16065"/>
          <a:stretch/>
        </p:blipFill>
        <p:spPr>
          <a:xfrm>
            <a:off x="2979251" y="-6370"/>
            <a:ext cx="13974582" cy="9590852"/>
          </a:xfrm>
          <a:prstGeom prst="rect">
            <a:avLst/>
          </a:prstGeom>
        </p:spPr>
      </p:pic>
      <p:sp>
        <p:nvSpPr>
          <p:cNvPr id="22" name="Freeform 22"/>
          <p:cNvSpPr/>
          <p:nvPr/>
        </p:nvSpPr>
        <p:spPr>
          <a:xfrm>
            <a:off x="-135231" y="-257495"/>
            <a:ext cx="17074705" cy="1073965"/>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9">
              <a:extLst>
                <a:ext uri="{96DAC541-7B7A-43D3-8B79-37D633B846F1}">
                  <asvg:svgBlip xmlns:asvg="http://schemas.microsoft.com/office/drawing/2016/SVG/main" r:embed="rId12"/>
                </a:ext>
              </a:extLst>
            </a:blip>
            <a:stretch>
              <a:fillRect/>
            </a:stretch>
          </a:blipFill>
        </p:spPr>
        <p:txBody>
          <a:bodyPr/>
          <a:lstStyle/>
          <a:p>
            <a:endParaRPr lang="en-US" sz="1538"/>
          </a:p>
        </p:txBody>
      </p:sp>
      <p:sp>
        <p:nvSpPr>
          <p:cNvPr id="24" name="Freeform 24"/>
          <p:cNvSpPr/>
          <p:nvPr/>
        </p:nvSpPr>
        <p:spPr>
          <a:xfrm>
            <a:off x="322551" y="-137685"/>
            <a:ext cx="2957251" cy="2814902"/>
          </a:xfrm>
          <a:custGeom>
            <a:avLst/>
            <a:gdLst/>
            <a:ahLst/>
            <a:cxnLst/>
            <a:rect l="l" t="t" r="r" b="b"/>
            <a:pathLst>
              <a:path w="3199163" h="3045169">
                <a:moveTo>
                  <a:pt x="0" y="0"/>
                </a:moveTo>
                <a:lnTo>
                  <a:pt x="3199163" y="0"/>
                </a:lnTo>
                <a:lnTo>
                  <a:pt x="3199163" y="3045169"/>
                </a:lnTo>
                <a:lnTo>
                  <a:pt x="0" y="3045169"/>
                </a:lnTo>
                <a:lnTo>
                  <a:pt x="0" y="0"/>
                </a:lnTo>
                <a:close/>
              </a:path>
            </a:pathLst>
          </a:custGeom>
          <a:blipFill>
            <a:blip r:embed="rId13"/>
            <a:stretch>
              <a:fillRect/>
            </a:stretch>
          </a:blipFill>
        </p:spPr>
        <p:txBody>
          <a:bodyPr/>
          <a:lstStyle/>
          <a:p>
            <a:endParaRPr lang="en-US" sz="1538"/>
          </a:p>
        </p:txBody>
      </p:sp>
      <p:sp>
        <p:nvSpPr>
          <p:cNvPr id="25" name="TextBox 25"/>
          <p:cNvSpPr txBox="1"/>
          <p:nvPr/>
        </p:nvSpPr>
        <p:spPr>
          <a:xfrm>
            <a:off x="356785" y="3010257"/>
            <a:ext cx="11340061" cy="4890239"/>
          </a:xfrm>
          <a:prstGeom prst="rect">
            <a:avLst/>
          </a:prstGeom>
        </p:spPr>
        <p:txBody>
          <a:bodyPr wrap="square" lIns="0" tIns="0" rIns="0" bIns="0" rtlCol="0" anchor="t">
            <a:spAutoFit/>
          </a:bodyPr>
          <a:lstStyle/>
          <a:p>
            <a:pPr>
              <a:lnSpc>
                <a:spcPts val="7725"/>
              </a:lnSpc>
            </a:pPr>
            <a:r>
              <a:rPr lang="en-US" sz="6600">
                <a:solidFill>
                  <a:schemeClr val="tx1">
                    <a:lumMod val="75000"/>
                    <a:lumOff val="25000"/>
                  </a:schemeClr>
                </a:solidFill>
                <a:latin typeface="Arial Bold"/>
                <a:cs typeface="Arial Bold"/>
              </a:rPr>
              <a:t>Annual Report on </a:t>
            </a:r>
          </a:p>
          <a:p>
            <a:pPr>
              <a:lnSpc>
                <a:spcPts val="7725"/>
              </a:lnSpc>
            </a:pPr>
            <a:r>
              <a:rPr lang="en-US" sz="6600">
                <a:solidFill>
                  <a:schemeClr val="tx1">
                    <a:lumMod val="75000"/>
                    <a:lumOff val="25000"/>
                  </a:schemeClr>
                </a:solidFill>
                <a:latin typeface="Arial Bold"/>
                <a:cs typeface="Arial Bold"/>
              </a:rPr>
              <a:t>PSJA ISD’s Performance on Texas Academic Performance Report (TAPR)</a:t>
            </a:r>
          </a:p>
          <a:p>
            <a:pPr>
              <a:lnSpc>
                <a:spcPts val="7725"/>
              </a:lnSpc>
            </a:pPr>
            <a:endParaRPr lang="en-US" sz="4800">
              <a:solidFill>
                <a:schemeClr val="tx1">
                  <a:lumMod val="75000"/>
                  <a:lumOff val="25000"/>
                </a:schemeClr>
              </a:solidFill>
              <a:latin typeface="Arial Bold"/>
              <a:cs typeface="Arial Bold"/>
            </a:endParaRPr>
          </a:p>
        </p:txBody>
      </p:sp>
      <p:sp>
        <p:nvSpPr>
          <p:cNvPr id="26" name="TextBox 26"/>
          <p:cNvSpPr txBox="1"/>
          <p:nvPr/>
        </p:nvSpPr>
        <p:spPr>
          <a:xfrm>
            <a:off x="356785" y="8320247"/>
            <a:ext cx="6240941" cy="423193"/>
          </a:xfrm>
          <a:prstGeom prst="rect">
            <a:avLst/>
          </a:prstGeom>
        </p:spPr>
        <p:txBody>
          <a:bodyPr lIns="0" tIns="0" rIns="0" bIns="0" rtlCol="0" anchor="t">
            <a:spAutoFit/>
          </a:bodyPr>
          <a:lstStyle/>
          <a:p>
            <a:pPr>
              <a:lnSpc>
                <a:spcPts val="3347"/>
              </a:lnSpc>
            </a:pPr>
            <a:r>
              <a:rPr lang="en-US" sz="3200" spc="201">
                <a:solidFill>
                  <a:srgbClr val="000000"/>
                </a:solidFill>
                <a:latin typeface="Arial"/>
              </a:rPr>
              <a:t>January 26, 2026</a:t>
            </a:r>
            <a:endParaRPr lang="en-US" sz="3200" spc="201">
              <a:solidFill>
                <a:srgbClr val="000000"/>
              </a:solidFill>
              <a:latin typeface="Arial"/>
              <a:cs typeface="Arial"/>
            </a:endParaRPr>
          </a:p>
        </p:txBody>
      </p:sp>
      <p:sp>
        <p:nvSpPr>
          <p:cNvPr id="27" name="TextBox 27"/>
          <p:cNvSpPr txBox="1"/>
          <p:nvPr/>
        </p:nvSpPr>
        <p:spPr>
          <a:xfrm>
            <a:off x="322551" y="6995784"/>
            <a:ext cx="11031859" cy="1102866"/>
          </a:xfrm>
          <a:prstGeom prst="rect">
            <a:avLst/>
          </a:prstGeom>
        </p:spPr>
        <p:txBody>
          <a:bodyPr wrap="square" lIns="0" tIns="0" rIns="0" bIns="0" rtlCol="0" anchor="t">
            <a:spAutoFit/>
          </a:bodyPr>
          <a:lstStyle/>
          <a:p>
            <a:pPr>
              <a:lnSpc>
                <a:spcPts val="4279"/>
              </a:lnSpc>
            </a:pPr>
            <a:r>
              <a:rPr lang="en-US" sz="3600" spc="256">
                <a:solidFill>
                  <a:srgbClr val="000000"/>
                </a:solidFill>
                <a:latin typeface="Arial"/>
              </a:rPr>
              <a:t>Presented by Office of Academics</a:t>
            </a:r>
          </a:p>
          <a:p>
            <a:pPr>
              <a:lnSpc>
                <a:spcPts val="4279"/>
              </a:lnSpc>
            </a:pPr>
            <a:endParaRPr lang="en-US" sz="3600" i="1" spc="256">
              <a:latin typeface="Arial"/>
              <a:cs typeface="Calibri"/>
            </a:endParaRPr>
          </a:p>
        </p:txBody>
      </p:sp>
      <p:sp>
        <p:nvSpPr>
          <p:cNvPr id="28" name="TextBox 28"/>
          <p:cNvSpPr txBox="1"/>
          <p:nvPr/>
        </p:nvSpPr>
        <p:spPr>
          <a:xfrm>
            <a:off x="2509936" y="3297"/>
            <a:ext cx="14400820" cy="549638"/>
          </a:xfrm>
          <a:prstGeom prst="rect">
            <a:avLst/>
          </a:prstGeom>
        </p:spPr>
        <p:txBody>
          <a:bodyPr lIns="0" tIns="0" rIns="0" bIns="0" rtlCol="0" anchor="t">
            <a:spAutoFit/>
          </a:bodyPr>
          <a:lstStyle/>
          <a:p>
            <a:pPr algn="ctr">
              <a:lnSpc>
                <a:spcPts val="4683"/>
              </a:lnSpc>
            </a:pPr>
            <a:r>
              <a:rPr lang="en-US" sz="3344" spc="87">
                <a:solidFill>
                  <a:srgbClr val="FFFFFF"/>
                </a:solidFill>
                <a:latin typeface="Arial"/>
              </a:rPr>
              <a:t>PHARR-SAN JUAN-ALAMO INDEPENDENT SCHOOL DISTRICT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D6E2A-1613-6D1B-EBDB-01CEE1311141}"/>
            </a:ext>
          </a:extLst>
        </p:cNvPr>
        <p:cNvGrpSpPr/>
        <p:nvPr/>
      </p:nvGrpSpPr>
      <p:grpSpPr>
        <a:xfrm>
          <a:off x="0" y="0"/>
          <a:ext cx="0" cy="0"/>
          <a:chOff x="0" y="0"/>
          <a:chExt cx="0" cy="0"/>
        </a:xfrm>
      </p:grpSpPr>
      <p:grpSp>
        <p:nvGrpSpPr>
          <p:cNvPr id="35" name="Group 34">
            <a:extLst>
              <a:ext uri="{FF2B5EF4-FFF2-40B4-BE49-F238E27FC236}">
                <a16:creationId xmlns:a16="http://schemas.microsoft.com/office/drawing/2014/main" id="{17E07071-E4D1-6A44-8F3B-C1965F1A7FE6}"/>
              </a:ext>
            </a:extLst>
          </p:cNvPr>
          <p:cNvGrpSpPr/>
          <p:nvPr/>
        </p:nvGrpSpPr>
        <p:grpSpPr>
          <a:xfrm>
            <a:off x="-37432" y="8855618"/>
            <a:ext cx="16948187" cy="709091"/>
            <a:chOff x="-11610" y="9334500"/>
            <a:chExt cx="18452010" cy="1009064"/>
          </a:xfrm>
        </p:grpSpPr>
        <p:sp>
          <p:nvSpPr>
            <p:cNvPr id="34" name="Freeform 22">
              <a:extLst>
                <a:ext uri="{FF2B5EF4-FFF2-40B4-BE49-F238E27FC236}">
                  <a16:creationId xmlns:a16="http://schemas.microsoft.com/office/drawing/2014/main" id="{543CFE75-EE6C-B55C-9C0A-86F2BFB4492B}"/>
                </a:ext>
              </a:extLst>
            </p:cNvPr>
            <p:cNvSpPr/>
            <p:nvPr/>
          </p:nvSpPr>
          <p:spPr>
            <a:xfrm>
              <a:off x="-11610" y="9334500"/>
              <a:ext cx="18452010" cy="849430"/>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538"/>
            </a:p>
          </p:txBody>
        </p:sp>
        <p:sp>
          <p:nvSpPr>
            <p:cNvPr id="33" name="Freeform 22">
              <a:extLst>
                <a:ext uri="{FF2B5EF4-FFF2-40B4-BE49-F238E27FC236}">
                  <a16:creationId xmlns:a16="http://schemas.microsoft.com/office/drawing/2014/main" id="{92AED19A-3E63-7A2C-E5FE-F789C6D46F92}"/>
                </a:ext>
              </a:extLst>
            </p:cNvPr>
            <p:cNvSpPr/>
            <p:nvPr/>
          </p:nvSpPr>
          <p:spPr>
            <a:xfrm>
              <a:off x="-11610" y="9486900"/>
              <a:ext cx="18452010" cy="519461"/>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538"/>
            </a:p>
          </p:txBody>
        </p:sp>
        <p:sp>
          <p:nvSpPr>
            <p:cNvPr id="32" name="Freeform 22">
              <a:extLst>
                <a:ext uri="{FF2B5EF4-FFF2-40B4-BE49-F238E27FC236}">
                  <a16:creationId xmlns:a16="http://schemas.microsoft.com/office/drawing/2014/main" id="{A59ADC1E-9999-6340-1ACF-848E154C0A05}"/>
                </a:ext>
              </a:extLst>
            </p:cNvPr>
            <p:cNvSpPr/>
            <p:nvPr/>
          </p:nvSpPr>
          <p:spPr>
            <a:xfrm>
              <a:off x="-11610" y="9628070"/>
              <a:ext cx="18452010" cy="528833"/>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1538"/>
            </a:p>
          </p:txBody>
        </p:sp>
        <p:sp>
          <p:nvSpPr>
            <p:cNvPr id="31" name="Freeform 22">
              <a:extLst>
                <a:ext uri="{FF2B5EF4-FFF2-40B4-BE49-F238E27FC236}">
                  <a16:creationId xmlns:a16="http://schemas.microsoft.com/office/drawing/2014/main" id="{EEAFB361-2444-6076-169D-0947E3DD1E3B}"/>
                </a:ext>
              </a:extLst>
            </p:cNvPr>
            <p:cNvSpPr/>
            <p:nvPr/>
          </p:nvSpPr>
          <p:spPr>
            <a:xfrm>
              <a:off x="-11610" y="9780470"/>
              <a:ext cx="18452010" cy="563094"/>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1538"/>
            </a:p>
          </p:txBody>
        </p:sp>
      </p:grpSp>
      <p:sp>
        <p:nvSpPr>
          <p:cNvPr id="22" name="Freeform 22">
            <a:extLst>
              <a:ext uri="{FF2B5EF4-FFF2-40B4-BE49-F238E27FC236}">
                <a16:creationId xmlns:a16="http://schemas.microsoft.com/office/drawing/2014/main" id="{6DBBFF7F-8179-5E6D-87BD-BAF309D5E3BD}"/>
              </a:ext>
            </a:extLst>
          </p:cNvPr>
          <p:cNvSpPr/>
          <p:nvPr/>
        </p:nvSpPr>
        <p:spPr>
          <a:xfrm>
            <a:off x="-135231" y="-257495"/>
            <a:ext cx="17074705" cy="1073965"/>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endParaRPr lang="en-US" sz="1538"/>
          </a:p>
        </p:txBody>
      </p:sp>
      <p:sp>
        <p:nvSpPr>
          <p:cNvPr id="25" name="TextBox 25">
            <a:extLst>
              <a:ext uri="{FF2B5EF4-FFF2-40B4-BE49-F238E27FC236}">
                <a16:creationId xmlns:a16="http://schemas.microsoft.com/office/drawing/2014/main" id="{8A78EBC5-2AB2-A8AE-FF38-C6291FA564DD}"/>
              </a:ext>
            </a:extLst>
          </p:cNvPr>
          <p:cNvSpPr txBox="1"/>
          <p:nvPr/>
        </p:nvSpPr>
        <p:spPr>
          <a:xfrm>
            <a:off x="636693" y="2523948"/>
            <a:ext cx="15599935" cy="4062651"/>
          </a:xfrm>
          <a:prstGeom prst="rect">
            <a:avLst/>
          </a:prstGeom>
        </p:spPr>
        <p:txBody>
          <a:bodyPr wrap="square" lIns="0" tIns="0" rIns="0" bIns="0" rtlCol="0" anchor="t">
            <a:spAutoFit/>
          </a:bodyPr>
          <a:lstStyle/>
          <a:p>
            <a:pPr algn="ctr"/>
            <a:r>
              <a:rPr lang="en-US" sz="4400" b="1"/>
              <a:t>Pharr-San Juan-Alamo Independent School District</a:t>
            </a:r>
            <a:br>
              <a:rPr lang="en-US" sz="4400"/>
            </a:br>
            <a:r>
              <a:rPr lang="en-US" sz="4400" b="1"/>
              <a:t>Texas Academic Performance Report (TAPR)</a:t>
            </a:r>
            <a:br>
              <a:rPr lang="en-US" sz="4400"/>
            </a:br>
            <a:r>
              <a:rPr lang="en-US" sz="4400" b="1"/>
              <a:t>2023–2024 Accountability Overview</a:t>
            </a:r>
          </a:p>
          <a:p>
            <a:pPr algn="ctr"/>
            <a:endParaRPr lang="en-US" sz="4400"/>
          </a:p>
          <a:p>
            <a:r>
              <a:rPr lang="en-US" sz="4400" b="1"/>
              <a:t>2025 District Accountability Rating:</a:t>
            </a:r>
            <a:r>
              <a:rPr lang="en-US" sz="4400"/>
              <a:t> </a:t>
            </a:r>
            <a:r>
              <a:rPr lang="en-US" sz="4400" b="1"/>
              <a:t>B</a:t>
            </a:r>
            <a:endParaRPr lang="en-US" sz="4400"/>
          </a:p>
          <a:p>
            <a:r>
              <a:rPr lang="en-US" sz="4400" b="1"/>
              <a:t>2025 Special Education Determination Status:</a:t>
            </a:r>
            <a:r>
              <a:rPr lang="en-US" sz="4400"/>
              <a:t> </a:t>
            </a:r>
            <a:r>
              <a:rPr lang="en-US" sz="4400" b="1"/>
              <a:t>Meets Requirements</a:t>
            </a:r>
            <a:endParaRPr lang="en-US" sz="4400"/>
          </a:p>
        </p:txBody>
      </p:sp>
      <p:sp>
        <p:nvSpPr>
          <p:cNvPr id="28" name="TextBox 28">
            <a:extLst>
              <a:ext uri="{FF2B5EF4-FFF2-40B4-BE49-F238E27FC236}">
                <a16:creationId xmlns:a16="http://schemas.microsoft.com/office/drawing/2014/main" id="{87DD564B-0FDB-E746-45AB-7081555F55FE}"/>
              </a:ext>
            </a:extLst>
          </p:cNvPr>
          <p:cNvSpPr txBox="1"/>
          <p:nvPr/>
        </p:nvSpPr>
        <p:spPr>
          <a:xfrm>
            <a:off x="2509936" y="3297"/>
            <a:ext cx="14400820" cy="549638"/>
          </a:xfrm>
          <a:prstGeom prst="rect">
            <a:avLst/>
          </a:prstGeom>
        </p:spPr>
        <p:txBody>
          <a:bodyPr lIns="0" tIns="0" rIns="0" bIns="0" rtlCol="0" anchor="t">
            <a:spAutoFit/>
          </a:bodyPr>
          <a:lstStyle/>
          <a:p>
            <a:pPr algn="ctr">
              <a:lnSpc>
                <a:spcPts val="4683"/>
              </a:lnSpc>
            </a:pPr>
            <a:r>
              <a:rPr lang="en-US" sz="3344" spc="87">
                <a:solidFill>
                  <a:srgbClr val="FFFFFF"/>
                </a:solidFill>
                <a:latin typeface="Arial"/>
              </a:rPr>
              <a:t>PHARR-SAN JUAN-ALAMO INDEPENDENT SCHOOL DISTRICT</a:t>
            </a:r>
          </a:p>
        </p:txBody>
      </p:sp>
    </p:spTree>
    <p:extLst>
      <p:ext uri="{BB962C8B-B14F-4D97-AF65-F5344CB8AC3E}">
        <p14:creationId xmlns:p14="http://schemas.microsoft.com/office/powerpoint/2010/main" val="1570244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F8A48-30CE-9D1A-C0E1-D206A80D8CD5}"/>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07F89DC9-A6BE-AF46-71F1-7969103C6DAB}"/>
              </a:ext>
            </a:extLst>
          </p:cNvPr>
          <p:cNvSpPr/>
          <p:nvPr/>
        </p:nvSpPr>
        <p:spPr>
          <a:xfrm>
            <a:off x="-205669" y="-82687"/>
            <a:ext cx="17186863" cy="1247586"/>
          </a:xfrm>
          <a:custGeom>
            <a:avLst/>
            <a:gdLst/>
            <a:ahLst/>
            <a:cxnLst/>
            <a:rect l="l" t="t" r="r" b="b"/>
            <a:pathLst>
              <a:path w="21776181" h="10888091">
                <a:moveTo>
                  <a:pt x="0" y="0"/>
                </a:moveTo>
                <a:lnTo>
                  <a:pt x="21776182" y="0"/>
                </a:lnTo>
                <a:lnTo>
                  <a:pt x="21776182" y="10888090"/>
                </a:lnTo>
                <a:lnTo>
                  <a:pt x="0" y="1088809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lIns="91440" tIns="45720" rIns="91440" bIns="45720" anchor="t"/>
          <a:lstStyle/>
          <a:p>
            <a:endParaRPr lang="en-US" sz="1538"/>
          </a:p>
        </p:txBody>
      </p:sp>
      <p:sp>
        <p:nvSpPr>
          <p:cNvPr id="8" name="Freeform 8">
            <a:extLst>
              <a:ext uri="{FF2B5EF4-FFF2-40B4-BE49-F238E27FC236}">
                <a16:creationId xmlns:a16="http://schemas.microsoft.com/office/drawing/2014/main" id="{9CA3EBC3-8DDD-3957-77A4-E1E829AA3A57}"/>
              </a:ext>
            </a:extLst>
          </p:cNvPr>
          <p:cNvSpPr/>
          <p:nvPr/>
        </p:nvSpPr>
        <p:spPr>
          <a:xfrm>
            <a:off x="12284439" y="0"/>
            <a:ext cx="4355284" cy="1485579"/>
          </a:xfrm>
          <a:custGeom>
            <a:avLst/>
            <a:gdLst/>
            <a:ahLst/>
            <a:cxnLst/>
            <a:rect l="l" t="t" r="r" b="b"/>
            <a:pathLst>
              <a:path w="4711559" h="1607104">
                <a:moveTo>
                  <a:pt x="0" y="0"/>
                </a:moveTo>
                <a:lnTo>
                  <a:pt x="4711558" y="0"/>
                </a:lnTo>
                <a:lnTo>
                  <a:pt x="4711558" y="1607104"/>
                </a:lnTo>
                <a:lnTo>
                  <a:pt x="0" y="1607104"/>
                </a:lnTo>
                <a:lnTo>
                  <a:pt x="0" y="0"/>
                </a:lnTo>
                <a:close/>
              </a:path>
            </a:pathLst>
          </a:custGeom>
          <a:blipFill>
            <a:blip r:embed="rId4"/>
            <a:stretch>
              <a:fillRect/>
            </a:stretch>
          </a:blipFill>
        </p:spPr>
        <p:txBody>
          <a:bodyPr/>
          <a:lstStyle/>
          <a:p>
            <a:endParaRPr lang="en-US" sz="1538"/>
          </a:p>
        </p:txBody>
      </p:sp>
      <p:grpSp>
        <p:nvGrpSpPr>
          <p:cNvPr id="12" name="Group 11">
            <a:extLst>
              <a:ext uri="{FF2B5EF4-FFF2-40B4-BE49-F238E27FC236}">
                <a16:creationId xmlns:a16="http://schemas.microsoft.com/office/drawing/2014/main" id="{807A0436-11BC-4265-9DCC-98B56403C175}"/>
              </a:ext>
            </a:extLst>
          </p:cNvPr>
          <p:cNvGrpSpPr/>
          <p:nvPr/>
        </p:nvGrpSpPr>
        <p:grpSpPr>
          <a:xfrm>
            <a:off x="-64794" y="8855618"/>
            <a:ext cx="17045987" cy="709091"/>
            <a:chOff x="-11610" y="9334500"/>
            <a:chExt cx="18452010" cy="1009064"/>
          </a:xfrm>
        </p:grpSpPr>
        <p:sp>
          <p:nvSpPr>
            <p:cNvPr id="13" name="Freeform 22">
              <a:extLst>
                <a:ext uri="{FF2B5EF4-FFF2-40B4-BE49-F238E27FC236}">
                  <a16:creationId xmlns:a16="http://schemas.microsoft.com/office/drawing/2014/main" id="{57E8C6DC-9C5D-ED91-9AF3-1BBBA5C4377B}"/>
                </a:ext>
              </a:extLst>
            </p:cNvPr>
            <p:cNvSpPr/>
            <p:nvPr/>
          </p:nvSpPr>
          <p:spPr>
            <a:xfrm>
              <a:off x="-11610" y="9334500"/>
              <a:ext cx="18452010" cy="849430"/>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538"/>
            </a:p>
          </p:txBody>
        </p:sp>
        <p:sp>
          <p:nvSpPr>
            <p:cNvPr id="14" name="Freeform 22">
              <a:extLst>
                <a:ext uri="{FF2B5EF4-FFF2-40B4-BE49-F238E27FC236}">
                  <a16:creationId xmlns:a16="http://schemas.microsoft.com/office/drawing/2014/main" id="{7FE35D58-23EB-267E-9B24-84BE5619C72F}"/>
                </a:ext>
              </a:extLst>
            </p:cNvPr>
            <p:cNvSpPr/>
            <p:nvPr/>
          </p:nvSpPr>
          <p:spPr>
            <a:xfrm>
              <a:off x="-11610" y="9486900"/>
              <a:ext cx="18452010" cy="519461"/>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1538"/>
            </a:p>
          </p:txBody>
        </p:sp>
        <p:sp>
          <p:nvSpPr>
            <p:cNvPr id="15" name="Freeform 22">
              <a:extLst>
                <a:ext uri="{FF2B5EF4-FFF2-40B4-BE49-F238E27FC236}">
                  <a16:creationId xmlns:a16="http://schemas.microsoft.com/office/drawing/2014/main" id="{36BB352D-D69D-145F-DFD3-EE6C51522181}"/>
                </a:ext>
              </a:extLst>
            </p:cNvPr>
            <p:cNvSpPr/>
            <p:nvPr/>
          </p:nvSpPr>
          <p:spPr>
            <a:xfrm>
              <a:off x="-11610" y="9628070"/>
              <a:ext cx="18452010" cy="528833"/>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1538"/>
            </a:p>
          </p:txBody>
        </p:sp>
        <p:sp>
          <p:nvSpPr>
            <p:cNvPr id="16" name="Freeform 22">
              <a:extLst>
                <a:ext uri="{FF2B5EF4-FFF2-40B4-BE49-F238E27FC236}">
                  <a16:creationId xmlns:a16="http://schemas.microsoft.com/office/drawing/2014/main" id="{DF17D565-5295-04A8-A21E-F44D870F6DD6}"/>
                </a:ext>
              </a:extLst>
            </p:cNvPr>
            <p:cNvSpPr/>
            <p:nvPr/>
          </p:nvSpPr>
          <p:spPr>
            <a:xfrm>
              <a:off x="-11610" y="9780470"/>
              <a:ext cx="18452010" cy="563094"/>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2">
                <a:extLst>
                  <a:ext uri="{96DAC541-7B7A-43D3-8B79-37D633B846F1}">
                    <asvg:svgBlip xmlns:asvg="http://schemas.microsoft.com/office/drawing/2016/SVG/main" r:embed="rId11"/>
                  </a:ext>
                </a:extLst>
              </a:blip>
              <a:stretch>
                <a:fillRect/>
              </a:stretch>
            </a:blipFill>
          </p:spPr>
          <p:txBody>
            <a:bodyPr/>
            <a:lstStyle/>
            <a:p>
              <a:endParaRPr lang="en-US" sz="1538"/>
            </a:p>
          </p:txBody>
        </p:sp>
      </p:grpSp>
      <p:sp>
        <p:nvSpPr>
          <p:cNvPr id="4" name="TextBox 10">
            <a:extLst>
              <a:ext uri="{FF2B5EF4-FFF2-40B4-BE49-F238E27FC236}">
                <a16:creationId xmlns:a16="http://schemas.microsoft.com/office/drawing/2014/main" id="{CD618DAF-BDDA-91F7-64D8-7980B4A8D0FE}"/>
              </a:ext>
            </a:extLst>
          </p:cNvPr>
          <p:cNvSpPr txBox="1"/>
          <p:nvPr/>
        </p:nvSpPr>
        <p:spPr>
          <a:xfrm>
            <a:off x="678155" y="270324"/>
            <a:ext cx="11606284" cy="564706"/>
          </a:xfrm>
          <a:prstGeom prst="rect">
            <a:avLst/>
          </a:prstGeom>
        </p:spPr>
        <p:txBody>
          <a:bodyPr wrap="square" lIns="0" tIns="0" rIns="0" bIns="0" rtlCol="0" anchor="t">
            <a:spAutoFit/>
          </a:bodyPr>
          <a:lstStyle/>
          <a:p>
            <a:pPr>
              <a:lnSpc>
                <a:spcPts val="4654"/>
              </a:lnSpc>
            </a:pPr>
            <a:endParaRPr lang="en-US" sz="3328" spc="86">
              <a:solidFill>
                <a:srgbClr val="FFFFFF"/>
              </a:solidFill>
              <a:ea typeface="+mn-lt"/>
              <a:cs typeface="+mn-lt"/>
            </a:endParaRPr>
          </a:p>
        </p:txBody>
      </p:sp>
      <p:sp>
        <p:nvSpPr>
          <p:cNvPr id="2" name="Rectangle 1">
            <a:extLst>
              <a:ext uri="{FF2B5EF4-FFF2-40B4-BE49-F238E27FC236}">
                <a16:creationId xmlns:a16="http://schemas.microsoft.com/office/drawing/2014/main" id="{1EA5C0A6-A783-4A04-FEAB-A2A74B53893F}"/>
              </a:ext>
            </a:extLst>
          </p:cNvPr>
          <p:cNvSpPr/>
          <p:nvPr/>
        </p:nvSpPr>
        <p:spPr>
          <a:xfrm>
            <a:off x="678155" y="3567886"/>
            <a:ext cx="15378907" cy="1079783"/>
          </a:xfrm>
          <a:prstGeom prst="rect">
            <a:avLst/>
          </a:prstGeom>
          <a:noFill/>
        </p:spPr>
        <p:txBody>
          <a:bodyPr wrap="square" lIns="91440" tIns="45720" rIns="91440" bIns="45720" anchor="t">
            <a:spAutoFit/>
          </a:bodyPr>
          <a:lstStyle/>
          <a:p>
            <a:pPr algn="ctr">
              <a:lnSpc>
                <a:spcPts val="7725"/>
              </a:lnSpc>
            </a:pPr>
            <a:r>
              <a:rPr lang="en-US" sz="8000">
                <a:latin typeface="Arial Bold"/>
                <a:cs typeface="Arial Bold"/>
              </a:rPr>
              <a:t>Highlights and Key Findings</a:t>
            </a:r>
          </a:p>
        </p:txBody>
      </p:sp>
      <p:sp>
        <p:nvSpPr>
          <p:cNvPr id="5" name="TextBox 10">
            <a:extLst>
              <a:ext uri="{FF2B5EF4-FFF2-40B4-BE49-F238E27FC236}">
                <a16:creationId xmlns:a16="http://schemas.microsoft.com/office/drawing/2014/main" id="{E957E123-E1CD-3072-7132-1C44DD0C80D4}"/>
              </a:ext>
            </a:extLst>
          </p:cNvPr>
          <p:cNvSpPr txBox="1"/>
          <p:nvPr/>
        </p:nvSpPr>
        <p:spPr>
          <a:xfrm>
            <a:off x="172995" y="270325"/>
            <a:ext cx="12111444" cy="602729"/>
          </a:xfrm>
          <a:prstGeom prst="rect">
            <a:avLst/>
          </a:prstGeom>
        </p:spPr>
        <p:txBody>
          <a:bodyPr wrap="square" lIns="0" tIns="0" rIns="0" bIns="0" rtlCol="0" anchor="t">
            <a:spAutoFit/>
          </a:bodyPr>
          <a:lstStyle/>
          <a:p>
            <a:pPr>
              <a:lnSpc>
                <a:spcPts val="4654"/>
              </a:lnSpc>
            </a:pPr>
            <a:r>
              <a:rPr lang="en-US" sz="4000" b="1" spc="86">
                <a:solidFill>
                  <a:srgbClr val="FFFFFF"/>
                </a:solidFill>
                <a:latin typeface="Arial Bold"/>
                <a:cs typeface="Times New Roman"/>
              </a:rPr>
              <a:t>2025 TAPR Student Performance – Elementary</a:t>
            </a:r>
            <a:endParaRPr lang="en-US" sz="4000" b="1" spc="86">
              <a:solidFill>
                <a:srgbClr val="FFFFFF"/>
              </a:solidFill>
              <a:latin typeface="Arial Bold"/>
              <a:cs typeface="Times New Roman" panose="02020603050405020304" pitchFamily="18" charset="0"/>
            </a:endParaRPr>
          </a:p>
        </p:txBody>
      </p:sp>
      <p:sp>
        <p:nvSpPr>
          <p:cNvPr id="3" name="Freeform 9">
            <a:extLst>
              <a:ext uri="{FF2B5EF4-FFF2-40B4-BE49-F238E27FC236}">
                <a16:creationId xmlns:a16="http://schemas.microsoft.com/office/drawing/2014/main" id="{35BF31C1-473E-1E4B-CB9E-C022E1E342F2}"/>
              </a:ext>
            </a:extLst>
          </p:cNvPr>
          <p:cNvSpPr/>
          <p:nvPr/>
        </p:nvSpPr>
        <p:spPr>
          <a:xfrm>
            <a:off x="180218" y="7865344"/>
            <a:ext cx="3347325" cy="954784"/>
          </a:xfrm>
          <a:custGeom>
            <a:avLst/>
            <a:gdLst/>
            <a:ahLst/>
            <a:cxnLst/>
            <a:rect l="l" t="t" r="r" b="b"/>
            <a:pathLst>
              <a:path w="4766082" h="1310673">
                <a:moveTo>
                  <a:pt x="0" y="0"/>
                </a:moveTo>
                <a:lnTo>
                  <a:pt x="4766082" y="0"/>
                </a:lnTo>
                <a:lnTo>
                  <a:pt x="4766082" y="1310673"/>
                </a:lnTo>
                <a:lnTo>
                  <a:pt x="0" y="1310673"/>
                </a:lnTo>
                <a:lnTo>
                  <a:pt x="0" y="0"/>
                </a:lnTo>
                <a:close/>
              </a:path>
            </a:pathLst>
          </a:custGeom>
          <a:blipFill>
            <a:blip r:embed="rId12"/>
            <a:stretch>
              <a:fillRect/>
            </a:stretch>
          </a:blipFill>
        </p:spPr>
        <p:txBody>
          <a:bodyPr/>
          <a:lstStyle/>
          <a:p>
            <a:endParaRPr lang="en-US" sz="1538"/>
          </a:p>
        </p:txBody>
      </p:sp>
    </p:spTree>
    <p:extLst>
      <p:ext uri="{BB962C8B-B14F-4D97-AF65-F5344CB8AC3E}">
        <p14:creationId xmlns:p14="http://schemas.microsoft.com/office/powerpoint/2010/main" val="1399028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CE57E-D316-8E72-AACD-0E2F8A762C8B}"/>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44638E37-E73C-4067-B354-CC1CE21C02F8}"/>
              </a:ext>
            </a:extLst>
          </p:cNvPr>
          <p:cNvGrpSpPr/>
          <p:nvPr/>
        </p:nvGrpSpPr>
        <p:grpSpPr>
          <a:xfrm>
            <a:off x="-37432" y="8855618"/>
            <a:ext cx="16953831" cy="709091"/>
            <a:chOff x="-11610" y="9334500"/>
            <a:chExt cx="18452010" cy="1009064"/>
          </a:xfrm>
        </p:grpSpPr>
        <p:sp>
          <p:nvSpPr>
            <p:cNvPr id="14" name="Freeform 22">
              <a:extLst>
                <a:ext uri="{FF2B5EF4-FFF2-40B4-BE49-F238E27FC236}">
                  <a16:creationId xmlns:a16="http://schemas.microsoft.com/office/drawing/2014/main" id="{D7B918D9-964D-D69D-2F0D-EEC6C20E1302}"/>
                </a:ext>
              </a:extLst>
            </p:cNvPr>
            <p:cNvSpPr/>
            <p:nvPr/>
          </p:nvSpPr>
          <p:spPr>
            <a:xfrm>
              <a:off x="-11610" y="9334500"/>
              <a:ext cx="18452010" cy="849430"/>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538"/>
            </a:p>
          </p:txBody>
        </p:sp>
        <p:sp>
          <p:nvSpPr>
            <p:cNvPr id="15" name="Freeform 22">
              <a:extLst>
                <a:ext uri="{FF2B5EF4-FFF2-40B4-BE49-F238E27FC236}">
                  <a16:creationId xmlns:a16="http://schemas.microsoft.com/office/drawing/2014/main" id="{CBCBE2AC-7D01-C144-8587-A124FDD0FE16}"/>
                </a:ext>
              </a:extLst>
            </p:cNvPr>
            <p:cNvSpPr/>
            <p:nvPr/>
          </p:nvSpPr>
          <p:spPr>
            <a:xfrm>
              <a:off x="-11610" y="9486900"/>
              <a:ext cx="18452010" cy="519461"/>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538"/>
            </a:p>
          </p:txBody>
        </p:sp>
        <p:sp>
          <p:nvSpPr>
            <p:cNvPr id="16" name="Freeform 22">
              <a:extLst>
                <a:ext uri="{FF2B5EF4-FFF2-40B4-BE49-F238E27FC236}">
                  <a16:creationId xmlns:a16="http://schemas.microsoft.com/office/drawing/2014/main" id="{201A1D97-4D70-01F1-4B18-3A7886E47418}"/>
                </a:ext>
              </a:extLst>
            </p:cNvPr>
            <p:cNvSpPr/>
            <p:nvPr/>
          </p:nvSpPr>
          <p:spPr>
            <a:xfrm>
              <a:off x="-11610" y="9628070"/>
              <a:ext cx="18452010" cy="528833"/>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1538"/>
            </a:p>
          </p:txBody>
        </p:sp>
        <p:sp>
          <p:nvSpPr>
            <p:cNvPr id="17" name="Freeform 22">
              <a:extLst>
                <a:ext uri="{FF2B5EF4-FFF2-40B4-BE49-F238E27FC236}">
                  <a16:creationId xmlns:a16="http://schemas.microsoft.com/office/drawing/2014/main" id="{1A88122D-CC5F-3531-1CD3-E696D89861CB}"/>
                </a:ext>
              </a:extLst>
            </p:cNvPr>
            <p:cNvSpPr/>
            <p:nvPr/>
          </p:nvSpPr>
          <p:spPr>
            <a:xfrm>
              <a:off x="-11610" y="9780470"/>
              <a:ext cx="18452010" cy="563094"/>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538"/>
            </a:p>
          </p:txBody>
        </p:sp>
      </p:grpSp>
      <p:sp>
        <p:nvSpPr>
          <p:cNvPr id="7" name="Freeform 7">
            <a:extLst>
              <a:ext uri="{FF2B5EF4-FFF2-40B4-BE49-F238E27FC236}">
                <a16:creationId xmlns:a16="http://schemas.microsoft.com/office/drawing/2014/main" id="{0126A514-04AF-2419-4EF1-D752D9600B68}"/>
              </a:ext>
            </a:extLst>
          </p:cNvPr>
          <p:cNvSpPr/>
          <p:nvPr/>
        </p:nvSpPr>
        <p:spPr>
          <a:xfrm>
            <a:off x="-37432" y="-71169"/>
            <a:ext cx="17089063" cy="1236069"/>
          </a:xfrm>
          <a:custGeom>
            <a:avLst/>
            <a:gdLst/>
            <a:ahLst/>
            <a:cxnLst/>
            <a:rect l="l" t="t" r="r" b="b"/>
            <a:pathLst>
              <a:path w="21776181" h="10888091">
                <a:moveTo>
                  <a:pt x="0" y="0"/>
                </a:moveTo>
                <a:lnTo>
                  <a:pt x="21776182" y="0"/>
                </a:lnTo>
                <a:lnTo>
                  <a:pt x="21776182" y="10888090"/>
                </a:lnTo>
                <a:lnTo>
                  <a:pt x="0" y="10888090"/>
                </a:lnTo>
                <a:lnTo>
                  <a:pt x="0" y="0"/>
                </a:lnTo>
                <a:close/>
              </a:path>
            </a:pathLst>
          </a:custGeom>
          <a:blipFill>
            <a:blip r:embed="rId8">
              <a:extLst>
                <a:ext uri="{96DAC541-7B7A-43D3-8B79-37D633B846F1}">
                  <asvg:svgBlip xmlns:asvg="http://schemas.microsoft.com/office/drawing/2016/SVG/main" r:embed="rId10"/>
                </a:ext>
              </a:extLst>
            </a:blip>
            <a:stretch>
              <a:fillRect/>
            </a:stretch>
          </a:blipFill>
        </p:spPr>
        <p:txBody>
          <a:bodyPr/>
          <a:lstStyle/>
          <a:p>
            <a:endParaRPr lang="en-US" sz="1538"/>
          </a:p>
        </p:txBody>
      </p:sp>
      <p:sp>
        <p:nvSpPr>
          <p:cNvPr id="8" name="Freeform 8">
            <a:extLst>
              <a:ext uri="{FF2B5EF4-FFF2-40B4-BE49-F238E27FC236}">
                <a16:creationId xmlns:a16="http://schemas.microsoft.com/office/drawing/2014/main" id="{75051FEC-374E-49A2-FACF-1E4952966B36}"/>
              </a:ext>
            </a:extLst>
          </p:cNvPr>
          <p:cNvSpPr/>
          <p:nvPr/>
        </p:nvSpPr>
        <p:spPr>
          <a:xfrm>
            <a:off x="13169839" y="127927"/>
            <a:ext cx="3746560" cy="1277945"/>
          </a:xfrm>
          <a:custGeom>
            <a:avLst/>
            <a:gdLst/>
            <a:ahLst/>
            <a:cxnLst/>
            <a:rect l="l" t="t" r="r" b="b"/>
            <a:pathLst>
              <a:path w="4053040" h="1382485">
                <a:moveTo>
                  <a:pt x="0" y="0"/>
                </a:moveTo>
                <a:lnTo>
                  <a:pt x="4053040" y="0"/>
                </a:lnTo>
                <a:lnTo>
                  <a:pt x="4053040" y="1382485"/>
                </a:lnTo>
                <a:lnTo>
                  <a:pt x="0" y="1382485"/>
                </a:lnTo>
                <a:lnTo>
                  <a:pt x="0" y="0"/>
                </a:lnTo>
                <a:close/>
              </a:path>
            </a:pathLst>
          </a:custGeom>
          <a:blipFill>
            <a:blip r:embed="rId11"/>
            <a:stretch>
              <a:fillRect/>
            </a:stretch>
          </a:blipFill>
        </p:spPr>
        <p:txBody>
          <a:bodyPr/>
          <a:lstStyle/>
          <a:p>
            <a:endParaRPr lang="en-US" sz="1538"/>
          </a:p>
        </p:txBody>
      </p:sp>
      <p:sp>
        <p:nvSpPr>
          <p:cNvPr id="9" name="Freeform 9">
            <a:extLst>
              <a:ext uri="{FF2B5EF4-FFF2-40B4-BE49-F238E27FC236}">
                <a16:creationId xmlns:a16="http://schemas.microsoft.com/office/drawing/2014/main" id="{AEF9BCE1-571F-ED9A-76DD-028DF3515FAE}"/>
              </a:ext>
            </a:extLst>
          </p:cNvPr>
          <p:cNvSpPr/>
          <p:nvPr/>
        </p:nvSpPr>
        <p:spPr>
          <a:xfrm>
            <a:off x="180218" y="7865344"/>
            <a:ext cx="3347325" cy="954784"/>
          </a:xfrm>
          <a:custGeom>
            <a:avLst/>
            <a:gdLst/>
            <a:ahLst/>
            <a:cxnLst/>
            <a:rect l="l" t="t" r="r" b="b"/>
            <a:pathLst>
              <a:path w="4766082" h="1310673">
                <a:moveTo>
                  <a:pt x="0" y="0"/>
                </a:moveTo>
                <a:lnTo>
                  <a:pt x="4766082" y="0"/>
                </a:lnTo>
                <a:lnTo>
                  <a:pt x="4766082" y="1310673"/>
                </a:lnTo>
                <a:lnTo>
                  <a:pt x="0" y="1310673"/>
                </a:lnTo>
                <a:lnTo>
                  <a:pt x="0" y="0"/>
                </a:lnTo>
                <a:close/>
              </a:path>
            </a:pathLst>
          </a:custGeom>
          <a:blipFill>
            <a:blip r:embed="rId12"/>
            <a:stretch>
              <a:fillRect/>
            </a:stretch>
          </a:blipFill>
        </p:spPr>
        <p:txBody>
          <a:bodyPr/>
          <a:lstStyle/>
          <a:p>
            <a:endParaRPr lang="en-US" sz="1538"/>
          </a:p>
        </p:txBody>
      </p:sp>
      <p:sp>
        <p:nvSpPr>
          <p:cNvPr id="12" name="TextBox 12">
            <a:extLst>
              <a:ext uri="{FF2B5EF4-FFF2-40B4-BE49-F238E27FC236}">
                <a16:creationId xmlns:a16="http://schemas.microsoft.com/office/drawing/2014/main" id="{3A1D875B-E7FE-55B1-0724-CB07EDA4BC56}"/>
              </a:ext>
            </a:extLst>
          </p:cNvPr>
          <p:cNvSpPr txBox="1"/>
          <p:nvPr/>
        </p:nvSpPr>
        <p:spPr>
          <a:xfrm>
            <a:off x="0" y="278289"/>
            <a:ext cx="14400820" cy="602729"/>
          </a:xfrm>
          <a:prstGeom prst="rect">
            <a:avLst/>
          </a:prstGeom>
        </p:spPr>
        <p:txBody>
          <a:bodyPr lIns="0" tIns="0" rIns="0" bIns="0" rtlCol="0" anchor="t">
            <a:spAutoFit/>
          </a:bodyPr>
          <a:lstStyle/>
          <a:p>
            <a:pPr>
              <a:lnSpc>
                <a:spcPts val="4683"/>
              </a:lnSpc>
            </a:pPr>
            <a:r>
              <a:rPr lang="en-US" sz="4000" spc="87" dirty="0">
                <a:solidFill>
                  <a:srgbClr val="FFFFFF"/>
                </a:solidFill>
                <a:latin typeface="Arial Bold"/>
              </a:rPr>
              <a:t>2025 District Comparison: All Grades, All Subjects</a:t>
            </a:r>
          </a:p>
        </p:txBody>
      </p:sp>
      <p:pic>
        <p:nvPicPr>
          <p:cNvPr id="26" name="Picture 25">
            <a:extLst>
              <a:ext uri="{FF2B5EF4-FFF2-40B4-BE49-F238E27FC236}">
                <a16:creationId xmlns:a16="http://schemas.microsoft.com/office/drawing/2014/main" id="{30407F0D-113F-AF84-4776-99E884B51E19}"/>
              </a:ext>
            </a:extLst>
          </p:cNvPr>
          <p:cNvPicPr>
            <a:picLocks noChangeAspect="1"/>
          </p:cNvPicPr>
          <p:nvPr/>
        </p:nvPicPr>
        <p:blipFill>
          <a:blip r:embed="rId13"/>
          <a:stretch>
            <a:fillRect/>
          </a:stretch>
        </p:blipFill>
        <p:spPr>
          <a:xfrm>
            <a:off x="3724977" y="1164900"/>
            <a:ext cx="8727206" cy="7623559"/>
          </a:xfrm>
          <a:prstGeom prst="rect">
            <a:avLst/>
          </a:prstGeom>
        </p:spPr>
      </p:pic>
    </p:spTree>
    <p:extLst>
      <p:ext uri="{BB962C8B-B14F-4D97-AF65-F5344CB8AC3E}">
        <p14:creationId xmlns:p14="http://schemas.microsoft.com/office/powerpoint/2010/main" val="3177154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F8A48-30CE-9D1A-C0E1-D206A80D8CD5}"/>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07F89DC9-A6BE-AF46-71F1-7969103C6DAB}"/>
              </a:ext>
            </a:extLst>
          </p:cNvPr>
          <p:cNvSpPr/>
          <p:nvPr/>
        </p:nvSpPr>
        <p:spPr>
          <a:xfrm>
            <a:off x="-205669" y="-82687"/>
            <a:ext cx="17186863" cy="1247586"/>
          </a:xfrm>
          <a:custGeom>
            <a:avLst/>
            <a:gdLst/>
            <a:ahLst/>
            <a:cxnLst/>
            <a:rect l="l" t="t" r="r" b="b"/>
            <a:pathLst>
              <a:path w="21776181" h="10888091">
                <a:moveTo>
                  <a:pt x="0" y="0"/>
                </a:moveTo>
                <a:lnTo>
                  <a:pt x="21776182" y="0"/>
                </a:lnTo>
                <a:lnTo>
                  <a:pt x="21776182" y="10888090"/>
                </a:lnTo>
                <a:lnTo>
                  <a:pt x="0" y="1088809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lIns="91440" tIns="45720" rIns="91440" bIns="45720" anchor="t"/>
          <a:lstStyle/>
          <a:p>
            <a:endParaRPr lang="en-US" sz="1538"/>
          </a:p>
        </p:txBody>
      </p:sp>
      <p:sp>
        <p:nvSpPr>
          <p:cNvPr id="8" name="Freeform 8">
            <a:extLst>
              <a:ext uri="{FF2B5EF4-FFF2-40B4-BE49-F238E27FC236}">
                <a16:creationId xmlns:a16="http://schemas.microsoft.com/office/drawing/2014/main" id="{9CA3EBC3-8DDD-3957-77A4-E1E829AA3A57}"/>
              </a:ext>
            </a:extLst>
          </p:cNvPr>
          <p:cNvSpPr/>
          <p:nvPr/>
        </p:nvSpPr>
        <p:spPr>
          <a:xfrm>
            <a:off x="12284439" y="0"/>
            <a:ext cx="4355284" cy="1485579"/>
          </a:xfrm>
          <a:custGeom>
            <a:avLst/>
            <a:gdLst/>
            <a:ahLst/>
            <a:cxnLst/>
            <a:rect l="l" t="t" r="r" b="b"/>
            <a:pathLst>
              <a:path w="4711559" h="1607104">
                <a:moveTo>
                  <a:pt x="0" y="0"/>
                </a:moveTo>
                <a:lnTo>
                  <a:pt x="4711558" y="0"/>
                </a:lnTo>
                <a:lnTo>
                  <a:pt x="4711558" y="1607104"/>
                </a:lnTo>
                <a:lnTo>
                  <a:pt x="0" y="1607104"/>
                </a:lnTo>
                <a:lnTo>
                  <a:pt x="0" y="0"/>
                </a:lnTo>
                <a:close/>
              </a:path>
            </a:pathLst>
          </a:custGeom>
          <a:blipFill>
            <a:blip r:embed="rId4"/>
            <a:stretch>
              <a:fillRect/>
            </a:stretch>
          </a:blipFill>
        </p:spPr>
        <p:txBody>
          <a:bodyPr/>
          <a:lstStyle/>
          <a:p>
            <a:endParaRPr lang="en-US" sz="1538"/>
          </a:p>
        </p:txBody>
      </p:sp>
      <p:grpSp>
        <p:nvGrpSpPr>
          <p:cNvPr id="12" name="Group 11">
            <a:extLst>
              <a:ext uri="{FF2B5EF4-FFF2-40B4-BE49-F238E27FC236}">
                <a16:creationId xmlns:a16="http://schemas.microsoft.com/office/drawing/2014/main" id="{807A0436-11BC-4265-9DCC-98B56403C175}"/>
              </a:ext>
            </a:extLst>
          </p:cNvPr>
          <p:cNvGrpSpPr/>
          <p:nvPr/>
        </p:nvGrpSpPr>
        <p:grpSpPr>
          <a:xfrm>
            <a:off x="-64794" y="8855618"/>
            <a:ext cx="17045987" cy="709091"/>
            <a:chOff x="-11610" y="9334500"/>
            <a:chExt cx="18452010" cy="1009064"/>
          </a:xfrm>
        </p:grpSpPr>
        <p:sp>
          <p:nvSpPr>
            <p:cNvPr id="13" name="Freeform 22">
              <a:extLst>
                <a:ext uri="{FF2B5EF4-FFF2-40B4-BE49-F238E27FC236}">
                  <a16:creationId xmlns:a16="http://schemas.microsoft.com/office/drawing/2014/main" id="{57E8C6DC-9C5D-ED91-9AF3-1BBBA5C4377B}"/>
                </a:ext>
              </a:extLst>
            </p:cNvPr>
            <p:cNvSpPr/>
            <p:nvPr/>
          </p:nvSpPr>
          <p:spPr>
            <a:xfrm>
              <a:off x="-11610" y="9334500"/>
              <a:ext cx="18452010" cy="849430"/>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538"/>
            </a:p>
          </p:txBody>
        </p:sp>
        <p:sp>
          <p:nvSpPr>
            <p:cNvPr id="14" name="Freeform 22">
              <a:extLst>
                <a:ext uri="{FF2B5EF4-FFF2-40B4-BE49-F238E27FC236}">
                  <a16:creationId xmlns:a16="http://schemas.microsoft.com/office/drawing/2014/main" id="{7FE35D58-23EB-267E-9B24-84BE5619C72F}"/>
                </a:ext>
              </a:extLst>
            </p:cNvPr>
            <p:cNvSpPr/>
            <p:nvPr/>
          </p:nvSpPr>
          <p:spPr>
            <a:xfrm>
              <a:off x="-11610" y="9486900"/>
              <a:ext cx="18452010" cy="519461"/>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1538"/>
            </a:p>
          </p:txBody>
        </p:sp>
        <p:sp>
          <p:nvSpPr>
            <p:cNvPr id="15" name="Freeform 22">
              <a:extLst>
                <a:ext uri="{FF2B5EF4-FFF2-40B4-BE49-F238E27FC236}">
                  <a16:creationId xmlns:a16="http://schemas.microsoft.com/office/drawing/2014/main" id="{36BB352D-D69D-145F-DFD3-EE6C51522181}"/>
                </a:ext>
              </a:extLst>
            </p:cNvPr>
            <p:cNvSpPr/>
            <p:nvPr/>
          </p:nvSpPr>
          <p:spPr>
            <a:xfrm>
              <a:off x="-11610" y="9628070"/>
              <a:ext cx="18452010" cy="528833"/>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1538"/>
            </a:p>
          </p:txBody>
        </p:sp>
        <p:sp>
          <p:nvSpPr>
            <p:cNvPr id="16" name="Freeform 22">
              <a:extLst>
                <a:ext uri="{FF2B5EF4-FFF2-40B4-BE49-F238E27FC236}">
                  <a16:creationId xmlns:a16="http://schemas.microsoft.com/office/drawing/2014/main" id="{DF17D565-5295-04A8-A21E-F44D870F6DD6}"/>
                </a:ext>
              </a:extLst>
            </p:cNvPr>
            <p:cNvSpPr/>
            <p:nvPr/>
          </p:nvSpPr>
          <p:spPr>
            <a:xfrm>
              <a:off x="-11610" y="9780470"/>
              <a:ext cx="18452010" cy="563094"/>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2">
                <a:extLst>
                  <a:ext uri="{96DAC541-7B7A-43D3-8B79-37D633B846F1}">
                    <asvg:svgBlip xmlns:asvg="http://schemas.microsoft.com/office/drawing/2016/SVG/main" r:embed="rId11"/>
                  </a:ext>
                </a:extLst>
              </a:blip>
              <a:stretch>
                <a:fillRect/>
              </a:stretch>
            </a:blipFill>
          </p:spPr>
          <p:txBody>
            <a:bodyPr/>
            <a:lstStyle/>
            <a:p>
              <a:endParaRPr lang="en-US" sz="1538"/>
            </a:p>
          </p:txBody>
        </p:sp>
      </p:grpSp>
      <p:sp>
        <p:nvSpPr>
          <p:cNvPr id="4" name="TextBox 10">
            <a:extLst>
              <a:ext uri="{FF2B5EF4-FFF2-40B4-BE49-F238E27FC236}">
                <a16:creationId xmlns:a16="http://schemas.microsoft.com/office/drawing/2014/main" id="{CD618DAF-BDDA-91F7-64D8-7980B4A8D0FE}"/>
              </a:ext>
            </a:extLst>
          </p:cNvPr>
          <p:cNvSpPr txBox="1"/>
          <p:nvPr/>
        </p:nvSpPr>
        <p:spPr>
          <a:xfrm>
            <a:off x="678155" y="270324"/>
            <a:ext cx="11606284" cy="564706"/>
          </a:xfrm>
          <a:prstGeom prst="rect">
            <a:avLst/>
          </a:prstGeom>
        </p:spPr>
        <p:txBody>
          <a:bodyPr wrap="square" lIns="0" tIns="0" rIns="0" bIns="0" rtlCol="0" anchor="t">
            <a:spAutoFit/>
          </a:bodyPr>
          <a:lstStyle/>
          <a:p>
            <a:pPr>
              <a:lnSpc>
                <a:spcPts val="4654"/>
              </a:lnSpc>
            </a:pPr>
            <a:endParaRPr lang="en-US" sz="3328" spc="86">
              <a:solidFill>
                <a:srgbClr val="FFFFFF"/>
              </a:solidFill>
              <a:ea typeface="+mn-lt"/>
              <a:cs typeface="+mn-lt"/>
            </a:endParaRPr>
          </a:p>
        </p:txBody>
      </p:sp>
      <p:sp>
        <p:nvSpPr>
          <p:cNvPr id="2" name="Rectangle 1">
            <a:extLst>
              <a:ext uri="{FF2B5EF4-FFF2-40B4-BE49-F238E27FC236}">
                <a16:creationId xmlns:a16="http://schemas.microsoft.com/office/drawing/2014/main" id="{1EA5C0A6-A783-4A04-FEAB-A2A74B53893F}"/>
              </a:ext>
            </a:extLst>
          </p:cNvPr>
          <p:cNvSpPr/>
          <p:nvPr/>
        </p:nvSpPr>
        <p:spPr>
          <a:xfrm>
            <a:off x="250763" y="3242447"/>
            <a:ext cx="16414871" cy="2554545"/>
          </a:xfrm>
          <a:prstGeom prst="rect">
            <a:avLst/>
          </a:prstGeom>
          <a:noFill/>
        </p:spPr>
        <p:txBody>
          <a:bodyPr wrap="square" lIns="91440" tIns="45720" rIns="91440" bIns="45720" anchor="t">
            <a:spAutoFit/>
          </a:bodyPr>
          <a:lstStyle/>
          <a:p>
            <a:pPr algn="ctr"/>
            <a:r>
              <a:rPr lang="en-US" sz="8000" b="1">
                <a:ln w="0"/>
                <a:effectLst>
                  <a:outerShdw blurRad="38100" dist="19050" dir="2700000" algn="tl" rotWithShape="0">
                    <a:schemeClr val="dk1">
                      <a:alpha val="40000"/>
                    </a:schemeClr>
                  </a:outerShdw>
                </a:effectLst>
                <a:latin typeface="Arial Bold" panose="020B0704020202020204" pitchFamily="34" charset="0"/>
                <a:cs typeface="Arial Bold" panose="020B0704020202020204" pitchFamily="34" charset="0"/>
              </a:rPr>
              <a:t>Attendance, Graduation and Dropout Rates</a:t>
            </a:r>
            <a:endParaRPr lang="en-US" sz="8000" b="1">
              <a:ln w="0"/>
              <a:effectLst>
                <a:outerShdw blurRad="38100" dist="19050" dir="2700000" algn="tl" rotWithShape="0">
                  <a:prstClr val="black">
                    <a:alpha val="40000"/>
                  </a:prstClr>
                </a:outerShdw>
              </a:effectLst>
              <a:latin typeface="Arial Bold" panose="020B0704020202020204" pitchFamily="34" charset="0"/>
              <a:ea typeface="Calibri"/>
              <a:cs typeface="Arial Bold" panose="020B0704020202020204" pitchFamily="34" charset="0"/>
            </a:endParaRPr>
          </a:p>
        </p:txBody>
      </p:sp>
      <p:sp>
        <p:nvSpPr>
          <p:cNvPr id="5" name="TextBox 10">
            <a:extLst>
              <a:ext uri="{FF2B5EF4-FFF2-40B4-BE49-F238E27FC236}">
                <a16:creationId xmlns:a16="http://schemas.microsoft.com/office/drawing/2014/main" id="{E957E123-E1CD-3072-7132-1C44DD0C80D4}"/>
              </a:ext>
            </a:extLst>
          </p:cNvPr>
          <p:cNvSpPr txBox="1"/>
          <p:nvPr/>
        </p:nvSpPr>
        <p:spPr>
          <a:xfrm>
            <a:off x="678155" y="270325"/>
            <a:ext cx="11606284" cy="602729"/>
          </a:xfrm>
          <a:prstGeom prst="rect">
            <a:avLst/>
          </a:prstGeom>
        </p:spPr>
        <p:txBody>
          <a:bodyPr wrap="square" lIns="0" tIns="0" rIns="0" bIns="0" rtlCol="0" anchor="t">
            <a:spAutoFit/>
          </a:bodyPr>
          <a:lstStyle/>
          <a:p>
            <a:pPr>
              <a:lnSpc>
                <a:spcPts val="4654"/>
              </a:lnSpc>
            </a:pPr>
            <a:r>
              <a:rPr lang="en-US" sz="4000" b="1" spc="86">
                <a:solidFill>
                  <a:srgbClr val="FFFFFF"/>
                </a:solidFill>
                <a:latin typeface="Arial Bold"/>
                <a:cs typeface="Times New Roman"/>
              </a:rPr>
              <a:t>2025 TAPR </a:t>
            </a:r>
            <a:endParaRPr lang="en-US" sz="4000" b="1" spc="86">
              <a:solidFill>
                <a:srgbClr val="FFFFFF"/>
              </a:solidFill>
              <a:latin typeface="Arial Bold"/>
              <a:cs typeface="Times New Roman" panose="02020603050405020304" pitchFamily="18" charset="0"/>
            </a:endParaRPr>
          </a:p>
        </p:txBody>
      </p:sp>
      <p:sp>
        <p:nvSpPr>
          <p:cNvPr id="3" name="Freeform 9">
            <a:extLst>
              <a:ext uri="{FF2B5EF4-FFF2-40B4-BE49-F238E27FC236}">
                <a16:creationId xmlns:a16="http://schemas.microsoft.com/office/drawing/2014/main" id="{DEA0A600-9214-6958-EBF4-133BEFF788B7}"/>
              </a:ext>
            </a:extLst>
          </p:cNvPr>
          <p:cNvSpPr/>
          <p:nvPr/>
        </p:nvSpPr>
        <p:spPr>
          <a:xfrm>
            <a:off x="180218" y="7865344"/>
            <a:ext cx="3347325" cy="954784"/>
          </a:xfrm>
          <a:custGeom>
            <a:avLst/>
            <a:gdLst/>
            <a:ahLst/>
            <a:cxnLst/>
            <a:rect l="l" t="t" r="r" b="b"/>
            <a:pathLst>
              <a:path w="4766082" h="1310673">
                <a:moveTo>
                  <a:pt x="0" y="0"/>
                </a:moveTo>
                <a:lnTo>
                  <a:pt x="4766082" y="0"/>
                </a:lnTo>
                <a:lnTo>
                  <a:pt x="4766082" y="1310673"/>
                </a:lnTo>
                <a:lnTo>
                  <a:pt x="0" y="1310673"/>
                </a:lnTo>
                <a:lnTo>
                  <a:pt x="0" y="0"/>
                </a:lnTo>
                <a:close/>
              </a:path>
            </a:pathLst>
          </a:custGeom>
          <a:blipFill>
            <a:blip r:embed="rId12"/>
            <a:stretch>
              <a:fillRect/>
            </a:stretch>
          </a:blipFill>
        </p:spPr>
        <p:txBody>
          <a:bodyPr/>
          <a:lstStyle/>
          <a:p>
            <a:endParaRPr lang="en-US" sz="1538"/>
          </a:p>
        </p:txBody>
      </p:sp>
    </p:spTree>
    <p:extLst>
      <p:ext uri="{BB962C8B-B14F-4D97-AF65-F5344CB8AC3E}">
        <p14:creationId xmlns:p14="http://schemas.microsoft.com/office/powerpoint/2010/main" val="767308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4E68C-ED43-5427-9D4D-A2EBDC55C699}"/>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1C647C9C-60CC-D2E5-7067-DAB59299E8E3}"/>
              </a:ext>
            </a:extLst>
          </p:cNvPr>
          <p:cNvGrpSpPr/>
          <p:nvPr/>
        </p:nvGrpSpPr>
        <p:grpSpPr>
          <a:xfrm>
            <a:off x="-37432" y="8855618"/>
            <a:ext cx="16953831" cy="709091"/>
            <a:chOff x="-11610" y="9334500"/>
            <a:chExt cx="18452010" cy="1009064"/>
          </a:xfrm>
        </p:grpSpPr>
        <p:sp>
          <p:nvSpPr>
            <p:cNvPr id="14" name="Freeform 22">
              <a:extLst>
                <a:ext uri="{FF2B5EF4-FFF2-40B4-BE49-F238E27FC236}">
                  <a16:creationId xmlns:a16="http://schemas.microsoft.com/office/drawing/2014/main" id="{CA6CEC55-3687-4709-AAB8-286F127B5F4C}"/>
                </a:ext>
              </a:extLst>
            </p:cNvPr>
            <p:cNvSpPr/>
            <p:nvPr/>
          </p:nvSpPr>
          <p:spPr>
            <a:xfrm>
              <a:off x="-11610" y="9334500"/>
              <a:ext cx="18452010" cy="849430"/>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538"/>
            </a:p>
          </p:txBody>
        </p:sp>
        <p:sp>
          <p:nvSpPr>
            <p:cNvPr id="15" name="Freeform 22">
              <a:extLst>
                <a:ext uri="{FF2B5EF4-FFF2-40B4-BE49-F238E27FC236}">
                  <a16:creationId xmlns:a16="http://schemas.microsoft.com/office/drawing/2014/main" id="{ABDBA386-B443-2997-EF55-798A948193B0}"/>
                </a:ext>
              </a:extLst>
            </p:cNvPr>
            <p:cNvSpPr/>
            <p:nvPr/>
          </p:nvSpPr>
          <p:spPr>
            <a:xfrm>
              <a:off x="-11610" y="9486900"/>
              <a:ext cx="18452010" cy="519461"/>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538"/>
            </a:p>
          </p:txBody>
        </p:sp>
        <p:sp>
          <p:nvSpPr>
            <p:cNvPr id="16" name="Freeform 22">
              <a:extLst>
                <a:ext uri="{FF2B5EF4-FFF2-40B4-BE49-F238E27FC236}">
                  <a16:creationId xmlns:a16="http://schemas.microsoft.com/office/drawing/2014/main" id="{E57577E1-6E7E-037B-1C0F-53ACD3908CF3}"/>
                </a:ext>
              </a:extLst>
            </p:cNvPr>
            <p:cNvSpPr/>
            <p:nvPr/>
          </p:nvSpPr>
          <p:spPr>
            <a:xfrm>
              <a:off x="-11610" y="9628070"/>
              <a:ext cx="18452010" cy="528833"/>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1538"/>
            </a:p>
          </p:txBody>
        </p:sp>
        <p:sp>
          <p:nvSpPr>
            <p:cNvPr id="17" name="Freeform 22">
              <a:extLst>
                <a:ext uri="{FF2B5EF4-FFF2-40B4-BE49-F238E27FC236}">
                  <a16:creationId xmlns:a16="http://schemas.microsoft.com/office/drawing/2014/main" id="{FB0257B1-4B9F-876F-9914-EAD0EB4A5835}"/>
                </a:ext>
              </a:extLst>
            </p:cNvPr>
            <p:cNvSpPr/>
            <p:nvPr/>
          </p:nvSpPr>
          <p:spPr>
            <a:xfrm>
              <a:off x="-11610" y="9780470"/>
              <a:ext cx="18452010" cy="563094"/>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1538"/>
            </a:p>
          </p:txBody>
        </p:sp>
      </p:grpSp>
      <p:sp>
        <p:nvSpPr>
          <p:cNvPr id="7" name="Freeform 7">
            <a:extLst>
              <a:ext uri="{FF2B5EF4-FFF2-40B4-BE49-F238E27FC236}">
                <a16:creationId xmlns:a16="http://schemas.microsoft.com/office/drawing/2014/main" id="{C04D100C-3E67-2C5C-F5B1-03E411455527}"/>
              </a:ext>
            </a:extLst>
          </p:cNvPr>
          <p:cNvSpPr/>
          <p:nvPr/>
        </p:nvSpPr>
        <p:spPr>
          <a:xfrm>
            <a:off x="-37432" y="-71169"/>
            <a:ext cx="17089063" cy="1236069"/>
          </a:xfrm>
          <a:custGeom>
            <a:avLst/>
            <a:gdLst/>
            <a:ahLst/>
            <a:cxnLst/>
            <a:rect l="l" t="t" r="r" b="b"/>
            <a:pathLst>
              <a:path w="21776181" h="10888091">
                <a:moveTo>
                  <a:pt x="0" y="0"/>
                </a:moveTo>
                <a:lnTo>
                  <a:pt x="21776182" y="0"/>
                </a:lnTo>
                <a:lnTo>
                  <a:pt x="21776182" y="10888090"/>
                </a:lnTo>
                <a:lnTo>
                  <a:pt x="0" y="10888090"/>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endParaRPr lang="en-US" sz="1538"/>
          </a:p>
        </p:txBody>
      </p:sp>
      <p:sp>
        <p:nvSpPr>
          <p:cNvPr id="8" name="Freeform 8">
            <a:extLst>
              <a:ext uri="{FF2B5EF4-FFF2-40B4-BE49-F238E27FC236}">
                <a16:creationId xmlns:a16="http://schemas.microsoft.com/office/drawing/2014/main" id="{F182FA07-E25A-45A1-D6EF-A78A061AC620}"/>
              </a:ext>
            </a:extLst>
          </p:cNvPr>
          <p:cNvSpPr/>
          <p:nvPr/>
        </p:nvSpPr>
        <p:spPr>
          <a:xfrm>
            <a:off x="12913274" y="127958"/>
            <a:ext cx="3746560" cy="1277945"/>
          </a:xfrm>
          <a:custGeom>
            <a:avLst/>
            <a:gdLst/>
            <a:ahLst/>
            <a:cxnLst/>
            <a:rect l="l" t="t" r="r" b="b"/>
            <a:pathLst>
              <a:path w="4053040" h="1382485">
                <a:moveTo>
                  <a:pt x="0" y="0"/>
                </a:moveTo>
                <a:lnTo>
                  <a:pt x="4053040" y="0"/>
                </a:lnTo>
                <a:lnTo>
                  <a:pt x="4053040" y="1382485"/>
                </a:lnTo>
                <a:lnTo>
                  <a:pt x="0" y="1382485"/>
                </a:lnTo>
                <a:lnTo>
                  <a:pt x="0" y="0"/>
                </a:lnTo>
                <a:close/>
              </a:path>
            </a:pathLst>
          </a:custGeom>
          <a:blipFill>
            <a:blip r:embed="rId12"/>
            <a:stretch>
              <a:fillRect/>
            </a:stretch>
          </a:blipFill>
        </p:spPr>
        <p:txBody>
          <a:bodyPr/>
          <a:lstStyle/>
          <a:p>
            <a:endParaRPr lang="en-US" sz="1538"/>
          </a:p>
        </p:txBody>
      </p:sp>
      <p:sp>
        <p:nvSpPr>
          <p:cNvPr id="9" name="Freeform 9">
            <a:extLst>
              <a:ext uri="{FF2B5EF4-FFF2-40B4-BE49-F238E27FC236}">
                <a16:creationId xmlns:a16="http://schemas.microsoft.com/office/drawing/2014/main" id="{130C7BBE-6F56-96B1-9F58-2711B2A4050B}"/>
              </a:ext>
            </a:extLst>
          </p:cNvPr>
          <p:cNvSpPr/>
          <p:nvPr/>
        </p:nvSpPr>
        <p:spPr>
          <a:xfrm>
            <a:off x="180218" y="7865344"/>
            <a:ext cx="3347325" cy="954784"/>
          </a:xfrm>
          <a:custGeom>
            <a:avLst/>
            <a:gdLst/>
            <a:ahLst/>
            <a:cxnLst/>
            <a:rect l="l" t="t" r="r" b="b"/>
            <a:pathLst>
              <a:path w="4766082" h="1310673">
                <a:moveTo>
                  <a:pt x="0" y="0"/>
                </a:moveTo>
                <a:lnTo>
                  <a:pt x="4766082" y="0"/>
                </a:lnTo>
                <a:lnTo>
                  <a:pt x="4766082" y="1310673"/>
                </a:lnTo>
                <a:lnTo>
                  <a:pt x="0" y="1310673"/>
                </a:lnTo>
                <a:lnTo>
                  <a:pt x="0" y="0"/>
                </a:lnTo>
                <a:close/>
              </a:path>
            </a:pathLst>
          </a:custGeom>
          <a:blipFill>
            <a:blip r:embed="rId13"/>
            <a:stretch>
              <a:fillRect/>
            </a:stretch>
          </a:blipFill>
        </p:spPr>
        <p:txBody>
          <a:bodyPr/>
          <a:lstStyle/>
          <a:p>
            <a:endParaRPr lang="en-US" sz="1538"/>
          </a:p>
        </p:txBody>
      </p:sp>
      <p:sp>
        <p:nvSpPr>
          <p:cNvPr id="12" name="TextBox 12">
            <a:extLst>
              <a:ext uri="{FF2B5EF4-FFF2-40B4-BE49-F238E27FC236}">
                <a16:creationId xmlns:a16="http://schemas.microsoft.com/office/drawing/2014/main" id="{D3E1D2FD-68B5-D6EC-28D2-FFDE064833E6}"/>
              </a:ext>
            </a:extLst>
          </p:cNvPr>
          <p:cNvSpPr txBox="1"/>
          <p:nvPr/>
        </p:nvSpPr>
        <p:spPr>
          <a:xfrm>
            <a:off x="180218" y="282882"/>
            <a:ext cx="14400820" cy="527965"/>
          </a:xfrm>
          <a:prstGeom prst="rect">
            <a:avLst/>
          </a:prstGeom>
        </p:spPr>
        <p:txBody>
          <a:bodyPr lIns="0" tIns="0" rIns="0" bIns="0" rtlCol="0" anchor="t">
            <a:spAutoFit/>
          </a:bodyPr>
          <a:lstStyle/>
          <a:p>
            <a:pPr>
              <a:lnSpc>
                <a:spcPts val="4683"/>
              </a:lnSpc>
            </a:pPr>
            <a:r>
              <a:rPr lang="en-US" sz="2600" spc="87">
                <a:solidFill>
                  <a:srgbClr val="FFFFFF"/>
                </a:solidFill>
                <a:latin typeface="Arial Bold"/>
              </a:rPr>
              <a:t>2025 TAPR District Attendance Rate</a:t>
            </a:r>
          </a:p>
        </p:txBody>
      </p:sp>
      <p:graphicFrame>
        <p:nvGraphicFramePr>
          <p:cNvPr id="2" name="Chart 1">
            <a:extLst>
              <a:ext uri="{FF2B5EF4-FFF2-40B4-BE49-F238E27FC236}">
                <a16:creationId xmlns:a16="http://schemas.microsoft.com/office/drawing/2014/main" id="{4BF2C604-DD8F-BB31-0EC4-5DF058DB05B9}"/>
              </a:ext>
            </a:extLst>
          </p:cNvPr>
          <p:cNvGraphicFramePr/>
          <p:nvPr>
            <p:extLst>
              <p:ext uri="{D42A27DB-BD31-4B8C-83A1-F6EECF244321}">
                <p14:modId xmlns:p14="http://schemas.microsoft.com/office/powerpoint/2010/main" val="2046397146"/>
              </p:ext>
            </p:extLst>
          </p:nvPr>
        </p:nvGraphicFramePr>
        <p:xfrm>
          <a:off x="719528" y="810847"/>
          <a:ext cx="15758721" cy="7803768"/>
        </p:xfrm>
        <a:graphic>
          <a:graphicData uri="http://schemas.openxmlformats.org/drawingml/2006/chart">
            <c:chart xmlns:c="http://schemas.openxmlformats.org/drawingml/2006/chart" xmlns:r="http://schemas.openxmlformats.org/officeDocument/2006/relationships" r:id="rId14"/>
          </a:graphicData>
        </a:graphic>
      </p:graphicFrame>
      <p:sp>
        <p:nvSpPr>
          <p:cNvPr id="3" name="Oval 2">
            <a:extLst>
              <a:ext uri="{FF2B5EF4-FFF2-40B4-BE49-F238E27FC236}">
                <a16:creationId xmlns:a16="http://schemas.microsoft.com/office/drawing/2014/main" id="{115340CC-EDE0-4037-3BDA-A176F27B54E7}"/>
              </a:ext>
            </a:extLst>
          </p:cNvPr>
          <p:cNvSpPr/>
          <p:nvPr/>
        </p:nvSpPr>
        <p:spPr>
          <a:xfrm>
            <a:off x="3259101" y="1619189"/>
            <a:ext cx="743045" cy="696686"/>
          </a:xfrm>
          <a:prstGeom prst="ellipse">
            <a:avLst/>
          </a:prstGeom>
          <a:noFill/>
          <a:ln w="38100" cmpd="sng">
            <a:solidFill>
              <a:srgbClr val="006600"/>
            </a:solid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kern="1200"/>
          </a:p>
        </p:txBody>
      </p:sp>
    </p:spTree>
    <p:extLst>
      <p:ext uri="{BB962C8B-B14F-4D97-AF65-F5344CB8AC3E}">
        <p14:creationId xmlns:p14="http://schemas.microsoft.com/office/powerpoint/2010/main" val="403564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40AD1AFE-0112-E865-BDE2-EFC44D8DB7B0}"/>
              </a:ext>
            </a:extLst>
          </p:cNvPr>
          <p:cNvGrpSpPr/>
          <p:nvPr/>
        </p:nvGrpSpPr>
        <p:grpSpPr>
          <a:xfrm>
            <a:off x="-37432" y="8855618"/>
            <a:ext cx="16953831" cy="709091"/>
            <a:chOff x="-11610" y="9334500"/>
            <a:chExt cx="18452010" cy="1009064"/>
          </a:xfrm>
        </p:grpSpPr>
        <p:sp>
          <p:nvSpPr>
            <p:cNvPr id="14" name="Freeform 22">
              <a:extLst>
                <a:ext uri="{FF2B5EF4-FFF2-40B4-BE49-F238E27FC236}">
                  <a16:creationId xmlns:a16="http://schemas.microsoft.com/office/drawing/2014/main" id="{D8E7E534-81CF-767D-5BF7-B547108E56B4}"/>
                </a:ext>
              </a:extLst>
            </p:cNvPr>
            <p:cNvSpPr/>
            <p:nvPr/>
          </p:nvSpPr>
          <p:spPr>
            <a:xfrm>
              <a:off x="-11610" y="9334500"/>
              <a:ext cx="18452010" cy="849430"/>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538"/>
            </a:p>
          </p:txBody>
        </p:sp>
        <p:sp>
          <p:nvSpPr>
            <p:cNvPr id="15" name="Freeform 22">
              <a:extLst>
                <a:ext uri="{FF2B5EF4-FFF2-40B4-BE49-F238E27FC236}">
                  <a16:creationId xmlns:a16="http://schemas.microsoft.com/office/drawing/2014/main" id="{449D8BC1-CB36-28F5-D24F-C7BDDC1F48B5}"/>
                </a:ext>
              </a:extLst>
            </p:cNvPr>
            <p:cNvSpPr/>
            <p:nvPr/>
          </p:nvSpPr>
          <p:spPr>
            <a:xfrm>
              <a:off x="-11610" y="9486900"/>
              <a:ext cx="18452010" cy="519461"/>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538"/>
            </a:p>
          </p:txBody>
        </p:sp>
        <p:sp>
          <p:nvSpPr>
            <p:cNvPr id="16" name="Freeform 22">
              <a:extLst>
                <a:ext uri="{FF2B5EF4-FFF2-40B4-BE49-F238E27FC236}">
                  <a16:creationId xmlns:a16="http://schemas.microsoft.com/office/drawing/2014/main" id="{BC0BE786-682C-D5AB-C943-67C9B65D64BA}"/>
                </a:ext>
              </a:extLst>
            </p:cNvPr>
            <p:cNvSpPr/>
            <p:nvPr/>
          </p:nvSpPr>
          <p:spPr>
            <a:xfrm>
              <a:off x="-11610" y="9628070"/>
              <a:ext cx="18452010" cy="528833"/>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1538"/>
            </a:p>
          </p:txBody>
        </p:sp>
        <p:sp>
          <p:nvSpPr>
            <p:cNvPr id="17" name="Freeform 22">
              <a:extLst>
                <a:ext uri="{FF2B5EF4-FFF2-40B4-BE49-F238E27FC236}">
                  <a16:creationId xmlns:a16="http://schemas.microsoft.com/office/drawing/2014/main" id="{3BBCD102-BAFD-FA9F-8737-41257C5BF0DC}"/>
                </a:ext>
              </a:extLst>
            </p:cNvPr>
            <p:cNvSpPr/>
            <p:nvPr/>
          </p:nvSpPr>
          <p:spPr>
            <a:xfrm>
              <a:off x="-11610" y="9780470"/>
              <a:ext cx="18452010" cy="563094"/>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1538"/>
            </a:p>
          </p:txBody>
        </p:sp>
      </p:grpSp>
      <p:sp>
        <p:nvSpPr>
          <p:cNvPr id="7" name="Freeform 7"/>
          <p:cNvSpPr/>
          <p:nvPr/>
        </p:nvSpPr>
        <p:spPr>
          <a:xfrm>
            <a:off x="-37432" y="-71169"/>
            <a:ext cx="17089063" cy="1236069"/>
          </a:xfrm>
          <a:custGeom>
            <a:avLst/>
            <a:gdLst/>
            <a:ahLst/>
            <a:cxnLst/>
            <a:rect l="l" t="t" r="r" b="b"/>
            <a:pathLst>
              <a:path w="21776181" h="10888091">
                <a:moveTo>
                  <a:pt x="0" y="0"/>
                </a:moveTo>
                <a:lnTo>
                  <a:pt x="21776182" y="0"/>
                </a:lnTo>
                <a:lnTo>
                  <a:pt x="21776182" y="10888090"/>
                </a:lnTo>
                <a:lnTo>
                  <a:pt x="0" y="10888090"/>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endParaRPr lang="en-US" sz="1538"/>
          </a:p>
        </p:txBody>
      </p:sp>
      <p:sp>
        <p:nvSpPr>
          <p:cNvPr id="8" name="Freeform 8"/>
          <p:cNvSpPr/>
          <p:nvPr/>
        </p:nvSpPr>
        <p:spPr>
          <a:xfrm>
            <a:off x="12913274" y="127958"/>
            <a:ext cx="3746560" cy="1277945"/>
          </a:xfrm>
          <a:custGeom>
            <a:avLst/>
            <a:gdLst/>
            <a:ahLst/>
            <a:cxnLst/>
            <a:rect l="l" t="t" r="r" b="b"/>
            <a:pathLst>
              <a:path w="4053040" h="1382485">
                <a:moveTo>
                  <a:pt x="0" y="0"/>
                </a:moveTo>
                <a:lnTo>
                  <a:pt x="4053040" y="0"/>
                </a:lnTo>
                <a:lnTo>
                  <a:pt x="4053040" y="1382485"/>
                </a:lnTo>
                <a:lnTo>
                  <a:pt x="0" y="1382485"/>
                </a:lnTo>
                <a:lnTo>
                  <a:pt x="0" y="0"/>
                </a:lnTo>
                <a:close/>
              </a:path>
            </a:pathLst>
          </a:custGeom>
          <a:blipFill>
            <a:blip r:embed="rId12"/>
            <a:stretch>
              <a:fillRect/>
            </a:stretch>
          </a:blipFill>
        </p:spPr>
        <p:txBody>
          <a:bodyPr/>
          <a:lstStyle/>
          <a:p>
            <a:endParaRPr lang="en-US" sz="1538"/>
          </a:p>
        </p:txBody>
      </p:sp>
      <p:sp>
        <p:nvSpPr>
          <p:cNvPr id="9" name="Freeform 9"/>
          <p:cNvSpPr/>
          <p:nvPr/>
        </p:nvSpPr>
        <p:spPr>
          <a:xfrm>
            <a:off x="180218" y="7865344"/>
            <a:ext cx="3347325" cy="954784"/>
          </a:xfrm>
          <a:custGeom>
            <a:avLst/>
            <a:gdLst/>
            <a:ahLst/>
            <a:cxnLst/>
            <a:rect l="l" t="t" r="r" b="b"/>
            <a:pathLst>
              <a:path w="4766082" h="1310673">
                <a:moveTo>
                  <a:pt x="0" y="0"/>
                </a:moveTo>
                <a:lnTo>
                  <a:pt x="4766082" y="0"/>
                </a:lnTo>
                <a:lnTo>
                  <a:pt x="4766082" y="1310673"/>
                </a:lnTo>
                <a:lnTo>
                  <a:pt x="0" y="1310673"/>
                </a:lnTo>
                <a:lnTo>
                  <a:pt x="0" y="0"/>
                </a:lnTo>
                <a:close/>
              </a:path>
            </a:pathLst>
          </a:custGeom>
          <a:blipFill>
            <a:blip r:embed="rId13"/>
            <a:stretch>
              <a:fillRect/>
            </a:stretch>
          </a:blipFill>
        </p:spPr>
        <p:txBody>
          <a:bodyPr/>
          <a:lstStyle/>
          <a:p>
            <a:endParaRPr lang="en-US" sz="1538"/>
          </a:p>
        </p:txBody>
      </p:sp>
      <p:sp>
        <p:nvSpPr>
          <p:cNvPr id="12" name="TextBox 12"/>
          <p:cNvSpPr txBox="1"/>
          <p:nvPr/>
        </p:nvSpPr>
        <p:spPr>
          <a:xfrm>
            <a:off x="180218" y="282882"/>
            <a:ext cx="14400820" cy="527965"/>
          </a:xfrm>
          <a:prstGeom prst="rect">
            <a:avLst/>
          </a:prstGeom>
        </p:spPr>
        <p:txBody>
          <a:bodyPr lIns="0" tIns="0" rIns="0" bIns="0" rtlCol="0" anchor="t">
            <a:spAutoFit/>
          </a:bodyPr>
          <a:lstStyle/>
          <a:p>
            <a:pPr>
              <a:lnSpc>
                <a:spcPts val="4683"/>
              </a:lnSpc>
            </a:pPr>
            <a:r>
              <a:rPr lang="en-US" sz="2600" spc="87">
                <a:solidFill>
                  <a:srgbClr val="FFFFFF"/>
                </a:solidFill>
                <a:latin typeface="Arial Bold"/>
              </a:rPr>
              <a:t>2025 TAPR District Dropout Rate</a:t>
            </a:r>
          </a:p>
        </p:txBody>
      </p:sp>
      <p:graphicFrame>
        <p:nvGraphicFramePr>
          <p:cNvPr id="2" name="Chart 1">
            <a:extLst>
              <a:ext uri="{FF2B5EF4-FFF2-40B4-BE49-F238E27FC236}">
                <a16:creationId xmlns:a16="http://schemas.microsoft.com/office/drawing/2014/main" id="{B7BA3A9B-8E02-7B36-74A0-3AE3A48C478B}"/>
              </a:ext>
            </a:extLst>
          </p:cNvPr>
          <p:cNvGraphicFramePr/>
          <p:nvPr>
            <p:extLst>
              <p:ext uri="{D42A27DB-BD31-4B8C-83A1-F6EECF244321}">
                <p14:modId xmlns:p14="http://schemas.microsoft.com/office/powerpoint/2010/main" val="968806302"/>
              </p:ext>
            </p:extLst>
          </p:nvPr>
        </p:nvGraphicFramePr>
        <p:xfrm>
          <a:off x="753762" y="1062681"/>
          <a:ext cx="15186454" cy="7638012"/>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a:extLst>
              <a:ext uri="{FF2B5EF4-FFF2-40B4-BE49-F238E27FC236}">
                <a16:creationId xmlns:a16="http://schemas.microsoft.com/office/drawing/2014/main" id="{F604264E-94AF-F5C2-7C22-F8234EF331EC}"/>
              </a:ext>
            </a:extLst>
          </p:cNvPr>
          <p:cNvSpPr txBox="1"/>
          <p:nvPr/>
        </p:nvSpPr>
        <p:spPr>
          <a:xfrm>
            <a:off x="3107819" y="7318514"/>
            <a:ext cx="1088760" cy="400110"/>
          </a:xfrm>
          <a:prstGeom prst="rect">
            <a:avLst/>
          </a:prstGeom>
          <a:noFill/>
        </p:spPr>
        <p:txBody>
          <a:bodyPr wrap="none" rtlCol="0">
            <a:spAutoFit/>
          </a:bodyPr>
          <a:lstStyle/>
          <a:p>
            <a:r>
              <a:rPr lang="en-US" sz="2000"/>
              <a:t>7</a:t>
            </a:r>
            <a:r>
              <a:rPr lang="en-US" sz="2000" baseline="30000"/>
              <a:t>th</a:t>
            </a:r>
            <a:r>
              <a:rPr lang="en-US" sz="2000"/>
              <a:t>  – 8</a:t>
            </a:r>
            <a:r>
              <a:rPr lang="en-US" sz="2000" baseline="30000"/>
              <a:t>th</a:t>
            </a:r>
            <a:r>
              <a:rPr lang="en-US"/>
              <a:t> </a:t>
            </a:r>
          </a:p>
        </p:txBody>
      </p:sp>
      <p:sp>
        <p:nvSpPr>
          <p:cNvPr id="5" name="TextBox 4">
            <a:extLst>
              <a:ext uri="{FF2B5EF4-FFF2-40B4-BE49-F238E27FC236}">
                <a16:creationId xmlns:a16="http://schemas.microsoft.com/office/drawing/2014/main" id="{C62469DB-F6CC-189F-17D9-ED4D8870442D}"/>
              </a:ext>
            </a:extLst>
          </p:cNvPr>
          <p:cNvSpPr txBox="1"/>
          <p:nvPr/>
        </p:nvSpPr>
        <p:spPr>
          <a:xfrm>
            <a:off x="10275616" y="7318514"/>
            <a:ext cx="1088760" cy="400110"/>
          </a:xfrm>
          <a:prstGeom prst="rect">
            <a:avLst/>
          </a:prstGeom>
          <a:noFill/>
        </p:spPr>
        <p:txBody>
          <a:bodyPr wrap="none" rtlCol="0">
            <a:spAutoFit/>
          </a:bodyPr>
          <a:lstStyle/>
          <a:p>
            <a:r>
              <a:rPr lang="en-US" sz="2000"/>
              <a:t>7</a:t>
            </a:r>
            <a:r>
              <a:rPr lang="en-US" sz="2000" baseline="30000"/>
              <a:t>th</a:t>
            </a:r>
            <a:r>
              <a:rPr lang="en-US" sz="2000"/>
              <a:t>  – 8</a:t>
            </a:r>
            <a:r>
              <a:rPr lang="en-US" sz="2000" baseline="30000"/>
              <a:t>th</a:t>
            </a:r>
            <a:r>
              <a:rPr lang="en-US"/>
              <a:t> </a:t>
            </a:r>
          </a:p>
        </p:txBody>
      </p:sp>
      <p:sp>
        <p:nvSpPr>
          <p:cNvPr id="6" name="TextBox 3">
            <a:extLst>
              <a:ext uri="{FF2B5EF4-FFF2-40B4-BE49-F238E27FC236}">
                <a16:creationId xmlns:a16="http://schemas.microsoft.com/office/drawing/2014/main" id="{E9B3EA42-1435-752F-0703-424B4D1EC517}"/>
              </a:ext>
            </a:extLst>
          </p:cNvPr>
          <p:cNvSpPr txBox="1"/>
          <p:nvPr/>
        </p:nvSpPr>
        <p:spPr>
          <a:xfrm>
            <a:off x="13516569" y="7318514"/>
            <a:ext cx="1225015" cy="400110"/>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a:t>9</a:t>
            </a:r>
            <a:r>
              <a:rPr lang="en-US" sz="2000" baseline="30000"/>
              <a:t>th</a:t>
            </a:r>
            <a:r>
              <a:rPr lang="en-US" sz="2000"/>
              <a:t>  – 12</a:t>
            </a:r>
            <a:r>
              <a:rPr lang="en-US" sz="2000" baseline="30000"/>
              <a:t>th</a:t>
            </a:r>
            <a:r>
              <a:rPr lang="en-US" b="1"/>
              <a:t> </a:t>
            </a:r>
          </a:p>
        </p:txBody>
      </p:sp>
      <p:sp>
        <p:nvSpPr>
          <p:cNvPr id="3" name="Oval 2">
            <a:extLst>
              <a:ext uri="{FF2B5EF4-FFF2-40B4-BE49-F238E27FC236}">
                <a16:creationId xmlns:a16="http://schemas.microsoft.com/office/drawing/2014/main" id="{2B4329F4-408C-3EAD-3D07-E3C326D93127}"/>
              </a:ext>
            </a:extLst>
          </p:cNvPr>
          <p:cNvSpPr/>
          <p:nvPr/>
        </p:nvSpPr>
        <p:spPr>
          <a:xfrm>
            <a:off x="5486400" y="6481589"/>
            <a:ext cx="979216" cy="557950"/>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579731E-145B-1292-A564-E3EA25F1CE63}"/>
              </a:ext>
            </a:extLst>
          </p:cNvPr>
          <p:cNvSpPr/>
          <p:nvPr/>
        </p:nvSpPr>
        <p:spPr>
          <a:xfrm>
            <a:off x="2281003" y="6912964"/>
            <a:ext cx="979216" cy="557950"/>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40A51F55-453B-B2D2-8F3E-94710CF3F172}"/>
              </a:ext>
            </a:extLst>
          </p:cNvPr>
          <p:cNvSpPr/>
          <p:nvPr/>
        </p:nvSpPr>
        <p:spPr>
          <a:xfrm>
            <a:off x="9338872" y="6760564"/>
            <a:ext cx="979216" cy="710350"/>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6989DFAC-4DA1-8743-A151-343B2C65B3A1}"/>
              </a:ext>
            </a:extLst>
          </p:cNvPr>
          <p:cNvSpPr/>
          <p:nvPr/>
        </p:nvSpPr>
        <p:spPr>
          <a:xfrm>
            <a:off x="12696669" y="6481589"/>
            <a:ext cx="979216" cy="595922"/>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9634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40AD1AFE-0112-E865-BDE2-EFC44D8DB7B0}"/>
              </a:ext>
            </a:extLst>
          </p:cNvPr>
          <p:cNvGrpSpPr/>
          <p:nvPr/>
        </p:nvGrpSpPr>
        <p:grpSpPr>
          <a:xfrm>
            <a:off x="-37432" y="8855618"/>
            <a:ext cx="16953831" cy="709091"/>
            <a:chOff x="-11610" y="9334500"/>
            <a:chExt cx="18452010" cy="1009064"/>
          </a:xfrm>
        </p:grpSpPr>
        <p:sp>
          <p:nvSpPr>
            <p:cNvPr id="14" name="Freeform 22">
              <a:extLst>
                <a:ext uri="{FF2B5EF4-FFF2-40B4-BE49-F238E27FC236}">
                  <a16:creationId xmlns:a16="http://schemas.microsoft.com/office/drawing/2014/main" id="{D8E7E534-81CF-767D-5BF7-B547108E56B4}"/>
                </a:ext>
              </a:extLst>
            </p:cNvPr>
            <p:cNvSpPr/>
            <p:nvPr/>
          </p:nvSpPr>
          <p:spPr>
            <a:xfrm>
              <a:off x="-11610" y="9334500"/>
              <a:ext cx="18452010" cy="849430"/>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538"/>
            </a:p>
          </p:txBody>
        </p:sp>
        <p:sp>
          <p:nvSpPr>
            <p:cNvPr id="15" name="Freeform 22">
              <a:extLst>
                <a:ext uri="{FF2B5EF4-FFF2-40B4-BE49-F238E27FC236}">
                  <a16:creationId xmlns:a16="http://schemas.microsoft.com/office/drawing/2014/main" id="{449D8BC1-CB36-28F5-D24F-C7BDDC1F48B5}"/>
                </a:ext>
              </a:extLst>
            </p:cNvPr>
            <p:cNvSpPr/>
            <p:nvPr/>
          </p:nvSpPr>
          <p:spPr>
            <a:xfrm>
              <a:off x="-11610" y="9486900"/>
              <a:ext cx="18452010" cy="519461"/>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538"/>
            </a:p>
          </p:txBody>
        </p:sp>
        <p:sp>
          <p:nvSpPr>
            <p:cNvPr id="16" name="Freeform 22">
              <a:extLst>
                <a:ext uri="{FF2B5EF4-FFF2-40B4-BE49-F238E27FC236}">
                  <a16:creationId xmlns:a16="http://schemas.microsoft.com/office/drawing/2014/main" id="{BC0BE786-682C-D5AB-C943-67C9B65D64BA}"/>
                </a:ext>
              </a:extLst>
            </p:cNvPr>
            <p:cNvSpPr/>
            <p:nvPr/>
          </p:nvSpPr>
          <p:spPr>
            <a:xfrm>
              <a:off x="-11610" y="9628070"/>
              <a:ext cx="18452010" cy="528833"/>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1538"/>
            </a:p>
          </p:txBody>
        </p:sp>
        <p:sp>
          <p:nvSpPr>
            <p:cNvPr id="17" name="Freeform 22">
              <a:extLst>
                <a:ext uri="{FF2B5EF4-FFF2-40B4-BE49-F238E27FC236}">
                  <a16:creationId xmlns:a16="http://schemas.microsoft.com/office/drawing/2014/main" id="{3BBCD102-BAFD-FA9F-8737-41257C5BF0DC}"/>
                </a:ext>
              </a:extLst>
            </p:cNvPr>
            <p:cNvSpPr/>
            <p:nvPr/>
          </p:nvSpPr>
          <p:spPr>
            <a:xfrm>
              <a:off x="-11610" y="9780470"/>
              <a:ext cx="18452010" cy="563094"/>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1538"/>
            </a:p>
          </p:txBody>
        </p:sp>
      </p:grpSp>
      <p:sp>
        <p:nvSpPr>
          <p:cNvPr id="7" name="Freeform 7"/>
          <p:cNvSpPr/>
          <p:nvPr/>
        </p:nvSpPr>
        <p:spPr>
          <a:xfrm>
            <a:off x="-37432" y="-71169"/>
            <a:ext cx="17089063" cy="1236069"/>
          </a:xfrm>
          <a:custGeom>
            <a:avLst/>
            <a:gdLst/>
            <a:ahLst/>
            <a:cxnLst/>
            <a:rect l="l" t="t" r="r" b="b"/>
            <a:pathLst>
              <a:path w="21776181" h="10888091">
                <a:moveTo>
                  <a:pt x="0" y="0"/>
                </a:moveTo>
                <a:lnTo>
                  <a:pt x="21776182" y="0"/>
                </a:lnTo>
                <a:lnTo>
                  <a:pt x="21776182" y="10888090"/>
                </a:lnTo>
                <a:lnTo>
                  <a:pt x="0" y="10888090"/>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endParaRPr lang="en-US" sz="1538"/>
          </a:p>
        </p:txBody>
      </p:sp>
      <p:sp>
        <p:nvSpPr>
          <p:cNvPr id="8" name="Freeform 8"/>
          <p:cNvSpPr/>
          <p:nvPr/>
        </p:nvSpPr>
        <p:spPr>
          <a:xfrm>
            <a:off x="12913274" y="127958"/>
            <a:ext cx="3746560" cy="1277945"/>
          </a:xfrm>
          <a:custGeom>
            <a:avLst/>
            <a:gdLst/>
            <a:ahLst/>
            <a:cxnLst/>
            <a:rect l="l" t="t" r="r" b="b"/>
            <a:pathLst>
              <a:path w="4053040" h="1382485">
                <a:moveTo>
                  <a:pt x="0" y="0"/>
                </a:moveTo>
                <a:lnTo>
                  <a:pt x="4053040" y="0"/>
                </a:lnTo>
                <a:lnTo>
                  <a:pt x="4053040" y="1382485"/>
                </a:lnTo>
                <a:lnTo>
                  <a:pt x="0" y="1382485"/>
                </a:lnTo>
                <a:lnTo>
                  <a:pt x="0" y="0"/>
                </a:lnTo>
                <a:close/>
              </a:path>
            </a:pathLst>
          </a:custGeom>
          <a:blipFill>
            <a:blip r:embed="rId12"/>
            <a:stretch>
              <a:fillRect/>
            </a:stretch>
          </a:blipFill>
        </p:spPr>
        <p:txBody>
          <a:bodyPr/>
          <a:lstStyle/>
          <a:p>
            <a:endParaRPr lang="en-US" sz="1538"/>
          </a:p>
        </p:txBody>
      </p:sp>
      <p:sp>
        <p:nvSpPr>
          <p:cNvPr id="9" name="Freeform 9"/>
          <p:cNvSpPr/>
          <p:nvPr/>
        </p:nvSpPr>
        <p:spPr>
          <a:xfrm>
            <a:off x="180218" y="7865344"/>
            <a:ext cx="3347325" cy="954784"/>
          </a:xfrm>
          <a:custGeom>
            <a:avLst/>
            <a:gdLst/>
            <a:ahLst/>
            <a:cxnLst/>
            <a:rect l="l" t="t" r="r" b="b"/>
            <a:pathLst>
              <a:path w="4766082" h="1310673">
                <a:moveTo>
                  <a:pt x="0" y="0"/>
                </a:moveTo>
                <a:lnTo>
                  <a:pt x="4766082" y="0"/>
                </a:lnTo>
                <a:lnTo>
                  <a:pt x="4766082" y="1310673"/>
                </a:lnTo>
                <a:lnTo>
                  <a:pt x="0" y="1310673"/>
                </a:lnTo>
                <a:lnTo>
                  <a:pt x="0" y="0"/>
                </a:lnTo>
                <a:close/>
              </a:path>
            </a:pathLst>
          </a:custGeom>
          <a:blipFill>
            <a:blip r:embed="rId13"/>
            <a:stretch>
              <a:fillRect/>
            </a:stretch>
          </a:blipFill>
        </p:spPr>
        <p:txBody>
          <a:bodyPr/>
          <a:lstStyle/>
          <a:p>
            <a:endParaRPr lang="en-US" sz="1538"/>
          </a:p>
        </p:txBody>
      </p:sp>
      <p:sp>
        <p:nvSpPr>
          <p:cNvPr id="12" name="TextBox 12"/>
          <p:cNvSpPr txBox="1"/>
          <p:nvPr/>
        </p:nvSpPr>
        <p:spPr>
          <a:xfrm>
            <a:off x="180218" y="282882"/>
            <a:ext cx="14400820" cy="527965"/>
          </a:xfrm>
          <a:prstGeom prst="rect">
            <a:avLst/>
          </a:prstGeom>
        </p:spPr>
        <p:txBody>
          <a:bodyPr lIns="0" tIns="0" rIns="0" bIns="0" rtlCol="0" anchor="t">
            <a:spAutoFit/>
          </a:bodyPr>
          <a:lstStyle/>
          <a:p>
            <a:pPr>
              <a:lnSpc>
                <a:spcPts val="4683"/>
              </a:lnSpc>
            </a:pPr>
            <a:r>
              <a:rPr lang="en-US" sz="2600" spc="87">
                <a:solidFill>
                  <a:srgbClr val="FFFFFF"/>
                </a:solidFill>
                <a:latin typeface="Arial Bold"/>
              </a:rPr>
              <a:t>2025 TAPR District Longitudinal Graduation Rate (Gr 9-12)</a:t>
            </a:r>
          </a:p>
        </p:txBody>
      </p:sp>
      <p:graphicFrame>
        <p:nvGraphicFramePr>
          <p:cNvPr id="5" name="Chart 4">
            <a:extLst>
              <a:ext uri="{FF2B5EF4-FFF2-40B4-BE49-F238E27FC236}">
                <a16:creationId xmlns:a16="http://schemas.microsoft.com/office/drawing/2014/main" id="{1EB9EACC-E644-ADC8-5995-BC622B58081E}"/>
              </a:ext>
            </a:extLst>
          </p:cNvPr>
          <p:cNvGraphicFramePr/>
          <p:nvPr>
            <p:extLst>
              <p:ext uri="{D42A27DB-BD31-4B8C-83A1-F6EECF244321}">
                <p14:modId xmlns:p14="http://schemas.microsoft.com/office/powerpoint/2010/main" val="2365505091"/>
              </p:ext>
            </p:extLst>
          </p:nvPr>
        </p:nvGraphicFramePr>
        <p:xfrm>
          <a:off x="1139253" y="1319824"/>
          <a:ext cx="21649310" cy="8494451"/>
        </p:xfrm>
        <a:graphic>
          <a:graphicData uri="http://schemas.openxmlformats.org/drawingml/2006/chart">
            <c:chart xmlns:c="http://schemas.openxmlformats.org/drawingml/2006/chart" xmlns:r="http://schemas.openxmlformats.org/officeDocument/2006/relationships" r:id="rId14"/>
          </a:graphicData>
        </a:graphic>
      </p:graphicFrame>
      <p:sp>
        <p:nvSpPr>
          <p:cNvPr id="2" name="Oval 1">
            <a:extLst>
              <a:ext uri="{FF2B5EF4-FFF2-40B4-BE49-F238E27FC236}">
                <a16:creationId xmlns:a16="http://schemas.microsoft.com/office/drawing/2014/main" id="{E9AEE775-5C54-D7A8-7D58-735112FD0A07}"/>
              </a:ext>
            </a:extLst>
          </p:cNvPr>
          <p:cNvSpPr/>
          <p:nvPr/>
        </p:nvSpPr>
        <p:spPr>
          <a:xfrm>
            <a:off x="2893102" y="1405903"/>
            <a:ext cx="959370" cy="596913"/>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4228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40AD1AFE-0112-E865-BDE2-EFC44D8DB7B0}"/>
              </a:ext>
            </a:extLst>
          </p:cNvPr>
          <p:cNvGrpSpPr/>
          <p:nvPr/>
        </p:nvGrpSpPr>
        <p:grpSpPr>
          <a:xfrm>
            <a:off x="-37432" y="8855618"/>
            <a:ext cx="16953831" cy="709091"/>
            <a:chOff x="-11610" y="9334500"/>
            <a:chExt cx="18452010" cy="1009064"/>
          </a:xfrm>
        </p:grpSpPr>
        <p:sp>
          <p:nvSpPr>
            <p:cNvPr id="14" name="Freeform 22">
              <a:extLst>
                <a:ext uri="{FF2B5EF4-FFF2-40B4-BE49-F238E27FC236}">
                  <a16:creationId xmlns:a16="http://schemas.microsoft.com/office/drawing/2014/main" id="{D8E7E534-81CF-767D-5BF7-B547108E56B4}"/>
                </a:ext>
              </a:extLst>
            </p:cNvPr>
            <p:cNvSpPr/>
            <p:nvPr/>
          </p:nvSpPr>
          <p:spPr>
            <a:xfrm>
              <a:off x="-11610" y="9334500"/>
              <a:ext cx="18452010" cy="849430"/>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538"/>
            </a:p>
          </p:txBody>
        </p:sp>
        <p:sp>
          <p:nvSpPr>
            <p:cNvPr id="15" name="Freeform 22">
              <a:extLst>
                <a:ext uri="{FF2B5EF4-FFF2-40B4-BE49-F238E27FC236}">
                  <a16:creationId xmlns:a16="http://schemas.microsoft.com/office/drawing/2014/main" id="{449D8BC1-CB36-28F5-D24F-C7BDDC1F48B5}"/>
                </a:ext>
              </a:extLst>
            </p:cNvPr>
            <p:cNvSpPr/>
            <p:nvPr/>
          </p:nvSpPr>
          <p:spPr>
            <a:xfrm>
              <a:off x="-11610" y="9486900"/>
              <a:ext cx="18452010" cy="519461"/>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538"/>
            </a:p>
          </p:txBody>
        </p:sp>
        <p:sp>
          <p:nvSpPr>
            <p:cNvPr id="16" name="Freeform 22">
              <a:extLst>
                <a:ext uri="{FF2B5EF4-FFF2-40B4-BE49-F238E27FC236}">
                  <a16:creationId xmlns:a16="http://schemas.microsoft.com/office/drawing/2014/main" id="{BC0BE786-682C-D5AB-C943-67C9B65D64BA}"/>
                </a:ext>
              </a:extLst>
            </p:cNvPr>
            <p:cNvSpPr/>
            <p:nvPr/>
          </p:nvSpPr>
          <p:spPr>
            <a:xfrm>
              <a:off x="-11610" y="9628070"/>
              <a:ext cx="18452010" cy="528833"/>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1538"/>
            </a:p>
          </p:txBody>
        </p:sp>
        <p:sp>
          <p:nvSpPr>
            <p:cNvPr id="17" name="Freeform 22">
              <a:extLst>
                <a:ext uri="{FF2B5EF4-FFF2-40B4-BE49-F238E27FC236}">
                  <a16:creationId xmlns:a16="http://schemas.microsoft.com/office/drawing/2014/main" id="{3BBCD102-BAFD-FA9F-8737-41257C5BF0DC}"/>
                </a:ext>
              </a:extLst>
            </p:cNvPr>
            <p:cNvSpPr/>
            <p:nvPr/>
          </p:nvSpPr>
          <p:spPr>
            <a:xfrm>
              <a:off x="-11610" y="9780470"/>
              <a:ext cx="18452010" cy="563094"/>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1538"/>
            </a:p>
          </p:txBody>
        </p:sp>
      </p:grpSp>
      <p:sp>
        <p:nvSpPr>
          <p:cNvPr id="7" name="Freeform 7"/>
          <p:cNvSpPr/>
          <p:nvPr/>
        </p:nvSpPr>
        <p:spPr>
          <a:xfrm>
            <a:off x="-37432" y="-71169"/>
            <a:ext cx="17089063" cy="1236069"/>
          </a:xfrm>
          <a:custGeom>
            <a:avLst/>
            <a:gdLst/>
            <a:ahLst/>
            <a:cxnLst/>
            <a:rect l="l" t="t" r="r" b="b"/>
            <a:pathLst>
              <a:path w="21776181" h="10888091">
                <a:moveTo>
                  <a:pt x="0" y="0"/>
                </a:moveTo>
                <a:lnTo>
                  <a:pt x="21776182" y="0"/>
                </a:lnTo>
                <a:lnTo>
                  <a:pt x="21776182" y="10888090"/>
                </a:lnTo>
                <a:lnTo>
                  <a:pt x="0" y="10888090"/>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endParaRPr lang="en-US" sz="1538"/>
          </a:p>
        </p:txBody>
      </p:sp>
      <p:sp>
        <p:nvSpPr>
          <p:cNvPr id="8" name="Freeform 8"/>
          <p:cNvSpPr/>
          <p:nvPr/>
        </p:nvSpPr>
        <p:spPr>
          <a:xfrm>
            <a:off x="12913274" y="127958"/>
            <a:ext cx="3746560" cy="1277945"/>
          </a:xfrm>
          <a:custGeom>
            <a:avLst/>
            <a:gdLst/>
            <a:ahLst/>
            <a:cxnLst/>
            <a:rect l="l" t="t" r="r" b="b"/>
            <a:pathLst>
              <a:path w="4053040" h="1382485">
                <a:moveTo>
                  <a:pt x="0" y="0"/>
                </a:moveTo>
                <a:lnTo>
                  <a:pt x="4053040" y="0"/>
                </a:lnTo>
                <a:lnTo>
                  <a:pt x="4053040" y="1382485"/>
                </a:lnTo>
                <a:lnTo>
                  <a:pt x="0" y="1382485"/>
                </a:lnTo>
                <a:lnTo>
                  <a:pt x="0" y="0"/>
                </a:lnTo>
                <a:close/>
              </a:path>
            </a:pathLst>
          </a:custGeom>
          <a:blipFill>
            <a:blip r:embed="rId12"/>
            <a:stretch>
              <a:fillRect/>
            </a:stretch>
          </a:blipFill>
        </p:spPr>
        <p:txBody>
          <a:bodyPr/>
          <a:lstStyle/>
          <a:p>
            <a:endParaRPr lang="en-US" sz="1538"/>
          </a:p>
        </p:txBody>
      </p:sp>
      <p:sp>
        <p:nvSpPr>
          <p:cNvPr id="9" name="Freeform 9"/>
          <p:cNvSpPr/>
          <p:nvPr/>
        </p:nvSpPr>
        <p:spPr>
          <a:xfrm>
            <a:off x="180218" y="7865344"/>
            <a:ext cx="3347325" cy="954784"/>
          </a:xfrm>
          <a:custGeom>
            <a:avLst/>
            <a:gdLst/>
            <a:ahLst/>
            <a:cxnLst/>
            <a:rect l="l" t="t" r="r" b="b"/>
            <a:pathLst>
              <a:path w="4766082" h="1310673">
                <a:moveTo>
                  <a:pt x="0" y="0"/>
                </a:moveTo>
                <a:lnTo>
                  <a:pt x="4766082" y="0"/>
                </a:lnTo>
                <a:lnTo>
                  <a:pt x="4766082" y="1310673"/>
                </a:lnTo>
                <a:lnTo>
                  <a:pt x="0" y="1310673"/>
                </a:lnTo>
                <a:lnTo>
                  <a:pt x="0" y="0"/>
                </a:lnTo>
                <a:close/>
              </a:path>
            </a:pathLst>
          </a:custGeom>
          <a:blipFill>
            <a:blip r:embed="rId13"/>
            <a:stretch>
              <a:fillRect/>
            </a:stretch>
          </a:blipFill>
        </p:spPr>
        <p:txBody>
          <a:bodyPr/>
          <a:lstStyle/>
          <a:p>
            <a:endParaRPr lang="en-US" sz="1538"/>
          </a:p>
        </p:txBody>
      </p:sp>
      <p:sp>
        <p:nvSpPr>
          <p:cNvPr id="12" name="TextBox 12"/>
          <p:cNvSpPr txBox="1"/>
          <p:nvPr/>
        </p:nvSpPr>
        <p:spPr>
          <a:xfrm>
            <a:off x="180218" y="282882"/>
            <a:ext cx="14400820" cy="527965"/>
          </a:xfrm>
          <a:prstGeom prst="rect">
            <a:avLst/>
          </a:prstGeom>
        </p:spPr>
        <p:txBody>
          <a:bodyPr lIns="0" tIns="0" rIns="0" bIns="0" rtlCol="0" anchor="t">
            <a:spAutoFit/>
          </a:bodyPr>
          <a:lstStyle/>
          <a:p>
            <a:pPr>
              <a:lnSpc>
                <a:spcPts val="4683"/>
              </a:lnSpc>
            </a:pPr>
            <a:r>
              <a:rPr lang="en-US" sz="2600" spc="87">
                <a:solidFill>
                  <a:srgbClr val="FFFFFF"/>
                </a:solidFill>
                <a:latin typeface="Arial Bold"/>
              </a:rPr>
              <a:t>2025 TAPR District Longitudinal Graduation Rate (Gr 9-12)</a:t>
            </a:r>
          </a:p>
        </p:txBody>
      </p:sp>
      <p:graphicFrame>
        <p:nvGraphicFramePr>
          <p:cNvPr id="6" name="Chart 5">
            <a:extLst>
              <a:ext uri="{FF2B5EF4-FFF2-40B4-BE49-F238E27FC236}">
                <a16:creationId xmlns:a16="http://schemas.microsoft.com/office/drawing/2014/main" id="{8AB95BF2-E26A-F7EF-3E38-6917FBBE8E41}"/>
              </a:ext>
            </a:extLst>
          </p:cNvPr>
          <p:cNvGraphicFramePr/>
          <p:nvPr>
            <p:extLst>
              <p:ext uri="{D42A27DB-BD31-4B8C-83A1-F6EECF244321}">
                <p14:modId xmlns:p14="http://schemas.microsoft.com/office/powerpoint/2010/main" val="3773760656"/>
              </p:ext>
            </p:extLst>
          </p:nvPr>
        </p:nvGraphicFramePr>
        <p:xfrm>
          <a:off x="-12910781" y="1138861"/>
          <a:ext cx="29295030" cy="7822642"/>
        </p:xfrm>
        <a:graphic>
          <a:graphicData uri="http://schemas.openxmlformats.org/drawingml/2006/chart">
            <c:chart xmlns:c="http://schemas.openxmlformats.org/drawingml/2006/chart" xmlns:r="http://schemas.openxmlformats.org/officeDocument/2006/relationships" r:id="rId14"/>
          </a:graphicData>
        </a:graphic>
      </p:graphicFrame>
      <p:sp>
        <p:nvSpPr>
          <p:cNvPr id="2" name="Oval 1">
            <a:extLst>
              <a:ext uri="{FF2B5EF4-FFF2-40B4-BE49-F238E27FC236}">
                <a16:creationId xmlns:a16="http://schemas.microsoft.com/office/drawing/2014/main" id="{82E765F4-DBEC-E83E-CAC3-A42BD6A25F75}"/>
              </a:ext>
            </a:extLst>
          </p:cNvPr>
          <p:cNvSpPr/>
          <p:nvPr/>
        </p:nvSpPr>
        <p:spPr>
          <a:xfrm>
            <a:off x="2138766" y="1596325"/>
            <a:ext cx="929898" cy="424552"/>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6EEC3508-D13D-BFE2-CA07-11E31F4CAA80}"/>
              </a:ext>
            </a:extLst>
          </p:cNvPr>
          <p:cNvSpPr/>
          <p:nvPr/>
        </p:nvSpPr>
        <p:spPr>
          <a:xfrm>
            <a:off x="7206712" y="1596325"/>
            <a:ext cx="929898" cy="424552"/>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C11E29B7-1F99-7AC0-359B-C3B709469CCA}"/>
              </a:ext>
            </a:extLst>
          </p:cNvPr>
          <p:cNvSpPr/>
          <p:nvPr/>
        </p:nvSpPr>
        <p:spPr>
          <a:xfrm>
            <a:off x="12290156" y="1596325"/>
            <a:ext cx="929898" cy="424552"/>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9275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40AD1AFE-0112-E865-BDE2-EFC44D8DB7B0}"/>
              </a:ext>
            </a:extLst>
          </p:cNvPr>
          <p:cNvGrpSpPr/>
          <p:nvPr/>
        </p:nvGrpSpPr>
        <p:grpSpPr>
          <a:xfrm>
            <a:off x="-37432" y="8855618"/>
            <a:ext cx="16953831" cy="709091"/>
            <a:chOff x="-11610" y="9334500"/>
            <a:chExt cx="18452010" cy="1009064"/>
          </a:xfrm>
        </p:grpSpPr>
        <p:sp>
          <p:nvSpPr>
            <p:cNvPr id="14" name="Freeform 22">
              <a:extLst>
                <a:ext uri="{FF2B5EF4-FFF2-40B4-BE49-F238E27FC236}">
                  <a16:creationId xmlns:a16="http://schemas.microsoft.com/office/drawing/2014/main" id="{D8E7E534-81CF-767D-5BF7-B547108E56B4}"/>
                </a:ext>
              </a:extLst>
            </p:cNvPr>
            <p:cNvSpPr/>
            <p:nvPr/>
          </p:nvSpPr>
          <p:spPr>
            <a:xfrm>
              <a:off x="-11610" y="9334500"/>
              <a:ext cx="18452010" cy="849430"/>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538"/>
            </a:p>
          </p:txBody>
        </p:sp>
        <p:sp>
          <p:nvSpPr>
            <p:cNvPr id="15" name="Freeform 22">
              <a:extLst>
                <a:ext uri="{FF2B5EF4-FFF2-40B4-BE49-F238E27FC236}">
                  <a16:creationId xmlns:a16="http://schemas.microsoft.com/office/drawing/2014/main" id="{449D8BC1-CB36-28F5-D24F-C7BDDC1F48B5}"/>
                </a:ext>
              </a:extLst>
            </p:cNvPr>
            <p:cNvSpPr/>
            <p:nvPr/>
          </p:nvSpPr>
          <p:spPr>
            <a:xfrm>
              <a:off x="-11610" y="9486900"/>
              <a:ext cx="18452010" cy="519461"/>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538"/>
            </a:p>
          </p:txBody>
        </p:sp>
        <p:sp>
          <p:nvSpPr>
            <p:cNvPr id="16" name="Freeform 22">
              <a:extLst>
                <a:ext uri="{FF2B5EF4-FFF2-40B4-BE49-F238E27FC236}">
                  <a16:creationId xmlns:a16="http://schemas.microsoft.com/office/drawing/2014/main" id="{BC0BE786-682C-D5AB-C943-67C9B65D64BA}"/>
                </a:ext>
              </a:extLst>
            </p:cNvPr>
            <p:cNvSpPr/>
            <p:nvPr/>
          </p:nvSpPr>
          <p:spPr>
            <a:xfrm>
              <a:off x="-11610" y="9628070"/>
              <a:ext cx="18452010" cy="528833"/>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1538"/>
            </a:p>
          </p:txBody>
        </p:sp>
        <p:sp>
          <p:nvSpPr>
            <p:cNvPr id="17" name="Freeform 22">
              <a:extLst>
                <a:ext uri="{FF2B5EF4-FFF2-40B4-BE49-F238E27FC236}">
                  <a16:creationId xmlns:a16="http://schemas.microsoft.com/office/drawing/2014/main" id="{3BBCD102-BAFD-FA9F-8737-41257C5BF0DC}"/>
                </a:ext>
              </a:extLst>
            </p:cNvPr>
            <p:cNvSpPr/>
            <p:nvPr/>
          </p:nvSpPr>
          <p:spPr>
            <a:xfrm>
              <a:off x="-11610" y="9780470"/>
              <a:ext cx="18452010" cy="563094"/>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1538"/>
            </a:p>
          </p:txBody>
        </p:sp>
      </p:grpSp>
      <p:sp>
        <p:nvSpPr>
          <p:cNvPr id="7" name="Freeform 7"/>
          <p:cNvSpPr/>
          <p:nvPr/>
        </p:nvSpPr>
        <p:spPr>
          <a:xfrm>
            <a:off x="-37432" y="-71169"/>
            <a:ext cx="17089063" cy="1236069"/>
          </a:xfrm>
          <a:custGeom>
            <a:avLst/>
            <a:gdLst/>
            <a:ahLst/>
            <a:cxnLst/>
            <a:rect l="l" t="t" r="r" b="b"/>
            <a:pathLst>
              <a:path w="21776181" h="10888091">
                <a:moveTo>
                  <a:pt x="0" y="0"/>
                </a:moveTo>
                <a:lnTo>
                  <a:pt x="21776182" y="0"/>
                </a:lnTo>
                <a:lnTo>
                  <a:pt x="21776182" y="10888090"/>
                </a:lnTo>
                <a:lnTo>
                  <a:pt x="0" y="10888090"/>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endParaRPr lang="en-US" sz="1538"/>
          </a:p>
        </p:txBody>
      </p:sp>
      <p:sp>
        <p:nvSpPr>
          <p:cNvPr id="8" name="Freeform 8"/>
          <p:cNvSpPr/>
          <p:nvPr/>
        </p:nvSpPr>
        <p:spPr>
          <a:xfrm>
            <a:off x="12913274" y="127958"/>
            <a:ext cx="3746560" cy="1277945"/>
          </a:xfrm>
          <a:custGeom>
            <a:avLst/>
            <a:gdLst/>
            <a:ahLst/>
            <a:cxnLst/>
            <a:rect l="l" t="t" r="r" b="b"/>
            <a:pathLst>
              <a:path w="4053040" h="1382485">
                <a:moveTo>
                  <a:pt x="0" y="0"/>
                </a:moveTo>
                <a:lnTo>
                  <a:pt x="4053040" y="0"/>
                </a:lnTo>
                <a:lnTo>
                  <a:pt x="4053040" y="1382485"/>
                </a:lnTo>
                <a:lnTo>
                  <a:pt x="0" y="1382485"/>
                </a:lnTo>
                <a:lnTo>
                  <a:pt x="0" y="0"/>
                </a:lnTo>
                <a:close/>
              </a:path>
            </a:pathLst>
          </a:custGeom>
          <a:blipFill>
            <a:blip r:embed="rId12"/>
            <a:stretch>
              <a:fillRect/>
            </a:stretch>
          </a:blipFill>
        </p:spPr>
        <p:txBody>
          <a:bodyPr/>
          <a:lstStyle/>
          <a:p>
            <a:endParaRPr lang="en-US" sz="1538"/>
          </a:p>
        </p:txBody>
      </p:sp>
      <p:sp>
        <p:nvSpPr>
          <p:cNvPr id="9" name="Freeform 9"/>
          <p:cNvSpPr/>
          <p:nvPr/>
        </p:nvSpPr>
        <p:spPr>
          <a:xfrm>
            <a:off x="180218" y="7865344"/>
            <a:ext cx="3347325" cy="954784"/>
          </a:xfrm>
          <a:custGeom>
            <a:avLst/>
            <a:gdLst/>
            <a:ahLst/>
            <a:cxnLst/>
            <a:rect l="l" t="t" r="r" b="b"/>
            <a:pathLst>
              <a:path w="4766082" h="1310673">
                <a:moveTo>
                  <a:pt x="0" y="0"/>
                </a:moveTo>
                <a:lnTo>
                  <a:pt x="4766082" y="0"/>
                </a:lnTo>
                <a:lnTo>
                  <a:pt x="4766082" y="1310673"/>
                </a:lnTo>
                <a:lnTo>
                  <a:pt x="0" y="1310673"/>
                </a:lnTo>
                <a:lnTo>
                  <a:pt x="0" y="0"/>
                </a:lnTo>
                <a:close/>
              </a:path>
            </a:pathLst>
          </a:custGeom>
          <a:blipFill>
            <a:blip r:embed="rId13"/>
            <a:stretch>
              <a:fillRect/>
            </a:stretch>
          </a:blipFill>
        </p:spPr>
        <p:txBody>
          <a:bodyPr/>
          <a:lstStyle/>
          <a:p>
            <a:endParaRPr lang="en-US" sz="1538"/>
          </a:p>
        </p:txBody>
      </p:sp>
      <p:sp>
        <p:nvSpPr>
          <p:cNvPr id="12" name="TextBox 12"/>
          <p:cNvSpPr txBox="1"/>
          <p:nvPr/>
        </p:nvSpPr>
        <p:spPr>
          <a:xfrm>
            <a:off x="180218" y="282882"/>
            <a:ext cx="14400820" cy="527965"/>
          </a:xfrm>
          <a:prstGeom prst="rect">
            <a:avLst/>
          </a:prstGeom>
        </p:spPr>
        <p:txBody>
          <a:bodyPr lIns="0" tIns="0" rIns="0" bIns="0" rtlCol="0" anchor="t">
            <a:spAutoFit/>
          </a:bodyPr>
          <a:lstStyle/>
          <a:p>
            <a:pPr>
              <a:lnSpc>
                <a:spcPts val="4683"/>
              </a:lnSpc>
            </a:pPr>
            <a:r>
              <a:rPr lang="en-US" sz="2600" spc="87">
                <a:solidFill>
                  <a:srgbClr val="FFFFFF"/>
                </a:solidFill>
                <a:latin typeface="Arial Bold"/>
              </a:rPr>
              <a:t>2025 TAPR District Longitudinal Graduation Rate (Gr 9-12)</a:t>
            </a:r>
          </a:p>
        </p:txBody>
      </p:sp>
      <p:graphicFrame>
        <p:nvGraphicFramePr>
          <p:cNvPr id="3" name="Chart 2">
            <a:extLst>
              <a:ext uri="{FF2B5EF4-FFF2-40B4-BE49-F238E27FC236}">
                <a16:creationId xmlns:a16="http://schemas.microsoft.com/office/drawing/2014/main" id="{7291BDEE-1C67-AFAE-2E45-A7B3F67D12F3}"/>
              </a:ext>
            </a:extLst>
          </p:cNvPr>
          <p:cNvGraphicFramePr/>
          <p:nvPr>
            <p:extLst>
              <p:ext uri="{D42A27DB-BD31-4B8C-83A1-F6EECF244321}">
                <p14:modId xmlns:p14="http://schemas.microsoft.com/office/powerpoint/2010/main" val="793703426"/>
              </p:ext>
            </p:extLst>
          </p:nvPr>
        </p:nvGraphicFramePr>
        <p:xfrm>
          <a:off x="1425509" y="1271995"/>
          <a:ext cx="14378598" cy="6834351"/>
        </p:xfrm>
        <a:graphic>
          <a:graphicData uri="http://schemas.openxmlformats.org/drawingml/2006/chart">
            <c:chart xmlns:c="http://schemas.openxmlformats.org/drawingml/2006/chart" xmlns:r="http://schemas.openxmlformats.org/officeDocument/2006/relationships" r:id="rId14"/>
          </a:graphicData>
        </a:graphic>
      </p:graphicFrame>
      <p:sp>
        <p:nvSpPr>
          <p:cNvPr id="2" name="Oval 1">
            <a:extLst>
              <a:ext uri="{FF2B5EF4-FFF2-40B4-BE49-F238E27FC236}">
                <a16:creationId xmlns:a16="http://schemas.microsoft.com/office/drawing/2014/main" id="{64D00E90-22BF-676D-02D5-E4D1069EAD4D}"/>
              </a:ext>
            </a:extLst>
          </p:cNvPr>
          <p:cNvSpPr/>
          <p:nvPr/>
        </p:nvSpPr>
        <p:spPr>
          <a:xfrm>
            <a:off x="7380628" y="1752280"/>
            <a:ext cx="1034322" cy="734518"/>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kern="1200"/>
          </a:p>
        </p:txBody>
      </p:sp>
      <p:sp>
        <p:nvSpPr>
          <p:cNvPr id="4" name="Oval 3">
            <a:extLst>
              <a:ext uri="{FF2B5EF4-FFF2-40B4-BE49-F238E27FC236}">
                <a16:creationId xmlns:a16="http://schemas.microsoft.com/office/drawing/2014/main" id="{64D00E90-22BF-676D-02D5-E4D1069EAD4D}"/>
              </a:ext>
            </a:extLst>
          </p:cNvPr>
          <p:cNvSpPr/>
          <p:nvPr/>
        </p:nvSpPr>
        <p:spPr>
          <a:xfrm>
            <a:off x="11773330" y="1605030"/>
            <a:ext cx="1034322" cy="734518"/>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kern="1200"/>
          </a:p>
        </p:txBody>
      </p:sp>
    </p:spTree>
    <p:extLst>
      <p:ext uri="{BB962C8B-B14F-4D97-AF65-F5344CB8AC3E}">
        <p14:creationId xmlns:p14="http://schemas.microsoft.com/office/powerpoint/2010/main" val="1467295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40AD1AFE-0112-E865-BDE2-EFC44D8DB7B0}"/>
              </a:ext>
            </a:extLst>
          </p:cNvPr>
          <p:cNvGrpSpPr/>
          <p:nvPr/>
        </p:nvGrpSpPr>
        <p:grpSpPr>
          <a:xfrm>
            <a:off x="-37432" y="8855618"/>
            <a:ext cx="16953831" cy="709091"/>
            <a:chOff x="-11610" y="9334500"/>
            <a:chExt cx="18452010" cy="1009064"/>
          </a:xfrm>
        </p:grpSpPr>
        <p:sp>
          <p:nvSpPr>
            <p:cNvPr id="14" name="Freeform 22">
              <a:extLst>
                <a:ext uri="{FF2B5EF4-FFF2-40B4-BE49-F238E27FC236}">
                  <a16:creationId xmlns:a16="http://schemas.microsoft.com/office/drawing/2014/main" id="{D8E7E534-81CF-767D-5BF7-B547108E56B4}"/>
                </a:ext>
              </a:extLst>
            </p:cNvPr>
            <p:cNvSpPr/>
            <p:nvPr/>
          </p:nvSpPr>
          <p:spPr>
            <a:xfrm>
              <a:off x="-11610" y="9334500"/>
              <a:ext cx="18452010" cy="849430"/>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538"/>
            </a:p>
          </p:txBody>
        </p:sp>
        <p:sp>
          <p:nvSpPr>
            <p:cNvPr id="15" name="Freeform 22">
              <a:extLst>
                <a:ext uri="{FF2B5EF4-FFF2-40B4-BE49-F238E27FC236}">
                  <a16:creationId xmlns:a16="http://schemas.microsoft.com/office/drawing/2014/main" id="{449D8BC1-CB36-28F5-D24F-C7BDDC1F48B5}"/>
                </a:ext>
              </a:extLst>
            </p:cNvPr>
            <p:cNvSpPr/>
            <p:nvPr/>
          </p:nvSpPr>
          <p:spPr>
            <a:xfrm>
              <a:off x="-11610" y="9486900"/>
              <a:ext cx="18452010" cy="519461"/>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538"/>
            </a:p>
          </p:txBody>
        </p:sp>
        <p:sp>
          <p:nvSpPr>
            <p:cNvPr id="16" name="Freeform 22">
              <a:extLst>
                <a:ext uri="{FF2B5EF4-FFF2-40B4-BE49-F238E27FC236}">
                  <a16:creationId xmlns:a16="http://schemas.microsoft.com/office/drawing/2014/main" id="{BC0BE786-682C-D5AB-C943-67C9B65D64BA}"/>
                </a:ext>
              </a:extLst>
            </p:cNvPr>
            <p:cNvSpPr/>
            <p:nvPr/>
          </p:nvSpPr>
          <p:spPr>
            <a:xfrm>
              <a:off x="-11610" y="9628070"/>
              <a:ext cx="18452010" cy="528833"/>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1538"/>
            </a:p>
          </p:txBody>
        </p:sp>
        <p:sp>
          <p:nvSpPr>
            <p:cNvPr id="17" name="Freeform 22">
              <a:extLst>
                <a:ext uri="{FF2B5EF4-FFF2-40B4-BE49-F238E27FC236}">
                  <a16:creationId xmlns:a16="http://schemas.microsoft.com/office/drawing/2014/main" id="{3BBCD102-BAFD-FA9F-8737-41257C5BF0DC}"/>
                </a:ext>
              </a:extLst>
            </p:cNvPr>
            <p:cNvSpPr/>
            <p:nvPr/>
          </p:nvSpPr>
          <p:spPr>
            <a:xfrm>
              <a:off x="-11610" y="9780470"/>
              <a:ext cx="18452010" cy="563094"/>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1538"/>
            </a:p>
          </p:txBody>
        </p:sp>
      </p:grpSp>
      <p:sp>
        <p:nvSpPr>
          <p:cNvPr id="7" name="Freeform 7"/>
          <p:cNvSpPr/>
          <p:nvPr/>
        </p:nvSpPr>
        <p:spPr>
          <a:xfrm>
            <a:off x="-37432" y="-71169"/>
            <a:ext cx="17089063" cy="1236069"/>
          </a:xfrm>
          <a:custGeom>
            <a:avLst/>
            <a:gdLst/>
            <a:ahLst/>
            <a:cxnLst/>
            <a:rect l="l" t="t" r="r" b="b"/>
            <a:pathLst>
              <a:path w="21776181" h="10888091">
                <a:moveTo>
                  <a:pt x="0" y="0"/>
                </a:moveTo>
                <a:lnTo>
                  <a:pt x="21776182" y="0"/>
                </a:lnTo>
                <a:lnTo>
                  <a:pt x="21776182" y="10888090"/>
                </a:lnTo>
                <a:lnTo>
                  <a:pt x="0" y="10888090"/>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endParaRPr lang="en-US" sz="1538"/>
          </a:p>
        </p:txBody>
      </p:sp>
      <p:sp>
        <p:nvSpPr>
          <p:cNvPr id="8" name="Freeform 8"/>
          <p:cNvSpPr/>
          <p:nvPr/>
        </p:nvSpPr>
        <p:spPr>
          <a:xfrm>
            <a:off x="12913274" y="127958"/>
            <a:ext cx="3746560" cy="1277945"/>
          </a:xfrm>
          <a:custGeom>
            <a:avLst/>
            <a:gdLst/>
            <a:ahLst/>
            <a:cxnLst/>
            <a:rect l="l" t="t" r="r" b="b"/>
            <a:pathLst>
              <a:path w="4053040" h="1382485">
                <a:moveTo>
                  <a:pt x="0" y="0"/>
                </a:moveTo>
                <a:lnTo>
                  <a:pt x="4053040" y="0"/>
                </a:lnTo>
                <a:lnTo>
                  <a:pt x="4053040" y="1382485"/>
                </a:lnTo>
                <a:lnTo>
                  <a:pt x="0" y="1382485"/>
                </a:lnTo>
                <a:lnTo>
                  <a:pt x="0" y="0"/>
                </a:lnTo>
                <a:close/>
              </a:path>
            </a:pathLst>
          </a:custGeom>
          <a:blipFill>
            <a:blip r:embed="rId12"/>
            <a:stretch>
              <a:fillRect/>
            </a:stretch>
          </a:blipFill>
        </p:spPr>
        <p:txBody>
          <a:bodyPr/>
          <a:lstStyle/>
          <a:p>
            <a:endParaRPr lang="en-US" sz="1538"/>
          </a:p>
        </p:txBody>
      </p:sp>
      <p:sp>
        <p:nvSpPr>
          <p:cNvPr id="9" name="Freeform 9"/>
          <p:cNvSpPr/>
          <p:nvPr/>
        </p:nvSpPr>
        <p:spPr>
          <a:xfrm>
            <a:off x="180218" y="7865344"/>
            <a:ext cx="3347325" cy="954784"/>
          </a:xfrm>
          <a:custGeom>
            <a:avLst/>
            <a:gdLst/>
            <a:ahLst/>
            <a:cxnLst/>
            <a:rect l="l" t="t" r="r" b="b"/>
            <a:pathLst>
              <a:path w="4766082" h="1310673">
                <a:moveTo>
                  <a:pt x="0" y="0"/>
                </a:moveTo>
                <a:lnTo>
                  <a:pt x="4766082" y="0"/>
                </a:lnTo>
                <a:lnTo>
                  <a:pt x="4766082" y="1310673"/>
                </a:lnTo>
                <a:lnTo>
                  <a:pt x="0" y="1310673"/>
                </a:lnTo>
                <a:lnTo>
                  <a:pt x="0" y="0"/>
                </a:lnTo>
                <a:close/>
              </a:path>
            </a:pathLst>
          </a:custGeom>
          <a:blipFill>
            <a:blip r:embed="rId13"/>
            <a:stretch>
              <a:fillRect/>
            </a:stretch>
          </a:blipFill>
        </p:spPr>
        <p:txBody>
          <a:bodyPr/>
          <a:lstStyle/>
          <a:p>
            <a:endParaRPr lang="en-US" sz="1538"/>
          </a:p>
        </p:txBody>
      </p:sp>
      <p:sp>
        <p:nvSpPr>
          <p:cNvPr id="12" name="TextBox 12"/>
          <p:cNvSpPr txBox="1"/>
          <p:nvPr/>
        </p:nvSpPr>
        <p:spPr>
          <a:xfrm>
            <a:off x="256566" y="-128332"/>
            <a:ext cx="14400820" cy="1733423"/>
          </a:xfrm>
          <a:prstGeom prst="rect">
            <a:avLst/>
          </a:prstGeom>
        </p:spPr>
        <p:txBody>
          <a:bodyPr lIns="0" tIns="0" rIns="0" bIns="0" rtlCol="0" anchor="t">
            <a:spAutoFit/>
          </a:bodyPr>
          <a:lstStyle/>
          <a:p>
            <a:pPr>
              <a:lnSpc>
                <a:spcPts val="4683"/>
              </a:lnSpc>
            </a:pPr>
            <a:r>
              <a:rPr lang="en-US" sz="2600" spc="87">
                <a:solidFill>
                  <a:srgbClr val="FFFFFF"/>
                </a:solidFill>
                <a:latin typeface="Arial Bold"/>
              </a:rPr>
              <a:t>2025 TAPR District </a:t>
            </a:r>
            <a:br>
              <a:rPr lang="en-US" sz="2600" spc="87">
                <a:solidFill>
                  <a:srgbClr val="FFFFFF"/>
                </a:solidFill>
                <a:latin typeface="Arial Bold"/>
              </a:rPr>
            </a:br>
            <a:r>
              <a:rPr lang="en-US" sz="2600" spc="87">
                <a:solidFill>
                  <a:srgbClr val="FFFFFF"/>
                </a:solidFill>
                <a:latin typeface="Arial Bold"/>
              </a:rPr>
              <a:t>RHSP/DAP/FHSP-E/FHSP-DLA/Texas First-DLA Graduates (Annual Rate)</a:t>
            </a:r>
            <a:br>
              <a:rPr lang="en-US" sz="2600" spc="87">
                <a:solidFill>
                  <a:srgbClr val="FFFFFF"/>
                </a:solidFill>
                <a:latin typeface="Arial Bold"/>
              </a:rPr>
            </a:br>
            <a:endParaRPr lang="en-US" sz="2600" spc="87">
              <a:solidFill>
                <a:srgbClr val="FFFFFF"/>
              </a:solidFill>
              <a:latin typeface="Arial Bold"/>
            </a:endParaRPr>
          </a:p>
        </p:txBody>
      </p:sp>
      <p:graphicFrame>
        <p:nvGraphicFramePr>
          <p:cNvPr id="3" name="Chart 2">
            <a:extLst>
              <a:ext uri="{FF2B5EF4-FFF2-40B4-BE49-F238E27FC236}">
                <a16:creationId xmlns:a16="http://schemas.microsoft.com/office/drawing/2014/main" id="{800B3486-38EB-D5D7-07FE-E3B7EFA9A079}"/>
              </a:ext>
            </a:extLst>
          </p:cNvPr>
          <p:cNvGraphicFramePr/>
          <p:nvPr>
            <p:extLst>
              <p:ext uri="{D42A27DB-BD31-4B8C-83A1-F6EECF244321}">
                <p14:modId xmlns:p14="http://schemas.microsoft.com/office/powerpoint/2010/main" val="1681377743"/>
              </p:ext>
            </p:extLst>
          </p:nvPr>
        </p:nvGraphicFramePr>
        <p:xfrm>
          <a:off x="1242246" y="1164900"/>
          <a:ext cx="14400820" cy="6942001"/>
        </p:xfrm>
        <a:graphic>
          <a:graphicData uri="http://schemas.openxmlformats.org/drawingml/2006/chart">
            <c:chart xmlns:c="http://schemas.openxmlformats.org/drawingml/2006/chart" xmlns:r="http://schemas.openxmlformats.org/officeDocument/2006/relationships" r:id="rId14"/>
          </a:graphicData>
        </a:graphic>
      </p:graphicFrame>
      <p:sp>
        <p:nvSpPr>
          <p:cNvPr id="2" name="Oval 1">
            <a:extLst>
              <a:ext uri="{FF2B5EF4-FFF2-40B4-BE49-F238E27FC236}">
                <a16:creationId xmlns:a16="http://schemas.microsoft.com/office/drawing/2014/main" id="{64D00E90-22BF-676D-02D5-E4D1069EAD4D}"/>
              </a:ext>
            </a:extLst>
          </p:cNvPr>
          <p:cNvSpPr/>
          <p:nvPr/>
        </p:nvSpPr>
        <p:spPr>
          <a:xfrm>
            <a:off x="7204711" y="1546358"/>
            <a:ext cx="1034322" cy="734518"/>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kern="1200"/>
          </a:p>
        </p:txBody>
      </p:sp>
      <p:sp>
        <p:nvSpPr>
          <p:cNvPr id="4" name="Oval 3">
            <a:extLst>
              <a:ext uri="{FF2B5EF4-FFF2-40B4-BE49-F238E27FC236}">
                <a16:creationId xmlns:a16="http://schemas.microsoft.com/office/drawing/2014/main" id="{1DEEC965-7FCB-DA2A-41BE-2C2E5EE8D12C}"/>
              </a:ext>
            </a:extLst>
          </p:cNvPr>
          <p:cNvSpPr/>
          <p:nvPr/>
        </p:nvSpPr>
        <p:spPr>
          <a:xfrm>
            <a:off x="11734239" y="1575725"/>
            <a:ext cx="1034322" cy="734518"/>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kern="1200"/>
          </a:p>
        </p:txBody>
      </p:sp>
    </p:spTree>
    <p:extLst>
      <p:ext uri="{BB962C8B-B14F-4D97-AF65-F5344CB8AC3E}">
        <p14:creationId xmlns:p14="http://schemas.microsoft.com/office/powerpoint/2010/main" val="702060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F8A48-30CE-9D1A-C0E1-D206A80D8CD5}"/>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07F89DC9-A6BE-AF46-71F1-7969103C6DAB}"/>
              </a:ext>
            </a:extLst>
          </p:cNvPr>
          <p:cNvSpPr/>
          <p:nvPr/>
        </p:nvSpPr>
        <p:spPr>
          <a:xfrm>
            <a:off x="-205669" y="-82687"/>
            <a:ext cx="17186863" cy="1247586"/>
          </a:xfrm>
          <a:custGeom>
            <a:avLst/>
            <a:gdLst/>
            <a:ahLst/>
            <a:cxnLst/>
            <a:rect l="l" t="t" r="r" b="b"/>
            <a:pathLst>
              <a:path w="21776181" h="10888091">
                <a:moveTo>
                  <a:pt x="0" y="0"/>
                </a:moveTo>
                <a:lnTo>
                  <a:pt x="21776182" y="0"/>
                </a:lnTo>
                <a:lnTo>
                  <a:pt x="21776182" y="10888090"/>
                </a:lnTo>
                <a:lnTo>
                  <a:pt x="0" y="1088809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lIns="91440" tIns="45720" rIns="91440" bIns="45720" anchor="t"/>
          <a:lstStyle/>
          <a:p>
            <a:endParaRPr lang="en-US" sz="1538"/>
          </a:p>
        </p:txBody>
      </p:sp>
      <p:sp>
        <p:nvSpPr>
          <p:cNvPr id="8" name="Freeform 8">
            <a:extLst>
              <a:ext uri="{FF2B5EF4-FFF2-40B4-BE49-F238E27FC236}">
                <a16:creationId xmlns:a16="http://schemas.microsoft.com/office/drawing/2014/main" id="{9CA3EBC3-8DDD-3957-77A4-E1E829AA3A57}"/>
              </a:ext>
            </a:extLst>
          </p:cNvPr>
          <p:cNvSpPr/>
          <p:nvPr/>
        </p:nvSpPr>
        <p:spPr>
          <a:xfrm>
            <a:off x="12284439" y="0"/>
            <a:ext cx="4355284" cy="1485579"/>
          </a:xfrm>
          <a:custGeom>
            <a:avLst/>
            <a:gdLst/>
            <a:ahLst/>
            <a:cxnLst/>
            <a:rect l="l" t="t" r="r" b="b"/>
            <a:pathLst>
              <a:path w="4711559" h="1607104">
                <a:moveTo>
                  <a:pt x="0" y="0"/>
                </a:moveTo>
                <a:lnTo>
                  <a:pt x="4711558" y="0"/>
                </a:lnTo>
                <a:lnTo>
                  <a:pt x="4711558" y="1607104"/>
                </a:lnTo>
                <a:lnTo>
                  <a:pt x="0" y="1607104"/>
                </a:lnTo>
                <a:lnTo>
                  <a:pt x="0" y="0"/>
                </a:lnTo>
                <a:close/>
              </a:path>
            </a:pathLst>
          </a:custGeom>
          <a:blipFill>
            <a:blip r:embed="rId4"/>
            <a:stretch>
              <a:fillRect/>
            </a:stretch>
          </a:blipFill>
        </p:spPr>
        <p:txBody>
          <a:bodyPr/>
          <a:lstStyle/>
          <a:p>
            <a:endParaRPr lang="en-US" sz="1538"/>
          </a:p>
        </p:txBody>
      </p:sp>
      <p:grpSp>
        <p:nvGrpSpPr>
          <p:cNvPr id="12" name="Group 11">
            <a:extLst>
              <a:ext uri="{FF2B5EF4-FFF2-40B4-BE49-F238E27FC236}">
                <a16:creationId xmlns:a16="http://schemas.microsoft.com/office/drawing/2014/main" id="{807A0436-11BC-4265-9DCC-98B56403C175}"/>
              </a:ext>
            </a:extLst>
          </p:cNvPr>
          <p:cNvGrpSpPr/>
          <p:nvPr/>
        </p:nvGrpSpPr>
        <p:grpSpPr>
          <a:xfrm>
            <a:off x="-64794" y="8855618"/>
            <a:ext cx="17045987" cy="709091"/>
            <a:chOff x="-11610" y="9334500"/>
            <a:chExt cx="18452010" cy="1009064"/>
          </a:xfrm>
        </p:grpSpPr>
        <p:sp>
          <p:nvSpPr>
            <p:cNvPr id="13" name="Freeform 22">
              <a:extLst>
                <a:ext uri="{FF2B5EF4-FFF2-40B4-BE49-F238E27FC236}">
                  <a16:creationId xmlns:a16="http://schemas.microsoft.com/office/drawing/2014/main" id="{57E8C6DC-9C5D-ED91-9AF3-1BBBA5C4377B}"/>
                </a:ext>
              </a:extLst>
            </p:cNvPr>
            <p:cNvSpPr/>
            <p:nvPr/>
          </p:nvSpPr>
          <p:spPr>
            <a:xfrm>
              <a:off x="-11610" y="9334500"/>
              <a:ext cx="18452010" cy="849430"/>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538"/>
            </a:p>
          </p:txBody>
        </p:sp>
        <p:sp>
          <p:nvSpPr>
            <p:cNvPr id="14" name="Freeform 22">
              <a:extLst>
                <a:ext uri="{FF2B5EF4-FFF2-40B4-BE49-F238E27FC236}">
                  <a16:creationId xmlns:a16="http://schemas.microsoft.com/office/drawing/2014/main" id="{7FE35D58-23EB-267E-9B24-84BE5619C72F}"/>
                </a:ext>
              </a:extLst>
            </p:cNvPr>
            <p:cNvSpPr/>
            <p:nvPr/>
          </p:nvSpPr>
          <p:spPr>
            <a:xfrm>
              <a:off x="-11610" y="9486900"/>
              <a:ext cx="18452010" cy="519461"/>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1538"/>
            </a:p>
          </p:txBody>
        </p:sp>
        <p:sp>
          <p:nvSpPr>
            <p:cNvPr id="15" name="Freeform 22">
              <a:extLst>
                <a:ext uri="{FF2B5EF4-FFF2-40B4-BE49-F238E27FC236}">
                  <a16:creationId xmlns:a16="http://schemas.microsoft.com/office/drawing/2014/main" id="{36BB352D-D69D-145F-DFD3-EE6C51522181}"/>
                </a:ext>
              </a:extLst>
            </p:cNvPr>
            <p:cNvSpPr/>
            <p:nvPr/>
          </p:nvSpPr>
          <p:spPr>
            <a:xfrm>
              <a:off x="-11610" y="9628070"/>
              <a:ext cx="18452010" cy="528833"/>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1538"/>
            </a:p>
          </p:txBody>
        </p:sp>
        <p:sp>
          <p:nvSpPr>
            <p:cNvPr id="16" name="Freeform 22">
              <a:extLst>
                <a:ext uri="{FF2B5EF4-FFF2-40B4-BE49-F238E27FC236}">
                  <a16:creationId xmlns:a16="http://schemas.microsoft.com/office/drawing/2014/main" id="{DF17D565-5295-04A8-A21E-F44D870F6DD6}"/>
                </a:ext>
              </a:extLst>
            </p:cNvPr>
            <p:cNvSpPr/>
            <p:nvPr/>
          </p:nvSpPr>
          <p:spPr>
            <a:xfrm>
              <a:off x="-11610" y="9780470"/>
              <a:ext cx="18452010" cy="563094"/>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2">
                <a:extLst>
                  <a:ext uri="{96DAC541-7B7A-43D3-8B79-37D633B846F1}">
                    <asvg:svgBlip xmlns:asvg="http://schemas.microsoft.com/office/drawing/2016/SVG/main" r:embed="rId11"/>
                  </a:ext>
                </a:extLst>
              </a:blip>
              <a:stretch>
                <a:fillRect/>
              </a:stretch>
            </a:blipFill>
          </p:spPr>
          <p:txBody>
            <a:bodyPr/>
            <a:lstStyle/>
            <a:p>
              <a:endParaRPr lang="en-US" sz="1538"/>
            </a:p>
          </p:txBody>
        </p:sp>
      </p:grpSp>
      <p:sp>
        <p:nvSpPr>
          <p:cNvPr id="4" name="TextBox 10">
            <a:extLst>
              <a:ext uri="{FF2B5EF4-FFF2-40B4-BE49-F238E27FC236}">
                <a16:creationId xmlns:a16="http://schemas.microsoft.com/office/drawing/2014/main" id="{CD618DAF-BDDA-91F7-64D8-7980B4A8D0FE}"/>
              </a:ext>
            </a:extLst>
          </p:cNvPr>
          <p:cNvSpPr txBox="1"/>
          <p:nvPr/>
        </p:nvSpPr>
        <p:spPr>
          <a:xfrm>
            <a:off x="678155" y="270324"/>
            <a:ext cx="11606284" cy="564706"/>
          </a:xfrm>
          <a:prstGeom prst="rect">
            <a:avLst/>
          </a:prstGeom>
        </p:spPr>
        <p:txBody>
          <a:bodyPr wrap="square" lIns="0" tIns="0" rIns="0" bIns="0" rtlCol="0" anchor="t">
            <a:spAutoFit/>
          </a:bodyPr>
          <a:lstStyle/>
          <a:p>
            <a:pPr>
              <a:lnSpc>
                <a:spcPts val="4654"/>
              </a:lnSpc>
            </a:pPr>
            <a:endParaRPr lang="en-US" sz="3328" spc="86">
              <a:solidFill>
                <a:srgbClr val="FFFFFF"/>
              </a:solidFill>
              <a:ea typeface="+mn-lt"/>
              <a:cs typeface="+mn-lt"/>
            </a:endParaRPr>
          </a:p>
        </p:txBody>
      </p:sp>
      <p:sp>
        <p:nvSpPr>
          <p:cNvPr id="2" name="Rectangle 1">
            <a:extLst>
              <a:ext uri="{FF2B5EF4-FFF2-40B4-BE49-F238E27FC236}">
                <a16:creationId xmlns:a16="http://schemas.microsoft.com/office/drawing/2014/main" id="{1EA5C0A6-A783-4A04-FEAB-A2A74B53893F}"/>
              </a:ext>
            </a:extLst>
          </p:cNvPr>
          <p:cNvSpPr/>
          <p:nvPr/>
        </p:nvSpPr>
        <p:spPr>
          <a:xfrm>
            <a:off x="250763" y="3686819"/>
            <a:ext cx="16414871" cy="1323439"/>
          </a:xfrm>
          <a:prstGeom prst="rect">
            <a:avLst/>
          </a:prstGeom>
          <a:noFill/>
        </p:spPr>
        <p:txBody>
          <a:bodyPr wrap="square" lIns="91440" tIns="45720" rIns="91440" bIns="45720" anchor="t">
            <a:spAutoFit/>
          </a:bodyPr>
          <a:lstStyle/>
          <a:p>
            <a:pPr algn="ctr"/>
            <a:r>
              <a:rPr lang="en-US" sz="8000" b="1">
                <a:ln w="0"/>
                <a:effectLst>
                  <a:outerShdw blurRad="38100" dist="19050" dir="2700000" algn="tl" rotWithShape="0">
                    <a:schemeClr val="dk1">
                      <a:alpha val="40000"/>
                    </a:schemeClr>
                  </a:outerShdw>
                </a:effectLst>
                <a:latin typeface="Arial Bold" panose="020B0704020202020204" pitchFamily="34" charset="0"/>
                <a:cs typeface="Arial Bold" panose="020B0704020202020204" pitchFamily="34" charset="0"/>
              </a:rPr>
              <a:t>Postsecondary Readiness</a:t>
            </a:r>
            <a:endParaRPr lang="en-US" sz="8000" b="1">
              <a:ln w="0"/>
              <a:effectLst>
                <a:outerShdw blurRad="38100" dist="19050" dir="2700000" algn="tl" rotWithShape="0">
                  <a:prstClr val="black">
                    <a:alpha val="40000"/>
                  </a:prstClr>
                </a:outerShdw>
              </a:effectLst>
              <a:latin typeface="Arial Bold" panose="020B0704020202020204" pitchFamily="34" charset="0"/>
              <a:ea typeface="Calibri"/>
              <a:cs typeface="Arial Bold" panose="020B0704020202020204" pitchFamily="34" charset="0"/>
            </a:endParaRPr>
          </a:p>
        </p:txBody>
      </p:sp>
      <p:sp>
        <p:nvSpPr>
          <p:cNvPr id="5" name="TextBox 10">
            <a:extLst>
              <a:ext uri="{FF2B5EF4-FFF2-40B4-BE49-F238E27FC236}">
                <a16:creationId xmlns:a16="http://schemas.microsoft.com/office/drawing/2014/main" id="{E957E123-E1CD-3072-7132-1C44DD0C80D4}"/>
              </a:ext>
            </a:extLst>
          </p:cNvPr>
          <p:cNvSpPr txBox="1"/>
          <p:nvPr/>
        </p:nvSpPr>
        <p:spPr>
          <a:xfrm>
            <a:off x="678155" y="270325"/>
            <a:ext cx="11606284" cy="602729"/>
          </a:xfrm>
          <a:prstGeom prst="rect">
            <a:avLst/>
          </a:prstGeom>
        </p:spPr>
        <p:txBody>
          <a:bodyPr wrap="square" lIns="0" tIns="0" rIns="0" bIns="0" rtlCol="0" anchor="t">
            <a:spAutoFit/>
          </a:bodyPr>
          <a:lstStyle/>
          <a:p>
            <a:pPr>
              <a:lnSpc>
                <a:spcPts val="4654"/>
              </a:lnSpc>
            </a:pPr>
            <a:r>
              <a:rPr lang="en-US" sz="4000" b="1" spc="86">
                <a:solidFill>
                  <a:srgbClr val="FFFFFF"/>
                </a:solidFill>
                <a:latin typeface="Arial Bold"/>
                <a:cs typeface="Times New Roman"/>
              </a:rPr>
              <a:t>2025 TAPR</a:t>
            </a:r>
            <a:endParaRPr lang="en-US" sz="4000" b="1" spc="86">
              <a:solidFill>
                <a:srgbClr val="FFFFFF"/>
              </a:solidFill>
              <a:latin typeface="Arial Bold"/>
              <a:cs typeface="Times New Roman" panose="02020603050405020304" pitchFamily="18" charset="0"/>
            </a:endParaRPr>
          </a:p>
        </p:txBody>
      </p:sp>
      <p:sp>
        <p:nvSpPr>
          <p:cNvPr id="3" name="Freeform 9">
            <a:extLst>
              <a:ext uri="{FF2B5EF4-FFF2-40B4-BE49-F238E27FC236}">
                <a16:creationId xmlns:a16="http://schemas.microsoft.com/office/drawing/2014/main" id="{774D9EFE-499E-B46A-49B8-3C073D0FB068}"/>
              </a:ext>
            </a:extLst>
          </p:cNvPr>
          <p:cNvSpPr/>
          <p:nvPr/>
        </p:nvSpPr>
        <p:spPr>
          <a:xfrm>
            <a:off x="180218" y="7865344"/>
            <a:ext cx="3347325" cy="954784"/>
          </a:xfrm>
          <a:custGeom>
            <a:avLst/>
            <a:gdLst/>
            <a:ahLst/>
            <a:cxnLst/>
            <a:rect l="l" t="t" r="r" b="b"/>
            <a:pathLst>
              <a:path w="4766082" h="1310673">
                <a:moveTo>
                  <a:pt x="0" y="0"/>
                </a:moveTo>
                <a:lnTo>
                  <a:pt x="4766082" y="0"/>
                </a:lnTo>
                <a:lnTo>
                  <a:pt x="4766082" y="1310673"/>
                </a:lnTo>
                <a:lnTo>
                  <a:pt x="0" y="1310673"/>
                </a:lnTo>
                <a:lnTo>
                  <a:pt x="0" y="0"/>
                </a:lnTo>
                <a:close/>
              </a:path>
            </a:pathLst>
          </a:custGeom>
          <a:blipFill>
            <a:blip r:embed="rId12"/>
            <a:stretch>
              <a:fillRect/>
            </a:stretch>
          </a:blipFill>
        </p:spPr>
        <p:txBody>
          <a:bodyPr/>
          <a:lstStyle/>
          <a:p>
            <a:endParaRPr lang="en-US" sz="1538"/>
          </a:p>
        </p:txBody>
      </p:sp>
    </p:spTree>
    <p:extLst>
      <p:ext uri="{BB962C8B-B14F-4D97-AF65-F5344CB8AC3E}">
        <p14:creationId xmlns:p14="http://schemas.microsoft.com/office/powerpoint/2010/main" val="333183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40AD1AFE-0112-E865-BDE2-EFC44D8DB7B0}"/>
              </a:ext>
            </a:extLst>
          </p:cNvPr>
          <p:cNvGrpSpPr/>
          <p:nvPr/>
        </p:nvGrpSpPr>
        <p:grpSpPr>
          <a:xfrm>
            <a:off x="-31762" y="8852882"/>
            <a:ext cx="16942517" cy="708618"/>
            <a:chOff x="-11610" y="9334500"/>
            <a:chExt cx="18452010" cy="1009064"/>
          </a:xfrm>
        </p:grpSpPr>
        <p:sp>
          <p:nvSpPr>
            <p:cNvPr id="14" name="Freeform 22">
              <a:extLst>
                <a:ext uri="{FF2B5EF4-FFF2-40B4-BE49-F238E27FC236}">
                  <a16:creationId xmlns:a16="http://schemas.microsoft.com/office/drawing/2014/main" id="{D8E7E534-81CF-767D-5BF7-B547108E56B4}"/>
                </a:ext>
              </a:extLst>
            </p:cNvPr>
            <p:cNvSpPr/>
            <p:nvPr/>
          </p:nvSpPr>
          <p:spPr>
            <a:xfrm>
              <a:off x="-11610" y="9334500"/>
              <a:ext cx="18452010" cy="849430"/>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844973"/>
              <a:endParaRPr lang="en-US" sz="1536">
                <a:solidFill>
                  <a:prstClr val="black"/>
                </a:solidFill>
                <a:latin typeface="Calibri"/>
              </a:endParaRPr>
            </a:p>
          </p:txBody>
        </p:sp>
        <p:sp>
          <p:nvSpPr>
            <p:cNvPr id="15" name="Freeform 22">
              <a:extLst>
                <a:ext uri="{FF2B5EF4-FFF2-40B4-BE49-F238E27FC236}">
                  <a16:creationId xmlns:a16="http://schemas.microsoft.com/office/drawing/2014/main" id="{449D8BC1-CB36-28F5-D24F-C7BDDC1F48B5}"/>
                </a:ext>
              </a:extLst>
            </p:cNvPr>
            <p:cNvSpPr/>
            <p:nvPr/>
          </p:nvSpPr>
          <p:spPr>
            <a:xfrm>
              <a:off x="-11610" y="9486900"/>
              <a:ext cx="18452010" cy="519461"/>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844973"/>
              <a:endParaRPr lang="en-US" sz="1536">
                <a:solidFill>
                  <a:prstClr val="black"/>
                </a:solidFill>
                <a:latin typeface="Calibri"/>
              </a:endParaRPr>
            </a:p>
          </p:txBody>
        </p:sp>
        <p:sp>
          <p:nvSpPr>
            <p:cNvPr id="16" name="Freeform 22">
              <a:extLst>
                <a:ext uri="{FF2B5EF4-FFF2-40B4-BE49-F238E27FC236}">
                  <a16:creationId xmlns:a16="http://schemas.microsoft.com/office/drawing/2014/main" id="{BC0BE786-682C-D5AB-C943-67C9B65D64BA}"/>
                </a:ext>
              </a:extLst>
            </p:cNvPr>
            <p:cNvSpPr/>
            <p:nvPr/>
          </p:nvSpPr>
          <p:spPr>
            <a:xfrm>
              <a:off x="-11610" y="9628070"/>
              <a:ext cx="18452010" cy="528833"/>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844973"/>
              <a:endParaRPr lang="en-US" sz="1536">
                <a:solidFill>
                  <a:prstClr val="black"/>
                </a:solidFill>
                <a:latin typeface="Calibri"/>
              </a:endParaRPr>
            </a:p>
          </p:txBody>
        </p:sp>
        <p:sp>
          <p:nvSpPr>
            <p:cNvPr id="17" name="Freeform 22">
              <a:extLst>
                <a:ext uri="{FF2B5EF4-FFF2-40B4-BE49-F238E27FC236}">
                  <a16:creationId xmlns:a16="http://schemas.microsoft.com/office/drawing/2014/main" id="{3BBCD102-BAFD-FA9F-8737-41257C5BF0DC}"/>
                </a:ext>
              </a:extLst>
            </p:cNvPr>
            <p:cNvSpPr/>
            <p:nvPr/>
          </p:nvSpPr>
          <p:spPr>
            <a:xfrm>
              <a:off x="-11610" y="9780470"/>
              <a:ext cx="18452010" cy="563094"/>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844973"/>
              <a:endParaRPr lang="en-US" sz="1536">
                <a:solidFill>
                  <a:prstClr val="black"/>
                </a:solidFill>
                <a:latin typeface="Calibri"/>
              </a:endParaRPr>
            </a:p>
          </p:txBody>
        </p:sp>
      </p:grpSp>
      <p:sp>
        <p:nvSpPr>
          <p:cNvPr id="7" name="Freeform 7"/>
          <p:cNvSpPr/>
          <p:nvPr/>
        </p:nvSpPr>
        <p:spPr>
          <a:xfrm>
            <a:off x="-31762" y="-67948"/>
            <a:ext cx="17077659" cy="1235245"/>
          </a:xfrm>
          <a:custGeom>
            <a:avLst/>
            <a:gdLst/>
            <a:ahLst/>
            <a:cxnLst/>
            <a:rect l="l" t="t" r="r" b="b"/>
            <a:pathLst>
              <a:path w="21776181" h="10888091">
                <a:moveTo>
                  <a:pt x="0" y="0"/>
                </a:moveTo>
                <a:lnTo>
                  <a:pt x="21776182" y="0"/>
                </a:lnTo>
                <a:lnTo>
                  <a:pt x="21776182" y="10888090"/>
                </a:lnTo>
                <a:lnTo>
                  <a:pt x="0" y="10888090"/>
                </a:lnTo>
                <a:lnTo>
                  <a:pt x="0" y="0"/>
                </a:lnTo>
                <a:close/>
              </a:path>
            </a:pathLst>
          </a:custGeom>
          <a:blipFill>
            <a:blip r:embed="rId9">
              <a:extLst>
                <a:ext uri="{96DAC541-7B7A-43D3-8B79-37D633B846F1}">
                  <asvg:svgBlip xmlns:asvg="http://schemas.microsoft.com/office/drawing/2016/SVG/main" r:embed="rId11"/>
                </a:ext>
              </a:extLst>
            </a:blip>
            <a:stretch>
              <a:fillRect/>
            </a:stretch>
          </a:blipFill>
        </p:spPr>
        <p:txBody>
          <a:bodyPr/>
          <a:lstStyle/>
          <a:p>
            <a:pPr defTabSz="844973"/>
            <a:endParaRPr lang="en-US" sz="1536">
              <a:solidFill>
                <a:prstClr val="black"/>
              </a:solidFill>
              <a:latin typeface="Calibri"/>
            </a:endParaRPr>
          </a:p>
        </p:txBody>
      </p:sp>
      <p:sp>
        <p:nvSpPr>
          <p:cNvPr id="8" name="Freeform 8"/>
          <p:cNvSpPr/>
          <p:nvPr/>
        </p:nvSpPr>
        <p:spPr>
          <a:xfrm>
            <a:off x="12910302" y="131046"/>
            <a:ext cx="3744059" cy="1277092"/>
          </a:xfrm>
          <a:custGeom>
            <a:avLst/>
            <a:gdLst/>
            <a:ahLst/>
            <a:cxnLst/>
            <a:rect l="l" t="t" r="r" b="b"/>
            <a:pathLst>
              <a:path w="4053040" h="1382485">
                <a:moveTo>
                  <a:pt x="0" y="0"/>
                </a:moveTo>
                <a:lnTo>
                  <a:pt x="4053040" y="0"/>
                </a:lnTo>
                <a:lnTo>
                  <a:pt x="4053040" y="1382485"/>
                </a:lnTo>
                <a:lnTo>
                  <a:pt x="0" y="1382485"/>
                </a:lnTo>
                <a:lnTo>
                  <a:pt x="0" y="0"/>
                </a:lnTo>
                <a:close/>
              </a:path>
            </a:pathLst>
          </a:custGeom>
          <a:blipFill>
            <a:blip r:embed="rId12"/>
            <a:stretch>
              <a:fillRect/>
            </a:stretch>
          </a:blipFill>
        </p:spPr>
        <p:txBody>
          <a:bodyPr/>
          <a:lstStyle/>
          <a:p>
            <a:pPr defTabSz="844973"/>
            <a:endParaRPr lang="en-US" sz="1536">
              <a:solidFill>
                <a:prstClr val="black"/>
              </a:solidFill>
              <a:latin typeface="Calibri"/>
            </a:endParaRPr>
          </a:p>
        </p:txBody>
      </p:sp>
      <p:sp>
        <p:nvSpPr>
          <p:cNvPr id="9" name="Freeform 9"/>
          <p:cNvSpPr/>
          <p:nvPr/>
        </p:nvSpPr>
        <p:spPr>
          <a:xfrm>
            <a:off x="185742" y="7863269"/>
            <a:ext cx="3345091" cy="954147"/>
          </a:xfrm>
          <a:custGeom>
            <a:avLst/>
            <a:gdLst/>
            <a:ahLst/>
            <a:cxnLst/>
            <a:rect l="l" t="t" r="r" b="b"/>
            <a:pathLst>
              <a:path w="4766082" h="1310673">
                <a:moveTo>
                  <a:pt x="0" y="0"/>
                </a:moveTo>
                <a:lnTo>
                  <a:pt x="4766082" y="0"/>
                </a:lnTo>
                <a:lnTo>
                  <a:pt x="4766082" y="1310673"/>
                </a:lnTo>
                <a:lnTo>
                  <a:pt x="0" y="1310673"/>
                </a:lnTo>
                <a:lnTo>
                  <a:pt x="0" y="0"/>
                </a:lnTo>
                <a:close/>
              </a:path>
            </a:pathLst>
          </a:custGeom>
          <a:blipFill>
            <a:blip r:embed="rId13"/>
            <a:stretch>
              <a:fillRect/>
            </a:stretch>
          </a:blipFill>
        </p:spPr>
        <p:txBody>
          <a:bodyPr/>
          <a:lstStyle/>
          <a:p>
            <a:pPr defTabSz="844973"/>
            <a:endParaRPr lang="en-US" sz="1536">
              <a:solidFill>
                <a:prstClr val="black"/>
              </a:solidFill>
              <a:latin typeface="Calibri"/>
            </a:endParaRPr>
          </a:p>
        </p:txBody>
      </p:sp>
      <p:sp>
        <p:nvSpPr>
          <p:cNvPr id="12" name="TextBox 12"/>
          <p:cNvSpPr txBox="1"/>
          <p:nvPr/>
        </p:nvSpPr>
        <p:spPr>
          <a:xfrm>
            <a:off x="262041" y="-125071"/>
            <a:ext cx="14391209" cy="1733360"/>
          </a:xfrm>
          <a:prstGeom prst="rect">
            <a:avLst/>
          </a:prstGeom>
        </p:spPr>
        <p:txBody>
          <a:bodyPr lIns="0" tIns="0" rIns="0" bIns="0" rtlCol="0" anchor="t">
            <a:spAutoFit/>
          </a:bodyPr>
          <a:lstStyle/>
          <a:p>
            <a:pPr defTabSz="844973">
              <a:lnSpc>
                <a:spcPts val="4680"/>
              </a:lnSpc>
            </a:pPr>
            <a:r>
              <a:rPr lang="en-US" sz="2598" spc="87">
                <a:solidFill>
                  <a:srgbClr val="FFFFFF"/>
                </a:solidFill>
                <a:latin typeface="Arial Bold"/>
              </a:rPr>
              <a:t>2025 TAPR District </a:t>
            </a:r>
            <a:br>
              <a:rPr lang="en-US" sz="2598" spc="87">
                <a:solidFill>
                  <a:srgbClr val="FFFFFF"/>
                </a:solidFill>
                <a:latin typeface="Arial Bold"/>
              </a:rPr>
            </a:br>
            <a:r>
              <a:rPr lang="en-US" sz="2598" spc="87">
                <a:solidFill>
                  <a:srgbClr val="FFFFFF"/>
                </a:solidFill>
                <a:latin typeface="Arial Bold"/>
              </a:rPr>
              <a:t>College, Career, and Military Readiness (CCMR) (Year 2023 – 2024)</a:t>
            </a:r>
            <a:br>
              <a:rPr lang="en-US" sz="2598" spc="87">
                <a:solidFill>
                  <a:srgbClr val="FFFFFF"/>
                </a:solidFill>
                <a:latin typeface="Arial Bold"/>
              </a:rPr>
            </a:br>
            <a:endParaRPr lang="en-US" sz="2598" spc="87">
              <a:solidFill>
                <a:srgbClr val="FFFFFF"/>
              </a:solidFill>
              <a:latin typeface="Arial Bold"/>
            </a:endParaRPr>
          </a:p>
        </p:txBody>
      </p:sp>
      <p:graphicFrame>
        <p:nvGraphicFramePr>
          <p:cNvPr id="2" name="Chart 1">
            <a:extLst>
              <a:ext uri="{FF2B5EF4-FFF2-40B4-BE49-F238E27FC236}">
                <a16:creationId xmlns:a16="http://schemas.microsoft.com/office/drawing/2014/main" id="{294C6FB5-BBBA-BE4D-86D2-4F706966DCFB}"/>
              </a:ext>
            </a:extLst>
          </p:cNvPr>
          <p:cNvGraphicFramePr/>
          <p:nvPr>
            <p:extLst>
              <p:ext uri="{D42A27DB-BD31-4B8C-83A1-F6EECF244321}">
                <p14:modId xmlns:p14="http://schemas.microsoft.com/office/powerpoint/2010/main" val="1412053414"/>
              </p:ext>
            </p:extLst>
          </p:nvPr>
        </p:nvGraphicFramePr>
        <p:xfrm>
          <a:off x="185743" y="1109379"/>
          <a:ext cx="16243421" cy="7632074"/>
        </p:xfrm>
        <a:graphic>
          <a:graphicData uri="http://schemas.openxmlformats.org/drawingml/2006/chart">
            <c:chart xmlns:c="http://schemas.openxmlformats.org/drawingml/2006/chart" xmlns:r="http://schemas.openxmlformats.org/officeDocument/2006/relationships" r:id="rId14"/>
          </a:graphicData>
        </a:graphic>
      </p:graphicFrame>
      <p:sp>
        <p:nvSpPr>
          <p:cNvPr id="3" name="Oval 2">
            <a:extLst>
              <a:ext uri="{FF2B5EF4-FFF2-40B4-BE49-F238E27FC236}">
                <a16:creationId xmlns:a16="http://schemas.microsoft.com/office/drawing/2014/main" id="{ED204F2F-425C-047F-F462-F43048613209}"/>
              </a:ext>
            </a:extLst>
          </p:cNvPr>
          <p:cNvSpPr/>
          <p:nvPr/>
        </p:nvSpPr>
        <p:spPr>
          <a:xfrm>
            <a:off x="2059214" y="4024828"/>
            <a:ext cx="982806" cy="655204"/>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59526CAB-C73A-82F2-5637-41C7F5FCAF8E}"/>
              </a:ext>
            </a:extLst>
          </p:cNvPr>
          <p:cNvSpPr/>
          <p:nvPr/>
        </p:nvSpPr>
        <p:spPr>
          <a:xfrm>
            <a:off x="7066849" y="5616039"/>
            <a:ext cx="1029607" cy="725405"/>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364BD1D3-6928-AFC3-A251-108A2D329DE1}"/>
              </a:ext>
            </a:extLst>
          </p:cNvPr>
          <p:cNvSpPr/>
          <p:nvPr/>
        </p:nvSpPr>
        <p:spPr>
          <a:xfrm>
            <a:off x="12214885" y="6458446"/>
            <a:ext cx="1076407" cy="702004"/>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1265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88E215B3-17C3-5B22-3C6D-0CEFC02B2ACF}"/>
              </a:ext>
            </a:extLst>
          </p:cNvPr>
          <p:cNvGrpSpPr/>
          <p:nvPr/>
        </p:nvGrpSpPr>
        <p:grpSpPr>
          <a:xfrm>
            <a:off x="-64793" y="8855618"/>
            <a:ext cx="13031023" cy="709091"/>
            <a:chOff x="-11610" y="9334500"/>
            <a:chExt cx="18452010" cy="1009064"/>
          </a:xfrm>
        </p:grpSpPr>
        <p:sp>
          <p:nvSpPr>
            <p:cNvPr id="13" name="Freeform 22">
              <a:extLst>
                <a:ext uri="{FF2B5EF4-FFF2-40B4-BE49-F238E27FC236}">
                  <a16:creationId xmlns:a16="http://schemas.microsoft.com/office/drawing/2014/main" id="{F1AA39BC-BB16-087B-68B7-7A67659BEBAE}"/>
                </a:ext>
              </a:extLst>
            </p:cNvPr>
            <p:cNvSpPr/>
            <p:nvPr/>
          </p:nvSpPr>
          <p:spPr>
            <a:xfrm>
              <a:off x="-11610" y="9334500"/>
              <a:ext cx="18452010" cy="849430"/>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538"/>
            </a:p>
          </p:txBody>
        </p:sp>
        <p:sp>
          <p:nvSpPr>
            <p:cNvPr id="14" name="Freeform 22">
              <a:extLst>
                <a:ext uri="{FF2B5EF4-FFF2-40B4-BE49-F238E27FC236}">
                  <a16:creationId xmlns:a16="http://schemas.microsoft.com/office/drawing/2014/main" id="{11DF82D5-18F5-AE9D-F3C3-273756E96E17}"/>
                </a:ext>
              </a:extLst>
            </p:cNvPr>
            <p:cNvSpPr/>
            <p:nvPr/>
          </p:nvSpPr>
          <p:spPr>
            <a:xfrm>
              <a:off x="-11610" y="9486900"/>
              <a:ext cx="18452010" cy="519461"/>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538"/>
            </a:p>
          </p:txBody>
        </p:sp>
        <p:sp>
          <p:nvSpPr>
            <p:cNvPr id="15" name="Freeform 22">
              <a:extLst>
                <a:ext uri="{FF2B5EF4-FFF2-40B4-BE49-F238E27FC236}">
                  <a16:creationId xmlns:a16="http://schemas.microsoft.com/office/drawing/2014/main" id="{52928D03-82AC-7EB8-8FD4-A25E9313D581}"/>
                </a:ext>
              </a:extLst>
            </p:cNvPr>
            <p:cNvSpPr/>
            <p:nvPr/>
          </p:nvSpPr>
          <p:spPr>
            <a:xfrm>
              <a:off x="-11610" y="9628070"/>
              <a:ext cx="18452010" cy="528833"/>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1538"/>
            </a:p>
          </p:txBody>
        </p:sp>
        <p:sp>
          <p:nvSpPr>
            <p:cNvPr id="16" name="Freeform 22">
              <a:extLst>
                <a:ext uri="{FF2B5EF4-FFF2-40B4-BE49-F238E27FC236}">
                  <a16:creationId xmlns:a16="http://schemas.microsoft.com/office/drawing/2014/main" id="{5F55F884-DCD8-AF37-8990-52FCCC38F9A2}"/>
                </a:ext>
              </a:extLst>
            </p:cNvPr>
            <p:cNvSpPr/>
            <p:nvPr/>
          </p:nvSpPr>
          <p:spPr>
            <a:xfrm>
              <a:off x="-11610" y="9780470"/>
              <a:ext cx="18452010" cy="563094"/>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538"/>
            </a:p>
          </p:txBody>
        </p:sp>
      </p:grpSp>
      <p:pic>
        <p:nvPicPr>
          <p:cNvPr id="6" name="Picture 5">
            <a:extLst>
              <a:ext uri="{FF2B5EF4-FFF2-40B4-BE49-F238E27FC236}">
                <a16:creationId xmlns:a16="http://schemas.microsoft.com/office/drawing/2014/main" id="{30FF9A2A-DF27-4FAD-1AA7-300D78BB4FEC}"/>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3657" t="1286" r="25493" b="1788"/>
          <a:stretch/>
        </p:blipFill>
        <p:spPr>
          <a:xfrm>
            <a:off x="9021704" y="1214750"/>
            <a:ext cx="7959490" cy="8349958"/>
          </a:xfrm>
          <a:prstGeom prst="rect">
            <a:avLst/>
          </a:prstGeom>
        </p:spPr>
      </p:pic>
      <p:sp>
        <p:nvSpPr>
          <p:cNvPr id="7" name="Freeform 7"/>
          <p:cNvSpPr/>
          <p:nvPr/>
        </p:nvSpPr>
        <p:spPr>
          <a:xfrm>
            <a:off x="-205669" y="-82686"/>
            <a:ext cx="17186863" cy="1315211"/>
          </a:xfrm>
          <a:custGeom>
            <a:avLst/>
            <a:gdLst/>
            <a:ahLst/>
            <a:cxnLst/>
            <a:rect l="l" t="t" r="r" b="b"/>
            <a:pathLst>
              <a:path w="21776181" h="10888091">
                <a:moveTo>
                  <a:pt x="0" y="0"/>
                </a:moveTo>
                <a:lnTo>
                  <a:pt x="21776182" y="0"/>
                </a:lnTo>
                <a:lnTo>
                  <a:pt x="21776182" y="10888090"/>
                </a:lnTo>
                <a:lnTo>
                  <a:pt x="0" y="1088809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1538"/>
          </a:p>
        </p:txBody>
      </p:sp>
      <p:sp>
        <p:nvSpPr>
          <p:cNvPr id="9" name="Freeform 9"/>
          <p:cNvSpPr/>
          <p:nvPr/>
        </p:nvSpPr>
        <p:spPr>
          <a:xfrm>
            <a:off x="108692" y="7572081"/>
            <a:ext cx="4052792" cy="1144266"/>
          </a:xfrm>
          <a:custGeom>
            <a:avLst/>
            <a:gdLst/>
            <a:ahLst/>
            <a:cxnLst/>
            <a:rect l="l" t="t" r="r" b="b"/>
            <a:pathLst>
              <a:path w="4342360" h="1194149">
                <a:moveTo>
                  <a:pt x="0" y="0"/>
                </a:moveTo>
                <a:lnTo>
                  <a:pt x="4342359" y="0"/>
                </a:lnTo>
                <a:lnTo>
                  <a:pt x="4342359" y="1194149"/>
                </a:lnTo>
                <a:lnTo>
                  <a:pt x="0" y="1194149"/>
                </a:lnTo>
                <a:lnTo>
                  <a:pt x="0" y="0"/>
                </a:lnTo>
                <a:close/>
              </a:path>
            </a:pathLst>
          </a:custGeom>
          <a:blipFill>
            <a:blip r:embed="rId13"/>
            <a:stretch>
              <a:fillRect/>
            </a:stretch>
          </a:blipFill>
        </p:spPr>
        <p:txBody>
          <a:bodyPr/>
          <a:lstStyle/>
          <a:p>
            <a:endParaRPr lang="en-US" sz="1538"/>
          </a:p>
        </p:txBody>
      </p:sp>
      <p:sp>
        <p:nvSpPr>
          <p:cNvPr id="10" name="TextBox 10"/>
          <p:cNvSpPr txBox="1"/>
          <p:nvPr/>
        </p:nvSpPr>
        <p:spPr>
          <a:xfrm>
            <a:off x="678155" y="249171"/>
            <a:ext cx="11020192" cy="602729"/>
          </a:xfrm>
          <a:prstGeom prst="rect">
            <a:avLst/>
          </a:prstGeom>
        </p:spPr>
        <p:txBody>
          <a:bodyPr wrap="square" lIns="0" tIns="0" rIns="0" bIns="0" rtlCol="0" anchor="t">
            <a:spAutoFit/>
          </a:bodyPr>
          <a:lstStyle/>
          <a:p>
            <a:pPr>
              <a:lnSpc>
                <a:spcPts val="4654"/>
              </a:lnSpc>
            </a:pPr>
            <a:r>
              <a:rPr lang="en-US" sz="4000" b="1" spc="86">
                <a:solidFill>
                  <a:srgbClr val="FFFFFF"/>
                </a:solidFill>
                <a:latin typeface="Arial Bold"/>
              </a:rPr>
              <a:t>Equity for All</a:t>
            </a:r>
            <a:endParaRPr lang="en-US" sz="4000" b="1" spc="86">
              <a:solidFill>
                <a:srgbClr val="FFFFFF"/>
              </a:solidFill>
              <a:latin typeface="Arial Bold"/>
              <a:cs typeface="Arial Bold"/>
            </a:endParaRPr>
          </a:p>
        </p:txBody>
      </p:sp>
      <p:sp>
        <p:nvSpPr>
          <p:cNvPr id="8" name="Freeform 8"/>
          <p:cNvSpPr/>
          <p:nvPr/>
        </p:nvSpPr>
        <p:spPr>
          <a:xfrm>
            <a:off x="12284439" y="0"/>
            <a:ext cx="4355284" cy="1485579"/>
          </a:xfrm>
          <a:custGeom>
            <a:avLst/>
            <a:gdLst/>
            <a:ahLst/>
            <a:cxnLst/>
            <a:rect l="l" t="t" r="r" b="b"/>
            <a:pathLst>
              <a:path w="4711559" h="1607104">
                <a:moveTo>
                  <a:pt x="0" y="0"/>
                </a:moveTo>
                <a:lnTo>
                  <a:pt x="4711558" y="0"/>
                </a:lnTo>
                <a:lnTo>
                  <a:pt x="4711558" y="1607104"/>
                </a:lnTo>
                <a:lnTo>
                  <a:pt x="0" y="1607104"/>
                </a:lnTo>
                <a:lnTo>
                  <a:pt x="0" y="0"/>
                </a:lnTo>
                <a:close/>
              </a:path>
            </a:pathLst>
          </a:custGeom>
          <a:blipFill>
            <a:blip r:embed="rId14"/>
            <a:stretch>
              <a:fillRect/>
            </a:stretch>
          </a:blipFill>
        </p:spPr>
        <p:txBody>
          <a:bodyPr/>
          <a:lstStyle/>
          <a:p>
            <a:endParaRPr lang="en-US" sz="1538"/>
          </a:p>
        </p:txBody>
      </p:sp>
      <p:sp>
        <p:nvSpPr>
          <p:cNvPr id="17" name="TextBox 16">
            <a:extLst>
              <a:ext uri="{FF2B5EF4-FFF2-40B4-BE49-F238E27FC236}">
                <a16:creationId xmlns:a16="http://schemas.microsoft.com/office/drawing/2014/main" id="{62BC2BDA-268D-E7BC-2E75-F9F04222B30B}"/>
              </a:ext>
            </a:extLst>
          </p:cNvPr>
          <p:cNvSpPr txBox="1"/>
          <p:nvPr/>
        </p:nvSpPr>
        <p:spPr>
          <a:xfrm>
            <a:off x="1083452" y="1759367"/>
            <a:ext cx="8273505" cy="483602"/>
          </a:xfrm>
          <a:prstGeom prst="rect">
            <a:avLst/>
          </a:prstGeom>
          <a:noFill/>
        </p:spPr>
        <p:txBody>
          <a:bodyPr rot="0" spcFirstLastPara="0" vertOverflow="overflow" horzOverflow="overflow" vert="horz" wrap="square" lIns="84526" tIns="42263" rIns="84526" bIns="42263" numCol="1" spcCol="0" rtlCol="0" fromWordArt="0" anchor="t" anchorCtr="0" forceAA="0" compatLnSpc="1">
            <a:prstTxWarp prst="textNoShape">
              <a:avLst/>
            </a:prstTxWarp>
            <a:spAutoFit/>
          </a:bodyPr>
          <a:lstStyle/>
          <a:p>
            <a:r>
              <a:rPr lang="en-US" sz="2588">
                <a:solidFill>
                  <a:schemeClr val="bg1"/>
                </a:solidFill>
                <a:cs typeface="Calibri"/>
              </a:rPr>
              <a:t>District Improvement Plan Strategic Planning &amp; Outcomes</a:t>
            </a:r>
          </a:p>
        </p:txBody>
      </p:sp>
      <p:pic>
        <p:nvPicPr>
          <p:cNvPr id="18" name="Picture 2">
            <a:extLst>
              <a:ext uri="{FF2B5EF4-FFF2-40B4-BE49-F238E27FC236}">
                <a16:creationId xmlns:a16="http://schemas.microsoft.com/office/drawing/2014/main" id="{A849EE8E-9CDE-8EA8-65D2-29D8657F92C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01662" y="2635084"/>
            <a:ext cx="6044981" cy="4277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0559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2D7E4A4C-F9B4-FE2C-601F-B089E438EC04}"/>
              </a:ext>
            </a:extLst>
          </p:cNvPr>
          <p:cNvGrpSpPr/>
          <p:nvPr/>
        </p:nvGrpSpPr>
        <p:grpSpPr>
          <a:xfrm>
            <a:off x="-37432" y="8855618"/>
            <a:ext cx="17229939" cy="709091"/>
            <a:chOff x="-11610" y="9334500"/>
            <a:chExt cx="18452010" cy="1009064"/>
          </a:xfrm>
        </p:grpSpPr>
        <p:sp>
          <p:nvSpPr>
            <p:cNvPr id="17" name="Freeform 22">
              <a:extLst>
                <a:ext uri="{FF2B5EF4-FFF2-40B4-BE49-F238E27FC236}">
                  <a16:creationId xmlns:a16="http://schemas.microsoft.com/office/drawing/2014/main" id="{3C7695C7-FC5A-5B2E-65F2-09300FBB374A}"/>
                </a:ext>
              </a:extLst>
            </p:cNvPr>
            <p:cNvSpPr/>
            <p:nvPr/>
          </p:nvSpPr>
          <p:spPr>
            <a:xfrm>
              <a:off x="-11610" y="9334500"/>
              <a:ext cx="18452010" cy="849430"/>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538"/>
            </a:p>
          </p:txBody>
        </p:sp>
        <p:sp>
          <p:nvSpPr>
            <p:cNvPr id="18" name="Freeform 22">
              <a:extLst>
                <a:ext uri="{FF2B5EF4-FFF2-40B4-BE49-F238E27FC236}">
                  <a16:creationId xmlns:a16="http://schemas.microsoft.com/office/drawing/2014/main" id="{68370017-907E-2685-A724-0BA7A46441B2}"/>
                </a:ext>
              </a:extLst>
            </p:cNvPr>
            <p:cNvSpPr/>
            <p:nvPr/>
          </p:nvSpPr>
          <p:spPr>
            <a:xfrm>
              <a:off x="-11610" y="9486900"/>
              <a:ext cx="18452010" cy="519461"/>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538"/>
            </a:p>
          </p:txBody>
        </p:sp>
        <p:sp>
          <p:nvSpPr>
            <p:cNvPr id="19" name="Freeform 22">
              <a:extLst>
                <a:ext uri="{FF2B5EF4-FFF2-40B4-BE49-F238E27FC236}">
                  <a16:creationId xmlns:a16="http://schemas.microsoft.com/office/drawing/2014/main" id="{7338355B-818F-251E-3761-11C5EF624C57}"/>
                </a:ext>
              </a:extLst>
            </p:cNvPr>
            <p:cNvSpPr/>
            <p:nvPr/>
          </p:nvSpPr>
          <p:spPr>
            <a:xfrm>
              <a:off x="-11610" y="9628070"/>
              <a:ext cx="18452010" cy="528833"/>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1538"/>
            </a:p>
          </p:txBody>
        </p:sp>
        <p:sp>
          <p:nvSpPr>
            <p:cNvPr id="20" name="Freeform 22">
              <a:extLst>
                <a:ext uri="{FF2B5EF4-FFF2-40B4-BE49-F238E27FC236}">
                  <a16:creationId xmlns:a16="http://schemas.microsoft.com/office/drawing/2014/main" id="{AC5A8CDA-2412-C846-C4E9-A0AA81756701}"/>
                </a:ext>
              </a:extLst>
            </p:cNvPr>
            <p:cNvSpPr/>
            <p:nvPr/>
          </p:nvSpPr>
          <p:spPr>
            <a:xfrm>
              <a:off x="-11610" y="9780470"/>
              <a:ext cx="18452010" cy="563094"/>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538"/>
            </a:p>
          </p:txBody>
        </p:sp>
      </p:grpSp>
      <p:sp>
        <p:nvSpPr>
          <p:cNvPr id="7" name="Freeform 7"/>
          <p:cNvSpPr/>
          <p:nvPr/>
        </p:nvSpPr>
        <p:spPr>
          <a:xfrm>
            <a:off x="-37432" y="-150606"/>
            <a:ext cx="16948187" cy="1101518"/>
          </a:xfrm>
          <a:custGeom>
            <a:avLst/>
            <a:gdLst/>
            <a:ahLst/>
            <a:cxnLst/>
            <a:rect l="l" t="t" r="r" b="b"/>
            <a:pathLst>
              <a:path w="21776181" h="10888091">
                <a:moveTo>
                  <a:pt x="0" y="0"/>
                </a:moveTo>
                <a:lnTo>
                  <a:pt x="21776181" y="0"/>
                </a:lnTo>
                <a:lnTo>
                  <a:pt x="21776181" y="10888091"/>
                </a:lnTo>
                <a:lnTo>
                  <a:pt x="0" y="10888091"/>
                </a:lnTo>
                <a:lnTo>
                  <a:pt x="0" y="0"/>
                </a:lnTo>
                <a:close/>
              </a:path>
            </a:pathLst>
          </a:custGeom>
          <a:blipFill>
            <a:blip r:embed="rId8">
              <a:extLst>
                <a:ext uri="{96DAC541-7B7A-43D3-8B79-37D633B846F1}">
                  <asvg:svgBlip xmlns:asvg="http://schemas.microsoft.com/office/drawing/2016/SVG/main" r:embed="rId10"/>
                </a:ext>
              </a:extLst>
            </a:blip>
            <a:stretch>
              <a:fillRect/>
            </a:stretch>
          </a:blipFill>
        </p:spPr>
        <p:txBody>
          <a:bodyPr/>
          <a:lstStyle/>
          <a:p>
            <a:endParaRPr lang="en-US" sz="1538"/>
          </a:p>
        </p:txBody>
      </p:sp>
      <p:sp>
        <p:nvSpPr>
          <p:cNvPr id="8" name="Freeform 8"/>
          <p:cNvSpPr/>
          <p:nvPr/>
        </p:nvSpPr>
        <p:spPr>
          <a:xfrm>
            <a:off x="12684478" y="7681590"/>
            <a:ext cx="4011216" cy="1101518"/>
          </a:xfrm>
          <a:custGeom>
            <a:avLst/>
            <a:gdLst/>
            <a:ahLst/>
            <a:cxnLst/>
            <a:rect l="l" t="t" r="r" b="b"/>
            <a:pathLst>
              <a:path w="4339345" h="1191626">
                <a:moveTo>
                  <a:pt x="0" y="0"/>
                </a:moveTo>
                <a:lnTo>
                  <a:pt x="4339345" y="0"/>
                </a:lnTo>
                <a:lnTo>
                  <a:pt x="4339345" y="1191625"/>
                </a:lnTo>
                <a:lnTo>
                  <a:pt x="0" y="1191625"/>
                </a:lnTo>
                <a:lnTo>
                  <a:pt x="0" y="0"/>
                </a:lnTo>
                <a:close/>
              </a:path>
            </a:pathLst>
          </a:custGeom>
          <a:blipFill>
            <a:blip r:embed="rId11"/>
            <a:stretch>
              <a:fillRect l="-7490" t="-3821" b="-3821"/>
            </a:stretch>
          </a:blipFill>
        </p:spPr>
        <p:txBody>
          <a:bodyPr/>
          <a:lstStyle/>
          <a:p>
            <a:endParaRPr lang="en-US" sz="1538"/>
          </a:p>
        </p:txBody>
      </p:sp>
      <p:sp>
        <p:nvSpPr>
          <p:cNvPr id="9" name="Freeform 9"/>
          <p:cNvSpPr/>
          <p:nvPr/>
        </p:nvSpPr>
        <p:spPr>
          <a:xfrm>
            <a:off x="-557859" y="-1060713"/>
            <a:ext cx="7250180" cy="10625422"/>
          </a:xfrm>
          <a:custGeom>
            <a:avLst/>
            <a:gdLst/>
            <a:ahLst/>
            <a:cxnLst/>
            <a:rect l="l" t="t" r="r" b="b"/>
            <a:pathLst>
              <a:path w="8212665" h="12318997">
                <a:moveTo>
                  <a:pt x="0" y="0"/>
                </a:moveTo>
                <a:lnTo>
                  <a:pt x="8212665" y="0"/>
                </a:lnTo>
                <a:lnTo>
                  <a:pt x="8212665" y="12318997"/>
                </a:lnTo>
                <a:lnTo>
                  <a:pt x="0" y="12318997"/>
                </a:lnTo>
                <a:lnTo>
                  <a:pt x="0" y="0"/>
                </a:lnTo>
                <a:close/>
              </a:path>
            </a:pathLst>
          </a:custGeom>
          <a:blipFill>
            <a:blip r:embed="rId12"/>
            <a:stretch>
              <a:fillRect/>
            </a:stretch>
          </a:blipFill>
        </p:spPr>
        <p:txBody>
          <a:bodyPr/>
          <a:lstStyle/>
          <a:p>
            <a:endParaRPr lang="en-US" sz="1538"/>
          </a:p>
        </p:txBody>
      </p:sp>
      <p:sp>
        <p:nvSpPr>
          <p:cNvPr id="10" name="Freeform 10"/>
          <p:cNvSpPr/>
          <p:nvPr/>
        </p:nvSpPr>
        <p:spPr>
          <a:xfrm>
            <a:off x="8151371" y="1338748"/>
            <a:ext cx="6013739" cy="1921579"/>
          </a:xfrm>
          <a:custGeom>
            <a:avLst/>
            <a:gdLst/>
            <a:ahLst/>
            <a:cxnLst/>
            <a:rect l="l" t="t" r="r" b="b"/>
            <a:pathLst>
              <a:path w="6505681" h="2078770">
                <a:moveTo>
                  <a:pt x="0" y="0"/>
                </a:moveTo>
                <a:lnTo>
                  <a:pt x="6505680" y="0"/>
                </a:lnTo>
                <a:lnTo>
                  <a:pt x="6505680" y="2078771"/>
                </a:lnTo>
                <a:lnTo>
                  <a:pt x="0" y="2078771"/>
                </a:lnTo>
                <a:lnTo>
                  <a:pt x="0" y="0"/>
                </a:lnTo>
                <a:close/>
              </a:path>
            </a:pathLst>
          </a:custGeom>
          <a:blipFill>
            <a:blip r:embed="rId13"/>
            <a:stretch>
              <a:fillRect/>
            </a:stretch>
          </a:blipFill>
        </p:spPr>
        <p:txBody>
          <a:bodyPr/>
          <a:lstStyle/>
          <a:p>
            <a:endParaRPr lang="en-US" sz="1538"/>
          </a:p>
        </p:txBody>
      </p:sp>
      <p:sp>
        <p:nvSpPr>
          <p:cNvPr id="11" name="TextBox 11"/>
          <p:cNvSpPr txBox="1"/>
          <p:nvPr/>
        </p:nvSpPr>
        <p:spPr>
          <a:xfrm>
            <a:off x="5645" y="97095"/>
            <a:ext cx="16905111" cy="525785"/>
          </a:xfrm>
          <a:prstGeom prst="rect">
            <a:avLst/>
          </a:prstGeom>
        </p:spPr>
        <p:txBody>
          <a:bodyPr lIns="0" tIns="0" rIns="0" bIns="0" rtlCol="0" anchor="t">
            <a:spAutoFit/>
          </a:bodyPr>
          <a:lstStyle/>
          <a:p>
            <a:pPr algn="ctr">
              <a:lnSpc>
                <a:spcPts val="4458"/>
              </a:lnSpc>
            </a:pPr>
            <a:r>
              <a:rPr lang="en-US" sz="3185" spc="82">
                <a:solidFill>
                  <a:srgbClr val="FFFFFF"/>
                </a:solidFill>
                <a:latin typeface="Arial"/>
              </a:rPr>
              <a:t>PHARR-SAN JUAN-ALAMO INDEPENDENT SCHOOL DISTRICT</a:t>
            </a:r>
          </a:p>
        </p:txBody>
      </p:sp>
      <p:sp>
        <p:nvSpPr>
          <p:cNvPr id="12" name="TextBox 12"/>
          <p:cNvSpPr txBox="1"/>
          <p:nvPr/>
        </p:nvSpPr>
        <p:spPr>
          <a:xfrm>
            <a:off x="6072958" y="5859449"/>
            <a:ext cx="10189405" cy="1111394"/>
          </a:xfrm>
          <a:prstGeom prst="rect">
            <a:avLst/>
          </a:prstGeom>
        </p:spPr>
        <p:txBody>
          <a:bodyPr lIns="0" tIns="0" rIns="0" bIns="0" rtlCol="0" anchor="t">
            <a:spAutoFit/>
          </a:bodyPr>
          <a:lstStyle/>
          <a:p>
            <a:pPr algn="ctr">
              <a:lnSpc>
                <a:spcPts val="2208"/>
              </a:lnSpc>
              <a:spcBef>
                <a:spcPct val="0"/>
              </a:spcBef>
            </a:pPr>
            <a:r>
              <a:rPr lang="en-US" sz="1578">
                <a:solidFill>
                  <a:srgbClr val="000000"/>
                </a:solidFill>
                <a:latin typeface="Calibri 1"/>
              </a:rPr>
              <a:t>All materials, content and forms contained in this presentation are the intellectual property of PSJA ISD ​and may not be copied, reproduced, distributed or displayed without PSJA ISD’s express written permission. ​</a:t>
            </a:r>
          </a:p>
          <a:p>
            <a:pPr algn="ctr">
              <a:lnSpc>
                <a:spcPts val="2208"/>
              </a:lnSpc>
              <a:spcBef>
                <a:spcPct val="0"/>
              </a:spcBef>
            </a:pPr>
            <a:endParaRPr lang="en-US" sz="1578">
              <a:solidFill>
                <a:srgbClr val="000000"/>
              </a:solidFill>
              <a:latin typeface="Calibri 1"/>
            </a:endParaRPr>
          </a:p>
          <a:p>
            <a:pPr algn="ctr">
              <a:lnSpc>
                <a:spcPts val="2208"/>
              </a:lnSpc>
              <a:spcBef>
                <a:spcPct val="0"/>
              </a:spcBef>
            </a:pPr>
            <a:r>
              <a:rPr lang="en-US" sz="1578">
                <a:solidFill>
                  <a:srgbClr val="000000"/>
                </a:solidFill>
                <a:latin typeface="Calibri 1"/>
              </a:rPr>
              <a:t>If written permission is granted, information may be used accompanied ​by an acknowledgement that PSJA ISD is the source.</a:t>
            </a:r>
          </a:p>
        </p:txBody>
      </p:sp>
      <p:sp>
        <p:nvSpPr>
          <p:cNvPr id="13" name="TextBox 13"/>
          <p:cNvSpPr txBox="1"/>
          <p:nvPr/>
        </p:nvSpPr>
        <p:spPr>
          <a:xfrm>
            <a:off x="6356636" y="5209853"/>
            <a:ext cx="9603207" cy="422039"/>
          </a:xfrm>
          <a:prstGeom prst="rect">
            <a:avLst/>
          </a:prstGeom>
        </p:spPr>
        <p:txBody>
          <a:bodyPr lIns="0" tIns="0" rIns="0" bIns="0" rtlCol="0" anchor="t">
            <a:spAutoFit/>
          </a:bodyPr>
          <a:lstStyle/>
          <a:p>
            <a:pPr algn="ctr">
              <a:lnSpc>
                <a:spcPts val="3634"/>
              </a:lnSpc>
              <a:spcBef>
                <a:spcPct val="0"/>
              </a:spcBef>
            </a:pPr>
            <a:r>
              <a:rPr lang="en-US" sz="2596">
                <a:solidFill>
                  <a:srgbClr val="000000"/>
                </a:solidFill>
                <a:latin typeface="Arial"/>
              </a:rPr>
              <a:t>psjaisd.us | facebook.com/psjaisd | twitter.com/psjaisd</a:t>
            </a:r>
          </a:p>
        </p:txBody>
      </p:sp>
      <p:sp>
        <p:nvSpPr>
          <p:cNvPr id="14" name="TextBox 14"/>
          <p:cNvSpPr txBox="1"/>
          <p:nvPr/>
        </p:nvSpPr>
        <p:spPr>
          <a:xfrm>
            <a:off x="7168555" y="3233913"/>
            <a:ext cx="7979371" cy="1066574"/>
          </a:xfrm>
          <a:prstGeom prst="rect">
            <a:avLst/>
          </a:prstGeom>
        </p:spPr>
        <p:txBody>
          <a:bodyPr lIns="0" tIns="0" rIns="0" bIns="0" rtlCol="0" anchor="t">
            <a:spAutoFit/>
          </a:bodyPr>
          <a:lstStyle/>
          <a:p>
            <a:pPr algn="ctr">
              <a:lnSpc>
                <a:spcPts val="8773"/>
              </a:lnSpc>
              <a:spcBef>
                <a:spcPct val="0"/>
              </a:spcBef>
            </a:pPr>
            <a:r>
              <a:rPr lang="en-US" sz="6267" i="1">
                <a:solidFill>
                  <a:srgbClr val="771A18"/>
                </a:solidFill>
                <a:latin typeface="Arial Bold Italics"/>
              </a:rPr>
              <a:t>Stay Connected!</a:t>
            </a:r>
          </a:p>
        </p:txBody>
      </p:sp>
      <p:sp>
        <p:nvSpPr>
          <p:cNvPr id="15" name="TextBox 15"/>
          <p:cNvSpPr txBox="1"/>
          <p:nvPr/>
        </p:nvSpPr>
        <p:spPr>
          <a:xfrm>
            <a:off x="6785765" y="4456653"/>
            <a:ext cx="8763788" cy="421782"/>
          </a:xfrm>
          <a:prstGeom prst="rect">
            <a:avLst/>
          </a:prstGeom>
        </p:spPr>
        <p:txBody>
          <a:bodyPr lIns="0" tIns="0" rIns="0" bIns="0" rtlCol="0" anchor="t">
            <a:spAutoFit/>
          </a:bodyPr>
          <a:lstStyle/>
          <a:p>
            <a:pPr algn="ctr">
              <a:lnSpc>
                <a:spcPts val="3634"/>
              </a:lnSpc>
              <a:spcBef>
                <a:spcPct val="0"/>
              </a:spcBef>
            </a:pPr>
            <a:r>
              <a:rPr lang="en-US" sz="2588">
                <a:solidFill>
                  <a:srgbClr val="000000"/>
                </a:solidFill>
                <a:latin typeface="Arial Bold"/>
                <a:hlinkClick r:id="rId14"/>
              </a:rPr>
              <a:t>yolanda.gomez@psjaisd.us</a:t>
            </a:r>
            <a:r>
              <a:rPr lang="en-US" sz="2588">
                <a:solidFill>
                  <a:srgbClr val="000000"/>
                </a:solidFill>
                <a:latin typeface="Arial Bold"/>
              </a:rPr>
              <a:t> | 956.354.2000 </a:t>
            </a:r>
            <a:endParaRPr lang="en-US" sz="2596">
              <a:solidFill>
                <a:srgbClr val="000000"/>
              </a:solidFill>
              <a:latin typeface="Arial Bold"/>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8598f8ee-7a4d-494f-a097-bca895060737">
      <UserInfo>
        <DisplayName>Debbie Dawang</DisplayName>
        <AccountId>33</AccountId>
        <AccountType/>
      </UserInfo>
      <UserInfo>
        <DisplayName>Sandra Serna</DisplayName>
        <AccountId>34</AccountId>
        <AccountType/>
      </UserInfo>
      <UserInfo>
        <DisplayName>Eva Delgado</DisplayName>
        <AccountId>28</AccountId>
        <AccountType/>
      </UserInfo>
      <UserInfo>
        <DisplayName>Cynthia Rivera</DisplayName>
        <AccountId>43</AccountId>
        <AccountType/>
      </UserInfo>
      <UserInfo>
        <DisplayName>Nora Cantu</DisplayName>
        <AccountId>14</AccountId>
        <AccountType/>
      </UserInfo>
      <UserInfo>
        <DisplayName>Yolanda Gomez</DisplayName>
        <AccountId>37</AccountId>
        <AccountType/>
      </UserInfo>
      <UserInfo>
        <DisplayName>Claudia Gonzalez</DisplayName>
        <AccountId>13</AccountId>
        <AccountType/>
      </UserInfo>
      <UserInfo>
        <DisplayName>Iris Guajardo</DisplayName>
        <AccountId>12</AccountId>
        <AccountType/>
      </UserInfo>
      <UserInfo>
        <DisplayName>Nora Rivas-Garza</DisplayName>
        <AccountId>16</AccountId>
        <AccountType/>
      </UserInfo>
      <UserInfo>
        <DisplayName>Susana Arredondo</DisplayName>
        <AccountId>36</AccountId>
        <AccountType/>
      </UserInfo>
      <UserInfo>
        <DisplayName>Ranulfo Marquez</DisplayName>
        <AccountId>24</AccountId>
        <AccountType/>
      </UserInfo>
      <UserInfo>
        <DisplayName>Claudia Lemus-Campos</DisplayName>
        <AccountId>44</AccountId>
        <AccountType/>
      </UserInfo>
      <UserInfo>
        <DisplayName>Virna Bazan</DisplayName>
        <AccountId>26</AccountId>
        <AccountType/>
      </UserInfo>
      <UserInfo>
        <DisplayName>Rebeca Garza</DisplayName>
        <AccountId>45</AccountId>
        <AccountType/>
      </UserInfo>
      <UserInfo>
        <DisplayName>Team - Executive Officers Members</DisplayName>
        <AccountId>8</AccountId>
        <AccountType/>
      </UserInfo>
      <UserInfo>
        <DisplayName>Margaret Garcia</DisplayName>
        <AccountId>48</AccountId>
        <AccountType/>
      </UserInfo>
    </SharedWithUsers>
    <lcf76f155ced4ddcb4097134ff3c332f xmlns="4404a075-fc38-4207-a0ab-55d7f1dde484">
      <Terms xmlns="http://schemas.microsoft.com/office/infopath/2007/PartnerControls"/>
    </lcf76f155ced4ddcb4097134ff3c332f>
    <TaxCatchAll xmlns="8598f8ee-7a4d-494f-a097-bca89506073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D318465FD353741AE41E13F59221AD2" ma:contentTypeVersion="16" ma:contentTypeDescription="Create a new document." ma:contentTypeScope="" ma:versionID="da198fca781498201ef7105bb2342abe">
  <xsd:schema xmlns:xsd="http://www.w3.org/2001/XMLSchema" xmlns:xs="http://www.w3.org/2001/XMLSchema" xmlns:p="http://schemas.microsoft.com/office/2006/metadata/properties" xmlns:ns2="4404a075-fc38-4207-a0ab-55d7f1dde484" xmlns:ns3="8598f8ee-7a4d-494f-a097-bca895060737" targetNamespace="http://schemas.microsoft.com/office/2006/metadata/properties" ma:root="true" ma:fieldsID="4d34300b4d097833218f25db282f9b51" ns2:_="" ns3:_="">
    <xsd:import namespace="4404a075-fc38-4207-a0ab-55d7f1dde484"/>
    <xsd:import namespace="8598f8ee-7a4d-494f-a097-bca8950607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SearchProperties"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04a075-fc38-4207-a0ab-55d7f1dde4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598f8ee-7a4d-494f-a097-bca895060737"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f711178c-9fd8-4497-aeff-6655f471e4df}" ma:internalName="TaxCatchAll" ma:showField="CatchAllData" ma:web="8598f8ee-7a4d-494f-a097-bca8950607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C328FA-34CD-4529-B3ED-5A924F09D591}">
  <ds:schemaRefs>
    <ds:schemaRef ds:uri="http://schemas.microsoft.com/office/2006/documentManagement/types"/>
    <ds:schemaRef ds:uri="http://schemas.openxmlformats.org/package/2006/metadata/core-properties"/>
    <ds:schemaRef ds:uri="http://purl.org/dc/dcmitype/"/>
    <ds:schemaRef ds:uri="http://purl.org/dc/elements/1.1/"/>
    <ds:schemaRef ds:uri="http://www.w3.org/XML/1998/namespace"/>
    <ds:schemaRef ds:uri="http://schemas.microsoft.com/office/infopath/2007/PartnerControls"/>
    <ds:schemaRef ds:uri="8598f8ee-7a4d-494f-a097-bca895060737"/>
    <ds:schemaRef ds:uri="4404a075-fc38-4207-a0ab-55d7f1dde484"/>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824D8ED4-4475-4E7F-B5B9-E5D2BDB95ABC}">
  <ds:schemaRefs>
    <ds:schemaRef ds:uri="http://schemas.microsoft.com/sharepoint/v3/contenttype/forms"/>
  </ds:schemaRefs>
</ds:datastoreItem>
</file>

<file path=customXml/itemProps3.xml><?xml version="1.0" encoding="utf-8"?>
<ds:datastoreItem xmlns:ds="http://schemas.openxmlformats.org/officeDocument/2006/customXml" ds:itemID="{973301A2-6DAA-424C-B31E-05433CEA8D64}">
  <ds:schemaRefs>
    <ds:schemaRef ds:uri="4404a075-fc38-4207-a0ab-55d7f1dde484"/>
    <ds:schemaRef ds:uri="8598f8ee-7a4d-494f-a097-bca89506073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TotalTime>
  <Words>392</Words>
  <Application>Microsoft Office PowerPoint</Application>
  <PresentationFormat>Custom</PresentationFormat>
  <Paragraphs>62</Paragraphs>
  <Slides>15</Slides>
  <Notes>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Arial</vt:lpstr>
      <vt:lpstr>Calibri</vt:lpstr>
      <vt:lpstr>Calibri 1</vt:lpstr>
      <vt:lpstr>Arial Bold</vt:lpstr>
      <vt:lpstr>Arial Bold Italics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District Powerpoint Template</dc:title>
  <dc:creator>Margaret Garcia</dc:creator>
  <cp:lastModifiedBy>Linda Uribe</cp:lastModifiedBy>
  <cp:revision>6</cp:revision>
  <dcterms:created xsi:type="dcterms:W3CDTF">2006-08-16T00:00:00Z</dcterms:created>
  <dcterms:modified xsi:type="dcterms:W3CDTF">2026-02-02T17:09:50Z</dcterms:modified>
  <dc:identifier>DAFqN5gy2lg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0x0101008D318465FD353741AE41E13F59221AD2</vt:lpwstr>
  </property>
  <property fmtid="{D5CDD505-2E9C-101B-9397-08002B2CF9AE}" pid="3" name="MediaServiceImageTags">
    <vt:lpwstr/>
  </property>
</Properties>
</file>